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9132" y="600891"/>
            <a:ext cx="8577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Zomato</a:t>
            </a:r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Power-BI Dashboard</a:t>
            </a:r>
            <a:endParaRPr lang="en-IN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6320" y="2046514"/>
            <a:ext cx="10528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Developed an interactive Power BI dashboard for </a:t>
            </a:r>
            <a:r>
              <a:rPr lang="en-US" dirty="0" err="1"/>
              <a:t>Zomato</a:t>
            </a:r>
            <a:r>
              <a:rPr lang="en-US" dirty="0"/>
              <a:t> using five datasets: food, restaurant, users, orders, and menu. Conducted data cleaning, merging, and creation of new columns to ensure data accuracy and consistency.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Created </a:t>
            </a:r>
            <a:r>
              <a:rPr lang="en-US" dirty="0"/>
              <a:t>custom tables, measures, and advanced DAX queries to extract key insights on user </a:t>
            </a:r>
            <a:r>
              <a:rPr lang="en-US" dirty="0" err="1"/>
              <a:t>behaviour</a:t>
            </a:r>
            <a:r>
              <a:rPr lang="en-US" dirty="0"/>
              <a:t>, sales, and restaurant performance. Build relationships between datasets for integrated analysis.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Enhanced </a:t>
            </a:r>
            <a:r>
              <a:rPr lang="en-US" dirty="0"/>
              <a:t>dashboard aesthetics with images and implemented interactive buttons for seamless page navigation. 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project resulted in a visually appealing, data-driven tool to support strategic decisions and performance monitoring.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66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183" y="243840"/>
            <a:ext cx="7602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Table View 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3" y="1091762"/>
            <a:ext cx="11086011" cy="5369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272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3177" y="209006"/>
            <a:ext cx="1153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Dashboard 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3" y="748938"/>
            <a:ext cx="11691932" cy="5826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18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1886" y="226423"/>
            <a:ext cx="706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User Performance 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98" y="792480"/>
            <a:ext cx="11700662" cy="58434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51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2217" y="156755"/>
            <a:ext cx="710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City Performance :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64" y="696685"/>
            <a:ext cx="11762995" cy="597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2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7715" y="209007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 View : </a:t>
            </a:r>
            <a:endParaRPr lang="en-IN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882262"/>
            <a:ext cx="11800114" cy="571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39795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30</TotalTime>
  <Words>122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Times New Roman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2024-08-16T15:40:11Z</dcterms:created>
  <dcterms:modified xsi:type="dcterms:W3CDTF">2024-08-16T16:11:10Z</dcterms:modified>
</cp:coreProperties>
</file>