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58" r:id="rId5"/>
    <p:sldId id="267" r:id="rId6"/>
    <p:sldId id="259" r:id="rId7"/>
    <p:sldId id="260" r:id="rId8"/>
    <p:sldId id="268" r:id="rId9"/>
    <p:sldId id="261" r:id="rId10"/>
    <p:sldId id="262" r:id="rId11"/>
    <p:sldId id="269" r:id="rId12"/>
    <p:sldId id="270" r:id="rId13"/>
    <p:sldId id="271" r:id="rId14"/>
    <p:sldId id="263" r:id="rId15"/>
    <p:sldId id="264" r:id="rId16"/>
    <p:sldId id="265" r:id="rId17"/>
    <p:sldId id="272" r:id="rId18"/>
    <p:sldId id="266"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da Nandawate" userId="5fe5f16dd7655a36" providerId="LiveId" clId="{C8FC92BB-8EEA-4D27-98B6-24F9D74FD1ED}"/>
    <pc:docChg chg="undo custSel addSld modSld">
      <pc:chgData name="Harshada Nandawate" userId="5fe5f16dd7655a36" providerId="LiveId" clId="{C8FC92BB-8EEA-4D27-98B6-24F9D74FD1ED}" dt="2022-04-15T11:37:48.345" v="1492" actId="207"/>
      <pc:docMkLst>
        <pc:docMk/>
      </pc:docMkLst>
      <pc:sldChg chg="modSp mod">
        <pc:chgData name="Harshada Nandawate" userId="5fe5f16dd7655a36" providerId="LiveId" clId="{C8FC92BB-8EEA-4D27-98B6-24F9D74FD1ED}" dt="2022-04-15T11:33:03.927" v="1486" actId="122"/>
        <pc:sldMkLst>
          <pc:docMk/>
          <pc:sldMk cId="3477545056" sldId="256"/>
        </pc:sldMkLst>
        <pc:spChg chg="mod">
          <ac:chgData name="Harshada Nandawate" userId="5fe5f16dd7655a36" providerId="LiveId" clId="{C8FC92BB-8EEA-4D27-98B6-24F9D74FD1ED}" dt="2022-04-15T11:33:03.927" v="1486" actId="122"/>
          <ac:spMkLst>
            <pc:docMk/>
            <pc:sldMk cId="3477545056" sldId="256"/>
            <ac:spMk id="2" creationId="{C18296B0-F0F2-43F8-8B1F-EE2DE25F092E}"/>
          </ac:spMkLst>
        </pc:spChg>
      </pc:sldChg>
      <pc:sldChg chg="modSp mod">
        <pc:chgData name="Harshada Nandawate" userId="5fe5f16dd7655a36" providerId="LiveId" clId="{C8FC92BB-8EEA-4D27-98B6-24F9D74FD1ED}" dt="2022-04-15T11:15:38.512" v="1324" actId="122"/>
        <pc:sldMkLst>
          <pc:docMk/>
          <pc:sldMk cId="895035481" sldId="257"/>
        </pc:sldMkLst>
        <pc:spChg chg="mod">
          <ac:chgData name="Harshada Nandawate" userId="5fe5f16dd7655a36" providerId="LiveId" clId="{C8FC92BB-8EEA-4D27-98B6-24F9D74FD1ED}" dt="2022-04-15T11:15:38.512" v="1324" actId="122"/>
          <ac:spMkLst>
            <pc:docMk/>
            <pc:sldMk cId="895035481" sldId="257"/>
            <ac:spMk id="2" creationId="{CBBC4ECC-FDC3-47B0-9FA3-B6C7F1C723C9}"/>
          </ac:spMkLst>
        </pc:spChg>
      </pc:sldChg>
      <pc:sldChg chg="modSp mod">
        <pc:chgData name="Harshada Nandawate" userId="5fe5f16dd7655a36" providerId="LiveId" clId="{C8FC92BB-8EEA-4D27-98B6-24F9D74FD1ED}" dt="2022-04-15T11:19:24.037" v="1343" actId="255"/>
        <pc:sldMkLst>
          <pc:docMk/>
          <pc:sldMk cId="3958795530" sldId="258"/>
        </pc:sldMkLst>
        <pc:spChg chg="mod">
          <ac:chgData name="Harshada Nandawate" userId="5fe5f16dd7655a36" providerId="LiveId" clId="{C8FC92BB-8EEA-4D27-98B6-24F9D74FD1ED}" dt="2022-04-15T11:15:29.950" v="1323" actId="122"/>
          <ac:spMkLst>
            <pc:docMk/>
            <pc:sldMk cId="3958795530" sldId="258"/>
            <ac:spMk id="2" creationId="{F4F71718-51C4-47D6-BE52-C9E8CDC47240}"/>
          </ac:spMkLst>
        </pc:spChg>
        <pc:spChg chg="mod">
          <ac:chgData name="Harshada Nandawate" userId="5fe5f16dd7655a36" providerId="LiveId" clId="{C8FC92BB-8EEA-4D27-98B6-24F9D74FD1ED}" dt="2022-04-15T11:19:24.037" v="1343" actId="255"/>
          <ac:spMkLst>
            <pc:docMk/>
            <pc:sldMk cId="3958795530" sldId="258"/>
            <ac:spMk id="3" creationId="{F4A8313E-1DBA-473E-81A3-60F584328CBD}"/>
          </ac:spMkLst>
        </pc:spChg>
      </pc:sldChg>
      <pc:sldChg chg="modSp mod">
        <pc:chgData name="Harshada Nandawate" userId="5fe5f16dd7655a36" providerId="LiveId" clId="{C8FC92BB-8EEA-4D27-98B6-24F9D74FD1ED}" dt="2022-04-15T11:19:41.915" v="1344" actId="122"/>
        <pc:sldMkLst>
          <pc:docMk/>
          <pc:sldMk cId="2217119529" sldId="259"/>
        </pc:sldMkLst>
        <pc:spChg chg="mod">
          <ac:chgData name="Harshada Nandawate" userId="5fe5f16dd7655a36" providerId="LiveId" clId="{C8FC92BB-8EEA-4D27-98B6-24F9D74FD1ED}" dt="2022-04-15T11:19:41.915" v="1344" actId="122"/>
          <ac:spMkLst>
            <pc:docMk/>
            <pc:sldMk cId="2217119529" sldId="259"/>
            <ac:spMk id="2" creationId="{34DAB08E-1C10-4B45-BB31-ECEECBF7CF06}"/>
          </ac:spMkLst>
        </pc:spChg>
      </pc:sldChg>
      <pc:sldChg chg="modSp mod">
        <pc:chgData name="Harshada Nandawate" userId="5fe5f16dd7655a36" providerId="LiveId" clId="{C8FC92BB-8EEA-4D27-98B6-24F9D74FD1ED}" dt="2022-04-15T11:21:02.723" v="1361" actId="1076"/>
        <pc:sldMkLst>
          <pc:docMk/>
          <pc:sldMk cId="2858894045" sldId="260"/>
        </pc:sldMkLst>
        <pc:spChg chg="mod">
          <ac:chgData name="Harshada Nandawate" userId="5fe5f16dd7655a36" providerId="LiveId" clId="{C8FC92BB-8EEA-4D27-98B6-24F9D74FD1ED}" dt="2022-04-15T11:20:50.537" v="1360" actId="122"/>
          <ac:spMkLst>
            <pc:docMk/>
            <pc:sldMk cId="2858894045" sldId="260"/>
            <ac:spMk id="2" creationId="{6844A10D-65B2-4613-8B57-E2F67D730D6F}"/>
          </ac:spMkLst>
        </pc:spChg>
        <pc:spChg chg="mod">
          <ac:chgData name="Harshada Nandawate" userId="5fe5f16dd7655a36" providerId="LiveId" clId="{C8FC92BB-8EEA-4D27-98B6-24F9D74FD1ED}" dt="2022-04-15T11:21:02.723" v="1361" actId="1076"/>
          <ac:spMkLst>
            <pc:docMk/>
            <pc:sldMk cId="2858894045" sldId="260"/>
            <ac:spMk id="3" creationId="{04C9E4AC-4376-43ED-BF72-80C5864C47F9}"/>
          </ac:spMkLst>
        </pc:spChg>
      </pc:sldChg>
      <pc:sldChg chg="modSp mod">
        <pc:chgData name="Harshada Nandawate" userId="5fe5f16dd7655a36" providerId="LiveId" clId="{C8FC92BB-8EEA-4D27-98B6-24F9D74FD1ED}" dt="2022-04-15T11:23:34.334" v="1396" actId="20577"/>
        <pc:sldMkLst>
          <pc:docMk/>
          <pc:sldMk cId="1283554691" sldId="261"/>
        </pc:sldMkLst>
        <pc:spChg chg="mod">
          <ac:chgData name="Harshada Nandawate" userId="5fe5f16dd7655a36" providerId="LiveId" clId="{C8FC92BB-8EEA-4D27-98B6-24F9D74FD1ED}" dt="2022-04-15T11:23:34.334" v="1396" actId="20577"/>
          <ac:spMkLst>
            <pc:docMk/>
            <pc:sldMk cId="1283554691" sldId="261"/>
            <ac:spMk id="3" creationId="{0868994B-3100-4FE9-9811-65604D34CF78}"/>
          </ac:spMkLst>
        </pc:spChg>
      </pc:sldChg>
      <pc:sldChg chg="modSp mod">
        <pc:chgData name="Harshada Nandawate" userId="5fe5f16dd7655a36" providerId="LiveId" clId="{C8FC92BB-8EEA-4D27-98B6-24F9D74FD1ED}" dt="2022-04-15T11:24:58.069" v="1412" actId="122"/>
        <pc:sldMkLst>
          <pc:docMk/>
          <pc:sldMk cId="2844701048" sldId="262"/>
        </pc:sldMkLst>
        <pc:spChg chg="mod">
          <ac:chgData name="Harshada Nandawate" userId="5fe5f16dd7655a36" providerId="LiveId" clId="{C8FC92BB-8EEA-4D27-98B6-24F9D74FD1ED}" dt="2022-04-15T11:24:58.069" v="1412" actId="122"/>
          <ac:spMkLst>
            <pc:docMk/>
            <pc:sldMk cId="2844701048" sldId="262"/>
            <ac:spMk id="2" creationId="{8AD18500-9387-4D32-8B66-E2044202AB23}"/>
          </ac:spMkLst>
        </pc:spChg>
        <pc:spChg chg="mod">
          <ac:chgData name="Harshada Nandawate" userId="5fe5f16dd7655a36" providerId="LiveId" clId="{C8FC92BB-8EEA-4D27-98B6-24F9D74FD1ED}" dt="2022-04-15T11:24:47.969" v="1411" actId="122"/>
          <ac:spMkLst>
            <pc:docMk/>
            <pc:sldMk cId="2844701048" sldId="262"/>
            <ac:spMk id="3" creationId="{EB42DCDE-85CE-498B-AD3B-86251276E8C4}"/>
          </ac:spMkLst>
        </pc:spChg>
      </pc:sldChg>
      <pc:sldChg chg="modSp mod">
        <pc:chgData name="Harshada Nandawate" userId="5fe5f16dd7655a36" providerId="LiveId" clId="{C8FC92BB-8EEA-4D27-98B6-24F9D74FD1ED}" dt="2022-04-15T11:28:41.053" v="1453" actId="255"/>
        <pc:sldMkLst>
          <pc:docMk/>
          <pc:sldMk cId="3718830026" sldId="263"/>
        </pc:sldMkLst>
        <pc:spChg chg="mod">
          <ac:chgData name="Harshada Nandawate" userId="5fe5f16dd7655a36" providerId="LiveId" clId="{C8FC92BB-8EEA-4D27-98B6-24F9D74FD1ED}" dt="2022-04-15T11:28:26.058" v="1451" actId="1076"/>
          <ac:spMkLst>
            <pc:docMk/>
            <pc:sldMk cId="3718830026" sldId="263"/>
            <ac:spMk id="2" creationId="{1C20521F-C638-41A4-A257-D475EB4E396C}"/>
          </ac:spMkLst>
        </pc:spChg>
        <pc:spChg chg="mod">
          <ac:chgData name="Harshada Nandawate" userId="5fe5f16dd7655a36" providerId="LiveId" clId="{C8FC92BB-8EEA-4D27-98B6-24F9D74FD1ED}" dt="2022-04-15T11:28:41.053" v="1453" actId="255"/>
          <ac:spMkLst>
            <pc:docMk/>
            <pc:sldMk cId="3718830026" sldId="263"/>
            <ac:spMk id="3" creationId="{EE105ED7-D75D-42F6-BCEA-D44DC4630512}"/>
          </ac:spMkLst>
        </pc:spChg>
      </pc:sldChg>
      <pc:sldChg chg="addSp delSp modSp mod">
        <pc:chgData name="Harshada Nandawate" userId="5fe5f16dd7655a36" providerId="LiveId" clId="{C8FC92BB-8EEA-4D27-98B6-24F9D74FD1ED}" dt="2022-04-15T11:29:17.809" v="1457" actId="255"/>
        <pc:sldMkLst>
          <pc:docMk/>
          <pc:sldMk cId="1938110338" sldId="264"/>
        </pc:sldMkLst>
        <pc:spChg chg="mod">
          <ac:chgData name="Harshada Nandawate" userId="5fe5f16dd7655a36" providerId="LiveId" clId="{C8FC92BB-8EEA-4D27-98B6-24F9D74FD1ED}" dt="2022-04-15T11:29:03.091" v="1455" actId="122"/>
          <ac:spMkLst>
            <pc:docMk/>
            <pc:sldMk cId="1938110338" sldId="264"/>
            <ac:spMk id="2" creationId="{E1F48BB9-0F52-4C2D-9E5D-A9D4588B2743}"/>
          </ac:spMkLst>
        </pc:spChg>
        <pc:spChg chg="del">
          <ac:chgData name="Harshada Nandawate" userId="5fe5f16dd7655a36" providerId="LiveId" clId="{C8FC92BB-8EEA-4D27-98B6-24F9D74FD1ED}" dt="2022-04-15T10:52:56.141" v="709" actId="478"/>
          <ac:spMkLst>
            <pc:docMk/>
            <pc:sldMk cId="1938110338" sldId="264"/>
            <ac:spMk id="3" creationId="{F0718076-6FF0-481C-A4EA-65F77FBC6372}"/>
          </ac:spMkLst>
        </pc:spChg>
        <pc:spChg chg="add mod">
          <ac:chgData name="Harshada Nandawate" userId="5fe5f16dd7655a36" providerId="LiveId" clId="{C8FC92BB-8EEA-4D27-98B6-24F9D74FD1ED}" dt="2022-04-15T11:29:17.809" v="1457" actId="255"/>
          <ac:spMkLst>
            <pc:docMk/>
            <pc:sldMk cId="1938110338" sldId="264"/>
            <ac:spMk id="5" creationId="{E39CAF9E-6B65-449C-A50B-B888D5D50963}"/>
          </ac:spMkLst>
        </pc:spChg>
      </pc:sldChg>
      <pc:sldChg chg="modSp mod">
        <pc:chgData name="Harshada Nandawate" userId="5fe5f16dd7655a36" providerId="LiveId" clId="{C8FC92BB-8EEA-4D27-98B6-24F9D74FD1ED}" dt="2022-04-15T11:30:34.624" v="1466" actId="27636"/>
        <pc:sldMkLst>
          <pc:docMk/>
          <pc:sldMk cId="2516736867" sldId="265"/>
        </pc:sldMkLst>
        <pc:spChg chg="mod">
          <ac:chgData name="Harshada Nandawate" userId="5fe5f16dd7655a36" providerId="LiveId" clId="{C8FC92BB-8EEA-4D27-98B6-24F9D74FD1ED}" dt="2022-04-15T11:29:40.952" v="1459" actId="122"/>
          <ac:spMkLst>
            <pc:docMk/>
            <pc:sldMk cId="2516736867" sldId="265"/>
            <ac:spMk id="2" creationId="{8CAA010C-5452-4B79-AAAA-98654D6ECEFA}"/>
          </ac:spMkLst>
        </pc:spChg>
        <pc:spChg chg="mod">
          <ac:chgData name="Harshada Nandawate" userId="5fe5f16dd7655a36" providerId="LiveId" clId="{C8FC92BB-8EEA-4D27-98B6-24F9D74FD1ED}" dt="2022-04-15T11:30:34.624" v="1466" actId="27636"/>
          <ac:spMkLst>
            <pc:docMk/>
            <pc:sldMk cId="2516736867" sldId="265"/>
            <ac:spMk id="3" creationId="{A3C59410-8A7E-41B9-A5D7-B8A3155E464E}"/>
          </ac:spMkLst>
        </pc:spChg>
      </pc:sldChg>
      <pc:sldChg chg="modSp mod">
        <pc:chgData name="Harshada Nandawate" userId="5fe5f16dd7655a36" providerId="LiveId" clId="{C8FC92BB-8EEA-4D27-98B6-24F9D74FD1ED}" dt="2022-04-15T11:31:23.486" v="1476" actId="5793"/>
        <pc:sldMkLst>
          <pc:docMk/>
          <pc:sldMk cId="3489656818" sldId="266"/>
        </pc:sldMkLst>
        <pc:spChg chg="mod">
          <ac:chgData name="Harshada Nandawate" userId="5fe5f16dd7655a36" providerId="LiveId" clId="{C8FC92BB-8EEA-4D27-98B6-24F9D74FD1ED}" dt="2022-04-15T11:31:09.956" v="1471" actId="122"/>
          <ac:spMkLst>
            <pc:docMk/>
            <pc:sldMk cId="3489656818" sldId="266"/>
            <ac:spMk id="2" creationId="{244853DA-44EE-4E8C-8C64-2BA7A142D44B}"/>
          </ac:spMkLst>
        </pc:spChg>
        <pc:spChg chg="mod">
          <ac:chgData name="Harshada Nandawate" userId="5fe5f16dd7655a36" providerId="LiveId" clId="{C8FC92BB-8EEA-4D27-98B6-24F9D74FD1ED}" dt="2022-04-15T11:31:23.486" v="1476" actId="5793"/>
          <ac:spMkLst>
            <pc:docMk/>
            <pc:sldMk cId="3489656818" sldId="266"/>
            <ac:spMk id="3" creationId="{398BA6C7-A165-4CB4-AA38-B76CBAB24B63}"/>
          </ac:spMkLst>
        </pc:spChg>
      </pc:sldChg>
      <pc:sldChg chg="modSp mod">
        <pc:chgData name="Harshada Nandawate" userId="5fe5f16dd7655a36" providerId="LiveId" clId="{C8FC92BB-8EEA-4D27-98B6-24F9D74FD1ED}" dt="2022-04-15T11:16:31.321" v="1329" actId="122"/>
        <pc:sldMkLst>
          <pc:docMk/>
          <pc:sldMk cId="1123954184" sldId="267"/>
        </pc:sldMkLst>
        <pc:spChg chg="mod">
          <ac:chgData name="Harshada Nandawate" userId="5fe5f16dd7655a36" providerId="LiveId" clId="{C8FC92BB-8EEA-4D27-98B6-24F9D74FD1ED}" dt="2022-04-15T11:16:31.321" v="1329" actId="122"/>
          <ac:spMkLst>
            <pc:docMk/>
            <pc:sldMk cId="1123954184" sldId="267"/>
            <ac:spMk id="2" creationId="{FCDED60B-97C5-4C1A-A75D-2C931F052E94}"/>
          </ac:spMkLst>
        </pc:spChg>
        <pc:spChg chg="mod">
          <ac:chgData name="Harshada Nandawate" userId="5fe5f16dd7655a36" providerId="LiveId" clId="{C8FC92BB-8EEA-4D27-98B6-24F9D74FD1ED}" dt="2022-04-15T10:22:14.158" v="109" actId="20577"/>
          <ac:spMkLst>
            <pc:docMk/>
            <pc:sldMk cId="1123954184" sldId="267"/>
            <ac:spMk id="3" creationId="{0B2D04F6-DD73-4728-A274-48BA03D8FD19}"/>
          </ac:spMkLst>
        </pc:spChg>
      </pc:sldChg>
      <pc:sldChg chg="modSp new mod">
        <pc:chgData name="Harshada Nandawate" userId="5fe5f16dd7655a36" providerId="LiveId" clId="{C8FC92BB-8EEA-4D27-98B6-24F9D74FD1ED}" dt="2022-04-15T11:35:37.211" v="1490" actId="113"/>
        <pc:sldMkLst>
          <pc:docMk/>
          <pc:sldMk cId="3927600115" sldId="268"/>
        </pc:sldMkLst>
        <pc:spChg chg="mod">
          <ac:chgData name="Harshada Nandawate" userId="5fe5f16dd7655a36" providerId="LiveId" clId="{C8FC92BB-8EEA-4D27-98B6-24F9D74FD1ED}" dt="2022-04-15T11:21:19.706" v="1363" actId="27636"/>
          <ac:spMkLst>
            <pc:docMk/>
            <pc:sldMk cId="3927600115" sldId="268"/>
            <ac:spMk id="2" creationId="{129099F6-C885-4E2F-97FE-992755E177AF}"/>
          </ac:spMkLst>
        </pc:spChg>
        <pc:spChg chg="mod">
          <ac:chgData name="Harshada Nandawate" userId="5fe5f16dd7655a36" providerId="LiveId" clId="{C8FC92BB-8EEA-4D27-98B6-24F9D74FD1ED}" dt="2022-04-15T11:35:37.211" v="1490" actId="113"/>
          <ac:spMkLst>
            <pc:docMk/>
            <pc:sldMk cId="3927600115" sldId="268"/>
            <ac:spMk id="3" creationId="{CF169AB6-85AA-4181-8230-8B7567CD23B0}"/>
          </ac:spMkLst>
        </pc:spChg>
      </pc:sldChg>
      <pc:sldChg chg="modSp new mod">
        <pc:chgData name="Harshada Nandawate" userId="5fe5f16dd7655a36" providerId="LiveId" clId="{C8FC92BB-8EEA-4D27-98B6-24F9D74FD1ED}" dt="2022-04-15T11:26:36.470" v="1438" actId="2711"/>
        <pc:sldMkLst>
          <pc:docMk/>
          <pc:sldMk cId="2268113707" sldId="269"/>
        </pc:sldMkLst>
        <pc:spChg chg="mod">
          <ac:chgData name="Harshada Nandawate" userId="5fe5f16dd7655a36" providerId="LiveId" clId="{C8FC92BB-8EEA-4D27-98B6-24F9D74FD1ED}" dt="2022-04-15T11:26:36.470" v="1438" actId="2711"/>
          <ac:spMkLst>
            <pc:docMk/>
            <pc:sldMk cId="2268113707" sldId="269"/>
            <ac:spMk id="2" creationId="{B019BF32-4694-40ED-9B67-D0E683EEBB89}"/>
          </ac:spMkLst>
        </pc:spChg>
        <pc:spChg chg="mod">
          <ac:chgData name="Harshada Nandawate" userId="5fe5f16dd7655a36" providerId="LiveId" clId="{C8FC92BB-8EEA-4D27-98B6-24F9D74FD1ED}" dt="2022-04-15T11:25:54.968" v="1433" actId="20577"/>
          <ac:spMkLst>
            <pc:docMk/>
            <pc:sldMk cId="2268113707" sldId="269"/>
            <ac:spMk id="3" creationId="{FF05580D-C059-42B0-A74C-E32F29464D60}"/>
          </ac:spMkLst>
        </pc:spChg>
      </pc:sldChg>
      <pc:sldChg chg="addSp delSp modSp new mod">
        <pc:chgData name="Harshada Nandawate" userId="5fe5f16dd7655a36" providerId="LiveId" clId="{C8FC92BB-8EEA-4D27-98B6-24F9D74FD1ED}" dt="2022-04-15T11:27:04.299" v="1441" actId="20577"/>
        <pc:sldMkLst>
          <pc:docMk/>
          <pc:sldMk cId="3219076955" sldId="270"/>
        </pc:sldMkLst>
        <pc:spChg chg="mod">
          <ac:chgData name="Harshada Nandawate" userId="5fe5f16dd7655a36" providerId="LiveId" clId="{C8FC92BB-8EEA-4D27-98B6-24F9D74FD1ED}" dt="2022-04-15T11:26:24.233" v="1437" actId="122"/>
          <ac:spMkLst>
            <pc:docMk/>
            <pc:sldMk cId="3219076955" sldId="270"/>
            <ac:spMk id="2" creationId="{4E81A5A5-6619-461D-9469-384B796E72B7}"/>
          </ac:spMkLst>
        </pc:spChg>
        <pc:spChg chg="mod">
          <ac:chgData name="Harshada Nandawate" userId="5fe5f16dd7655a36" providerId="LiveId" clId="{C8FC92BB-8EEA-4D27-98B6-24F9D74FD1ED}" dt="2022-04-15T11:27:04.299" v="1441" actId="20577"/>
          <ac:spMkLst>
            <pc:docMk/>
            <pc:sldMk cId="3219076955" sldId="270"/>
            <ac:spMk id="3" creationId="{83F92D4E-AA86-4AC9-9B9E-74E062352994}"/>
          </ac:spMkLst>
        </pc:spChg>
        <pc:spChg chg="add del">
          <ac:chgData name="Harshada Nandawate" userId="5fe5f16dd7655a36" providerId="LiveId" clId="{C8FC92BB-8EEA-4D27-98B6-24F9D74FD1ED}" dt="2022-04-15T10:46:01.340" v="353" actId="478"/>
          <ac:spMkLst>
            <pc:docMk/>
            <pc:sldMk cId="3219076955" sldId="270"/>
            <ac:spMk id="5" creationId="{CCE62A1D-968D-4B83-8409-62EE0657DD52}"/>
          </ac:spMkLst>
        </pc:spChg>
      </pc:sldChg>
      <pc:sldChg chg="addSp delSp modSp new mod">
        <pc:chgData name="Harshada Nandawate" userId="5fe5f16dd7655a36" providerId="LiveId" clId="{C8FC92BB-8EEA-4D27-98B6-24F9D74FD1ED}" dt="2022-04-15T11:28:00.943" v="1448" actId="1076"/>
        <pc:sldMkLst>
          <pc:docMk/>
          <pc:sldMk cId="2926583823" sldId="271"/>
        </pc:sldMkLst>
        <pc:spChg chg="mod">
          <ac:chgData name="Harshada Nandawate" userId="5fe5f16dd7655a36" providerId="LiveId" clId="{C8FC92BB-8EEA-4D27-98B6-24F9D74FD1ED}" dt="2022-04-15T11:27:35.819" v="1445" actId="122"/>
          <ac:spMkLst>
            <pc:docMk/>
            <pc:sldMk cId="2926583823" sldId="271"/>
            <ac:spMk id="2" creationId="{2FC7825F-0D4E-4964-B9F6-FC4E24DA8388}"/>
          </ac:spMkLst>
        </pc:spChg>
        <pc:spChg chg="mod">
          <ac:chgData name="Harshada Nandawate" userId="5fe5f16dd7655a36" providerId="LiveId" clId="{C8FC92BB-8EEA-4D27-98B6-24F9D74FD1ED}" dt="2022-04-15T11:28:00.943" v="1448" actId="1076"/>
          <ac:spMkLst>
            <pc:docMk/>
            <pc:sldMk cId="2926583823" sldId="271"/>
            <ac:spMk id="3" creationId="{88D10909-F244-4713-B90B-B25C48EE38E0}"/>
          </ac:spMkLst>
        </pc:spChg>
        <pc:spChg chg="add del mod">
          <ac:chgData name="Harshada Nandawate" userId="5fe5f16dd7655a36" providerId="LiveId" clId="{C8FC92BB-8EEA-4D27-98B6-24F9D74FD1ED}" dt="2022-04-15T10:48:59.151" v="514" actId="478"/>
          <ac:spMkLst>
            <pc:docMk/>
            <pc:sldMk cId="2926583823" sldId="271"/>
            <ac:spMk id="5" creationId="{E4739DE6-E50F-446F-B039-77C97F922EB0}"/>
          </ac:spMkLst>
        </pc:spChg>
      </pc:sldChg>
      <pc:sldChg chg="modSp new mod">
        <pc:chgData name="Harshada Nandawate" userId="5fe5f16dd7655a36" providerId="LiveId" clId="{C8FC92BB-8EEA-4D27-98B6-24F9D74FD1ED}" dt="2022-04-15T11:31:02.619" v="1470" actId="255"/>
        <pc:sldMkLst>
          <pc:docMk/>
          <pc:sldMk cId="1903036524" sldId="272"/>
        </pc:sldMkLst>
        <pc:spChg chg="mod">
          <ac:chgData name="Harshada Nandawate" userId="5fe5f16dd7655a36" providerId="LiveId" clId="{C8FC92BB-8EEA-4D27-98B6-24F9D74FD1ED}" dt="2022-04-15T11:30:50.665" v="1468" actId="122"/>
          <ac:spMkLst>
            <pc:docMk/>
            <pc:sldMk cId="1903036524" sldId="272"/>
            <ac:spMk id="2" creationId="{82D617E8-92A1-44A6-A783-09B1D06401F5}"/>
          </ac:spMkLst>
        </pc:spChg>
        <pc:spChg chg="mod">
          <ac:chgData name="Harshada Nandawate" userId="5fe5f16dd7655a36" providerId="LiveId" clId="{C8FC92BB-8EEA-4D27-98B6-24F9D74FD1ED}" dt="2022-04-15T11:31:02.619" v="1470" actId="255"/>
          <ac:spMkLst>
            <pc:docMk/>
            <pc:sldMk cId="1903036524" sldId="272"/>
            <ac:spMk id="3" creationId="{093876C2-D5DE-4A32-8557-494CC7905EF3}"/>
          </ac:spMkLst>
        </pc:spChg>
      </pc:sldChg>
      <pc:sldChg chg="addSp delSp modSp new mod">
        <pc:chgData name="Harshada Nandawate" userId="5fe5f16dd7655a36" providerId="LiveId" clId="{C8FC92BB-8EEA-4D27-98B6-24F9D74FD1ED}" dt="2022-04-15T11:37:48.345" v="1492" actId="207"/>
        <pc:sldMkLst>
          <pc:docMk/>
          <pc:sldMk cId="3241091593" sldId="273"/>
        </pc:sldMkLst>
        <pc:spChg chg="add del mod">
          <ac:chgData name="Harshada Nandawate" userId="5fe5f16dd7655a36" providerId="LiveId" clId="{C8FC92BB-8EEA-4D27-98B6-24F9D74FD1ED}" dt="2022-04-15T11:06:03.083" v="862" actId="478"/>
          <ac:spMkLst>
            <pc:docMk/>
            <pc:sldMk cId="3241091593" sldId="273"/>
            <ac:spMk id="2" creationId="{89F23AEE-2182-4F60-9905-5F4FA6637666}"/>
          </ac:spMkLst>
        </pc:spChg>
        <pc:spChg chg="add del mod">
          <ac:chgData name="Harshada Nandawate" userId="5fe5f16dd7655a36" providerId="LiveId" clId="{C8FC92BB-8EEA-4D27-98B6-24F9D74FD1ED}" dt="2022-04-15T11:07:08.454" v="1111"/>
          <ac:spMkLst>
            <pc:docMk/>
            <pc:sldMk cId="3241091593" sldId="273"/>
            <ac:spMk id="3" creationId="{7E805828-2B03-4F43-B00D-CE0E6C5921CF}"/>
          </ac:spMkLst>
        </pc:spChg>
        <pc:spChg chg="add mod">
          <ac:chgData name="Harshada Nandawate" userId="5fe5f16dd7655a36" providerId="LiveId" clId="{C8FC92BB-8EEA-4D27-98B6-24F9D74FD1ED}" dt="2022-04-15T11:37:48.345" v="1492" actId="207"/>
          <ac:spMkLst>
            <pc:docMk/>
            <pc:sldMk cId="3241091593" sldId="273"/>
            <ac:spMk id="4" creationId="{04565399-A79E-4565-9E5F-AFC4ABD0CC42}"/>
          </ac:spMkLst>
        </pc:spChg>
      </pc:sldChg>
      <pc:sldChg chg="modSp new mod">
        <pc:chgData name="Harshada Nandawate" userId="5fe5f16dd7655a36" providerId="LiveId" clId="{C8FC92BB-8EEA-4D27-98B6-24F9D74FD1ED}" dt="2022-04-15T11:18:38.211" v="1339" actId="113"/>
        <pc:sldMkLst>
          <pc:docMk/>
          <pc:sldMk cId="3213745523" sldId="274"/>
        </pc:sldMkLst>
        <pc:spChg chg="mod">
          <ac:chgData name="Harshada Nandawate" userId="5fe5f16dd7655a36" providerId="LiveId" clId="{C8FC92BB-8EEA-4D27-98B6-24F9D74FD1ED}" dt="2022-04-15T11:15:46.518" v="1325" actId="122"/>
          <ac:spMkLst>
            <pc:docMk/>
            <pc:sldMk cId="3213745523" sldId="274"/>
            <ac:spMk id="2" creationId="{5AF1ADE4-9A73-41EC-804D-48FA5D71D779}"/>
          </ac:spMkLst>
        </pc:spChg>
        <pc:spChg chg="mod">
          <ac:chgData name="Harshada Nandawate" userId="5fe5f16dd7655a36" providerId="LiveId" clId="{C8FC92BB-8EEA-4D27-98B6-24F9D74FD1ED}" dt="2022-04-15T11:18:38.211" v="1339" actId="113"/>
          <ac:spMkLst>
            <pc:docMk/>
            <pc:sldMk cId="3213745523" sldId="274"/>
            <ac:spMk id="3" creationId="{F86206FE-2D57-4805-BC57-DBEA0B2799D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6A853D-E95A-43A7-9119-57430810D4FA}"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257535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A853D-E95A-43A7-9119-57430810D4FA}"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3045225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A853D-E95A-43A7-9119-57430810D4FA}"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943D2-102C-4F72-96C4-259DAA77859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89681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A853D-E95A-43A7-9119-57430810D4FA}"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2823562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A853D-E95A-43A7-9119-57430810D4FA}"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943D2-102C-4F72-96C4-259DAA77859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5118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A853D-E95A-43A7-9119-57430810D4FA}"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3613171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A853D-E95A-43A7-9119-57430810D4FA}"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49882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A853D-E95A-43A7-9119-57430810D4FA}"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276985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A853D-E95A-43A7-9119-57430810D4FA}"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277052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A853D-E95A-43A7-9119-57430810D4FA}"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350748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6A853D-E95A-43A7-9119-57430810D4FA}" type="datetimeFigureOut">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55731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6A853D-E95A-43A7-9119-57430810D4FA}" type="datetimeFigureOut">
              <a:rPr lang="en-IN" smtClean="0"/>
              <a:t>15-04-2022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4217863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6A853D-E95A-43A7-9119-57430810D4FA}" type="datetimeFigureOut">
              <a:rPr lang="en-IN" smtClean="0"/>
              <a:t>15-04-2022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3211126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A853D-E95A-43A7-9119-57430810D4FA}" type="datetimeFigureOut">
              <a:rPr lang="en-IN" smtClean="0"/>
              <a:t>15-04-2022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111414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6A853D-E95A-43A7-9119-57430810D4FA}" type="datetimeFigureOut">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241696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6A853D-E95A-43A7-9119-57430810D4FA}" type="datetimeFigureOut">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315599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6A853D-E95A-43A7-9119-57430810D4FA}" type="datetimeFigureOut">
              <a:rPr lang="en-IN" smtClean="0"/>
              <a:t>15-04-2022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4943D2-102C-4F72-96C4-259DAA778593}" type="slidenum">
              <a:rPr lang="en-IN" smtClean="0"/>
              <a:t>‹#›</a:t>
            </a:fld>
            <a:endParaRPr lang="en-IN"/>
          </a:p>
        </p:txBody>
      </p:sp>
    </p:spTree>
    <p:extLst>
      <p:ext uri="{BB962C8B-B14F-4D97-AF65-F5344CB8AC3E}">
        <p14:creationId xmlns:p14="http://schemas.microsoft.com/office/powerpoint/2010/main" val="4102315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96B0-F0F2-43F8-8B1F-EE2DE25F092E}"/>
              </a:ext>
            </a:extLst>
          </p:cNvPr>
          <p:cNvSpPr>
            <a:spLocks noGrp="1"/>
          </p:cNvSpPr>
          <p:nvPr>
            <p:ph type="ctrTitle"/>
          </p:nvPr>
        </p:nvSpPr>
        <p:spPr>
          <a:xfrm>
            <a:off x="1202267" y="784281"/>
            <a:ext cx="7766936" cy="1646302"/>
          </a:xfrm>
        </p:spPr>
        <p:txBody>
          <a:bodyPr/>
          <a:lstStyle/>
          <a:p>
            <a:pPr algn="ctr"/>
            <a:r>
              <a:rPr lang="en-IN" b="1" dirty="0">
                <a:latin typeface="Times New Roman" panose="02020603050405020304" pitchFamily="18" charset="0"/>
                <a:cs typeface="Times New Roman" panose="02020603050405020304" pitchFamily="18" charset="0"/>
              </a:rPr>
              <a:t>e-Worker hiring System</a:t>
            </a:r>
          </a:p>
        </p:txBody>
      </p:sp>
    </p:spTree>
    <p:extLst>
      <p:ext uri="{BB962C8B-B14F-4D97-AF65-F5344CB8AC3E}">
        <p14:creationId xmlns:p14="http://schemas.microsoft.com/office/powerpoint/2010/main" val="3477545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8500-9387-4D32-8B66-E2044202AB23}"/>
              </a:ext>
            </a:extLst>
          </p:cNvPr>
          <p:cNvSpPr>
            <a:spLocks noGrp="1"/>
          </p:cNvSpPr>
          <p:nvPr>
            <p:ph type="title"/>
          </p:nvPr>
        </p:nvSpPr>
        <p:spPr>
          <a:xfrm>
            <a:off x="838200" y="163790"/>
            <a:ext cx="10515600" cy="1044226"/>
          </a:xfrm>
        </p:spPr>
        <p:txBody>
          <a:bodyPr>
            <a:normAutofit/>
          </a:bodyPr>
          <a:lstStyle/>
          <a:p>
            <a:pPr algn="ctr"/>
            <a:r>
              <a:rPr lang="en-IN" sz="3600" b="1" dirty="0">
                <a:latin typeface="Times New Roman" panose="02020603050405020304" pitchFamily="18" charset="0"/>
                <a:cs typeface="Times New Roman" panose="02020603050405020304" pitchFamily="18" charset="0"/>
              </a:rPr>
              <a:t>User roles and responsibilities</a:t>
            </a:r>
          </a:p>
        </p:txBody>
      </p:sp>
      <p:sp>
        <p:nvSpPr>
          <p:cNvPr id="3" name="Content Placeholder 2">
            <a:extLst>
              <a:ext uri="{FF2B5EF4-FFF2-40B4-BE49-F238E27FC236}">
                <a16:creationId xmlns:a16="http://schemas.microsoft.com/office/drawing/2014/main" id="{EB42DCDE-85CE-498B-AD3B-86251276E8C4}"/>
              </a:ext>
            </a:extLst>
          </p:cNvPr>
          <p:cNvSpPr>
            <a:spLocks noGrp="1"/>
          </p:cNvSpPr>
          <p:nvPr>
            <p:ph idx="1"/>
          </p:nvPr>
        </p:nvSpPr>
        <p:spPr>
          <a:xfrm>
            <a:off x="838200" y="1141880"/>
            <a:ext cx="10515600" cy="5052838"/>
          </a:xfrm>
        </p:spPr>
        <p:txBody>
          <a:bodyPr>
            <a:normAutofit/>
          </a:bodyPr>
          <a:lstStyle/>
          <a:p>
            <a:pPr marL="0" indent="0">
              <a:buNone/>
            </a:pPr>
            <a:r>
              <a:rPr lang="en-IN" sz="1900" b="1" dirty="0"/>
              <a:t>     </a:t>
            </a:r>
            <a:r>
              <a:rPr lang="en-IN" sz="2400" b="1" dirty="0">
                <a:latin typeface="Times New Roman" panose="02020603050405020304" pitchFamily="18" charset="0"/>
                <a:cs typeface="Times New Roman" panose="02020603050405020304" pitchFamily="18" charset="0"/>
              </a:rPr>
              <a:t>User roles :</a:t>
            </a:r>
          </a:p>
          <a:p>
            <a:pPr lvl="1"/>
            <a:r>
              <a:rPr lang="en-IN" sz="1900" dirty="0"/>
              <a:t>	</a:t>
            </a:r>
            <a:r>
              <a:rPr lang="en-IN" sz="1900" dirty="0">
                <a:latin typeface="Times New Roman" panose="02020603050405020304" pitchFamily="18" charset="0"/>
                <a:cs typeface="Times New Roman" panose="02020603050405020304" pitchFamily="18" charset="0"/>
              </a:rPr>
              <a:t>Admin</a:t>
            </a:r>
          </a:p>
          <a:p>
            <a:pPr lvl="1"/>
            <a:r>
              <a:rPr lang="en-IN" sz="1900" dirty="0">
                <a:latin typeface="Times New Roman" panose="02020603050405020304" pitchFamily="18" charset="0"/>
                <a:cs typeface="Times New Roman" panose="02020603050405020304" pitchFamily="18" charset="0"/>
              </a:rPr>
              <a:t>   Client</a:t>
            </a:r>
          </a:p>
          <a:p>
            <a:pPr lvl="1"/>
            <a:r>
              <a:rPr lang="en-IN" sz="1900" dirty="0">
                <a:latin typeface="Times New Roman" panose="02020603050405020304" pitchFamily="18" charset="0"/>
                <a:cs typeface="Times New Roman" panose="02020603050405020304" pitchFamily="18" charset="0"/>
              </a:rPr>
              <a:t>   Worker</a:t>
            </a:r>
          </a:p>
          <a:p>
            <a:pPr marL="457200" lvl="1" indent="0">
              <a:buNone/>
            </a:pPr>
            <a:endParaRPr lang="en-IN" sz="1900" dirty="0"/>
          </a:p>
          <a:p>
            <a:pPr lvl="1"/>
            <a:endParaRPr lang="en-IN" dirty="0"/>
          </a:p>
        </p:txBody>
      </p:sp>
    </p:spTree>
    <p:extLst>
      <p:ext uri="{BB962C8B-B14F-4D97-AF65-F5344CB8AC3E}">
        <p14:creationId xmlns:p14="http://schemas.microsoft.com/office/powerpoint/2010/main" val="284470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BF32-4694-40ED-9B67-D0E683EEBB89}"/>
              </a:ext>
            </a:extLst>
          </p:cNvPr>
          <p:cNvSpPr>
            <a:spLocks noGrp="1"/>
          </p:cNvSpPr>
          <p:nvPr>
            <p:ph type="title"/>
          </p:nvPr>
        </p:nvSpPr>
        <p:spPr>
          <a:xfrm>
            <a:off x="677334" y="564610"/>
            <a:ext cx="8596668" cy="1320800"/>
          </a:xfrm>
        </p:spPr>
        <p:txBody>
          <a:bodyPr/>
          <a:lstStyle/>
          <a:p>
            <a:pPr algn="ctr"/>
            <a:r>
              <a:rPr lang="en-IN" sz="3600" dirty="0">
                <a:latin typeface="Times New Roman" panose="02020603050405020304" pitchFamily="18" charset="0"/>
                <a:cs typeface="Times New Roman" panose="02020603050405020304" pitchFamily="18" charset="0"/>
              </a:rPr>
              <a:t>Responsibilities for each user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05580D-C059-42B0-A74C-E32F29464D60}"/>
              </a:ext>
            </a:extLst>
          </p:cNvPr>
          <p:cNvSpPr>
            <a:spLocks noGrp="1"/>
          </p:cNvSpPr>
          <p:nvPr>
            <p:ph idx="1"/>
          </p:nvPr>
        </p:nvSpPr>
        <p:spPr>
          <a:xfrm>
            <a:off x="677334" y="1752217"/>
            <a:ext cx="8596668" cy="3880773"/>
          </a:xfrm>
        </p:spPr>
        <p:txBody>
          <a:bodyPr/>
          <a:lstStyle/>
          <a:p>
            <a:pPr marL="0" indent="0">
              <a:buNone/>
            </a:pPr>
            <a:r>
              <a:rPr lang="en-IN" sz="2400" b="1" dirty="0">
                <a:latin typeface="Times New Roman" panose="02020603050405020304" pitchFamily="18" charset="0"/>
                <a:cs typeface="Times New Roman" panose="02020603050405020304" pitchFamily="18" charset="0"/>
              </a:rPr>
              <a:t>  Admin’s responsibilities/privileges</a:t>
            </a:r>
          </a:p>
          <a:p>
            <a:endParaRPr lang="en-IN" u="sng"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Login</a:t>
            </a:r>
          </a:p>
          <a:p>
            <a:r>
              <a:rPr lang="en-IN" dirty="0">
                <a:latin typeface="Times New Roman" panose="02020603050405020304" pitchFamily="18" charset="0"/>
                <a:cs typeface="Times New Roman" panose="02020603050405020304" pitchFamily="18" charset="0"/>
              </a:rPr>
              <a:t>Report Generation</a:t>
            </a:r>
          </a:p>
          <a:p>
            <a:r>
              <a:rPr lang="en-IN" dirty="0">
                <a:latin typeface="Times New Roman" panose="02020603050405020304" pitchFamily="18" charset="0"/>
                <a:cs typeface="Times New Roman" panose="02020603050405020304" pitchFamily="18" charset="0"/>
              </a:rPr>
              <a:t>Manage account of users</a:t>
            </a:r>
          </a:p>
          <a:p>
            <a:r>
              <a:rPr lang="en-IN" dirty="0">
                <a:latin typeface="Times New Roman" panose="02020603050405020304" pitchFamily="18" charset="0"/>
                <a:cs typeface="Times New Roman" panose="02020603050405020304" pitchFamily="18" charset="0"/>
              </a:rPr>
              <a:t>View user details</a:t>
            </a:r>
          </a:p>
          <a:p>
            <a:r>
              <a:rPr lang="en-US" sz="1800" dirty="0">
                <a:latin typeface="Times New Roman" panose="02020603050405020304" pitchFamily="18" charset="0"/>
                <a:cs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ecide Workers wages</a:t>
            </a:r>
            <a:endParaRPr lang="en-IN" dirty="0">
              <a:latin typeface="Times New Roman" panose="02020603050405020304" pitchFamily="18" charset="0"/>
              <a:cs typeface="Times New Roman" panose="02020603050405020304" pitchFamily="18" charset="0"/>
            </a:endParaRPr>
          </a:p>
          <a:p>
            <a:endParaRPr lang="en-IN" u="sng"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6811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A5A5-6619-461D-9469-384B796E72B7}"/>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Client’s responsibilities /privileges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F92D4E-AA86-4AC9-9B9E-74E062352994}"/>
              </a:ext>
            </a:extLst>
          </p:cNvPr>
          <p:cNvSpPr>
            <a:spLocks noGrp="1"/>
          </p:cNvSpPr>
          <p:nvPr>
            <p:ph idx="1"/>
          </p:nvPr>
        </p:nvSpPr>
        <p:spPr>
          <a:xfrm>
            <a:off x="677334" y="1930400"/>
            <a:ext cx="8596668" cy="3880773"/>
          </a:xfrm>
        </p:spPr>
        <p:txBody>
          <a:bodyPr>
            <a:normAutofit/>
          </a:bodyPr>
          <a:lstStyle/>
          <a:p>
            <a:r>
              <a:rPr lang="en-IN" sz="2000" dirty="0">
                <a:latin typeface="Times New Roman" panose="02020603050405020304" pitchFamily="18" charset="0"/>
                <a:cs typeface="Times New Roman" panose="02020603050405020304" pitchFamily="18" charset="0"/>
              </a:rPr>
              <a:t>Register</a:t>
            </a:r>
          </a:p>
          <a:p>
            <a:r>
              <a:rPr lang="en-IN" sz="2000" dirty="0">
                <a:latin typeface="Times New Roman" panose="02020603050405020304" pitchFamily="18" charset="0"/>
                <a:cs typeface="Times New Roman" panose="02020603050405020304" pitchFamily="18" charset="0"/>
              </a:rPr>
              <a:t>Login</a:t>
            </a:r>
          </a:p>
          <a:p>
            <a:r>
              <a:rPr lang="en-IN" sz="2000" dirty="0">
                <a:latin typeface="Times New Roman" panose="02020603050405020304" pitchFamily="18" charset="0"/>
                <a:cs typeface="Times New Roman" panose="02020603050405020304" pitchFamily="18" charset="0"/>
              </a:rPr>
              <a:t>Place requirement</a:t>
            </a:r>
          </a:p>
          <a:p>
            <a:r>
              <a:rPr lang="en-IN" sz="2000" dirty="0">
                <a:latin typeface="Times New Roman" panose="02020603050405020304" pitchFamily="18" charset="0"/>
                <a:cs typeface="Times New Roman" panose="02020603050405020304" pitchFamily="18" charset="0"/>
              </a:rPr>
              <a:t>View requirement status</a:t>
            </a:r>
          </a:p>
          <a:p>
            <a:r>
              <a:rPr lang="en-IN" sz="2000" dirty="0">
                <a:latin typeface="Times New Roman" panose="02020603050405020304" pitchFamily="18" charset="0"/>
                <a:cs typeface="Times New Roman" panose="02020603050405020304" pitchFamily="18" charset="0"/>
              </a:rPr>
              <a:t>Edit Profile</a:t>
            </a:r>
          </a:p>
        </p:txBody>
      </p:sp>
    </p:spTree>
    <p:extLst>
      <p:ext uri="{BB962C8B-B14F-4D97-AF65-F5344CB8AC3E}">
        <p14:creationId xmlns:p14="http://schemas.microsoft.com/office/powerpoint/2010/main" val="321907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825F-0D4E-4964-B9F6-FC4E24DA8388}"/>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Worker’s responsibilities /privileges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D10909-F244-4713-B90B-B25C48EE38E0}"/>
              </a:ext>
            </a:extLst>
          </p:cNvPr>
          <p:cNvSpPr>
            <a:spLocks noGrp="1"/>
          </p:cNvSpPr>
          <p:nvPr>
            <p:ph idx="1"/>
          </p:nvPr>
        </p:nvSpPr>
        <p:spPr>
          <a:xfrm>
            <a:off x="677334" y="1840993"/>
            <a:ext cx="8596668" cy="3880773"/>
          </a:xfrm>
        </p:spPr>
        <p:txBody>
          <a:bodyPr>
            <a:normAutofit/>
          </a:bodyPr>
          <a:lstStyle/>
          <a:p>
            <a:r>
              <a:rPr lang="en-IN" sz="2000" dirty="0">
                <a:latin typeface="Times New Roman" panose="02020603050405020304" pitchFamily="18" charset="0"/>
                <a:cs typeface="Times New Roman" panose="02020603050405020304" pitchFamily="18" charset="0"/>
              </a:rPr>
              <a:t>Register</a:t>
            </a:r>
          </a:p>
          <a:p>
            <a:r>
              <a:rPr lang="en-IN" sz="2000" dirty="0">
                <a:latin typeface="Times New Roman" panose="02020603050405020304" pitchFamily="18" charset="0"/>
                <a:cs typeface="Times New Roman" panose="02020603050405020304" pitchFamily="18" charset="0"/>
              </a:rPr>
              <a:t>Login</a:t>
            </a:r>
          </a:p>
          <a:p>
            <a:r>
              <a:rPr lang="en-IN" sz="2000" dirty="0">
                <a:latin typeface="Times New Roman" panose="02020603050405020304" pitchFamily="18" charset="0"/>
                <a:cs typeface="Times New Roman" panose="02020603050405020304" pitchFamily="18" charset="0"/>
              </a:rPr>
              <a:t>Accept/Decline request</a:t>
            </a:r>
          </a:p>
          <a:p>
            <a:r>
              <a:rPr lang="en-IN" sz="2000" dirty="0">
                <a:latin typeface="Times New Roman" panose="02020603050405020304" pitchFamily="18" charset="0"/>
                <a:cs typeface="Times New Roman" panose="02020603050405020304" pitchFamily="18" charset="0"/>
              </a:rPr>
              <a:t>Edit profile</a:t>
            </a:r>
          </a:p>
        </p:txBody>
      </p:sp>
    </p:spTree>
    <p:extLst>
      <p:ext uri="{BB962C8B-B14F-4D97-AF65-F5344CB8AC3E}">
        <p14:creationId xmlns:p14="http://schemas.microsoft.com/office/powerpoint/2010/main" val="292658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521F-C638-41A4-A257-D475EB4E396C}"/>
              </a:ext>
            </a:extLst>
          </p:cNvPr>
          <p:cNvSpPr>
            <a:spLocks noGrp="1"/>
          </p:cNvSpPr>
          <p:nvPr>
            <p:ph type="title"/>
          </p:nvPr>
        </p:nvSpPr>
        <p:spPr>
          <a:xfrm>
            <a:off x="677334" y="520823"/>
            <a:ext cx="8596668" cy="1320800"/>
          </a:xfrm>
        </p:spPr>
        <p:txBody>
          <a:bodyPr/>
          <a:lstStyle/>
          <a:p>
            <a:pPr algn="ctr"/>
            <a:r>
              <a:rPr lang="en-IN" dirty="0">
                <a:latin typeface="Times New Roman" panose="02020603050405020304" pitchFamily="18" charset="0"/>
                <a:cs typeface="Times New Roman" panose="02020603050405020304" pitchFamily="18" charset="0"/>
              </a:rPr>
              <a:t>Details of my contribution</a:t>
            </a:r>
          </a:p>
        </p:txBody>
      </p:sp>
      <p:sp>
        <p:nvSpPr>
          <p:cNvPr id="3" name="Content Placeholder 2">
            <a:extLst>
              <a:ext uri="{FF2B5EF4-FFF2-40B4-BE49-F238E27FC236}">
                <a16:creationId xmlns:a16="http://schemas.microsoft.com/office/drawing/2014/main" id="{EE105ED7-D75D-42F6-BCEA-D44DC4630512}"/>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We have developed by contributing equally a web application in which we have worked on both frontend and backend.</a:t>
            </a:r>
          </a:p>
          <a:p>
            <a:r>
              <a:rPr lang="en-IN" sz="2000" dirty="0">
                <a:latin typeface="Times New Roman" panose="02020603050405020304" pitchFamily="18" charset="0"/>
                <a:cs typeface="Times New Roman" panose="02020603050405020304" pitchFamily="18" charset="0"/>
              </a:rPr>
              <a:t>First of all we completed documentation part by making BRS and SRS document, ER diagram, zero-level DFD.</a:t>
            </a:r>
          </a:p>
          <a:p>
            <a:r>
              <a:rPr lang="en-IN" sz="2000" dirty="0">
                <a:latin typeface="Times New Roman" panose="02020603050405020304" pitchFamily="18" charset="0"/>
                <a:cs typeface="Times New Roman" panose="02020603050405020304" pitchFamily="18" charset="0"/>
              </a:rPr>
              <a:t>After completing documentation we moved on for creating database and then further worked on server side and simultaneously on front end for registration and login purpose.</a:t>
            </a:r>
          </a:p>
          <a:p>
            <a:r>
              <a:rPr lang="en-IN" sz="2000" dirty="0">
                <a:latin typeface="Times New Roman" panose="02020603050405020304" pitchFamily="18" charset="0"/>
                <a:cs typeface="Times New Roman" panose="02020603050405020304" pitchFamily="18" charset="0"/>
              </a:rPr>
              <a:t>We have stored our source code and all documents related to application on git repository.</a:t>
            </a:r>
          </a:p>
        </p:txBody>
      </p:sp>
    </p:spTree>
    <p:extLst>
      <p:ext uri="{BB962C8B-B14F-4D97-AF65-F5344CB8AC3E}">
        <p14:creationId xmlns:p14="http://schemas.microsoft.com/office/powerpoint/2010/main" val="3718830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8BB9-0F52-4C2D-9E5D-A9D4588B274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Known issues if any</a:t>
            </a:r>
          </a:p>
        </p:txBody>
      </p:sp>
      <p:sp>
        <p:nvSpPr>
          <p:cNvPr id="5" name="Content Placeholder 4">
            <a:extLst>
              <a:ext uri="{FF2B5EF4-FFF2-40B4-BE49-F238E27FC236}">
                <a16:creationId xmlns:a16="http://schemas.microsoft.com/office/drawing/2014/main" id="{E39CAF9E-6B65-449C-A50B-B888D5D50963}"/>
              </a:ext>
            </a:extLst>
          </p:cNvPr>
          <p:cNvSpPr>
            <a:spLocks noGrp="1"/>
          </p:cNvSpPr>
          <p:nvPr>
            <p:ph idx="1"/>
          </p:nvPr>
        </p:nvSpPr>
        <p:spPr>
          <a:xfrm>
            <a:off x="677334" y="1721853"/>
            <a:ext cx="8596668" cy="3880773"/>
          </a:xfrm>
        </p:spPr>
        <p:txBody>
          <a:bodyPr/>
          <a:lstStyle/>
          <a:p>
            <a:r>
              <a:rPr lang="en-IN" sz="2000" dirty="0">
                <a:latin typeface="Times New Roman" panose="02020603050405020304" pitchFamily="18" charset="0"/>
                <a:cs typeface="Times New Roman" panose="02020603050405020304" pitchFamily="18" charset="0"/>
              </a:rPr>
              <a:t>In react using fetch() we were not able to send request to the server.</a:t>
            </a:r>
          </a:p>
          <a:p>
            <a:pPr marL="0" indent="0">
              <a:buNone/>
            </a:pPr>
            <a:r>
              <a:rPr lang="en-IN" sz="2000" dirty="0">
                <a:latin typeface="Times New Roman" panose="02020603050405020304" pitchFamily="18" charset="0"/>
                <a:cs typeface="Times New Roman" panose="02020603050405020304" pitchFamily="18" charset="0"/>
              </a:rPr>
              <a:t>	-To overcome this hurdle, we used </a:t>
            </a:r>
            <a:r>
              <a:rPr lang="en-IN" sz="2000" dirty="0" err="1">
                <a:latin typeface="Times New Roman" panose="02020603050405020304" pitchFamily="18" charset="0"/>
                <a:cs typeface="Times New Roman" panose="02020603050405020304" pitchFamily="18" charset="0"/>
              </a:rPr>
              <a:t>axios</a:t>
            </a:r>
            <a:r>
              <a:rPr lang="en-IN" sz="2000" dirty="0">
                <a:latin typeface="Times New Roman" panose="02020603050405020304" pitchFamily="18" charset="0"/>
                <a:cs typeface="Times New Roman" panose="02020603050405020304" pitchFamily="18" charset="0"/>
              </a:rPr>
              <a:t> library.</a:t>
            </a:r>
          </a:p>
          <a:p>
            <a:r>
              <a:rPr lang="en-IN" sz="2000" dirty="0">
                <a:latin typeface="Times New Roman" panose="02020603050405020304" pitchFamily="18" charset="0"/>
                <a:cs typeface="Times New Roman" panose="02020603050405020304" pitchFamily="18" charset="0"/>
              </a:rPr>
              <a:t>While placing the requirement </a:t>
            </a:r>
            <a:r>
              <a:rPr lang="en-IN" sz="2000" dirty="0" err="1">
                <a:latin typeface="Times New Roman" panose="02020603050405020304" pitchFamily="18" charset="0"/>
                <a:cs typeface="Times New Roman" panose="02020603050405020304" pitchFamily="18" charset="0"/>
              </a:rPr>
              <a:t>illegalArgumentException</a:t>
            </a:r>
            <a:r>
              <a:rPr lang="en-IN" sz="2000" dirty="0">
                <a:latin typeface="Times New Roman" panose="02020603050405020304" pitchFamily="18" charset="0"/>
                <a:cs typeface="Times New Roman" panose="02020603050405020304" pitchFamily="18" charset="0"/>
              </a:rPr>
              <a:t> occurred at server side.</a:t>
            </a:r>
          </a:p>
          <a:p>
            <a:endParaRPr lang="en-IN" dirty="0"/>
          </a:p>
          <a:p>
            <a:endParaRPr lang="en-IN" dirty="0"/>
          </a:p>
        </p:txBody>
      </p:sp>
    </p:spTree>
    <p:extLst>
      <p:ext uri="{BB962C8B-B14F-4D97-AF65-F5344CB8AC3E}">
        <p14:creationId xmlns:p14="http://schemas.microsoft.com/office/powerpoint/2010/main" val="1938110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A010C-5452-4B79-AAAA-98654D6ECEFA}"/>
              </a:ext>
            </a:extLst>
          </p:cNvPr>
          <p:cNvSpPr>
            <a:spLocks noGrp="1"/>
          </p:cNvSpPr>
          <p:nvPr>
            <p:ph type="title"/>
          </p:nvPr>
        </p:nvSpPr>
        <p:spPr>
          <a:xfrm>
            <a:off x="783866" y="816638"/>
            <a:ext cx="8596668" cy="1320800"/>
          </a:xfrm>
        </p:spPr>
        <p:txBody>
          <a:bodyPr>
            <a:normAutofit/>
          </a:bodyPr>
          <a:lstStyle/>
          <a:p>
            <a:pPr algn="ctr"/>
            <a:r>
              <a:rPr lang="en-IN" sz="3600" b="1" dirty="0">
                <a:latin typeface="Times New Roman" panose="02020603050405020304" pitchFamily="18" charset="0"/>
                <a:cs typeface="Times New Roman" panose="02020603050405020304" pitchFamily="18" charset="0"/>
              </a:rPr>
              <a:t>Future extensions</a:t>
            </a:r>
          </a:p>
        </p:txBody>
      </p:sp>
      <p:sp>
        <p:nvSpPr>
          <p:cNvPr id="3" name="Content Placeholder 2">
            <a:extLst>
              <a:ext uri="{FF2B5EF4-FFF2-40B4-BE49-F238E27FC236}">
                <a16:creationId xmlns:a16="http://schemas.microsoft.com/office/drawing/2014/main" id="{A3C59410-8A7E-41B9-A5D7-B8A3155E464E}"/>
              </a:ext>
            </a:extLst>
          </p:cNvPr>
          <p:cNvSpPr>
            <a:spLocks noGrp="1"/>
          </p:cNvSpPr>
          <p:nvPr>
            <p:ph idx="1"/>
          </p:nvPr>
        </p:nvSpPr>
        <p:spPr>
          <a:xfrm>
            <a:off x="783866" y="2000168"/>
            <a:ext cx="8596668" cy="3880773"/>
          </a:xfrm>
        </p:spPr>
        <p:txBody>
          <a:bodyPr>
            <a:normAutofit/>
          </a:bodyPr>
          <a:lstStyle/>
          <a:p>
            <a:r>
              <a:rPr lang="en-IN" sz="2000" dirty="0">
                <a:latin typeface="Times New Roman" panose="02020603050405020304" pitchFamily="18" charset="0"/>
                <a:cs typeface="Times New Roman" panose="02020603050405020304" pitchFamily="18" charset="0"/>
              </a:rPr>
              <a:t> Payment module  can implement</a:t>
            </a:r>
          </a:p>
          <a:p>
            <a:r>
              <a:rPr lang="en-IN" sz="2000" dirty="0">
                <a:latin typeface="Times New Roman" panose="02020603050405020304" pitchFamily="18" charset="0"/>
                <a:cs typeface="Times New Roman" panose="02020603050405020304" pitchFamily="18" charset="0"/>
              </a:rPr>
              <a:t>This system can be implemented at global level</a:t>
            </a:r>
          </a:p>
          <a:p>
            <a:r>
              <a:rPr lang="en-IN" sz="2000" dirty="0">
                <a:latin typeface="Times New Roman" panose="02020603050405020304" pitchFamily="18" charset="0"/>
                <a:cs typeface="Times New Roman" panose="02020603050405020304" pitchFamily="18" charset="0"/>
              </a:rPr>
              <a:t>Our platform will be available in state languages.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16736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17E8-92A1-44A6-A783-09B1D06401F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Benefits of these implementations  </a:t>
            </a:r>
            <a:br>
              <a:rPr lang="en-IN" dirty="0"/>
            </a:br>
            <a:endParaRPr lang="en-IN" dirty="0"/>
          </a:p>
        </p:txBody>
      </p:sp>
      <p:sp>
        <p:nvSpPr>
          <p:cNvPr id="3" name="Content Placeholder 2">
            <a:extLst>
              <a:ext uri="{FF2B5EF4-FFF2-40B4-BE49-F238E27FC236}">
                <a16:creationId xmlns:a16="http://schemas.microsoft.com/office/drawing/2014/main" id="{093876C2-D5DE-4A32-8557-494CC7905EF3}"/>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Payment record can be maintained.</a:t>
            </a:r>
          </a:p>
          <a:p>
            <a:r>
              <a:rPr lang="en-IN" sz="2000" dirty="0">
                <a:latin typeface="Times New Roman" panose="02020603050405020304" pitchFamily="18" charset="0"/>
                <a:cs typeface="Times New Roman" panose="02020603050405020304" pitchFamily="18" charset="0"/>
              </a:rPr>
              <a:t>We can make payments online.</a:t>
            </a:r>
          </a:p>
          <a:p>
            <a:r>
              <a:rPr lang="en-IN" sz="2000" dirty="0">
                <a:latin typeface="Times New Roman" panose="02020603050405020304" pitchFamily="18" charset="0"/>
                <a:cs typeface="Times New Roman" panose="02020603050405020304" pitchFamily="18" charset="0"/>
              </a:rPr>
              <a:t>Users can use this system at state level.</a:t>
            </a:r>
          </a:p>
          <a:p>
            <a:endParaRPr lang="en-IN" dirty="0"/>
          </a:p>
        </p:txBody>
      </p:sp>
    </p:spTree>
    <p:extLst>
      <p:ext uri="{BB962C8B-B14F-4D97-AF65-F5344CB8AC3E}">
        <p14:creationId xmlns:p14="http://schemas.microsoft.com/office/powerpoint/2010/main" val="1903036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853DA-44EE-4E8C-8C64-2BA7A142D44B}"/>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98BA6C7-A165-4CB4-AA38-B76CBAB24B63}"/>
              </a:ext>
            </a:extLst>
          </p:cNvPr>
          <p:cNvSpPr>
            <a:spLocks noGrp="1"/>
          </p:cNvSpPr>
          <p:nvPr>
            <p:ph idx="1"/>
          </p:nvPr>
        </p:nvSpPr>
        <p:spPr>
          <a:xfrm>
            <a:off x="838200" y="1577051"/>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e-Worker Hiring System helps workers for getting </a:t>
            </a:r>
            <a:r>
              <a:rPr lang="en-US" sz="2000" dirty="0" err="1">
                <a:latin typeface="Times New Roman" panose="02020603050405020304" pitchFamily="18" charset="0"/>
                <a:cs typeface="Times New Roman" panose="02020603050405020304" pitchFamily="18" charset="0"/>
              </a:rPr>
              <a:t>employement</a:t>
            </a:r>
            <a:r>
              <a:rPr lang="en-US" sz="2000" dirty="0">
                <a:latin typeface="Times New Roman" panose="02020603050405020304" pitchFamily="18" charset="0"/>
                <a:cs typeface="Times New Roman" panose="02020603050405020304" pitchFamily="18" charset="0"/>
              </a:rPr>
              <a:t>  without paying commission to the third party agents. </a:t>
            </a:r>
          </a:p>
          <a:p>
            <a:r>
              <a:rPr lang="en-US" sz="2000" dirty="0">
                <a:latin typeface="Times New Roman" panose="02020603050405020304" pitchFamily="18" charset="0"/>
                <a:cs typeface="Times New Roman" panose="02020603050405020304" pitchFamily="18" charset="0"/>
              </a:rPr>
              <a:t>Our System provides a very user-friendly platform registration system where clients can easily place their requirements and workers who want to have </a:t>
            </a:r>
            <a:r>
              <a:rPr lang="en-US" sz="2000" dirty="0" err="1">
                <a:latin typeface="Times New Roman" panose="02020603050405020304" pitchFamily="18" charset="0"/>
                <a:cs typeface="Times New Roman" panose="02020603050405020304" pitchFamily="18" charset="0"/>
              </a:rPr>
              <a:t>employement</a:t>
            </a:r>
            <a:r>
              <a:rPr lang="en-US" sz="2000" dirty="0">
                <a:latin typeface="Times New Roman" panose="02020603050405020304" pitchFamily="18" charset="0"/>
                <a:cs typeface="Times New Roman" panose="02020603050405020304" pitchFamily="18" charset="0"/>
              </a:rPr>
              <a:t> can easily reach to clients in their region.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656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565399-A79E-4565-9E5F-AFC4ABD0CC42}"/>
              </a:ext>
            </a:extLst>
          </p:cNvPr>
          <p:cNvSpPr txBox="1"/>
          <p:nvPr/>
        </p:nvSpPr>
        <p:spPr>
          <a:xfrm>
            <a:off x="3458863" y="2509225"/>
            <a:ext cx="6448927" cy="1200329"/>
          </a:xfrm>
          <a:prstGeom prst="rect">
            <a:avLst/>
          </a:prstGeom>
          <a:noFill/>
        </p:spPr>
        <p:txBody>
          <a:bodyPr wrap="square" rtlCol="0">
            <a:spAutoFit/>
          </a:bodyPr>
          <a:lstStyle/>
          <a:p>
            <a:r>
              <a:rPr lang="en-IN" sz="7200" dirty="0">
                <a:solidFill>
                  <a:srgbClr val="92D050"/>
                </a:solidFill>
                <a:latin typeface="Times New Roman" panose="02020603050405020304" pitchFamily="18" charset="0"/>
                <a:cs typeface="Times New Roman" panose="02020603050405020304" pitchFamily="18" charset="0"/>
              </a:rPr>
              <a:t>Thank</a:t>
            </a:r>
            <a:r>
              <a:rPr lang="en-IN" sz="7200" dirty="0">
                <a:solidFill>
                  <a:srgbClr val="00B050"/>
                </a:solidFill>
                <a:latin typeface="Times New Roman" panose="02020603050405020304" pitchFamily="18" charset="0"/>
                <a:cs typeface="Times New Roman" panose="02020603050405020304" pitchFamily="18" charset="0"/>
              </a:rPr>
              <a:t> </a:t>
            </a:r>
            <a:r>
              <a:rPr lang="en-IN" sz="7200" dirty="0">
                <a:solidFill>
                  <a:srgbClr val="92D050"/>
                </a:solidFill>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324109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ADE4-9A73-41EC-804D-48FA5D71D779}"/>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e-Worker hiring System</a:t>
            </a:r>
            <a:endParaRPr lang="en-IN" dirty="0"/>
          </a:p>
        </p:txBody>
      </p:sp>
      <p:sp>
        <p:nvSpPr>
          <p:cNvPr id="3" name="Content Placeholder 2">
            <a:extLst>
              <a:ext uri="{FF2B5EF4-FFF2-40B4-BE49-F238E27FC236}">
                <a16:creationId xmlns:a16="http://schemas.microsoft.com/office/drawing/2014/main" id="{F86206FE-2D57-4805-BC57-DBEA0B2799DB}"/>
              </a:ext>
            </a:extLst>
          </p:cNvPr>
          <p:cNvSpPr>
            <a:spLocks noGrp="1"/>
          </p:cNvSpPr>
          <p:nvPr>
            <p:ph idx="1"/>
          </p:nvPr>
        </p:nvSpPr>
        <p:spPr>
          <a:xfrm>
            <a:off x="597435" y="1796605"/>
            <a:ext cx="8596668" cy="3880773"/>
          </a:xfrm>
        </p:spPr>
        <p:txBody>
          <a:bodyPr/>
          <a:lstStyle/>
          <a:p>
            <a:r>
              <a:rPr lang="en-IN" sz="2000" b="1" dirty="0">
                <a:latin typeface="Times New Roman" panose="02020603050405020304" pitchFamily="18" charset="0"/>
                <a:cs typeface="Times New Roman" panose="02020603050405020304" pitchFamily="18" charset="0"/>
              </a:rPr>
              <a:t>Project Guided by </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Mrs. </a:t>
            </a:r>
            <a:r>
              <a:rPr lang="en-IN" dirty="0" err="1">
                <a:latin typeface="Times New Roman" panose="02020603050405020304" pitchFamily="18" charset="0"/>
                <a:cs typeface="Times New Roman" panose="02020603050405020304" pitchFamily="18" charset="0"/>
              </a:rPr>
              <a:t>Snehal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Somavanshi</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Project Members </a:t>
            </a:r>
          </a:p>
          <a:p>
            <a:pPr lvl="1"/>
            <a:r>
              <a:rPr lang="en-IN" sz="1800" dirty="0">
                <a:latin typeface="Times New Roman" panose="02020603050405020304" pitchFamily="18" charset="0"/>
                <a:cs typeface="Times New Roman" panose="02020603050405020304" pitchFamily="18" charset="0"/>
              </a:rPr>
              <a:t>Ms. Harshada Nandawate</a:t>
            </a:r>
          </a:p>
          <a:p>
            <a:pPr lvl="1"/>
            <a:r>
              <a:rPr lang="en-IN" sz="1800" dirty="0">
                <a:latin typeface="Times New Roman" panose="02020603050405020304" pitchFamily="18" charset="0"/>
                <a:cs typeface="Times New Roman" panose="02020603050405020304" pitchFamily="18" charset="0"/>
              </a:rPr>
              <a:t>Mr. Jayesh Patil</a:t>
            </a:r>
          </a:p>
          <a:p>
            <a:pPr lvl="1"/>
            <a:r>
              <a:rPr lang="en-IN" sz="1800" dirty="0">
                <a:latin typeface="Times New Roman" panose="02020603050405020304" pitchFamily="18" charset="0"/>
                <a:cs typeface="Times New Roman" panose="02020603050405020304" pitchFamily="18" charset="0"/>
              </a:rPr>
              <a:t>Mr. Pratik Kale</a:t>
            </a:r>
          </a:p>
          <a:p>
            <a:pPr lvl="1"/>
            <a:r>
              <a:rPr lang="en-IN" sz="1800" dirty="0">
                <a:latin typeface="Times New Roman" panose="02020603050405020304" pitchFamily="18" charset="0"/>
                <a:cs typeface="Times New Roman" panose="02020603050405020304" pitchFamily="18" charset="0"/>
              </a:rPr>
              <a:t>Ms. Komal </a:t>
            </a:r>
            <a:r>
              <a:rPr lang="en-IN" sz="1800" dirty="0" err="1">
                <a:latin typeface="Times New Roman" panose="02020603050405020304" pitchFamily="18" charset="0"/>
                <a:cs typeface="Times New Roman" panose="02020603050405020304" pitchFamily="18" charset="0"/>
              </a:rPr>
              <a:t>Dhere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374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4ECC-FDC3-47B0-9FA3-B6C7F1C723C9}"/>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FBC1611-34C5-4C57-8FD0-CF39BBE4D859}"/>
              </a:ext>
            </a:extLst>
          </p:cNvPr>
          <p:cNvSpPr>
            <a:spLocks noGrp="1"/>
          </p:cNvSpPr>
          <p:nvPr>
            <p:ph idx="1"/>
          </p:nvPr>
        </p:nvSpPr>
        <p:spPr>
          <a:xfrm>
            <a:off x="838200" y="1560353"/>
            <a:ext cx="10515600" cy="4868280"/>
          </a:xfrm>
        </p:spPr>
        <p:txBody>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Project introduction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Project architecture</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Technology platform used for project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User roles and responsibilities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Division of work within team</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Details of my contribution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Known issues if any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Future extensions if any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89503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1718-51C4-47D6-BE52-C9E8CDC47240}"/>
              </a:ext>
            </a:extLst>
          </p:cNvPr>
          <p:cNvSpPr>
            <a:spLocks noGrp="1"/>
          </p:cNvSpPr>
          <p:nvPr>
            <p:ph type="title"/>
          </p:nvPr>
        </p:nvSpPr>
        <p:spPr>
          <a:xfrm>
            <a:off x="838200" y="348347"/>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Project Introduction</a:t>
            </a:r>
          </a:p>
        </p:txBody>
      </p:sp>
      <p:sp>
        <p:nvSpPr>
          <p:cNvPr id="3" name="Content Placeholder 2">
            <a:extLst>
              <a:ext uri="{FF2B5EF4-FFF2-40B4-BE49-F238E27FC236}">
                <a16:creationId xmlns:a16="http://schemas.microsoft.com/office/drawing/2014/main" id="{F4A8313E-1DBA-473E-81A3-60F584328CBD}"/>
              </a:ext>
            </a:extLst>
          </p:cNvPr>
          <p:cNvSpPr>
            <a:spLocks noGrp="1"/>
          </p:cNvSpPr>
          <p:nvPr>
            <p:ph idx="1"/>
          </p:nvPr>
        </p:nvSpPr>
        <p:spPr>
          <a:xfrm>
            <a:off x="838200" y="1484690"/>
            <a:ext cx="10515600" cy="4776512"/>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     Purpose of the project</a:t>
            </a:r>
          </a:p>
          <a:p>
            <a:r>
              <a:rPr lang="en-IN" sz="2400" dirty="0">
                <a:latin typeface="Times New Roman" panose="02020603050405020304" pitchFamily="18" charset="0"/>
                <a:cs typeface="Times New Roman" panose="02020603050405020304" pitchFamily="18" charset="0"/>
              </a:rPr>
              <a:t> </a:t>
            </a:r>
            <a:r>
              <a:rPr lang="en-US" sz="2400" kern="50" dirty="0">
                <a:effectLst/>
                <a:latin typeface="Times New Roman" panose="02020603050405020304" pitchFamily="18" charset="0"/>
                <a:ea typeface="SimSun" panose="02010600030101010101" pitchFamily="2" charset="-122"/>
                <a:cs typeface="Times New Roman" panose="02020603050405020304" pitchFamily="18" charset="0"/>
              </a:rPr>
              <a:t>e-worker Hiring system provides a portal for worker employment. Hiring process is controlled by administrator. e-worker Hiring System will play key role in minimizing manual work and errors as well as eliminating worker agents in this entire cycle. It will save much time as well as reduce losses incurred in traditional hiring system.</a:t>
            </a:r>
          </a:p>
          <a:p>
            <a:pPr algn="just"/>
            <a:r>
              <a:rPr lang="en-US" sz="2400" kern="50" dirty="0">
                <a:effectLst/>
                <a:latin typeface="Times New Roman" panose="02020603050405020304" pitchFamily="18" charset="0"/>
                <a:ea typeface="SimSun" panose="02010600030101010101" pitchFamily="2" charset="-122"/>
                <a:cs typeface="Times New Roman" panose="02020603050405020304" pitchFamily="18" charset="0"/>
              </a:rPr>
              <a:t> This recruiting system will end the search for web based worker hiring. Each worker can be identified by the organizational unique id. workers get a chance to quickly react to new request and have employment. In initial phase, the system will be only for specific region.</a:t>
            </a:r>
            <a:endParaRPr lang="en-IN" sz="2400" kern="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395879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D60B-97C5-4C1A-A75D-2C931F052E94}"/>
              </a:ext>
            </a:extLst>
          </p:cNvPr>
          <p:cNvSpPr>
            <a:spLocks noGrp="1"/>
          </p:cNvSpPr>
          <p:nvPr>
            <p:ph type="title"/>
          </p:nvPr>
        </p:nvSpPr>
        <p:spPr/>
        <p:txBody>
          <a:bodyPr/>
          <a:lstStyle/>
          <a:p>
            <a:pPr algn="ctr"/>
            <a:r>
              <a:rPr lang="en-IN" sz="2800" b="1" dirty="0"/>
              <a:t> Need Of Project</a:t>
            </a:r>
            <a:br>
              <a:rPr lang="en-IN" dirty="0"/>
            </a:br>
            <a:endParaRPr lang="en-IN" dirty="0"/>
          </a:p>
        </p:txBody>
      </p:sp>
      <p:sp>
        <p:nvSpPr>
          <p:cNvPr id="3" name="Content Placeholder 2">
            <a:extLst>
              <a:ext uri="{FF2B5EF4-FFF2-40B4-BE49-F238E27FC236}">
                <a16:creationId xmlns:a16="http://schemas.microsoft.com/office/drawing/2014/main" id="{0B2D04F6-DD73-4728-A274-48BA03D8FD19}"/>
              </a:ext>
            </a:extLst>
          </p:cNvPr>
          <p:cNvSpPr>
            <a:spLocks noGrp="1"/>
          </p:cNvSpPr>
          <p:nvPr>
            <p:ph idx="1"/>
          </p:nvPr>
        </p:nvSpPr>
        <p:spPr>
          <a:xfrm>
            <a:off x="616258" y="1253331"/>
            <a:ext cx="10515600" cy="4351338"/>
          </a:xfrm>
        </p:spPr>
        <p:txBody>
          <a:bodyPr/>
          <a:lstStyle/>
          <a:p>
            <a:pPr marL="0" indent="0">
              <a:buNone/>
            </a:pPr>
            <a:endParaRPr lang="en-IN" dirty="0"/>
          </a:p>
          <a:p>
            <a:r>
              <a:rPr lang="en-US" sz="2400" dirty="0">
                <a:effectLst/>
                <a:latin typeface="Times New Roman" panose="02020603050405020304" pitchFamily="18" charset="0"/>
                <a:ea typeface="Times New Roman" panose="02020603050405020304" pitchFamily="18" charset="0"/>
              </a:rPr>
              <a:t>There are many existing portals available for hiring employees like naukari.com, Monster etc. where there is no single portal for workers. In current scenario, workers communicate with agent for the employment and have to pay commission to the agent due to this workers do not get fully financial benefit. </a:t>
            </a:r>
          </a:p>
          <a:p>
            <a:r>
              <a:rPr lang="en-US" sz="2400" dirty="0">
                <a:effectLst/>
                <a:latin typeface="Times New Roman" panose="02020603050405020304" pitchFamily="18" charset="0"/>
                <a:ea typeface="Times New Roman" panose="02020603050405020304" pitchFamily="18" charset="0"/>
              </a:rPr>
              <a:t>In current worker hiring process, worker may lose employment opportunity due to delay in response to the agent. Agent faces shortage of workers and he couldn’t fulfill client’s requirement . Moreover, existing system is much tedious and time-consuming</a:t>
            </a:r>
            <a:endParaRPr lang="en-IN" sz="2400" dirty="0"/>
          </a:p>
        </p:txBody>
      </p:sp>
    </p:spTree>
    <p:extLst>
      <p:ext uri="{BB962C8B-B14F-4D97-AF65-F5344CB8AC3E}">
        <p14:creationId xmlns:p14="http://schemas.microsoft.com/office/powerpoint/2010/main" val="1123954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B08E-1C10-4B45-BB31-ECEECBF7CF06}"/>
              </a:ext>
            </a:extLst>
          </p:cNvPr>
          <p:cNvSpPr>
            <a:spLocks noGrp="1"/>
          </p:cNvSpPr>
          <p:nvPr>
            <p:ph type="title"/>
          </p:nvPr>
        </p:nvSpPr>
        <p:spPr>
          <a:xfrm>
            <a:off x="838200" y="96677"/>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Project Architecture</a:t>
            </a:r>
          </a:p>
        </p:txBody>
      </p:sp>
      <p:pic>
        <p:nvPicPr>
          <p:cNvPr id="5" name="Content Placeholder 4">
            <a:extLst>
              <a:ext uri="{FF2B5EF4-FFF2-40B4-BE49-F238E27FC236}">
                <a16:creationId xmlns:a16="http://schemas.microsoft.com/office/drawing/2014/main" id="{0D392550-DF61-4D0D-8A86-3D8ABD8978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6540" y="1300293"/>
            <a:ext cx="8380601" cy="4924134"/>
          </a:xfrm>
        </p:spPr>
      </p:pic>
    </p:spTree>
    <p:extLst>
      <p:ext uri="{BB962C8B-B14F-4D97-AF65-F5344CB8AC3E}">
        <p14:creationId xmlns:p14="http://schemas.microsoft.com/office/powerpoint/2010/main" val="221711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A10D-65B2-4613-8B57-E2F67D730D6F}"/>
              </a:ext>
            </a:extLst>
          </p:cNvPr>
          <p:cNvSpPr>
            <a:spLocks noGrp="1"/>
          </p:cNvSpPr>
          <p:nvPr>
            <p:ph type="title"/>
          </p:nvPr>
        </p:nvSpPr>
        <p:spPr>
          <a:xfrm>
            <a:off x="838200" y="-91381"/>
            <a:ext cx="10515600" cy="1245562"/>
          </a:xfrm>
        </p:spPr>
        <p:txBody>
          <a:bodyPr>
            <a:normAutofit/>
          </a:bodyPr>
          <a:lstStyle/>
          <a:p>
            <a:pPr algn="ct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Technology platform used for project</a:t>
            </a:r>
          </a:p>
        </p:txBody>
      </p:sp>
      <p:sp>
        <p:nvSpPr>
          <p:cNvPr id="3" name="Content Placeholder 2">
            <a:extLst>
              <a:ext uri="{FF2B5EF4-FFF2-40B4-BE49-F238E27FC236}">
                <a16:creationId xmlns:a16="http://schemas.microsoft.com/office/drawing/2014/main" id="{04C9E4AC-4376-43ED-BF72-80C5864C47F9}"/>
              </a:ext>
            </a:extLst>
          </p:cNvPr>
          <p:cNvSpPr>
            <a:spLocks noGrp="1"/>
          </p:cNvSpPr>
          <p:nvPr>
            <p:ph idx="1"/>
          </p:nvPr>
        </p:nvSpPr>
        <p:spPr>
          <a:xfrm>
            <a:off x="838200" y="1254154"/>
            <a:ext cx="10515600" cy="5603846"/>
          </a:xfrm>
        </p:spPr>
        <p:txBody>
          <a:bodyPr>
            <a:normAutofit/>
          </a:bodyPr>
          <a:lstStyle/>
          <a:p>
            <a:pPr marL="0" indent="0">
              <a:buNone/>
            </a:pPr>
            <a:endParaRPr lang="en-IN" sz="2000" dirty="0"/>
          </a:p>
          <a:p>
            <a:pPr marL="0" indent="0">
              <a:buNone/>
            </a:pPr>
            <a:r>
              <a:rPr lang="en-IN" sz="2400" b="1" dirty="0">
                <a:latin typeface="Times New Roman" panose="02020603050405020304" pitchFamily="18" charset="0"/>
                <a:cs typeface="Times New Roman" panose="02020603050405020304" pitchFamily="18" charset="0"/>
              </a:rPr>
              <a:t>     Technologies used :</a:t>
            </a:r>
          </a:p>
          <a:p>
            <a:pPr marL="0" indent="0">
              <a:buNone/>
            </a:pPr>
            <a:r>
              <a:rPr lang="en-IN" sz="2000" dirty="0"/>
              <a:t>	</a:t>
            </a:r>
          </a:p>
          <a:p>
            <a:pPr marL="0" indent="0">
              <a:buNone/>
            </a:pPr>
            <a:r>
              <a:rPr lang="en-IN" sz="2000" dirty="0"/>
              <a:t>      </a:t>
            </a:r>
            <a:r>
              <a:rPr lang="en-IN" sz="2000" dirty="0">
                <a:latin typeface="Times New Roman" panose="02020603050405020304" pitchFamily="18" charset="0"/>
                <a:cs typeface="Times New Roman" panose="02020603050405020304" pitchFamily="18" charset="0"/>
              </a:rPr>
              <a:t>Front end : Bootstrap, React JS</a:t>
            </a:r>
          </a:p>
          <a:p>
            <a:pPr marL="0" indent="0">
              <a:buNone/>
            </a:pPr>
            <a:r>
              <a:rPr lang="en-IN" sz="2000" dirty="0">
                <a:latin typeface="Times New Roman" panose="02020603050405020304" pitchFamily="18" charset="0"/>
                <a:cs typeface="Times New Roman" panose="02020603050405020304" pitchFamily="18" charset="0"/>
              </a:rPr>
              <a:t>	Middle tier : Springboot, JPA </a:t>
            </a:r>
          </a:p>
          <a:p>
            <a:pPr marL="0" indent="0">
              <a:buNone/>
            </a:pPr>
            <a:r>
              <a:rPr lang="en-IN" sz="2000" dirty="0">
                <a:latin typeface="Times New Roman" panose="02020603050405020304" pitchFamily="18" charset="0"/>
                <a:cs typeface="Times New Roman" panose="02020603050405020304" pitchFamily="18" charset="0"/>
              </a:rPr>
              <a:t>	Database : MySQL</a:t>
            </a: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2858894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99F6-C885-4E2F-97FE-992755E177AF}"/>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Reason for selecting specific technologies</a:t>
            </a:r>
            <a:br>
              <a:rPr lang="en-IN" sz="3600" dirty="0"/>
            </a:br>
            <a:endParaRPr lang="en-IN" dirty="0"/>
          </a:p>
        </p:txBody>
      </p:sp>
      <p:sp>
        <p:nvSpPr>
          <p:cNvPr id="3" name="Content Placeholder 2">
            <a:extLst>
              <a:ext uri="{FF2B5EF4-FFF2-40B4-BE49-F238E27FC236}">
                <a16:creationId xmlns:a16="http://schemas.microsoft.com/office/drawing/2014/main" id="{CF169AB6-85AA-4181-8230-8B7567CD23B0}"/>
              </a:ext>
            </a:extLst>
          </p:cNvPr>
          <p:cNvSpPr>
            <a:spLocks noGrp="1"/>
          </p:cNvSpPr>
          <p:nvPr>
            <p:ph idx="1"/>
          </p:nvPr>
        </p:nvSpPr>
        <p:spPr>
          <a:xfrm>
            <a:off x="677334" y="1743339"/>
            <a:ext cx="8596668" cy="3880773"/>
          </a:xfrm>
        </p:spPr>
        <p:txBody>
          <a:bodyPr>
            <a:normAutofit lnSpcReduction="10000"/>
          </a:bodyPr>
          <a:lstStyle/>
          <a:p>
            <a:pPr marL="0" indent="0">
              <a:buNone/>
            </a:pPr>
            <a:r>
              <a:rPr lang="en-IN" sz="2000" b="1" dirty="0"/>
              <a:t>     React JS :</a:t>
            </a:r>
          </a:p>
          <a:p>
            <a:r>
              <a:rPr lang="en-US" sz="1800" b="1" dirty="0">
                <a:latin typeface="Times New Roman" panose="02020603050405020304" pitchFamily="18" charset="0"/>
                <a:cs typeface="Times New Roman" panose="02020603050405020304" pitchFamily="18" charset="0"/>
              </a:rPr>
              <a:t>Provides Reusable Components : </a:t>
            </a:r>
            <a:r>
              <a:rPr lang="en-US" sz="1800" dirty="0">
                <a:latin typeface="Times New Roman" panose="02020603050405020304" pitchFamily="18" charset="0"/>
                <a:cs typeface="Times New Roman" panose="02020603050405020304" pitchFamily="18" charset="0"/>
              </a:rPr>
              <a:t>ReactJS provides reusable components that developers have the authority to reuse and create a new application. Thereby, reducing the development effort and ensuring a flawless performance.</a:t>
            </a:r>
          </a:p>
          <a:p>
            <a:r>
              <a:rPr lang="en-US" sz="1800" b="1" dirty="0">
                <a:latin typeface="Times New Roman" panose="02020603050405020304" pitchFamily="18" charset="0"/>
                <a:cs typeface="Times New Roman" panose="02020603050405020304" pitchFamily="18" charset="0"/>
              </a:rPr>
              <a:t>JavaScript library : </a:t>
            </a:r>
            <a:r>
              <a:rPr lang="en-US" sz="1800" dirty="0">
                <a:latin typeface="Times New Roman" panose="02020603050405020304" pitchFamily="18" charset="0"/>
                <a:cs typeface="Times New Roman" panose="02020603050405020304" pitchFamily="18" charset="0"/>
              </a:rPr>
              <a:t>A strong blend of JavaScript and HTML syntax is always used, which automatically simplifies the entire process of writing code for the planned project.</a:t>
            </a:r>
          </a:p>
          <a:p>
            <a:r>
              <a:rPr lang="en-US" b="1" dirty="0">
                <a:solidFill>
                  <a:srgbClr val="000000"/>
                </a:solidFill>
                <a:latin typeface="Times New Roman" panose="02020603050405020304" pitchFamily="18" charset="0"/>
                <a:cs typeface="Times New Roman" panose="02020603050405020304" pitchFamily="18" charset="0"/>
              </a:rPr>
              <a:t>Proficient Data Binding </a:t>
            </a:r>
            <a:r>
              <a:rPr lang="en-US" dirty="0">
                <a:solidFill>
                  <a:srgbClr val="000000"/>
                </a:solidFill>
                <a:latin typeface="Times New Roman" panose="02020603050405020304" pitchFamily="18" charset="0"/>
                <a:cs typeface="Times New Roman" panose="02020603050405020304" pitchFamily="18" charset="0"/>
              </a:rPr>
              <a:t>: ReactJS trails one-way data binding. This means that absolutely anyone can track all the changes made to any particular segment of the data. This is a symbol of its simplicity.</a:t>
            </a:r>
          </a:p>
          <a:p>
            <a:r>
              <a:rPr lang="en-US" sz="1800" b="1" dirty="0">
                <a:solidFill>
                  <a:srgbClr val="000000"/>
                </a:solidFill>
                <a:latin typeface="Times New Roman" panose="02020603050405020304" pitchFamily="18" charset="0"/>
                <a:cs typeface="Times New Roman" panose="02020603050405020304" pitchFamily="18" charset="0"/>
              </a:rPr>
              <a:t>Virtual DOM : </a:t>
            </a:r>
            <a:r>
              <a:rPr lang="en-US" sz="1800" dirty="0">
                <a:solidFill>
                  <a:srgbClr val="000000"/>
                </a:solidFill>
                <a:latin typeface="Times New Roman" panose="02020603050405020304" pitchFamily="18" charset="0"/>
                <a:cs typeface="Times New Roman" panose="02020603050405020304" pitchFamily="18" charset="0"/>
              </a:rPr>
              <a:t>The core of the framework offers a virtual DOM program and server-side rendering, which makes complex apps run extremely fast.</a:t>
            </a:r>
            <a:endParaRPr lang="en-IN" sz="180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2760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8994B-3100-4FE9-9811-65604D34CF78}"/>
              </a:ext>
            </a:extLst>
          </p:cNvPr>
          <p:cNvSpPr>
            <a:spLocks noGrp="1"/>
          </p:cNvSpPr>
          <p:nvPr>
            <p:ph idx="1"/>
          </p:nvPr>
        </p:nvSpPr>
        <p:spPr>
          <a:xfrm>
            <a:off x="838200" y="512493"/>
            <a:ext cx="10515600" cy="5833014"/>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   Springboot :</a:t>
            </a:r>
          </a:p>
          <a:p>
            <a:pPr algn="just"/>
            <a:r>
              <a:rPr lang="en-IN" sz="2000" dirty="0">
                <a:latin typeface="Times New Roman" panose="02020603050405020304" pitchFamily="18" charset="0"/>
                <a:cs typeface="Times New Roman" panose="02020603050405020304" pitchFamily="18" charset="0"/>
              </a:rPr>
              <a:t>Its main purpose is RAD(Rapid Application Development) i.e. reducing development time as much as possible.</a:t>
            </a:r>
          </a:p>
          <a:p>
            <a:pPr algn="just"/>
            <a:r>
              <a:rPr lang="en-IN" sz="2000" dirty="0">
                <a:latin typeface="Times New Roman" panose="02020603050405020304" pitchFamily="18" charset="0"/>
                <a:cs typeface="Times New Roman" panose="02020603050405020304" pitchFamily="18" charset="0"/>
              </a:rPr>
              <a:t>It quickly releases the app in production environment and follows some development model ‘defaults opinionated 	approach’ i.e. springboot will configure few things automatically.</a:t>
            </a:r>
          </a:p>
          <a:p>
            <a:pPr algn="just"/>
            <a:r>
              <a:rPr lang="en-IN" sz="2000" dirty="0">
                <a:latin typeface="Times New Roman" panose="02020603050405020304" pitchFamily="18" charset="0"/>
                <a:cs typeface="Times New Roman" panose="02020603050405020304" pitchFamily="18" charset="0"/>
              </a:rPr>
              <a:t>Springboot comes with embedded tomcat server so there is no any context root and hence application is 	deployed as self deployable unit.</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    MySQL : </a:t>
            </a:r>
          </a:p>
          <a:p>
            <a:r>
              <a:rPr lang="en-IN" sz="2000" dirty="0">
                <a:latin typeface="Times New Roman" panose="02020603050405020304" pitchFamily="18" charset="0"/>
                <a:cs typeface="Times New Roman" panose="02020603050405020304" pitchFamily="18" charset="0"/>
              </a:rPr>
              <a:t>Follows ACID properties, free of cost- it is open source		        </a:t>
            </a:r>
          </a:p>
          <a:p>
            <a:r>
              <a:rPr lang="en-IN" sz="2000" dirty="0">
                <a:latin typeface="Times New Roman" panose="02020603050405020304" pitchFamily="18" charset="0"/>
                <a:cs typeface="Times New Roman" panose="02020603050405020304" pitchFamily="18" charset="0"/>
              </a:rPr>
              <a:t>syntax easy to understand, scalable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5546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233</TotalTime>
  <Words>843</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Trebuchet MS</vt:lpstr>
      <vt:lpstr>Wingdings 3</vt:lpstr>
      <vt:lpstr>Facet</vt:lpstr>
      <vt:lpstr>e-Worker hiring System</vt:lpstr>
      <vt:lpstr>e-Worker hiring System</vt:lpstr>
      <vt:lpstr>Agenda</vt:lpstr>
      <vt:lpstr>Project Introduction</vt:lpstr>
      <vt:lpstr> Need Of Project </vt:lpstr>
      <vt:lpstr>Project Architecture</vt:lpstr>
      <vt:lpstr> Technology platform used for project</vt:lpstr>
      <vt:lpstr>Reason for selecting specific technologies </vt:lpstr>
      <vt:lpstr>PowerPoint Presentation</vt:lpstr>
      <vt:lpstr>User roles and responsibilities</vt:lpstr>
      <vt:lpstr>Responsibilities for each user</vt:lpstr>
      <vt:lpstr>Client’s responsibilities /privileges</vt:lpstr>
      <vt:lpstr>Worker’s responsibilities /privileges</vt:lpstr>
      <vt:lpstr>Details of my contribution</vt:lpstr>
      <vt:lpstr>Known issues if any</vt:lpstr>
      <vt:lpstr>Future extensions</vt:lpstr>
      <vt:lpstr>Benefits of these implementations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BOTS(Book Our TurfS)</dc:title>
  <dc:creator>Ganesh Chaudhari</dc:creator>
  <cp:lastModifiedBy>Harshada Nandawate</cp:lastModifiedBy>
  <cp:revision>15</cp:revision>
  <dcterms:created xsi:type="dcterms:W3CDTF">2022-04-13T18:08:01Z</dcterms:created>
  <dcterms:modified xsi:type="dcterms:W3CDTF">2022-04-15T11:43:09Z</dcterms:modified>
</cp:coreProperties>
</file>