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8" r:id="rId50"/>
    <p:sldId id="319" r:id="rId51"/>
    <p:sldId id="320" r:id="rId52"/>
    <p:sldId id="322" r:id="rId53"/>
    <p:sldId id="323" r:id="rId54"/>
    <p:sldId id="321" r:id="rId55"/>
    <p:sldId id="324" r:id="rId56"/>
    <p:sldId id="325" r:id="rId57"/>
    <p:sldId id="326" r:id="rId58"/>
    <p:sldId id="327" r:id="rId59"/>
    <p:sldId id="328" r:id="rId60"/>
    <p:sldId id="329" r:id="rId61"/>
    <p:sldId id="330" r:id="rId62"/>
    <p:sldId id="333" r:id="rId63"/>
    <p:sldId id="334" r:id="rId64"/>
    <p:sldId id="335" r:id="rId65"/>
    <p:sldId id="336" r:id="rId66"/>
    <p:sldId id="337" r:id="rId67"/>
    <p:sldId id="338" r:id="rId68"/>
    <p:sldId id="33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21-11-2022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21-11-2022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21-11-2022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21-11-2022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21-11-2022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21-11-2022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21-11-2022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21-11-2022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21-11-2022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21-11-2022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21-11-2022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21-11-2022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015663"/>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51</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56</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59</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61</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63</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65</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68</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5494</Words>
  <Application>Microsoft Office PowerPoint</Application>
  <PresentationFormat>Widescreen</PresentationFormat>
  <Paragraphs>755</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14</cp:revision>
  <dcterms:created xsi:type="dcterms:W3CDTF">2022-11-21T05:35:02Z</dcterms:created>
  <dcterms:modified xsi:type="dcterms:W3CDTF">2022-11-21T16:27:04Z</dcterms:modified>
</cp:coreProperties>
</file>