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23-11-2022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23-11-2022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23-11-2022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23-11-2022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23-11-2022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23-11-2022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23-11-2022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23-11-2022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23-11-2022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23-11-2022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23-11-2022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23-11-2022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00638" y="2074546"/>
            <a:ext cx="10732417" cy="2031325"/>
          </a:xfrm>
          <a:prstGeom prst="rect">
            <a:avLst/>
          </a:prstGeom>
          <a:noFill/>
        </p:spPr>
        <p:txBody>
          <a:bodyPr wrap="square">
            <a:spAutoFit/>
          </a:bodyPr>
          <a:lstStyle/>
          <a:p>
            <a:r>
              <a:rPr lang="en-IN" dirty="0"/>
              <a:t>{{ 25000 | currency }} will display $25,000.00</a:t>
            </a:r>
          </a:p>
          <a:p>
            <a:r>
              <a:rPr lang="en-IN" dirty="0"/>
              <a:t>{{ 25000 | </a:t>
            </a:r>
            <a:r>
              <a:rPr lang="en-IN" dirty="0" err="1"/>
              <a:t>currency:'CAD</a:t>
            </a:r>
            <a:r>
              <a:rPr lang="en-IN" dirty="0"/>
              <a:t>' }} will display CA$25,000.00</a:t>
            </a:r>
          </a:p>
          <a:p>
            <a:r>
              <a:rPr lang="en-IN" dirty="0"/>
              <a:t>{{ 25000 | </a:t>
            </a:r>
            <a:r>
              <a:rPr lang="en-IN" dirty="0" err="1"/>
              <a:t>currency:'CAD':'code</a:t>
            </a:r>
            <a:r>
              <a:rPr lang="en-IN" dirty="0"/>
              <a:t>' }} will display CAD25,000.00</a:t>
            </a:r>
          </a:p>
          <a:p>
            <a:r>
              <a:rPr lang="en-IN" dirty="0"/>
              <a:t>{{ 25000 | currency:'CAD':'symbol':'6.2-3'}} will display CA$025,000.00</a:t>
            </a:r>
          </a:p>
          <a:p>
            <a:r>
              <a:rPr lang="en-IN" dirty="0"/>
              <a:t>{{ 25000 | </a:t>
            </a:r>
            <a:r>
              <a:rPr lang="en-IN" dirty="0" err="1"/>
              <a:t>currency:'CAD</a:t>
            </a:r>
            <a:r>
              <a:rPr lang="en-IN" dirty="0"/>
              <a:t>': 'symbol-narrow':'1.3'}} will display $25,000.000</a:t>
            </a:r>
          </a:p>
          <a:p>
            <a:r>
              <a:rPr lang="en-IN" dirty="0"/>
              <a:t>{{ 250000 | currency:'CAD':'symbol':'6.3'}} will display CA$250,000.000</a:t>
            </a:r>
          </a:p>
          <a:p>
            <a:r>
              <a:rPr lang="en-IN" dirty="0"/>
              <a:t>{{ 250000 | currency:'CAD':'symbol':'6.3':'fr'}} will display 250 000,000 CA$</a:t>
            </a:r>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136687" y="4067916"/>
            <a:ext cx="11571404" cy="1477328"/>
          </a:xfrm>
          <a:prstGeom prst="rect">
            <a:avLst/>
          </a:prstGeom>
          <a:noFill/>
        </p:spPr>
        <p:txBody>
          <a:bodyPr wrap="square">
            <a:spAutoFit/>
          </a:bodyPr>
          <a:lstStyle/>
          <a:p>
            <a:r>
              <a:rPr lang="en-IN" dirty="0"/>
              <a:t>{{ "6/2/2017" | date }} will display Jun 2, 2017</a:t>
            </a:r>
          </a:p>
          <a:p>
            <a:r>
              <a:rPr lang="en-IN" dirty="0"/>
              <a:t>{{ "6/2/2017, 11:30:45 AM" | </a:t>
            </a:r>
            <a:r>
              <a:rPr lang="en-IN" dirty="0" err="1"/>
              <a:t>date:'medium</a:t>
            </a:r>
            <a:r>
              <a:rPr lang="en-IN" dirty="0"/>
              <a:t>' }} will display Jun 2, 2017, 11:30:45 AM</a:t>
            </a:r>
          </a:p>
          <a:p>
            <a:r>
              <a:rPr lang="en-IN" dirty="0"/>
              <a:t>{{ "6/2/2017, 11:30:45 AM" | date:'</a:t>
            </a:r>
            <a:r>
              <a:rPr lang="en-IN" dirty="0" err="1"/>
              <a:t>mmss</a:t>
            </a:r>
            <a:r>
              <a:rPr lang="en-IN" dirty="0"/>
              <a:t>' }} will display 3045</a:t>
            </a:r>
          </a:p>
          <a:p>
            <a:r>
              <a:rPr lang="en-IN" dirty="0"/>
              <a:t>{{ 90000000 | date }} will display Jan 2, 1970 – date pipe will start from Jan 1, 1970 and based on the given number of milliseconds, it displays the date</a:t>
            </a:r>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9569</Words>
  <Application>Microsoft Office PowerPoint</Application>
  <PresentationFormat>Widescreen</PresentationFormat>
  <Paragraphs>1289</Paragraphs>
  <Slides>107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18</cp:revision>
  <dcterms:created xsi:type="dcterms:W3CDTF">2022-11-21T05:35:02Z</dcterms:created>
  <dcterms:modified xsi:type="dcterms:W3CDTF">2022-11-23T04:32:49Z</dcterms:modified>
</cp:coreProperties>
</file>