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25-10-2022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25-10-2022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25-10-2022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25-10-2022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25-10-2022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25-10-2022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25-10-2022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25-10-2022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25-10-2022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25-10-2022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25-10-2022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25-10-2022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5421</Words>
  <Application>Microsoft Office PowerPoint</Application>
  <PresentationFormat>Widescreen</PresentationFormat>
  <Paragraphs>613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17</cp:revision>
  <dcterms:created xsi:type="dcterms:W3CDTF">2022-10-17T10:52:00Z</dcterms:created>
  <dcterms:modified xsi:type="dcterms:W3CDTF">2022-10-25T05:45:05Z</dcterms:modified>
</cp:coreProperties>
</file>