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1" r:id="rId4"/>
    <p:sldId id="273" r:id="rId5"/>
    <p:sldId id="276" r:id="rId6"/>
    <p:sldId id="277" r:id="rId7"/>
    <p:sldId id="268" r:id="rId8"/>
    <p:sldId id="275" r:id="rId9"/>
    <p:sldId id="269" r:id="rId10"/>
    <p:sldId id="270" r:id="rId11"/>
    <p:sldId id="259" r:id="rId12"/>
    <p:sldId id="258" r:id="rId13"/>
    <p:sldId id="261" r:id="rId14"/>
    <p:sldId id="260" r:id="rId15"/>
    <p:sldId id="262" r:id="rId16"/>
    <p:sldId id="263" r:id="rId17"/>
    <p:sldId id="264" r:id="rId18"/>
    <p:sldId id="265" r:id="rId19"/>
    <p:sldId id="266" r:id="rId20"/>
    <p:sldId id="26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4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wGdqUZWnOp3t3qT7pvAznwUDzKbhEc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946" y="1526875"/>
            <a:ext cx="8001000" cy="2976113"/>
          </a:xfrm>
        </p:spPr>
        <p:txBody>
          <a:bodyPr>
            <a:normAutofit/>
          </a:bodyPr>
          <a:lstStyle/>
          <a:p>
            <a:r>
              <a:rPr lang="en-US" sz="4400" dirty="0"/>
              <a:t>Authentication using Jason web token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136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712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backend part by using ‘post’ method we authenticate weather user has correct username and password or not.</a:t>
            </a:r>
          </a:p>
          <a:p>
            <a:r>
              <a:rPr lang="en-US" dirty="0"/>
              <a:t>If user has correct username and password we generate a token. </a:t>
            </a:r>
          </a:p>
          <a:p>
            <a:r>
              <a:rPr lang="en-US" dirty="0"/>
              <a:t>That token is add in cookie by using inbuilt function </a:t>
            </a:r>
          </a:p>
          <a:p>
            <a:r>
              <a:rPr lang="en-US" dirty="0"/>
              <a:t>Cookie(“name of </a:t>
            </a:r>
            <a:r>
              <a:rPr lang="en-US" dirty="0" err="1"/>
              <a:t>token”,token</a:t>
            </a:r>
            <a:r>
              <a:rPr lang="en-US" dirty="0"/>
              <a:t>,{</a:t>
            </a:r>
          </a:p>
          <a:p>
            <a:pPr marL="0" indent="0">
              <a:buNone/>
            </a:pPr>
            <a:r>
              <a:rPr lang="en-US" dirty="0"/>
              <a:t>                      expires</a:t>
            </a:r>
            <a:r>
              <a:rPr lang="en-US" dirty="0">
                <a:sym typeface="Wingdings" panose="05000000000000000000" pitchFamily="2" charset="2"/>
              </a:rPr>
              <a:t>(time),</a:t>
            </a:r>
            <a:r>
              <a:rPr lang="en-US" dirty="0" err="1">
                <a:sym typeface="Wingdings" panose="05000000000000000000" pitchFamily="2" charset="2"/>
              </a:rPr>
              <a:t>httponly:true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})</a:t>
            </a:r>
          </a:p>
        </p:txBody>
      </p:sp>
    </p:spTree>
    <p:extLst>
      <p:ext uri="{BB962C8B-B14F-4D97-AF65-F5344CB8AC3E}">
        <p14:creationId xmlns:p14="http://schemas.microsoft.com/office/powerpoint/2010/main" val="32256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798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42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use post method for login in same manner we used for ‘sign up’.</a:t>
            </a:r>
          </a:p>
          <a:p>
            <a:r>
              <a:rPr lang="en-US" dirty="0"/>
              <a:t>Here we added one constraint that if user has already signed up once with particular email id that email id can’t be used to again sign up.</a:t>
            </a:r>
          </a:p>
          <a:p>
            <a:r>
              <a:rPr lang="en-US" dirty="0"/>
              <a:t>Here also we generated a token &amp; stored it in ‘cookie’.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82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1653" cy="6953430"/>
          </a:xfrm>
        </p:spPr>
      </p:pic>
    </p:spTree>
    <p:extLst>
      <p:ext uri="{BB962C8B-B14F-4D97-AF65-F5344CB8AC3E}">
        <p14:creationId xmlns:p14="http://schemas.microsoft.com/office/powerpoint/2010/main" val="382406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for verifying weather user is having token or not we added middleware by using ‘get’ method.</a:t>
            </a:r>
          </a:p>
          <a:p>
            <a:r>
              <a:rPr lang="en-US" dirty="0"/>
              <a:t>That middleware function verifies weather user has token or not by getting data from database where the token is 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85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694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page which should display after authentication.</a:t>
            </a:r>
          </a:p>
          <a:p>
            <a:r>
              <a:rPr lang="en-US" dirty="0"/>
              <a:t>By this page user can logout.</a:t>
            </a:r>
          </a:p>
          <a:p>
            <a:r>
              <a:rPr lang="en-US" dirty="0"/>
              <a:t>We send request for logout by ‘get’ method at backend.</a:t>
            </a:r>
          </a:p>
          <a:p>
            <a:r>
              <a:rPr lang="en-US" dirty="0"/>
              <a:t>At </a:t>
            </a:r>
            <a:r>
              <a:rPr lang="en-US" dirty="0" err="1"/>
              <a:t>backened</a:t>
            </a:r>
            <a:r>
              <a:rPr lang="en-US" dirty="0"/>
              <a:t> if user has logout ,system will clear the token which was stored in cookie by using inbuilt function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clearCookie</a:t>
            </a:r>
            <a:r>
              <a:rPr lang="en-US" dirty="0"/>
              <a:t>(“</a:t>
            </a:r>
            <a:r>
              <a:rPr lang="en-US" dirty="0" err="1"/>
              <a:t>tokenname</a:t>
            </a:r>
            <a:r>
              <a:rPr lang="en-US" dirty="0"/>
              <a:t> ”,{path:”/”});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79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470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2" y="983411"/>
            <a:ext cx="11465046" cy="5055079"/>
          </a:xfrm>
        </p:spPr>
      </p:pic>
    </p:spTree>
    <p:extLst>
      <p:ext uri="{BB962C8B-B14F-4D97-AF65-F5344CB8AC3E}">
        <p14:creationId xmlns:p14="http://schemas.microsoft.com/office/powerpoint/2010/main" val="245695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3040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You can use this link to access playlist or </a:t>
            </a:r>
            <a:r>
              <a:rPr lang="en-US" sz="4000" dirty="0" err="1"/>
              <a:t>usefull</a:t>
            </a:r>
            <a:r>
              <a:rPr lang="en-US" sz="4000" dirty="0"/>
              <a:t> videos for </a:t>
            </a:r>
            <a:r>
              <a:rPr lang="en-US" sz="4000" dirty="0" err="1"/>
              <a:t>mern</a:t>
            </a:r>
            <a:r>
              <a:rPr lang="en-US" sz="4000" dirty="0"/>
              <a:t> development :</a:t>
            </a:r>
          </a:p>
          <a:p>
            <a:r>
              <a:rPr lang="en-US" dirty="0">
                <a:hlinkClick r:id="rId2"/>
              </a:rPr>
              <a:t>https://youtube.com/playlist?list=PLwGdqUZWnOp3t3qT7pvAznwUDzKbhEcCc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09" y="313366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dirty="0">
                <a:solidFill>
                  <a:srgbClr val="24292F"/>
                </a:solidFill>
                <a:latin typeface="-apple-system"/>
              </a:rPr>
              <a:t>First of all we need to create react app</a:t>
            </a:r>
            <a:br>
              <a:rPr lang="en-US" sz="32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npx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 create-react-app 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App_name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“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3309" y="1326104"/>
            <a:ext cx="833311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e need to install some kind of packages by using these commands 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 react-router-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dom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 react-alert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3309" y="3434181"/>
            <a:ext cx="9041258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After that we need to add one line of code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package.json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file of app above "dependencies" like this: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"proxy": "http://localhost:3000/",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After that we can run our app by using this command 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</a:rPr>
              <a:t> run start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1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2977" y="214778"/>
            <a:ext cx="11705448" cy="584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Now For backend part we need to create one folder inside our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appInside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that folder we need to install express, mongoose by these commands 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npm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 install express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npm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 install mongoose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command will generate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package.json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init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ui-monospace"/>
              </a:rPr>
              <a:t> –y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After that we need to install some packages by using these commands: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 install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bcryptjs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 install cookie-parser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 install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dotenv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npm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 install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jsonwebtoken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91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397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5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070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56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6455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406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ui-monospace</vt:lpstr>
      <vt:lpstr>Office Theme</vt:lpstr>
      <vt:lpstr>Authentication using Jason web token</vt:lpstr>
      <vt:lpstr>PowerPoint Presentation</vt:lpstr>
      <vt:lpstr>First of all we need to create react app npx create-react-app "App_name“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Token</dc:title>
  <dc:creator>Asus</dc:creator>
  <cp:lastModifiedBy>Aarya</cp:lastModifiedBy>
  <cp:revision>14</cp:revision>
  <dcterms:created xsi:type="dcterms:W3CDTF">2022-12-23T12:46:26Z</dcterms:created>
  <dcterms:modified xsi:type="dcterms:W3CDTF">2023-01-03T06:08:58Z</dcterms:modified>
</cp:coreProperties>
</file>