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shap.1126@outlook.com" initials="k" lastIdx="1" clrIdx="0">
    <p:extLst>
      <p:ext uri="{19B8F6BF-5375-455C-9EA6-DF929625EA0E}">
        <p15:presenceInfo xmlns:p15="http://schemas.microsoft.com/office/powerpoint/2012/main" userId="1a5ced2419541d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3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9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5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9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9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2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03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9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7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B17794-D970-4EF8-AA45-AA6D6D0BD18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E1E3B-5764-4877-99FD-1CFF35119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aleslayer.com/how-to-add-paypal-payment-gateway-ecommerce" TargetMode="External"/><Relationship Id="rId2" Type="http://schemas.openxmlformats.org/officeDocument/2006/relationships/hyperlink" Target="https://youtu.be/GykDyG0ELm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aypal.com/in/webapps/mpp/account-select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paypal.com/home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PAYMENT GATEWAY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PAYPAL 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044" y="5573375"/>
            <a:ext cx="34294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Developed By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IT033 Dhwani Shah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IT032 Krusha Dhamsaniya</a:t>
            </a:r>
          </a:p>
        </p:txBody>
      </p:sp>
      <p:sp>
        <p:nvSpPr>
          <p:cNvPr id="5" name="Rectangle 4"/>
          <p:cNvSpPr/>
          <p:nvPr/>
        </p:nvSpPr>
        <p:spPr>
          <a:xfrm>
            <a:off x="9336154" y="5657671"/>
            <a:ext cx="26575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Guided By: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Vipul Dabhi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Harshad Prajapti</a:t>
            </a:r>
          </a:p>
        </p:txBody>
      </p:sp>
    </p:spTree>
    <p:extLst>
      <p:ext uri="{BB962C8B-B14F-4D97-AF65-F5344CB8AC3E}">
        <p14:creationId xmlns:p14="http://schemas.microsoft.com/office/powerpoint/2010/main" val="12377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3" y="1097280"/>
            <a:ext cx="3810330" cy="502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950976"/>
            <a:ext cx="5675606" cy="5166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027" y="76631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2120" y="649224"/>
            <a:ext cx="130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Service class</a:t>
            </a:r>
          </a:p>
        </p:txBody>
      </p:sp>
    </p:spTree>
    <p:extLst>
      <p:ext uri="{BB962C8B-B14F-4D97-AF65-F5344CB8AC3E}">
        <p14:creationId xmlns:p14="http://schemas.microsoft.com/office/powerpoint/2010/main" val="17914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398" y="1883832"/>
            <a:ext cx="2471929" cy="1371600"/>
          </a:xfrm>
        </p:spPr>
        <p:txBody>
          <a:bodyPr>
            <a:normAutofit fontScale="90000"/>
          </a:bodyPr>
          <a:lstStyle/>
          <a:p>
            <a:pPr marL="284400" indent="-2844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Run the application at localhost:9090 and click on continue button after filling the form.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2471929" cy="2358984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200" dirty="0"/>
              <a:t>Add </a:t>
            </a:r>
            <a:r>
              <a:rPr lang="en-IN" sz="2200" dirty="0" err="1"/>
              <a:t>SandBox</a:t>
            </a:r>
            <a:r>
              <a:rPr lang="en-IN" sz="2200" dirty="0"/>
              <a:t> accounts credentials to the </a:t>
            </a:r>
            <a:r>
              <a:rPr lang="en-IN" sz="2200" dirty="0" err="1"/>
              <a:t>paypal</a:t>
            </a:r>
            <a:r>
              <a:rPr lang="en-IN" sz="2200" dirty="0"/>
              <a:t> page generated after filling the 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200" dirty="0"/>
              <a:t>Login after filling the details.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44" y="768096"/>
            <a:ext cx="8028432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youtu.be/GykDyG0ELms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blog.saleslayer.com/how-to-add-paypal-payment-gateway-ecommerce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82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GitHub Repo URL : https://github.com/dshah-22/Payment-Gateway</a:t>
            </a:r>
          </a:p>
        </p:txBody>
      </p:sp>
    </p:spTree>
    <p:extLst>
      <p:ext uri="{BB962C8B-B14F-4D97-AF65-F5344CB8AC3E}">
        <p14:creationId xmlns:p14="http://schemas.microsoft.com/office/powerpoint/2010/main" val="41762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19536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9BA742-464F-6AD5-8F35-635BF76AAA10}"/>
              </a:ext>
            </a:extLst>
          </p:cNvPr>
          <p:cNvSpPr/>
          <p:nvPr/>
        </p:nvSpPr>
        <p:spPr>
          <a:xfrm>
            <a:off x="703333" y="1264023"/>
            <a:ext cx="2600164" cy="131781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39F5A0-94E2-BA93-DAFA-29501839B0EC}"/>
              </a:ext>
            </a:extLst>
          </p:cNvPr>
          <p:cNvSpPr/>
          <p:nvPr/>
        </p:nvSpPr>
        <p:spPr>
          <a:xfrm>
            <a:off x="4724400" y="1264023"/>
            <a:ext cx="2465294" cy="13178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  <a:p>
            <a:pPr algn="ctr"/>
            <a:r>
              <a:rPr lang="en-IN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IN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HTML/CSS</a:t>
            </a:r>
            <a:r>
              <a:rPr lang="en-IN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IN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86F66-D075-169D-6B64-530420D72238}"/>
              </a:ext>
            </a:extLst>
          </p:cNvPr>
          <p:cNvSpPr/>
          <p:nvPr/>
        </p:nvSpPr>
        <p:spPr>
          <a:xfrm>
            <a:off x="8677835" y="1264023"/>
            <a:ext cx="2563906" cy="13178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  <a:p>
            <a:pPr algn="ctr"/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(SPRINGBOOT)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2351F-4A92-F212-F1BD-8BF9D9E8CC52}"/>
              </a:ext>
            </a:extLst>
          </p:cNvPr>
          <p:cNvSpPr/>
          <p:nvPr/>
        </p:nvSpPr>
        <p:spPr>
          <a:xfrm>
            <a:off x="4724400" y="3836895"/>
            <a:ext cx="2465294" cy="13178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PAYPAL</a:t>
            </a:r>
            <a:endParaRPr lang="en-IN" sz="1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EF3AA0-3BDE-F52F-BA94-B95CA11B774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303497" y="1922929"/>
            <a:ext cx="142090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194864-AD65-84BE-368E-4A6E4207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3" y="1634972"/>
            <a:ext cx="1652159" cy="2621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A0AE8D-8AC1-4F8C-08C6-4281EFEB9D45}"/>
              </a:ext>
            </a:extLst>
          </p:cNvPr>
          <p:cNvCxnSpPr/>
          <p:nvPr/>
        </p:nvCxnSpPr>
        <p:spPr>
          <a:xfrm flipH="1">
            <a:off x="7189693" y="2268071"/>
            <a:ext cx="148814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05C5657-D15D-25FF-C9C9-87678419F20D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7189694" y="2581835"/>
            <a:ext cx="2770094" cy="1913966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44C78-9515-99DD-ACE1-4ED588FA1464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57047" y="2581835"/>
            <a:ext cx="0" cy="1255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07DD17-AEBE-7947-8D53-B0951FD4693D}"/>
              </a:ext>
            </a:extLst>
          </p:cNvPr>
          <p:cNvSpPr txBox="1"/>
          <p:nvPr/>
        </p:nvSpPr>
        <p:spPr>
          <a:xfrm>
            <a:off x="3321424" y="1144387"/>
            <a:ext cx="1317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cs typeface="Arial" panose="020B0604020202020204" pitchFamily="34" charset="0"/>
              </a:rPr>
              <a:t>1. </a:t>
            </a:r>
            <a:r>
              <a:rPr lang="en-IN" sz="1400" dirty="0" smtClean="0">
                <a:cs typeface="Arial" panose="020B0604020202020204" pitchFamily="34" charset="0"/>
              </a:rPr>
              <a:t>Submit the form by filling payment details.</a:t>
            </a:r>
            <a:endParaRPr lang="en-IN" sz="1400" dirty="0"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FB6FC-33CA-CCD6-B0CC-637F685F1E04}"/>
              </a:ext>
            </a:extLst>
          </p:cNvPr>
          <p:cNvSpPr txBox="1"/>
          <p:nvPr/>
        </p:nvSpPr>
        <p:spPr>
          <a:xfrm>
            <a:off x="7676029" y="3899647"/>
            <a:ext cx="200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3. Generate payment id and payment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E7923-27BD-7068-5751-8B1976CC98EC}"/>
              </a:ext>
            </a:extLst>
          </p:cNvPr>
          <p:cNvSpPr txBox="1"/>
          <p:nvPr/>
        </p:nvSpPr>
        <p:spPr>
          <a:xfrm>
            <a:off x="4639235" y="2831531"/>
            <a:ext cx="1402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2. Redirect to </a:t>
            </a:r>
            <a:r>
              <a:rPr lang="en-IN" sz="1400" dirty="0" err="1"/>
              <a:t>Paypal</a:t>
            </a:r>
            <a:r>
              <a:rPr lang="en-IN" sz="1400" dirty="0"/>
              <a:t> API (login page)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7D8E4-FFD0-82E3-7957-A4EE6AD55384}"/>
              </a:ext>
            </a:extLst>
          </p:cNvPr>
          <p:cNvSpPr txBox="1"/>
          <p:nvPr/>
        </p:nvSpPr>
        <p:spPr>
          <a:xfrm>
            <a:off x="7368990" y="2295353"/>
            <a:ext cx="13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4. Display success/failed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9C0E6A-FA6B-3228-C51E-7DAB6F0A0466}"/>
              </a:ext>
            </a:extLst>
          </p:cNvPr>
          <p:cNvSpPr txBox="1"/>
          <p:nvPr/>
        </p:nvSpPr>
        <p:spPr>
          <a:xfrm>
            <a:off x="7183887" y="1137165"/>
            <a:ext cx="165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5. If success get payment details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5983EA-D8A2-DE23-3449-62FC15201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22" y="1897123"/>
            <a:ext cx="599707" cy="5997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9A78BD-368A-16C6-98A2-F51F5C07E3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60" y="4527178"/>
            <a:ext cx="587468" cy="5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PayPal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IN" dirty="0">
                <a:hlinkClick r:id="rId2"/>
              </a:rPr>
              <a:t>https://www.paypal.com/in/webapps/mpp/account-selection</a:t>
            </a:r>
            <a:r>
              <a:rPr lang="en-IN" dirty="0"/>
              <a:t> </a:t>
            </a:r>
            <a:r>
              <a:rPr lang="en-US" dirty="0"/>
              <a:t>and create Individual account in it. Now click on Next.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560320"/>
            <a:ext cx="5413247" cy="3456431"/>
          </a:xfrm>
        </p:spPr>
      </p:pic>
    </p:spTree>
    <p:extLst>
      <p:ext uri="{BB962C8B-B14F-4D97-AF65-F5344CB8AC3E}">
        <p14:creationId xmlns:p14="http://schemas.microsoft.com/office/powerpoint/2010/main" val="7259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/>
              <a:t>Once account is created, go to </a:t>
            </a:r>
            <a:r>
              <a:rPr lang="en-IN" dirty="0">
                <a:hlinkClick r:id="rId2"/>
              </a:rPr>
              <a:t>https://developer.paypal.com/home</a:t>
            </a:r>
            <a:r>
              <a:rPr lang="en-IN" dirty="0"/>
              <a:t>.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15" y="1078897"/>
            <a:ext cx="6488136" cy="4565725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Log in to dashboard and go to Apps &amp; Credentials.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Create an app from REST API Apps section.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251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/>
              <a:t>Enter app name and select merchant option and then create the app.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72" y="837302"/>
            <a:ext cx="6525368" cy="48104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200" dirty="0"/>
              <a:t>Open the created app from the same section after it is created.</a:t>
            </a:r>
          </a:p>
        </p:txBody>
      </p:sp>
    </p:spTree>
    <p:extLst>
      <p:ext uri="{BB962C8B-B14F-4D97-AF65-F5344CB8AC3E}">
        <p14:creationId xmlns:p14="http://schemas.microsoft.com/office/powerpoint/2010/main" val="17286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/>
              <a:t>Copy paste the Client ID and Secret to a notepad file.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88" y="987552"/>
            <a:ext cx="6089904" cy="4946904"/>
          </a:xfrm>
        </p:spPr>
      </p:pic>
    </p:spTree>
    <p:extLst>
      <p:ext uri="{BB962C8B-B14F-4D97-AF65-F5344CB8AC3E}">
        <p14:creationId xmlns:p14="http://schemas.microsoft.com/office/powerpoint/2010/main" val="8360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Go to src&gt;main&gt;templates&gt;</a:t>
            </a:r>
            <a:r>
              <a:rPr lang="en-IN" sz="2200" dirty="0" err="1"/>
              <a:t>application.properties</a:t>
            </a:r>
            <a:r>
              <a:rPr lang="en-IN" sz="2200" dirty="0"/>
              <a:t> file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841248"/>
            <a:ext cx="5966142" cy="5029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200" dirty="0"/>
              <a:t>Copy Paste the Client ID and Secret from the notepad file to paypal.client.id and paypal.client.secret.</a:t>
            </a:r>
          </a:p>
        </p:txBody>
      </p:sp>
    </p:spTree>
    <p:extLst>
      <p:ext uri="{BB962C8B-B14F-4D97-AF65-F5344CB8AC3E}">
        <p14:creationId xmlns:p14="http://schemas.microsoft.com/office/powerpoint/2010/main" val="12014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2" y="1247839"/>
            <a:ext cx="3986193" cy="48926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47" y="987551"/>
            <a:ext cx="5966977" cy="5152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0704" y="87850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Configuration 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919" y="66709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Controller class</a:t>
            </a:r>
          </a:p>
        </p:txBody>
      </p:sp>
    </p:spTree>
    <p:extLst>
      <p:ext uri="{BB962C8B-B14F-4D97-AF65-F5344CB8AC3E}">
        <p14:creationId xmlns:p14="http://schemas.microsoft.com/office/powerpoint/2010/main" val="283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462</TotalTime>
  <Words>244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PAYMENT GATEWAY</vt:lpstr>
      <vt:lpstr>FLOW DIAGRAM</vt:lpstr>
      <vt:lpstr>PowerPoint Presentation</vt:lpstr>
      <vt:lpstr>Setting up PayPal Account</vt:lpstr>
      <vt:lpstr>Once account is created, go to https://developer.paypal.com/home. </vt:lpstr>
      <vt:lpstr>Enter app name and select merchant option and then create the app. </vt:lpstr>
      <vt:lpstr>Copy paste the Client ID and Secret to a notepad file.</vt:lpstr>
      <vt:lpstr>Go to src&gt;main&gt;templates&gt;application.properties file</vt:lpstr>
      <vt:lpstr>PowerPoint Presentation</vt:lpstr>
      <vt:lpstr>PowerPoint Presentation</vt:lpstr>
      <vt:lpstr>Run the application at localhost:9090 and click on continue button after filling the form.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GATEWAY</dc:title>
  <dc:creator>Dhwani Shah</dc:creator>
  <cp:lastModifiedBy>Dhwani Shah</cp:lastModifiedBy>
  <cp:revision>19</cp:revision>
  <dcterms:created xsi:type="dcterms:W3CDTF">2022-12-23T13:50:05Z</dcterms:created>
  <dcterms:modified xsi:type="dcterms:W3CDTF">2022-12-24T06:37:06Z</dcterms:modified>
</cp:coreProperties>
</file>