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  <p:sldId id="256" r:id="rId3"/>
    <p:sldId id="257" r:id="rId4"/>
    <p:sldId id="259" r:id="rId5"/>
    <p:sldId id="269" r:id="rId6"/>
    <p:sldId id="274" r:id="rId7"/>
    <p:sldId id="275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-12600" y="-7200"/>
            <a:ext cx="12215160" cy="103932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5842080" y="-7200"/>
            <a:ext cx="6347880" cy="63612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37080" y="-15840"/>
            <a:ext cx="12247560" cy="1081440"/>
            <a:chOff x="-37080" y="-15840"/>
            <a:chExt cx="12247560" cy="1081440"/>
          </a:xfrm>
        </p:grpSpPr>
        <p:sp>
          <p:nvSpPr>
            <p:cNvPr id="3" name="CustomShape 4"/>
            <p:cNvSpPr/>
            <p:nvPr/>
          </p:nvSpPr>
          <p:spPr>
            <a:xfrm rot="21477600">
              <a:off x="-29160" y="200880"/>
              <a:ext cx="12209040" cy="647280"/>
            </a:xfrm>
            <a:custGeom>
              <a:avLst/>
              <a:gdLst/>
              <a:ahLst/>
              <a:cxn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rot="21477600">
              <a:off x="-21240" y="276120"/>
              <a:ext cx="12226320" cy="528480"/>
            </a:xfrm>
            <a:custGeom>
              <a:avLst/>
              <a:gdLst/>
              <a:ahLst/>
              <a:cxn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" TargetMode="External"/><Relationship Id="rId2" Type="http://schemas.openxmlformats.org/officeDocument/2006/relationships/hyperlink" Target="http://www.salonist.in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1-02-02 at 1.54.16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" y="1012874"/>
            <a:ext cx="12192000" cy="5859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06375" y="5528603"/>
            <a:ext cx="353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991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609480" y="14976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Advantages / Disadvantages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609480" y="1783080"/>
            <a:ext cx="10970640" cy="43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74320" indent="-272160" algn="just">
              <a:lnSpc>
                <a:spcPct val="15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Advantage :</a:t>
            </a:r>
            <a:endParaRPr lang="en-US" sz="2400" b="0" strike="noStrike" spc="-1" dirty="0">
              <a:latin typeface="Arial"/>
            </a:endParaRPr>
          </a:p>
          <a:p>
            <a:pPr marL="274320" indent="-272160" algn="just">
              <a:lnSpc>
                <a:spcPct val="15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The system allows</a:t>
            </a:r>
            <a:r>
              <a:rPr lang="en-IN" sz="2400" b="0" strike="noStrike" spc="-75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lang="en-IN" sz="2400" b="0" strike="noStrike" spc="-8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spc="-80" dirty="0" smtClean="0">
                <a:solidFill>
                  <a:srgbClr val="000000"/>
                </a:solidFill>
                <a:latin typeface="Times New Roman"/>
                <a:ea typeface="DejaVu Sans"/>
              </a:rPr>
              <a:t>User</a:t>
            </a:r>
            <a:r>
              <a:rPr lang="en-US" sz="2400" b="0" strike="noStrike" spc="-80" dirty="0" smtClean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b="0" strike="noStrike" spc="-80" dirty="0">
                <a:solidFill>
                  <a:srgbClr val="000000"/>
                </a:solidFill>
                <a:latin typeface="Times New Roman"/>
                <a:ea typeface="DejaVu Sans"/>
              </a:rPr>
              <a:t>to </a:t>
            </a:r>
            <a:r>
              <a:rPr lang="en-US" sz="2400" spc="-80" dirty="0" smtClean="0">
                <a:solidFill>
                  <a:srgbClr val="000000"/>
                </a:solidFill>
                <a:latin typeface="Times New Roman"/>
                <a:ea typeface="DejaVu Sans"/>
              </a:rPr>
              <a:t>Buy</a:t>
            </a:r>
            <a:r>
              <a:rPr lang="en-US" sz="2400" b="0" strike="noStrike" spc="-80" dirty="0" smtClean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spc="-80" dirty="0" smtClean="0">
                <a:solidFill>
                  <a:srgbClr val="000000"/>
                </a:solidFill>
                <a:latin typeface="Times New Roman"/>
                <a:ea typeface="DejaVu Sans"/>
              </a:rPr>
              <a:t>Games</a:t>
            </a:r>
            <a:r>
              <a:rPr lang="en-US" sz="2400" b="0" strike="noStrike" spc="-80" dirty="0" smtClean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marL="345060" indent="-342900" algn="just">
              <a:lnSpc>
                <a:spcPct val="15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400" b="0" strike="noStrike" spc="-80" dirty="0" smtClean="0">
                <a:solidFill>
                  <a:srgbClr val="000000"/>
                </a:solidFill>
                <a:latin typeface="Times New Roman"/>
                <a:ea typeface="DejaVu Sans"/>
              </a:rPr>
              <a:t>User </a:t>
            </a:r>
            <a:r>
              <a:rPr lang="en-IN" sz="2400" b="0" strike="noStrike" spc="-80" dirty="0">
                <a:solidFill>
                  <a:srgbClr val="000000"/>
                </a:solidFill>
                <a:latin typeface="Times New Roman"/>
                <a:ea typeface="DejaVu Sans"/>
              </a:rPr>
              <a:t>can </a:t>
            </a:r>
            <a:r>
              <a:rPr lang="en-IN" sz="2400" spc="-80" dirty="0" smtClean="0">
                <a:solidFill>
                  <a:srgbClr val="000000"/>
                </a:solidFill>
                <a:latin typeface="Times New Roman"/>
                <a:ea typeface="DejaVu Sans"/>
              </a:rPr>
              <a:t>search</a:t>
            </a:r>
            <a:r>
              <a:rPr lang="en-IN" sz="2400" b="0" strike="noStrike" spc="-80" dirty="0" smtClean="0">
                <a:solidFill>
                  <a:srgbClr val="000000"/>
                </a:solidFill>
                <a:latin typeface="Times New Roman"/>
                <a:ea typeface="DejaVu Sans"/>
              </a:rPr>
              <a:t>  according to their wish of category of game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marL="274320" indent="-272160" algn="just">
              <a:lnSpc>
                <a:spcPct val="15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pos="0" algn="l"/>
              </a:tabLst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Good Quality of games with Best price.</a:t>
            </a:r>
            <a:endParaRPr lang="en-US" sz="2400" b="0" strike="noStrike" spc="-1" dirty="0">
              <a:latin typeface="Arial"/>
            </a:endParaRPr>
          </a:p>
          <a:p>
            <a:pPr marL="274320" indent="-272160" algn="just">
              <a:lnSpc>
                <a:spcPct val="15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Disadvantage :</a:t>
            </a:r>
            <a:endParaRPr lang="en-US" sz="2400" b="0" strike="noStrike" spc="-1" dirty="0">
              <a:latin typeface="Arial"/>
            </a:endParaRPr>
          </a:p>
          <a:p>
            <a:pPr marL="274320" indent="-272160" algn="just">
              <a:lnSpc>
                <a:spcPct val="15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pos="0" algn="l"/>
              </a:tabLst>
            </a:pPr>
            <a:r>
              <a:rPr lang="en-US" sz="2400" spc="-1" dirty="0" smtClean="0">
                <a:solidFill>
                  <a:srgbClr val="000000"/>
                </a:solidFill>
                <a:latin typeface="Times New Roman"/>
              </a:rPr>
              <a:t>No as such any Disadvantage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609480" y="38556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>
            <a:normAutofit fontScale="81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IN" sz="5000" b="1" strike="noStrike" spc="-1">
                <a:solidFill>
                  <a:srgbClr val="000000"/>
                </a:solidFill>
                <a:latin typeface="Arial"/>
                <a:ea typeface="DejaVu Sans"/>
              </a:rPr>
              <a:t>Conclusion </a:t>
            </a:r>
            <a:r>
              <a:t/>
            </a:r>
            <a:br/>
            <a:endParaRPr lang="en-US" sz="5000" b="0" strike="noStrike" spc="-1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562708" y="1492200"/>
            <a:ext cx="10144772" cy="4711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5060" indent="-342900" algn="just">
              <a:lnSpc>
                <a:spcPct val="15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en-IN" sz="2400" dirty="0" smtClean="0"/>
              <a:t>This system is a user friendly and GUI based website. It satisfies all the requirements of the proposed system to a great extent</a:t>
            </a:r>
            <a:r>
              <a:rPr lang="en-IN" sz="2400" dirty="0" smtClean="0"/>
              <a:t>.</a:t>
            </a:r>
          </a:p>
          <a:p>
            <a:pPr marL="345060" indent="-342900" algn="just">
              <a:lnSpc>
                <a:spcPct val="15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smtClean="0"/>
              <a:t>This system is developed in a way that it is easy to use and easy to maintain. </a:t>
            </a:r>
            <a:endParaRPr lang="en-IN" sz="2400" dirty="0" smtClean="0"/>
          </a:p>
          <a:p>
            <a:pPr marL="345060" indent="-342900" algn="just">
              <a:lnSpc>
                <a:spcPct val="15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en-IN" sz="2400" dirty="0" smtClean="0"/>
              <a:t>This </a:t>
            </a:r>
            <a:r>
              <a:rPr lang="en-IN" sz="2400" dirty="0" smtClean="0"/>
              <a:t>system is mainly designed to reduce the cost, to increase the experience of the customer and to increase the operational efficiency</a:t>
            </a:r>
            <a:r>
              <a:rPr lang="en-IN" sz="2400" dirty="0" smtClean="0"/>
              <a:t>.</a:t>
            </a:r>
          </a:p>
          <a:p>
            <a:pPr marL="345060" indent="-342900" algn="just">
              <a:lnSpc>
                <a:spcPct val="15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smtClean="0"/>
              <a:t>The system is developed to help the customer to find the location of the </a:t>
            </a:r>
            <a:r>
              <a:rPr lang="en-IN" sz="2400" dirty="0" smtClean="0"/>
              <a:t>package.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609480" y="70416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>
            <a:normAutofit fontScale="81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IN" sz="5000" b="1" strike="noStrike" spc="-1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r>
              <a:t/>
            </a:r>
            <a:br/>
            <a:endParaRPr lang="en-US" sz="5000" b="0" strike="noStrike" spc="-1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609480" y="1371600"/>
            <a:ext cx="10970640" cy="49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74320" indent="-272160" algn="just">
              <a:lnSpc>
                <a:spcPct val="15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800" b="1" u="sng" strike="noStrike" spc="-1" dirty="0">
                <a:latin typeface="Arial"/>
              </a:rPr>
              <a:t>Books:</a:t>
            </a:r>
          </a:p>
          <a:p>
            <a:pPr marL="34506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latin typeface="Arial"/>
              </a:rPr>
              <a:t>J2EE The Complete Reference.</a:t>
            </a:r>
          </a:p>
          <a:p>
            <a:pPr marL="34506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 smtClean="0">
                <a:latin typeface="Arial"/>
              </a:rPr>
              <a:t>JSP</a:t>
            </a:r>
            <a:r>
              <a:rPr lang="en-US" sz="2400" b="0" strike="noStrike" spc="-1" dirty="0" smtClean="0">
                <a:latin typeface="Arial"/>
              </a:rPr>
              <a:t> </a:t>
            </a:r>
            <a:r>
              <a:rPr lang="en-US" sz="2400" spc="-1" dirty="0">
                <a:latin typeface="Arial"/>
              </a:rPr>
              <a:t>From Theory To Practice.</a:t>
            </a:r>
          </a:p>
          <a:p>
            <a:pPr marL="34506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latin typeface="Arial"/>
              </a:rPr>
              <a:t>High Performance MySQL.</a:t>
            </a:r>
          </a:p>
          <a:p>
            <a:pPr marL="34506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274320" indent="-272160" algn="just">
              <a:lnSpc>
                <a:spcPct val="150000"/>
              </a:lnSpc>
              <a:tabLst>
                <a:tab pos="0" algn="l"/>
              </a:tabLst>
            </a:pPr>
            <a:r>
              <a:rPr lang="en-US" sz="2400" b="1" u="sng" strike="noStrike" spc="-1" dirty="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ONLINE REFERENCES:</a:t>
            </a:r>
            <a:endParaRPr lang="en-US" sz="2400" b="0" strike="noStrike" spc="-1" dirty="0">
              <a:latin typeface="Arial"/>
            </a:endParaRPr>
          </a:p>
          <a:p>
            <a:pPr marL="274320" indent="-272160">
              <a:lnSpc>
                <a:spcPct val="100000"/>
              </a:lnSpc>
              <a:tabLst>
                <a:tab pos="0" algn="l"/>
              </a:tabLst>
            </a:pPr>
            <a:r>
              <a:rPr lang="en-US" sz="2400" b="0" u="sng" strike="noStrike" spc="-1" dirty="0">
                <a:solidFill>
                  <a:srgbClr val="F49100"/>
                </a:solidFill>
                <a:uFillTx/>
                <a:latin typeface="Times New Roman"/>
                <a:ea typeface="Times New Roman"/>
                <a:hlinkClick r:id="rId2"/>
              </a:rPr>
              <a:t>www.salonist.in/</a:t>
            </a:r>
            <a:endParaRPr lang="en-US" sz="2400" b="0" strike="noStrike" spc="-1" dirty="0">
              <a:latin typeface="Arial"/>
            </a:endParaRPr>
          </a:p>
          <a:p>
            <a:pPr marL="274320" indent="-272160">
              <a:lnSpc>
                <a:spcPct val="100000"/>
              </a:lnSpc>
              <a:tabLst>
                <a:tab pos="0" algn="l"/>
              </a:tabLst>
            </a:pPr>
            <a:r>
              <a:rPr lang="en-US" sz="2400" b="0" u="sng" strike="noStrike" spc="-1" dirty="0">
                <a:solidFill>
                  <a:srgbClr val="F49100"/>
                </a:solidFill>
                <a:uFillTx/>
                <a:latin typeface="Times New Roman"/>
                <a:ea typeface="Times New Roman"/>
                <a:hlinkClick r:id="rId3"/>
              </a:rPr>
              <a:t>https://docs.oracle.com/javase/tutorial/</a:t>
            </a:r>
            <a:endParaRPr lang="en-US" sz="2400" b="0" strike="noStrike" spc="-1" dirty="0">
              <a:latin typeface="Arial"/>
            </a:endParaRPr>
          </a:p>
          <a:p>
            <a:pPr marL="274320" indent="-272160" algn="just">
              <a:lnSpc>
                <a:spcPct val="15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274320" indent="-27216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274320" indent="-27216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609480" y="1935360"/>
            <a:ext cx="10970640" cy="43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72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Constantia"/>
                <a:ea typeface="DejaVu Sans"/>
              </a:rPr>
              <a:t>                            </a:t>
            </a:r>
            <a:r>
              <a:rPr lang="en-IN" sz="6000" b="1" i="1" strike="noStrike" spc="-1">
                <a:solidFill>
                  <a:srgbClr val="000000"/>
                </a:solidFill>
                <a:latin typeface="Constantia"/>
                <a:ea typeface="DejaVu Sans"/>
              </a:rPr>
              <a:t>Thank You!!!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45920" y="332640"/>
            <a:ext cx="749592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>
            <a:normAutofit fontScale="88500"/>
          </a:bodyPr>
          <a:lstStyle/>
          <a:p>
            <a:pPr>
              <a:lnSpc>
                <a:spcPct val="100000"/>
              </a:lnSpc>
            </a:pPr>
            <a:r>
              <a:rPr lang="en-GB" sz="5000" b="1" strike="noStrike" spc="-1">
                <a:solidFill>
                  <a:srgbClr val="04617B"/>
                </a:solidFill>
                <a:latin typeface="Arial"/>
                <a:ea typeface="DejaVu Sans"/>
              </a:rPr>
              <a:t>Today’s discussion aims …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989360" y="1828800"/>
            <a:ext cx="7956000" cy="462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74320" indent="-2721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400" b="1" strike="noStrike" spc="-1" dirty="0">
                <a:solidFill>
                  <a:srgbClr val="000000"/>
                </a:solidFill>
                <a:latin typeface="Constantia"/>
                <a:ea typeface="DejaVu Sans"/>
              </a:rPr>
              <a:t>—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Constantia"/>
                <a:ea typeface="DejaVu Sans"/>
              </a:rPr>
              <a:t>Introduction</a:t>
            </a:r>
            <a:endParaRPr lang="en-US" sz="2400" b="0" strike="noStrike" spc="-1" dirty="0">
              <a:latin typeface="Arial"/>
            </a:endParaRPr>
          </a:p>
          <a:p>
            <a:pPr marL="274320" indent="-2721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400" b="1" strike="noStrike" spc="-1" dirty="0">
                <a:solidFill>
                  <a:srgbClr val="000000"/>
                </a:solidFill>
                <a:latin typeface="Constantia"/>
                <a:ea typeface="DejaVu Sans"/>
              </a:rPr>
              <a:t>—Objectives</a:t>
            </a:r>
            <a:endParaRPr lang="en-US" sz="2400" b="0" strike="noStrike" spc="-1" dirty="0">
              <a:latin typeface="Arial"/>
            </a:endParaRPr>
          </a:p>
          <a:p>
            <a:pPr marL="274320" indent="-2721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Constantia"/>
                <a:ea typeface="DejaVu Sans"/>
              </a:rPr>
              <a:t>—Login</a:t>
            </a:r>
            <a:endParaRPr lang="en-US" sz="2400" b="0" strike="noStrike" spc="-1" dirty="0">
              <a:latin typeface="Arial"/>
            </a:endParaRPr>
          </a:p>
          <a:p>
            <a:pPr marL="274320" indent="-2721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Constantia"/>
                <a:ea typeface="DejaVu Sans"/>
              </a:rPr>
              <a:t>—Screenshots</a:t>
            </a:r>
            <a:endParaRPr lang="en-US" sz="2400" b="0" strike="noStrike" spc="-1" dirty="0">
              <a:latin typeface="Arial"/>
            </a:endParaRPr>
          </a:p>
          <a:p>
            <a:pPr marL="274320" indent="-2721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Constantia"/>
                <a:ea typeface="DejaVu Sans"/>
              </a:rPr>
              <a:t>—</a:t>
            </a:r>
            <a:r>
              <a:rPr lang="en-US" sz="2400" b="1" spc="-1" dirty="0" smtClean="0">
                <a:solidFill>
                  <a:srgbClr val="000000"/>
                </a:solidFill>
                <a:latin typeface="Constantia"/>
              </a:rPr>
              <a:t>UML Diagram, ER </a:t>
            </a:r>
            <a:r>
              <a:rPr lang="en-US" sz="2400" b="1" spc="-1" dirty="0" smtClean="0">
                <a:solidFill>
                  <a:srgbClr val="000000"/>
                </a:solidFill>
                <a:latin typeface="Constantia"/>
              </a:rPr>
              <a:t>Diagram</a:t>
            </a:r>
          </a:p>
          <a:p>
            <a:pPr marL="274320" indent="-272160"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400" b="1" spc="-1" dirty="0" smtClean="0">
                <a:solidFill>
                  <a:srgbClr val="000000"/>
                </a:solidFill>
                <a:latin typeface="Constantia"/>
              </a:rPr>
              <a:t>—</a:t>
            </a:r>
            <a:r>
              <a:rPr lang="en-IN" sz="2400" b="1" spc="-1" dirty="0" smtClean="0">
                <a:solidFill>
                  <a:srgbClr val="000000"/>
                </a:solidFill>
                <a:latin typeface="Constantia"/>
              </a:rPr>
              <a:t>Description Of </a:t>
            </a:r>
            <a:r>
              <a:rPr lang="en-IN" sz="2400" b="1" spc="-1" dirty="0" smtClean="0">
                <a:solidFill>
                  <a:srgbClr val="000000"/>
                </a:solidFill>
                <a:latin typeface="Constantia"/>
              </a:rPr>
              <a:t>System</a:t>
            </a:r>
            <a:endParaRPr lang="en-US" sz="2400" b="0" strike="noStrike" spc="-1" dirty="0">
              <a:latin typeface="Arial"/>
            </a:endParaRPr>
          </a:p>
          <a:p>
            <a:pPr marL="274320" indent="-2721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Constantia"/>
                <a:ea typeface="DejaVu Sans"/>
              </a:rPr>
              <a:t>—Future Scope</a:t>
            </a:r>
          </a:p>
          <a:p>
            <a:pPr marL="274320" indent="-2721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400" b="1" spc="-1" dirty="0" smtClean="0">
                <a:solidFill>
                  <a:srgbClr val="000000"/>
                </a:solidFill>
                <a:latin typeface="Constantia"/>
              </a:rPr>
              <a:t>—</a:t>
            </a:r>
            <a:r>
              <a:rPr lang="en-IN" sz="2400" b="1" spc="-1" dirty="0" smtClean="0">
                <a:solidFill>
                  <a:srgbClr val="000000"/>
                </a:solidFill>
                <a:latin typeface="Constantia"/>
                <a:ea typeface="DejaVu Sans"/>
              </a:rPr>
              <a:t> Advantage/Disadvantage</a:t>
            </a:r>
          </a:p>
          <a:p>
            <a:pPr marL="274320" indent="-2721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400" b="1" spc="-1" dirty="0" smtClean="0">
                <a:solidFill>
                  <a:srgbClr val="000000"/>
                </a:solidFill>
                <a:latin typeface="Constantia"/>
              </a:rPr>
              <a:t>—</a:t>
            </a:r>
            <a:r>
              <a:rPr lang="en-IN" sz="2400" b="1" spc="-1" dirty="0" smtClean="0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lang="en-US" sz="2400" b="1" spc="-1" dirty="0" smtClean="0">
                <a:solidFill>
                  <a:srgbClr val="000000"/>
                </a:solidFill>
                <a:latin typeface="Constantia"/>
              </a:rPr>
              <a:t>Conclusion</a:t>
            </a:r>
          </a:p>
          <a:p>
            <a:pPr marL="274320" indent="-2721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400" b="1" spc="-1" dirty="0" smtClean="0">
                <a:solidFill>
                  <a:srgbClr val="000000"/>
                </a:solidFill>
                <a:latin typeface="Constantia"/>
              </a:rPr>
              <a:t>—</a:t>
            </a:r>
            <a:r>
              <a:rPr lang="en-US" sz="2400" b="1" spc="-1" dirty="0" err="1" smtClean="0">
                <a:solidFill>
                  <a:srgbClr val="000000"/>
                </a:solidFill>
                <a:latin typeface="Constantia"/>
              </a:rPr>
              <a:t>Refrence</a:t>
            </a:r>
            <a:endParaRPr lang="en-US" sz="2400" b="1" spc="-1" dirty="0" smtClean="0">
              <a:solidFill>
                <a:srgbClr val="000000"/>
              </a:solidFill>
              <a:latin typeface="Constantia"/>
            </a:endParaRPr>
          </a:p>
          <a:p>
            <a:pPr marL="274320" indent="-2721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400" b="1" spc="-1" dirty="0" smtClean="0">
              <a:solidFill>
                <a:srgbClr val="000000"/>
              </a:solidFill>
              <a:latin typeface="Constantia"/>
            </a:endParaRPr>
          </a:p>
          <a:p>
            <a:pPr marL="274320" indent="-2721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400" b="1" strike="noStrike" spc="-1" dirty="0" smtClean="0">
              <a:solidFill>
                <a:srgbClr val="000000"/>
              </a:solidFill>
              <a:latin typeface="Constantia"/>
              <a:ea typeface="DejaVu Sans"/>
            </a:endParaRPr>
          </a:p>
          <a:p>
            <a:pPr marL="274320" indent="-2721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</a:pPr>
            <a:endParaRPr lang="en-US" sz="2400" b="0" strike="noStrike" spc="-1" dirty="0">
              <a:latin typeface="Arial"/>
            </a:endParaRPr>
          </a:p>
          <a:p>
            <a:pPr marL="274320" indent="-27216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38080" y="365040"/>
            <a:ext cx="10513440" cy="11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5000" b="1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77160" y="1542240"/>
            <a:ext cx="9683640" cy="51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marL="274320" indent="-272160" algn="just">
              <a:lnSpc>
                <a:spcPct val="16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000" dirty="0"/>
          </a:p>
          <a:p>
            <a:pPr marL="274320" indent="-272160" algn="just">
              <a:lnSpc>
                <a:spcPct val="16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000" dirty="0" smtClean="0"/>
              <a:t>This project is aimed at developing a website for buying all category gaming. The E-Gaming Portal provides an easy interface that would let the users to  get </a:t>
            </a:r>
            <a:r>
              <a:rPr lang="en-IN" sz="2000" dirty="0" smtClean="0"/>
              <a:t>games.</a:t>
            </a:r>
            <a:endParaRPr lang="en-US" sz="2000" dirty="0" smtClean="0"/>
          </a:p>
          <a:p>
            <a:pPr marL="274320" indent="-272160" algn="just">
              <a:lnSpc>
                <a:spcPct val="16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000" dirty="0" smtClean="0"/>
              <a:t>. It provides the users more pleasure and gladdening his mind by buying these  games such as  Action ,Racing ,Adventurous games</a:t>
            </a:r>
            <a:r>
              <a:rPr lang="en-IN" sz="2000" dirty="0" smtClean="0"/>
              <a:t>.</a:t>
            </a:r>
            <a:endParaRPr lang="en-IN" dirty="0"/>
          </a:p>
          <a:p>
            <a:pPr marL="274320" indent="-272160" algn="just">
              <a:lnSpc>
                <a:spcPct val="16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dirty="0" smtClean="0"/>
              <a:t>E-Gaming Portal is also providing best games in very cheap price that users can buy games in different categories</a:t>
            </a:r>
            <a:endParaRPr lang="en-IN" dirty="0"/>
          </a:p>
          <a:p>
            <a:pPr marL="274320" indent="-272160" algn="just">
              <a:lnSpc>
                <a:spcPct val="16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40360" y="205200"/>
            <a:ext cx="10970640" cy="88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Objectives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760320" y="1285200"/>
            <a:ext cx="9808560" cy="516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74320" lvl="0" indent="-272160" algn="just">
              <a:lnSpc>
                <a:spcPct val="15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400" dirty="0" smtClean="0"/>
              <a:t>The main objective of the E-Gaming Portal is for all </a:t>
            </a:r>
            <a:r>
              <a:rPr lang="en-IN" sz="2400" dirty="0" smtClean="0"/>
              <a:t>gamers </a:t>
            </a:r>
            <a:r>
              <a:rPr lang="en-IN" sz="2400" dirty="0" smtClean="0"/>
              <a:t>to get their favourite games in cheaper and best quality. </a:t>
            </a:r>
            <a:endParaRPr lang="en-US" sz="2400" b="0" strike="noStrike" spc="-1" dirty="0">
              <a:latin typeface="Arial"/>
            </a:endParaRPr>
          </a:p>
          <a:p>
            <a:pPr marL="274320" lvl="0" indent="-272160" algn="just">
              <a:lnSpc>
                <a:spcPct val="15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400" dirty="0" smtClean="0"/>
              <a:t>To build an application program to reduce the manual work for purchasing Games. </a:t>
            </a:r>
            <a:endParaRPr lang="en-IN" sz="2400" dirty="0" smtClean="0"/>
          </a:p>
          <a:p>
            <a:pPr marL="274320" lvl="0" indent="-272160" algn="just">
              <a:lnSpc>
                <a:spcPct val="15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400" b="0" strike="noStrike" spc="-80" dirty="0" smtClean="0">
                <a:solidFill>
                  <a:srgbClr val="000000"/>
                </a:solidFill>
                <a:latin typeface="Times New Roman"/>
                <a:ea typeface="Times New Roman"/>
              </a:rPr>
              <a:t>Main motive is “Pay and Play” best quality and very cheap games.</a:t>
            </a:r>
            <a:endParaRPr lang="en-US" sz="2400" b="0" strike="noStrike" spc="-8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160" algn="just">
              <a:lnSpc>
                <a:spcPct val="150000"/>
              </a:lnSpc>
              <a:spcBef>
                <a:spcPts val="479"/>
              </a:spcBef>
              <a:buClr>
                <a:srgbClr val="0BD0D9"/>
              </a:buClr>
              <a:buSzPct val="95000"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88720"/>
            <a:ext cx="1219200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323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E65932-2979-43E4-972F-45BB433A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60F2FD-2519-4B7D-8174-807CC190B17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 descr="Uml Case 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1174"/>
            <a:ext cx="12192000" cy="51499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41358" y="858129"/>
            <a:ext cx="3587262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UML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84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5C3B6B-C642-402A-8A03-60F6BA0F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90294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3613C4F-9C97-4547-AF6F-9DA74A1279B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 descr="ER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" y="1153552"/>
            <a:ext cx="11995052" cy="57044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97611" y="633046"/>
            <a:ext cx="3390315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526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609480" y="194040"/>
            <a:ext cx="1097064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Description of System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581760" y="1302480"/>
            <a:ext cx="10499760" cy="48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74320" indent="-272160" algn="just">
              <a:lnSpc>
                <a:spcPct val="15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400" b="1" u="sng" strike="noStrike" spc="-1" dirty="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Product functionality:</a:t>
            </a:r>
            <a:endParaRPr lang="en-US" sz="2400" b="0" strike="noStrike" spc="-1" dirty="0">
              <a:latin typeface="Arial"/>
            </a:endParaRPr>
          </a:p>
          <a:p>
            <a:pPr marL="274320" indent="-272160" algn="just">
              <a:lnSpc>
                <a:spcPct val="15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E-gaming Portal 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provides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the features for 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User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and 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Gamers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IN" sz="2400" b="0" strike="noStrike" spc="-15" dirty="0">
                <a:solidFill>
                  <a:srgbClr val="000000"/>
                </a:solidFill>
                <a:latin typeface="Times New Roman"/>
                <a:ea typeface="Times New Roman"/>
              </a:rPr>
              <a:t>It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includes several functionalities describes as below</a:t>
            </a:r>
            <a:endParaRPr lang="en-IN" sz="2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74320" indent="-272160" algn="just">
              <a:lnSpc>
                <a:spcPct val="15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400" b="1" u="sng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All Categories</a:t>
            </a:r>
            <a:r>
              <a:rPr lang="en-IN" sz="2400" b="1" u="sng" strike="noStrike" spc="-1" dirty="0" smtClean="0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:</a:t>
            </a:r>
            <a:endParaRPr lang="en-US" sz="2400" b="0" strike="noStrike" spc="-1" dirty="0">
              <a:latin typeface="Arial"/>
            </a:endParaRPr>
          </a:p>
          <a:p>
            <a:pPr marL="274320" indent="-272160" algn="just">
              <a:lnSpc>
                <a:spcPct val="15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It provides 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many</a:t>
            </a:r>
            <a:r>
              <a:rPr lang="en-IN" sz="2400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400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games with different category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74320" indent="-272160" algn="just">
              <a:lnSpc>
                <a:spcPct val="15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400" b="1" u="sng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Game </a:t>
            </a:r>
            <a:r>
              <a:rPr lang="en-IN" sz="2400" b="1" u="sng" strike="noStrike" spc="-1" dirty="0" smtClean="0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Management</a:t>
            </a:r>
            <a:r>
              <a:rPr lang="en-IN" sz="2400" b="1" u="sng" strike="noStrike" spc="-1" dirty="0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:</a:t>
            </a:r>
            <a:endParaRPr lang="en-US" sz="2400" b="0" strike="noStrike" spc="-1" dirty="0">
              <a:latin typeface="Arial"/>
            </a:endParaRPr>
          </a:p>
          <a:p>
            <a:pPr marL="274320" indent="-272160" algn="just">
              <a:lnSpc>
                <a:spcPct val="15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lang="en-IN" sz="2400" b="0" strike="noStrike" spc="-32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User</a:t>
            </a:r>
            <a:r>
              <a:rPr lang="en-IN" sz="2400" b="0" strike="noStrike" spc="-15" dirty="0" smtClean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can</a:t>
            </a:r>
            <a:r>
              <a:rPr lang="en-IN" sz="2400" b="0" strike="noStrike" spc="-15" dirty="0">
                <a:solidFill>
                  <a:srgbClr val="000000"/>
                </a:solidFill>
                <a:latin typeface="Times New Roman"/>
                <a:ea typeface="DejaVu Sans"/>
              </a:rPr>
              <a:t> view the list of </a:t>
            </a:r>
            <a:r>
              <a:rPr lang="en-IN" sz="2400" b="0" strike="noStrike" spc="-15" dirty="0" smtClean="0">
                <a:solidFill>
                  <a:srgbClr val="000000"/>
                </a:solidFill>
                <a:latin typeface="Times New Roman"/>
                <a:ea typeface="DejaVu Sans"/>
              </a:rPr>
              <a:t>Games</a:t>
            </a:r>
            <a:r>
              <a:rPr lang="en-IN" sz="2400" b="0" strike="noStrike" spc="-15" dirty="0" smtClean="0">
                <a:solidFill>
                  <a:srgbClr val="000000"/>
                </a:solidFill>
                <a:latin typeface="Times New Roman"/>
                <a:ea typeface="DejaVu Sans"/>
              </a:rPr>
              <a:t>, in </a:t>
            </a:r>
            <a:r>
              <a:rPr lang="en-IN" sz="2400" b="0" strike="noStrike" spc="-15" dirty="0" err="1" smtClean="0">
                <a:solidFill>
                  <a:srgbClr val="000000"/>
                </a:solidFill>
                <a:latin typeface="Times New Roman"/>
                <a:ea typeface="DejaVu Sans"/>
              </a:rPr>
              <a:t>wich</a:t>
            </a:r>
            <a:r>
              <a:rPr lang="en-IN" sz="2400" b="0" strike="noStrike" spc="-15" dirty="0" smtClean="0">
                <a:solidFill>
                  <a:srgbClr val="000000"/>
                </a:solidFill>
                <a:latin typeface="Times New Roman"/>
                <a:ea typeface="DejaVu Sans"/>
              </a:rPr>
              <a:t> user can </a:t>
            </a:r>
            <a:r>
              <a:rPr lang="en-IN" sz="2400" b="0" strike="noStrike" spc="-15" dirty="0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r>
              <a:rPr lang="en-IN" sz="2400" spc="-15" dirty="0">
                <a:solidFill>
                  <a:srgbClr val="000000"/>
                </a:solidFill>
                <a:latin typeface="Times New Roman"/>
                <a:ea typeface="DejaVu Sans"/>
              </a:rPr>
              <a:t> and</a:t>
            </a:r>
            <a:r>
              <a:rPr lang="en-IN" sz="2400" b="0" strike="noStrike" spc="-15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400" spc="-15" dirty="0" smtClean="0">
                <a:solidFill>
                  <a:srgbClr val="000000"/>
                </a:solidFill>
                <a:latin typeface="Times New Roman"/>
                <a:ea typeface="DejaVu Sans"/>
              </a:rPr>
              <a:t>purchase</a:t>
            </a:r>
            <a:r>
              <a:rPr lang="en-IN" sz="2400" b="0" strike="noStrike" spc="-15" dirty="0" smtClean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400" b="0" strike="noStrike" spc="-15" dirty="0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lang="en-IN" sz="2400" b="0" strike="noStrike" spc="-15" dirty="0" smtClean="0">
                <a:solidFill>
                  <a:srgbClr val="000000"/>
                </a:solidFill>
                <a:latin typeface="Times New Roman"/>
                <a:ea typeface="DejaVu Sans"/>
              </a:rPr>
              <a:t>game </a:t>
            </a:r>
            <a:r>
              <a:rPr lang="en-IN" sz="2400" spc="-15" dirty="0" smtClean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lang="en-IN" sz="2400" b="0" strike="noStrike" spc="-15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467000" y="703440"/>
            <a:ext cx="8594640" cy="80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IN" sz="5000" b="1" spc="-1" dirty="0" smtClean="0">
                <a:solidFill>
                  <a:srgbClr val="000000"/>
                </a:solidFill>
                <a:latin typeface="Arial"/>
              </a:rPr>
              <a:t>Future Scope</a:t>
            </a:r>
            <a:endParaRPr lang="en-US" sz="5000" b="0" strike="noStrike" spc="-1" dirty="0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540360" y="1632960"/>
            <a:ext cx="10222560" cy="440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5060" indent="-342900" algn="just">
              <a:lnSpc>
                <a:spcPct val="15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en-IN" sz="2400" dirty="0" smtClean="0"/>
              <a:t>This project can be enhanced further by adding Many more Games in it. </a:t>
            </a:r>
            <a:endParaRPr lang="en-IN" sz="2400" dirty="0" smtClean="0"/>
          </a:p>
          <a:p>
            <a:pPr marL="345060" indent="-342900" algn="just">
              <a:lnSpc>
                <a:spcPct val="15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 smtClean="0"/>
              <a:t>software is flexible enough to be modified and implemented as per future requirements</a:t>
            </a:r>
            <a:r>
              <a:rPr lang="en-IN" sz="2400" dirty="0" smtClean="0"/>
              <a:t>.</a:t>
            </a:r>
          </a:p>
          <a:p>
            <a:pPr marL="345060" indent="-342900" algn="just">
              <a:lnSpc>
                <a:spcPct val="15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smtClean="0"/>
              <a:t>We have tried our best to present this free and user–friendly website to the customers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1075</TotalTime>
  <Words>425</Words>
  <Application>Microsoft Office PowerPoint</Application>
  <PresentationFormat>Custom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     </vt:lpstr>
      <vt:lpstr>     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Seminar on,  ‘Mining Fashion Outfit Using End-to-End Deep learning ’  by   Vidula Birajdar [Roll No] Anshuman Kumar  [Roll No] Pratiksha Patel [Roll No]  under the guidance of,  Prof. ………………………..</dc:title>
  <dc:creator>KasNet5</dc:creator>
  <cp:lastModifiedBy>DELL</cp:lastModifiedBy>
  <cp:revision>104</cp:revision>
  <dcterms:created xsi:type="dcterms:W3CDTF">2018-09-06T12:26:56Z</dcterms:created>
  <dcterms:modified xsi:type="dcterms:W3CDTF">2021-02-02T05:33:22Z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