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8F03F-BAD4-475F-99B0-5E666450C9CC}" v="34" dt="2022-12-20T18:30:1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802C-F4C5-3536-C87F-89E23B9C9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572CD-126F-0941-F2DB-CF7F70EFB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17959-6F12-BDC8-B363-518D82BD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50FC-4639-3A44-D513-370E4764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3C30-5C45-6265-D570-95CC1C2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1AE3-5EE1-A53D-831C-63DA7CB6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896F-92AC-1C29-B3D1-F485DE1F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29CD-1B9C-BC84-9C7B-004E4542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6432-2753-1AFC-B6CF-1B84B5EF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472A-4CEB-38A7-F543-1C8B8CB7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51EE6-5DE8-5998-4995-07BD673E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AE73-DF42-91F7-F71D-F1F67ADE8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B22C-EB81-ABC8-7A62-33376160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61AF-C407-2C23-20AB-3AD9B58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A12E-20F1-2D5F-FCF4-AAAD7561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7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A43E-E7E2-70B8-9212-44DC421C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1CBC-D847-D044-29EE-6BB6603F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5105-29DD-C188-A377-565B1626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2953-D0B8-DBE6-5057-3E572EC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6995-3A8D-FBE9-5BD8-D7B14479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1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ED4C-4C1F-1D8B-E138-B6D567A9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90F1-7ED2-5034-D669-A1936659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7CF8-3066-33D9-662C-25C95FF5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76EE-5DFE-F2FF-E424-766032C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7E9C-8877-4585-9F8F-799D2411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A8C-ADBF-18EC-1138-639CCCBF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1F45-9979-6C69-8731-7B30FABF5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1F81-FA52-C808-8751-5AA7AC99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45C5-8AD2-A62C-21BD-8E1C544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3F4A-805E-03F6-01F8-CB7495F2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6593-AFB8-4498-2102-6FC47BC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4A85-798F-E3E8-C3EE-F07A7831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E508-FF0F-EE8E-8BA6-91936122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0D28-2BE2-CA4B-5CB1-5F2D7ACD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FA1FB-E03E-127B-D82A-08A4AA16D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F7227-057A-34ED-849D-238F86247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B4703-E49C-AE60-6992-2F7A00DC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4F84E-0D6B-CA46-4043-F9DF76A2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48A40-7299-4904-B9E2-957AFD8F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EA1F-08C1-7C65-E8B9-23F4A9BA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CB3EA-5799-4D64-C115-1AD78C62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B8828-F40B-F4D8-F3F4-C80206B7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1D1F-458B-71EA-B502-5B1876C5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77089-04F0-2288-3636-854E32AF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0484C-77AD-4316-1950-ACACF798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8B01-1CCD-1778-7DA7-444D32DD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7BE-79B1-F041-11F1-68C85394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5F0F-CBB3-F978-A444-DD46CE27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4E8CB-E8F4-B091-CC97-E721E895B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E631-1876-8538-31D4-A68DC073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82A3-49C6-0C2C-45AE-9C164C4B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9DEF1-5B94-B7E0-5BD6-E07896E3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E954-7632-1661-FBDD-A269114C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DF3B-B5A8-542B-64E7-9A00C691E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3209D-8086-B5E8-D681-F8620208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6A75-839C-D3E1-BC6C-7409115E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24711-AE17-FF43-D64E-F417400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0DAD-EA4F-CE62-BA92-6609FA0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0F50E-C743-BB96-A7FA-4CC452D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715B1-E276-57CB-E81E-F58E44FB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7516-BF6D-A877-6A92-29AEA847B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9D9C-DC7C-43DE-9851-A532981C2F07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9AF4-B9CD-7ED6-EFA4-99CE6B969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4FE9-9D99-4228-BF51-9849AE2C2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7C67-2215-46CE-B83B-891A4EAC3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1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-QLHECxSTY" TargetMode="External"/><Relationship Id="rId2" Type="http://schemas.openxmlformats.org/officeDocument/2006/relationships/hyperlink" Target="http://www.geeksforgreeks.org/web-technology/html-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DF828-081F-CC4E-F027-2DDD45924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2" y="1"/>
            <a:ext cx="5077326" cy="272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9FE50-8AE9-7B1A-C8A2-DAB268E25E0B}"/>
              </a:ext>
            </a:extLst>
          </p:cNvPr>
          <p:cNvSpPr txBox="1"/>
          <p:nvPr/>
        </p:nvSpPr>
        <p:spPr>
          <a:xfrm>
            <a:off x="2333634" y="2494002"/>
            <a:ext cx="87760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 </a:t>
            </a:r>
            <a:r>
              <a:rPr lang="en-IN" sz="3600" b="1" dirty="0"/>
              <a:t>Order Up: Best Online S</a:t>
            </a:r>
            <a:r>
              <a:rPr lang="en-IN" sz="4000" b="1" dirty="0"/>
              <a:t>hopping website</a:t>
            </a:r>
          </a:p>
          <a:p>
            <a:r>
              <a:rPr lang="en-IN" sz="3600" b="1" dirty="0"/>
              <a:t>                 </a:t>
            </a:r>
            <a:r>
              <a:rPr lang="en-IN" sz="3600" u="sng" dirty="0"/>
              <a:t>Mini Project Presentation</a:t>
            </a:r>
          </a:p>
          <a:p>
            <a:endParaRPr lang="en-IN" sz="3600" u="sng" dirty="0"/>
          </a:p>
          <a:p>
            <a:r>
              <a:rPr lang="en-IN" sz="2400" b="1" dirty="0"/>
              <a:t>PRESENTED BY:</a:t>
            </a:r>
            <a:r>
              <a:rPr lang="en-IN" sz="2400" dirty="0"/>
              <a:t>-</a:t>
            </a:r>
          </a:p>
          <a:p>
            <a:r>
              <a:rPr lang="en-IN" sz="1800" dirty="0"/>
              <a:t>                                     </a:t>
            </a:r>
            <a:r>
              <a:rPr lang="en-IN" sz="2400" dirty="0"/>
              <a:t>Harshita Jaiswal(2000200310014)</a:t>
            </a:r>
          </a:p>
          <a:p>
            <a:r>
              <a:rPr lang="en-IN" sz="2400" b="1" dirty="0"/>
              <a:t>CO-ORDINATOR :-</a:t>
            </a:r>
          </a:p>
          <a:p>
            <a:r>
              <a:rPr lang="en-IN" sz="2400" dirty="0"/>
              <a:t>                             Mr. Aashish Kapoor Sir</a:t>
            </a:r>
          </a:p>
          <a:p>
            <a:r>
              <a:rPr lang="en-IN" sz="2400" b="1" dirty="0"/>
              <a:t>BRANCH:-</a:t>
            </a:r>
          </a:p>
          <a:p>
            <a:r>
              <a:rPr lang="en-IN" sz="2400" dirty="0"/>
              <a:t>                             Electronics &amp;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46024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10C4-463B-0934-B723-E6539D93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00B6-5493-B1C4-9258-9ACB86B4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Prevention measure can be added to prevent fake logins.</a:t>
            </a:r>
          </a:p>
          <a:p>
            <a:r>
              <a:rPr lang="en-IN" dirty="0"/>
              <a:t>Users Privacy can be enhanced . Captcha can be added for authentication purpose .</a:t>
            </a:r>
          </a:p>
          <a:p>
            <a:r>
              <a:rPr lang="en-IN" dirty="0"/>
              <a:t>Graphics and Animations can be added to make website more user – friendly &amp;</a:t>
            </a:r>
          </a:p>
          <a:p>
            <a:r>
              <a:rPr lang="en-IN" dirty="0"/>
              <a:t>Interactive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373BD-A235-3C29-D77B-4F4C358E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22" y="3778250"/>
            <a:ext cx="3095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F4BC-D566-4B9B-E412-2CE68284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4A7-B820-B198-4D7D-AD74D425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http://www.geeksforgreeks.org/web-technology/html-css</a:t>
            </a:r>
            <a:endParaRPr lang="en-IN" dirty="0"/>
          </a:p>
          <a:p>
            <a:r>
              <a:rPr lang="en-IN" dirty="0">
                <a:hlinkClick r:id="rId3"/>
              </a:rPr>
              <a:t>https://youtu.be/4-QLHECxSTY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3C96C-B2B7-3837-915E-14E0F93A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30" y="2859579"/>
            <a:ext cx="2510445" cy="3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4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4E2129-ABA9-CA1C-B2C0-D1F2959D1D47}"/>
              </a:ext>
            </a:extLst>
          </p:cNvPr>
          <p:cNvSpPr txBox="1"/>
          <p:nvPr/>
        </p:nvSpPr>
        <p:spPr>
          <a:xfrm>
            <a:off x="2194560" y="2211184"/>
            <a:ext cx="7933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698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E9F-71DC-8ED2-F0E9-CB99549A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Project details</a:t>
            </a:r>
            <a:endParaRPr lang="en-IN" sz="3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97C63-C326-86B3-AAD5-79A4064C4920}"/>
              </a:ext>
            </a:extLst>
          </p:cNvPr>
          <p:cNvSpPr txBox="1"/>
          <p:nvPr/>
        </p:nvSpPr>
        <p:spPr>
          <a:xfrm>
            <a:off x="838200" y="2069432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Description :-</a:t>
            </a:r>
          </a:p>
          <a:p>
            <a:r>
              <a:rPr lang="en-IN" dirty="0"/>
              <a:t>              O</a:t>
            </a:r>
            <a:r>
              <a:rPr lang="en-IN" sz="2000" dirty="0"/>
              <a:t>ur Project is a online shopping website. In this the Customer can place his\her order and he\she will receive the delivery on their expected time.</a:t>
            </a:r>
          </a:p>
          <a:p>
            <a:r>
              <a:rPr lang="en-IN" sz="2400" b="1" dirty="0"/>
              <a:t>Scope :-</a:t>
            </a:r>
          </a:p>
          <a:p>
            <a:r>
              <a:rPr lang="en-IN" dirty="0"/>
              <a:t>             I</a:t>
            </a:r>
            <a:r>
              <a:rPr lang="en-IN" sz="2000" dirty="0"/>
              <a:t>n this Project we can add cloths ,authentication through google , </a:t>
            </a:r>
            <a:r>
              <a:rPr lang="en-IN" sz="2000" dirty="0" err="1"/>
              <a:t>wishlist</a:t>
            </a:r>
            <a:r>
              <a:rPr lang="en-IN" sz="2000" dirty="0"/>
              <a:t>, payment, gateway.</a:t>
            </a:r>
          </a:p>
          <a:p>
            <a:r>
              <a:rPr lang="en-IN" sz="2400" b="1" dirty="0"/>
              <a:t>Problem solving :-</a:t>
            </a:r>
          </a:p>
          <a:p>
            <a:r>
              <a:rPr lang="en-IN" dirty="0"/>
              <a:t>              </a:t>
            </a:r>
            <a:r>
              <a:rPr lang="en-IN" sz="2000" dirty="0"/>
              <a:t>We live in era where everyone is living a fast-placed life. People ,especially in cities, live on takeaways instead of cloths . Still, a lot of time is wasted in going and picking up the order ,so we’ve made an online ordering online clothing website which allows people to order their cloths . Our website helps people in browsing menu online and choosing according to their style .</a:t>
            </a:r>
          </a:p>
          <a:p>
            <a:r>
              <a:rPr lang="en-IN" sz="2000" dirty="0"/>
              <a:t>It’s true that nowadays people value their time over anything plus , they want to avoid unnecessary travelling as much as they can. So, our website also provide home delivery.</a:t>
            </a:r>
          </a:p>
        </p:txBody>
      </p:sp>
    </p:spTree>
    <p:extLst>
      <p:ext uri="{BB962C8B-B14F-4D97-AF65-F5344CB8AC3E}">
        <p14:creationId xmlns:p14="http://schemas.microsoft.com/office/powerpoint/2010/main" val="1762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898C-4DC6-0F45-9E62-4F50C24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EEF86-516E-26CB-AF7F-4F0858B262A6}"/>
              </a:ext>
            </a:extLst>
          </p:cNvPr>
          <p:cNvSpPr txBox="1"/>
          <p:nvPr/>
        </p:nvSpPr>
        <p:spPr>
          <a:xfrm>
            <a:off x="838200" y="1828800"/>
            <a:ext cx="110369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For the front - end we used :-</a:t>
            </a:r>
          </a:p>
          <a:p>
            <a:r>
              <a:rPr lang="en-IN" sz="2000" dirty="0"/>
              <a:t>→HTML</a:t>
            </a:r>
          </a:p>
          <a:p>
            <a:r>
              <a:rPr lang="en-IN" sz="2000" dirty="0"/>
              <a:t>→CSS                                                                                    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E87771E-A010-246E-7B12-CA8DA55B7F7B}"/>
              </a:ext>
            </a:extLst>
          </p:cNvPr>
          <p:cNvPicPr/>
          <p:nvPr/>
        </p:nvPicPr>
        <p:blipFill rotWithShape="1">
          <a:blip r:embed="rId2" cstate="print"/>
          <a:srcRect l="29315" t="24377" b="3800"/>
          <a:stretch/>
        </p:blipFill>
        <p:spPr>
          <a:xfrm>
            <a:off x="4122821" y="2518611"/>
            <a:ext cx="7752347" cy="40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A01D1A-098E-8B83-F571-53571273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11" y="0"/>
            <a:ext cx="5325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D6EB-0A33-B685-9498-EFEE1575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/>
          <a:lstStyle/>
          <a:p>
            <a:r>
              <a:rPr lang="en-IN" b="1" dirty="0"/>
              <a:t>Using tags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1203-324B-528E-F96D-E4C87EF2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83368"/>
            <a:ext cx="11049000" cy="5454315"/>
          </a:xfrm>
        </p:spPr>
        <p:txBody>
          <a:bodyPr>
            <a:normAutofit/>
          </a:bodyPr>
          <a:lstStyle/>
          <a:p>
            <a:r>
              <a:rPr lang="en-IN" dirty="0"/>
              <a:t>HTML is made up of a series of pre- defined “Tags”, which are indicated by triangular brackets : </a:t>
            </a:r>
            <a:r>
              <a:rPr lang="en-IN" dirty="0" err="1"/>
              <a:t>eg</a:t>
            </a:r>
            <a:endParaRPr lang="en-IN" dirty="0"/>
          </a:p>
          <a:p>
            <a:r>
              <a:rPr lang="en-IN" dirty="0"/>
              <a:t>This text is tagged as a paragraph</a:t>
            </a:r>
          </a:p>
          <a:p>
            <a:r>
              <a:rPr lang="en-IN" dirty="0"/>
              <a:t>Tags need to be opened and closed:</a:t>
            </a:r>
          </a:p>
          <a:p>
            <a:r>
              <a:rPr lang="en-IN" dirty="0"/>
              <a:t> An opening tag looks like this :</a:t>
            </a:r>
          </a:p>
          <a:p>
            <a:r>
              <a:rPr lang="en-IN" dirty="0"/>
              <a:t>A closing tag looks like this :</a:t>
            </a:r>
          </a:p>
          <a:p>
            <a:r>
              <a:rPr lang="en-IN" dirty="0"/>
              <a:t>Tags must be “nested” :i.e. opened and closed in the correct order:</a:t>
            </a:r>
          </a:p>
          <a:p>
            <a:r>
              <a:rPr lang="en-IN" dirty="0"/>
              <a:t>In practice, this means that when you open a tag which “nests” in another set of tags ,it must be closed before the surrounding tag is closed:</a:t>
            </a:r>
          </a:p>
          <a:p>
            <a:r>
              <a:rPr lang="en-IN" dirty="0"/>
              <a:t> The nested tag must be closed before the surrounding tag.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C0A2C-0E60-1C8A-5BD2-F0371ECDA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26" y="0"/>
            <a:ext cx="4844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CDC1-0338-135E-506B-6326D248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Benefits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7E88-169C-F422-6671-9B440835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Style rules can be applied to multiple pages.</a:t>
            </a:r>
          </a:p>
          <a:p>
            <a:r>
              <a:rPr lang="en-IN" dirty="0"/>
              <a:t>Changes can be made to one CSS file rather than multiple HTML files.</a:t>
            </a:r>
          </a:p>
          <a:p>
            <a:r>
              <a:rPr lang="en-IN" dirty="0"/>
              <a:t>Browsers retain a copy of CSS, speeding up load  times.</a:t>
            </a:r>
          </a:p>
          <a:p>
            <a:r>
              <a:rPr lang="en-IN" dirty="0"/>
              <a:t>CSS can allow for responsive web design on different platforms (desktop, mobile ,tablets etc .).</a:t>
            </a:r>
          </a:p>
          <a:p>
            <a:r>
              <a:rPr lang="en-IN" dirty="0"/>
              <a:t>Separating HTML and style elements improves accessibility, particularly for readers using page reader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806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F51354-EB62-F1B9-13DC-5D2891797FD4}"/>
              </a:ext>
            </a:extLst>
          </p:cNvPr>
          <p:cNvSpPr txBox="1"/>
          <p:nvPr/>
        </p:nvSpPr>
        <p:spPr>
          <a:xfrm>
            <a:off x="481263" y="625642"/>
            <a:ext cx="1118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Some Snaps of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A741A-3189-9405-4A77-0DD927DA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1267026"/>
            <a:ext cx="5814240" cy="2673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01CE5-A18A-664E-7865-C3E148C3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1" y="3873731"/>
            <a:ext cx="5814240" cy="2826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C2160E-0552-5A0F-3E65-39CE17CDBCD9}"/>
              </a:ext>
            </a:extLst>
          </p:cNvPr>
          <p:cNvSpPr txBox="1"/>
          <p:nvPr/>
        </p:nvSpPr>
        <p:spPr>
          <a:xfrm>
            <a:off x="481263" y="4588625"/>
            <a:ext cx="337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62754-8D73-DDBC-91F0-A3695F8AAC32}"/>
              </a:ext>
            </a:extLst>
          </p:cNvPr>
          <p:cNvSpPr txBox="1"/>
          <p:nvPr/>
        </p:nvSpPr>
        <p:spPr>
          <a:xfrm>
            <a:off x="6666807" y="1037787"/>
            <a:ext cx="3358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sz="3200" b="1" u="sng" dirty="0">
                <a:solidFill>
                  <a:srgbClr val="0070C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46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0C47E8-9E4A-75BF-7167-55FBC2D5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67549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CC876B-3B41-4977-0C62-F69B64C6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9000"/>
            <a:ext cx="6179128" cy="3237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C94E14-3854-812B-C706-317481E91B60}"/>
              </a:ext>
            </a:extLst>
          </p:cNvPr>
          <p:cNvSpPr txBox="1"/>
          <p:nvPr/>
        </p:nvSpPr>
        <p:spPr>
          <a:xfrm>
            <a:off x="6633556" y="0"/>
            <a:ext cx="2676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BLOG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4DF13-91AF-08BC-C338-60A5A1B5D62D}"/>
              </a:ext>
            </a:extLst>
          </p:cNvPr>
          <p:cNvSpPr txBox="1"/>
          <p:nvPr/>
        </p:nvSpPr>
        <p:spPr>
          <a:xfrm>
            <a:off x="232756" y="3890356"/>
            <a:ext cx="259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264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Project details</vt:lpstr>
      <vt:lpstr>Technology Used </vt:lpstr>
      <vt:lpstr>PowerPoint Presentation</vt:lpstr>
      <vt:lpstr>Using tags properly</vt:lpstr>
      <vt:lpstr>PowerPoint Presentation</vt:lpstr>
      <vt:lpstr>Benefits of CSS</vt:lpstr>
      <vt:lpstr>PowerPoint Presentation</vt:lpstr>
      <vt:lpstr>PowerPoint Presentation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 Jaiswal</dc:creator>
  <cp:lastModifiedBy>Harshita Jaiswal</cp:lastModifiedBy>
  <cp:revision>2</cp:revision>
  <dcterms:created xsi:type="dcterms:W3CDTF">2022-12-19T13:01:56Z</dcterms:created>
  <dcterms:modified xsi:type="dcterms:W3CDTF">2022-12-20T18:32:21Z</dcterms:modified>
</cp:coreProperties>
</file>