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523CC-B942-4A82-B7B2-23684F41E09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C1660-F9D0-4DCD-9FAC-33F1D005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4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1660-F9D0-4DCD-9FAC-33F1D00577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65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7FAE-23EF-46F2-97CE-085975B5259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3923-BAF0-4DBA-BC38-2BB5B9EC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2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7FAE-23EF-46F2-97CE-085975B5259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3923-BAF0-4DBA-BC38-2BB5B9EC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7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7FAE-23EF-46F2-97CE-085975B5259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3923-BAF0-4DBA-BC38-2BB5B9EC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7FAE-23EF-46F2-97CE-085975B5259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3923-BAF0-4DBA-BC38-2BB5B9ECB06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9987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7FAE-23EF-46F2-97CE-085975B5259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3923-BAF0-4DBA-BC38-2BB5B9EC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17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7FAE-23EF-46F2-97CE-085975B5259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3923-BAF0-4DBA-BC38-2BB5B9EC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14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7FAE-23EF-46F2-97CE-085975B5259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3923-BAF0-4DBA-BC38-2BB5B9EC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85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7FAE-23EF-46F2-97CE-085975B5259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3923-BAF0-4DBA-BC38-2BB5B9EC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74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7FAE-23EF-46F2-97CE-085975B5259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3923-BAF0-4DBA-BC38-2BB5B9EC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0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7FAE-23EF-46F2-97CE-085975B5259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3923-BAF0-4DBA-BC38-2BB5B9EC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2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7FAE-23EF-46F2-97CE-085975B5259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3923-BAF0-4DBA-BC38-2BB5B9EC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0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7FAE-23EF-46F2-97CE-085975B5259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3923-BAF0-4DBA-BC38-2BB5B9EC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7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7FAE-23EF-46F2-97CE-085975B5259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3923-BAF0-4DBA-BC38-2BB5B9EC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7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7FAE-23EF-46F2-97CE-085975B5259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3923-BAF0-4DBA-BC38-2BB5B9EC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6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7FAE-23EF-46F2-97CE-085975B5259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3923-BAF0-4DBA-BC38-2BB5B9EC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8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7FAE-23EF-46F2-97CE-085975B5259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3923-BAF0-4DBA-BC38-2BB5B9EC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3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7FAE-23EF-46F2-97CE-085975B5259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3923-BAF0-4DBA-BC38-2BB5B9EC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9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447FAE-23EF-46F2-97CE-085975B5259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13923-BAF0-4DBA-BC38-2BB5B9EC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10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world.com/article/2077521/java-tip-24--how-to-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ECBA-D82E-42BE-A356-FA5371BB5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4947" y="1581665"/>
            <a:ext cx="4562105" cy="2098025"/>
          </a:xfrm>
        </p:spPr>
        <p:txBody>
          <a:bodyPr/>
          <a:lstStyle/>
          <a:p>
            <a:r>
              <a:rPr lang="en-US" dirty="0"/>
              <a:t>JAVAOS</a:t>
            </a:r>
            <a:br>
              <a:rPr lang="en-US" dirty="0"/>
            </a:br>
            <a:r>
              <a:rPr lang="en-US" sz="4000" dirty="0"/>
              <a:t>An OS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23DB4-21FE-4B0E-A258-08A138D1D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0281" y="3196281"/>
            <a:ext cx="6842620" cy="2265363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				</a:t>
            </a:r>
          </a:p>
          <a:p>
            <a:r>
              <a:rPr lang="en-US" dirty="0"/>
              <a:t>						Made By –</a:t>
            </a:r>
          </a:p>
          <a:p>
            <a:r>
              <a:rPr lang="en-US" dirty="0"/>
              <a:t>			  				          	 Harsh Agrawal</a:t>
            </a:r>
          </a:p>
          <a:p>
            <a:r>
              <a:rPr lang="en-US" dirty="0"/>
              <a:t>						     			 B005</a:t>
            </a:r>
          </a:p>
          <a:p>
            <a:r>
              <a:rPr lang="en-US" dirty="0"/>
              <a:t>					                             BTech CS</a:t>
            </a:r>
          </a:p>
        </p:txBody>
      </p:sp>
    </p:spTree>
    <p:extLst>
      <p:ext uri="{BB962C8B-B14F-4D97-AF65-F5344CB8AC3E}">
        <p14:creationId xmlns:p14="http://schemas.microsoft.com/office/powerpoint/2010/main" val="2260040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44489-7D60-45A9-862E-B158FC8E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35046-CC75-402E-9A05-4708B9F00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Work was done by me</a:t>
            </a:r>
          </a:p>
        </p:txBody>
      </p:sp>
    </p:spTree>
    <p:extLst>
      <p:ext uri="{BB962C8B-B14F-4D97-AF65-F5344CB8AC3E}">
        <p14:creationId xmlns:p14="http://schemas.microsoft.com/office/powerpoint/2010/main" val="2141615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D8C6-5E4F-47BE-AA9B-D61E2286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Co-relation with OS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8C21E-71E6-411D-A9E6-861F01C43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1. Authentication and Event Handling(i.e. Button Clicks) provides I/O Management </a:t>
            </a:r>
          </a:p>
          <a:p>
            <a:r>
              <a:rPr lang="en-US" dirty="0"/>
              <a:t>2. Virtual Disks and Folders provides Memory Management </a:t>
            </a:r>
          </a:p>
          <a:p>
            <a:r>
              <a:rPr lang="en-US" dirty="0"/>
              <a:t>3. Process Scheduling is being done providing Process Management </a:t>
            </a:r>
          </a:p>
          <a:p>
            <a:r>
              <a:rPr lang="en-US" dirty="0"/>
              <a:t>4. Multiple Processes can be run at the same time providing Concurrency.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40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B4D3-D7D6-4542-94F6-37A39D7B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89DE3-FE99-4381-A67C-8A4343710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Only limited functionalities of an OS are implemented  </a:t>
            </a:r>
          </a:p>
          <a:p>
            <a:r>
              <a:rPr lang="en-US" dirty="0"/>
              <a:t>only single user access is given  </a:t>
            </a:r>
          </a:p>
          <a:p>
            <a:r>
              <a:rPr lang="en-US" dirty="0"/>
              <a:t>Its not possible to create new files and folders </a:t>
            </a:r>
          </a:p>
          <a:p>
            <a:r>
              <a:rPr lang="en-US" dirty="0"/>
              <a:t>To access various folders they should be present on the base OS already.</a:t>
            </a:r>
          </a:p>
          <a:p>
            <a:r>
              <a:rPr lang="en-US" dirty="0"/>
              <a:t>Also only one command can be run at a time in terminal , after its</a:t>
            </a:r>
          </a:p>
          <a:p>
            <a:pPr marL="0" indent="0">
              <a:buNone/>
            </a:pPr>
            <a:r>
              <a:rPr lang="en-US" dirty="0"/>
              <a:t>completion you have to close it and open terminal once again to run</a:t>
            </a:r>
          </a:p>
          <a:p>
            <a:pPr marL="0" indent="0">
              <a:buNone/>
            </a:pPr>
            <a:r>
              <a:rPr lang="en-US" dirty="0"/>
              <a:t>another command.</a:t>
            </a:r>
          </a:p>
          <a:p>
            <a:r>
              <a:rPr lang="en-US" dirty="0"/>
              <a:t>As it is an simulation direct application is not possible but combining this</a:t>
            </a:r>
          </a:p>
          <a:p>
            <a:pPr marL="0" indent="0">
              <a:buNone/>
            </a:pPr>
            <a:r>
              <a:rPr lang="en-US" dirty="0"/>
              <a:t>with hardware and adding various new functionalities can be used to make</a:t>
            </a:r>
          </a:p>
          <a:p>
            <a:pPr marL="0" indent="0">
              <a:buNone/>
            </a:pPr>
            <a:r>
              <a:rPr lang="en-US" dirty="0"/>
              <a:t>a new Operating System.</a:t>
            </a:r>
          </a:p>
        </p:txBody>
      </p:sp>
    </p:spTree>
    <p:extLst>
      <p:ext uri="{BB962C8B-B14F-4D97-AF65-F5344CB8AC3E}">
        <p14:creationId xmlns:p14="http://schemas.microsoft.com/office/powerpoint/2010/main" val="2619098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FBAA-387F-47EC-A716-2A1FBD49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3815E-3F20-431D-94E8-7FCD7DBF2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https://www.javatpoint.com/java-tutorial</a:t>
            </a:r>
          </a:p>
          <a:p>
            <a:r>
              <a:rPr lang="en-US" dirty="0"/>
              <a:t> https://www.geeksforgeeks.org/java/</a:t>
            </a:r>
          </a:p>
          <a:p>
            <a:r>
              <a:rPr lang="en-US" dirty="0"/>
              <a:t> https://stackoverflow.com/questions/15464111/run-cmd-commandsthrough-java</a:t>
            </a:r>
          </a:p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https://www.javaworld.com/article/2077521/java-tip-24--how-to-</a:t>
            </a:r>
            <a:r>
              <a:rPr lang="en-US" dirty="0"/>
              <a:t> playaudio-in-applications.html</a:t>
            </a:r>
          </a:p>
          <a:p>
            <a:r>
              <a:rPr lang="en-US" dirty="0"/>
              <a:t> https://stackoverflow.com/questions/5226212/how-to-open-thedefault-webbrowser-using-java</a:t>
            </a:r>
          </a:p>
        </p:txBody>
      </p:sp>
    </p:spTree>
    <p:extLst>
      <p:ext uri="{BB962C8B-B14F-4D97-AF65-F5344CB8AC3E}">
        <p14:creationId xmlns:p14="http://schemas.microsoft.com/office/powerpoint/2010/main" val="218067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CE37-B159-4B9E-80CD-25F0D230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EB78B1-BB69-4A3B-B44A-C6929F2F6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212902"/>
            <a:ext cx="8947150" cy="387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7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2F2F-0007-4921-91F2-E8A34590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3F007-8DE2-496B-BDD4-D49444A60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84" y="185324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1. FCFS                                                           2. LRU</a:t>
            </a:r>
          </a:p>
          <a:p>
            <a:pPr marL="0" indent="0">
              <a:buNone/>
            </a:pPr>
            <a:r>
              <a:rPr lang="en-US" dirty="0"/>
              <a:t>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6EAD3-15B0-48F8-BEA2-B5AC4BEED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010" y="2334438"/>
            <a:ext cx="2524259" cy="3136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4B99BF-555F-4467-B8E6-157800A4C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534" y="2334438"/>
            <a:ext cx="2935867" cy="377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2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5DFB-2644-4369-AE3A-3044CC70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D6C86-C04B-4480-B965-BEDF10DB1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Processors: Intel Core™ i3 processor or higher </a:t>
            </a:r>
          </a:p>
          <a:p>
            <a:r>
              <a:rPr lang="en-US" dirty="0"/>
              <a:t>Disk space: 500 MB </a:t>
            </a:r>
          </a:p>
          <a:p>
            <a:r>
              <a:rPr lang="en-US" dirty="0"/>
              <a:t>Operating systems: Windows XP or later, macOS, and Linux </a:t>
            </a:r>
          </a:p>
          <a:p>
            <a:r>
              <a:rPr lang="en-US" dirty="0"/>
              <a:t>Java Version: 1.8.0_221 or above</a:t>
            </a:r>
          </a:p>
        </p:txBody>
      </p:sp>
    </p:spTree>
    <p:extLst>
      <p:ext uri="{BB962C8B-B14F-4D97-AF65-F5344CB8AC3E}">
        <p14:creationId xmlns:p14="http://schemas.microsoft.com/office/powerpoint/2010/main" val="54661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0E7A-341A-48E2-9126-DD282470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4CD3D-3EB2-4B0F-8E71-7D101BF67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Any Device(PC or Laptop), with the required software can be used for this project</a:t>
            </a:r>
          </a:p>
        </p:txBody>
      </p:sp>
    </p:spTree>
    <p:extLst>
      <p:ext uri="{BB962C8B-B14F-4D97-AF65-F5344CB8AC3E}">
        <p14:creationId xmlns:p14="http://schemas.microsoft.com/office/powerpoint/2010/main" val="317306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2F30-190B-444C-BC9E-C1DB5651B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8D5E98-60E7-4FC1-A8F9-322CE72E4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930" y="1690688"/>
            <a:ext cx="5371070" cy="40016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362BA7-7859-4171-B18E-3732870A5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270" y="1690688"/>
            <a:ext cx="5897493" cy="400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5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9A4490-344E-45B6-A201-13AACED2C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13" y="1408671"/>
            <a:ext cx="5871987" cy="3748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F6CFEC-08C6-4083-A64F-E9DFAD71C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439" y="1408672"/>
            <a:ext cx="6030562" cy="374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29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26051D-5FCA-4662-BBDA-43CF1540A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404" y="1649768"/>
            <a:ext cx="5280596" cy="35584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998A1D-082D-42EA-9A3C-FA35F6631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455" y="1649769"/>
            <a:ext cx="4754393" cy="355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6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B7A2D4-3B13-477B-B714-5D83625EE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673" y="1006460"/>
            <a:ext cx="7160654" cy="470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73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346</Words>
  <Application>Microsoft Office PowerPoint</Application>
  <PresentationFormat>Widescreen</PresentationFormat>
  <Paragraphs>46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JAVAOS An OS Simulation</vt:lpstr>
      <vt:lpstr>Block Diagram</vt:lpstr>
      <vt:lpstr>Flowchart</vt:lpstr>
      <vt:lpstr>Software Requirements</vt:lpstr>
      <vt:lpstr>Hardware Requirements</vt:lpstr>
      <vt:lpstr>Snapshots</vt:lpstr>
      <vt:lpstr>PowerPoint Presentation</vt:lpstr>
      <vt:lpstr>PowerPoint Presentation</vt:lpstr>
      <vt:lpstr>PowerPoint Presentation</vt:lpstr>
      <vt:lpstr>Work Distribution</vt:lpstr>
      <vt:lpstr>Co-relation with OS Concepts</vt:lpstr>
      <vt:lpstr>Limitations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agrawal</dc:creator>
  <cp:lastModifiedBy>harsh agrawal</cp:lastModifiedBy>
  <cp:revision>6</cp:revision>
  <dcterms:created xsi:type="dcterms:W3CDTF">2020-03-30T08:42:15Z</dcterms:created>
  <dcterms:modified xsi:type="dcterms:W3CDTF">2020-03-30T10:14:21Z</dcterms:modified>
</cp:coreProperties>
</file>