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42f7ce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42f7ce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42f7ce5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42f7ce5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42f7ce5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42f7ce5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42f7ce51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42f7ce51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42f7ce5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d42f7ce5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42f7ce5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d42f7ce51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42f7ce51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d42f7ce51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5026700" y="69140"/>
            <a:ext cx="4242600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00"/>
                </a:solidFill>
              </a:rPr>
              <a:t>Submitted By:</a:t>
            </a:r>
            <a:endParaRPr sz="1900"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00"/>
                </a:solidFill>
              </a:rPr>
              <a:t>Ishika Soni (2017EEB1145)</a:t>
            </a:r>
            <a:endParaRPr sz="1900"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 b="1">
                <a:solidFill>
                  <a:srgbClr val="FFFF00"/>
                </a:solidFill>
              </a:rPr>
              <a:t>Harsha (2017meb1008)</a:t>
            </a:r>
            <a:endParaRPr sz="19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390550" y="1720275"/>
            <a:ext cx="2082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542950" y="1872675"/>
            <a:ext cx="2082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695350" y="2025075"/>
            <a:ext cx="2082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68050" y="2581125"/>
            <a:ext cx="2082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402500" y="2409025"/>
            <a:ext cx="12519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</a:rPr>
              <a:t>Users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984700" y="2288463"/>
            <a:ext cx="15036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FFFF"/>
                </a:solidFill>
              </a:rPr>
              <a:t>pnr_train</a:t>
            </a:r>
            <a:endParaRPr sz="2300" b="1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50600" y="1660450"/>
            <a:ext cx="1503600" cy="62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</a:rPr>
              <a:t>Ticket</a:t>
            </a:r>
            <a:endParaRPr sz="2600"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748175" y="2996750"/>
            <a:ext cx="12519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102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788400" y="1726425"/>
            <a:ext cx="10995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rgbClr val="FFFFFF"/>
                </a:solidFill>
              </a:rPr>
              <a:t>AC</a:t>
            </a:r>
            <a:endParaRPr sz="3100" b="1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472850" y="2996750"/>
            <a:ext cx="12519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104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94550" y="3049013"/>
            <a:ext cx="12519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SL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50600" y="4371600"/>
            <a:ext cx="12519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Train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1402500" y="3627975"/>
            <a:ext cx="12519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101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369150" y="4356575"/>
            <a:ext cx="12519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Admin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717388" y="2991850"/>
            <a:ext cx="12519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105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117250" y="3621825"/>
            <a:ext cx="1251900" cy="5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103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2635400" y="4251125"/>
            <a:ext cx="3481800" cy="76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Booking_system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2808925" y="1568500"/>
            <a:ext cx="2999400" cy="76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FFFF"/>
                </a:solidFill>
              </a:rPr>
              <a:t>bookings_history</a:t>
            </a:r>
            <a:endParaRPr sz="25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319750" y="1253725"/>
            <a:ext cx="2379600" cy="220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username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email =&gt;Unique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address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phone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password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19750" y="1167100"/>
            <a:ext cx="2379600" cy="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301825" y="371250"/>
            <a:ext cx="2379600" cy="1338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pnr=&gt;PK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train_id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131450" y="1253725"/>
            <a:ext cx="2379600" cy="220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P</a:t>
            </a:r>
            <a:r>
              <a:rPr lang="en" dirty="0"/>
              <a:t>nr =&gt;PK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N</a:t>
            </a:r>
            <a:r>
              <a:rPr lang="en" dirty="0"/>
              <a:t>ame =&gt;PK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A</a:t>
            </a:r>
            <a:r>
              <a:rPr lang="en" dirty="0"/>
              <a:t>ge =&gt;PK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G</a:t>
            </a:r>
            <a:r>
              <a:rPr lang="en"/>
              <a:t>ender =&gt;PK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coachNo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berthNo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6131450" y="1167100"/>
            <a:ext cx="2379600" cy="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ticket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301825" y="371250"/>
            <a:ext cx="2379600" cy="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pnr_train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301825" y="3043825"/>
            <a:ext cx="2270100" cy="140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username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pnr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301825" y="3043825"/>
            <a:ext cx="2270100" cy="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bookings_history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478250" y="426950"/>
            <a:ext cx="2379600" cy="154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db_train_no=&gt;PK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db_Sleeper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db_AC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33825" y="425000"/>
            <a:ext cx="2379600" cy="154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db_username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db_password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538875" y="503225"/>
            <a:ext cx="2487900" cy="251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db_trainNo=&gt;PK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db_AC=&gt;PK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db_Sleeper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db_date</a:t>
            </a:r>
            <a:endParaRPr sz="1700"/>
          </a:p>
        </p:txBody>
      </p:sp>
      <p:sp>
        <p:nvSpPr>
          <p:cNvPr id="107" name="Google Shape;107;p16"/>
          <p:cNvSpPr txBox="1"/>
          <p:nvPr/>
        </p:nvSpPr>
        <p:spPr>
          <a:xfrm>
            <a:off x="333825" y="425000"/>
            <a:ext cx="2379600" cy="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490625" y="423025"/>
            <a:ext cx="2379600" cy="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33825" y="2513225"/>
            <a:ext cx="2379600" cy="170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db_berthNo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db_berthType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33825" y="2513225"/>
            <a:ext cx="2379600" cy="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382200" y="2636219"/>
            <a:ext cx="2487900" cy="170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db_berthNo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db_berthType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382200" y="2513225"/>
            <a:ext cx="2487900" cy="58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538875" y="503225"/>
            <a:ext cx="24879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Booking System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6366000" y="1337000"/>
            <a:ext cx="2676900" cy="190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db_coachType =&gt; 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db_BerthNo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db_bookStatus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db_date =&gt;PK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366150" y="1337000"/>
            <a:ext cx="26769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103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95750" y="324525"/>
            <a:ext cx="2676900" cy="190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db_coachType =&gt; 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db_BerthNo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db_bookStatus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db_date =&gt;PK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95900" y="324525"/>
            <a:ext cx="26769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101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37475" y="2769800"/>
            <a:ext cx="2676900" cy="190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db_coachType =&gt; 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db_BerthNo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db_bookStatus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db_date =&gt;PK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37625" y="2769800"/>
            <a:ext cx="26769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104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352900" y="324525"/>
            <a:ext cx="2676900" cy="190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db_coachType =&gt; 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db_BerthNo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db_bookStatus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db_date =&gt;PK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353050" y="324525"/>
            <a:ext cx="26769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102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294575" y="2769800"/>
            <a:ext cx="2676900" cy="190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db_coachType =&gt; 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db_BerthNo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db_bookStatus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db_coachNo =&gt;PK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db_date =&gt;PK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294725" y="2769800"/>
            <a:ext cx="26769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665425" y="2111450"/>
            <a:ext cx="1483200" cy="14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18000" y="1632500"/>
            <a:ext cx="1930500" cy="110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80000" y="1740600"/>
            <a:ext cx="1606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Booking agent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Registeration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[Table : Users]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912050" y="2461225"/>
            <a:ext cx="88500" cy="1320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831100" y="2111450"/>
            <a:ext cx="1014000" cy="14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900600" y="1632500"/>
            <a:ext cx="1930500" cy="110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Booking agent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Login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[Table : Users]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845200" y="1576850"/>
            <a:ext cx="3015900" cy="143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030800" y="1632500"/>
            <a:ext cx="2949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Enter details 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 of Journey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Passengers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 of Coach: AC/Sleeper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313775" y="3814875"/>
            <a:ext cx="2848800" cy="1257000"/>
          </a:xfrm>
          <a:prstGeom prst="roundRect">
            <a:avLst>
              <a:gd name="adj" fmla="val 148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Enter details of passengers: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Name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Age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Gender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</a:rPr>
              <a:t>[Table : ticket]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65250" y="3890775"/>
            <a:ext cx="1930500" cy="11052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589250" y="4041825"/>
            <a:ext cx="16065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TICKET </a:t>
            </a: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BOOKED</a:t>
            </a: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245113" y="4041825"/>
            <a:ext cx="2019300" cy="147300"/>
          </a:xfrm>
          <a:prstGeom prst="leftArrow">
            <a:avLst>
              <a:gd name="adj1" fmla="val 39952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6912050" y="3009050"/>
            <a:ext cx="2475900" cy="12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Trainid entered by booking agent should be released by admin  on date of journey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No. of available seats should be more or equal to the no. of passengers in the selected coach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system Procedure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2453925" y="4189125"/>
            <a:ext cx="1810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unique PNR is generated and ticket is displayed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878650" y="1576850"/>
            <a:ext cx="1104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to user dashboard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78000" y="2737700"/>
            <a:ext cx="1810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Checks: Same username and email can’t register twice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962300" y="2800175"/>
            <a:ext cx="19305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Only registered users can login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1524475"/>
            <a:ext cx="1607100" cy="68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</a:rPr>
              <a:t>Admin Login</a:t>
            </a:r>
            <a:endParaRPr sz="15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</a:rPr>
              <a:t>(Table: admin )</a:t>
            </a:r>
            <a:endParaRPr sz="1500" b="1">
              <a:solidFill>
                <a:srgbClr val="FFFFFF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 rot="5400000">
            <a:off x="2749025" y="721950"/>
            <a:ext cx="117900" cy="2119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1748225" y="1425325"/>
            <a:ext cx="18714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Correct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Username/Password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008977" y="1524475"/>
            <a:ext cx="1696500" cy="68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</a:rPr>
              <a:t>Enter train No</a:t>
            </a:r>
            <a:endParaRPr sz="15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</a:rPr>
              <a:t>(Table: train )</a:t>
            </a:r>
            <a:endParaRPr sz="1500" b="1">
              <a:solidFill>
                <a:srgbClr val="FFFFFF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 rot="5400000">
            <a:off x="6706375" y="721938"/>
            <a:ext cx="117900" cy="2119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941200" y="1406749"/>
            <a:ext cx="19953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Correct Train 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/>
          <p:nvPr/>
        </p:nvSpPr>
        <p:spPr>
          <a:xfrm rot="-10793286">
            <a:off x="8255175" y="1722899"/>
            <a:ext cx="153600" cy="1061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139475" y="2896450"/>
            <a:ext cx="2910600" cy="141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Enter Date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Enter No of Sleeper Coaches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Enter No of AC Coaches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(Table : Booking System , train)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 rot="-5400000">
            <a:off x="4404650" y="1900000"/>
            <a:ext cx="186000" cy="2925000"/>
          </a:xfrm>
          <a:prstGeom prst="upArrow">
            <a:avLst>
              <a:gd name="adj1" fmla="val 28074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3449850" y="2896450"/>
            <a:ext cx="18714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Successful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086900" y="3455500"/>
            <a:ext cx="3185100" cy="2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a released train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Date not exceed  advance booking timeline (15 days)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of sleeper and AC coaches not exceed the maximum limit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Date &gt;= today's date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0" y="3061325"/>
            <a:ext cx="3035100" cy="154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</a:rPr>
              <a:t>Success: Train Released</a:t>
            </a:r>
            <a:endParaRPr sz="17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</a:rPr>
              <a:t>(Table[insertion]: Booking_System, 101, 102 ,103 ,104, 105)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237350" y="3645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Release Procedure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790601" y="1961763"/>
            <a:ext cx="7760572" cy="12199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On-screen Show (16:9)</PresentationFormat>
  <Paragraphs>155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Merriweather</vt:lpstr>
      <vt:lpstr>Roboto</vt:lpstr>
      <vt:lpstr>Paradigm</vt:lpstr>
      <vt:lpstr>PowerPoint Presentation</vt:lpstr>
      <vt:lpstr>Tables </vt:lpstr>
      <vt:lpstr>PowerPoint Presentation</vt:lpstr>
      <vt:lpstr>PowerPoint Presentation</vt:lpstr>
      <vt:lpstr>PowerPoint Presentation</vt:lpstr>
      <vt:lpstr>Booking system Procedure</vt:lpstr>
      <vt:lpstr>Train Release Procedure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Harsha Garg</cp:lastModifiedBy>
  <cp:revision>1</cp:revision>
  <dcterms:modified xsi:type="dcterms:W3CDTF">2020-11-24T21:47:29Z</dcterms:modified>
</cp:coreProperties>
</file>