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6" r:id="rId3"/>
    <p:sldId id="282" r:id="rId4"/>
    <p:sldId id="275" r:id="rId5"/>
    <p:sldId id="278" r:id="rId6"/>
    <p:sldId id="276" r:id="rId7"/>
    <p:sldId id="257" r:id="rId8"/>
    <p:sldId id="277" r:id="rId9"/>
    <p:sldId id="272" r:id="rId10"/>
    <p:sldId id="259" r:id="rId11"/>
    <p:sldId id="260" r:id="rId12"/>
    <p:sldId id="262" r:id="rId13"/>
    <p:sldId id="261" r:id="rId14"/>
    <p:sldId id="270" r:id="rId15"/>
    <p:sldId id="269" r:id="rId16"/>
    <p:sldId id="263" r:id="rId17"/>
    <p:sldId id="264" r:id="rId18"/>
    <p:sldId id="285" r:id="rId19"/>
    <p:sldId id="265" r:id="rId20"/>
    <p:sldId id="266" r:id="rId21"/>
    <p:sldId id="267" r:id="rId22"/>
    <p:sldId id="268" r:id="rId23"/>
    <p:sldId id="286" r:id="rId24"/>
    <p:sldId id="287" r:id="rId25"/>
    <p:sldId id="271" r:id="rId26"/>
    <p:sldId id="280" r:id="rId27"/>
    <p:sldId id="288" r:id="rId28"/>
    <p:sldId id="289" r:id="rId29"/>
    <p:sldId id="273" r:id="rId30"/>
    <p:sldId id="28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8888"/>
    <a:srgbClr val="787878"/>
    <a:srgbClr val="A9A9A9"/>
    <a:srgbClr val="7C7C7C"/>
    <a:srgbClr val="548235"/>
    <a:srgbClr val="FFFFFF"/>
    <a:srgbClr val="FDF8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1" autoAdjust="0"/>
    <p:restoredTop sz="94660"/>
  </p:normalViewPr>
  <p:slideViewPr>
    <p:cSldViewPr snapToGrid="0">
      <p:cViewPr varScale="1">
        <p:scale>
          <a:sx n="48" d="100"/>
          <a:sy n="48" d="100"/>
        </p:scale>
        <p:origin x="62" y="101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5:13.797"/>
    </inkml:context>
    <inkml:brush xml:id="br0">
      <inkml:brushProperty name="width" value="0.05" units="cm"/>
      <inkml:brushProperty name="height" value="0.05" units="cm"/>
      <inkml:brushProperty name="color" value="#E71224"/>
    </inkml:brush>
  </inkml:definitions>
  <inkml:trace contextRef="#ctx0" brushRef="#br0">750 0 24575,'-6'6'0,"0"-1"0,0 0 0,-1-1 0,1 0 0,-1 0 0,0 0 0,-15 5 0,-57 13 0,58-18 0,0 2 0,-28 10 0,33-9 0,-1-2 0,0 0 0,0 0 0,-1-2 0,1 0 0,-19 0 0,-109-4 0,59-1 0,60 1 0,16 0 0,0 1 0,0 0 0,0 1 0,0 0 0,1 0 0,-11 3 0,17-3 0,1 0 0,0 0 0,0 0 0,0 0 0,0 0 0,0 1 0,0-1 0,0 1 0,0-1 0,0 1 0,1 0 0,-1-1 0,1 1 0,-1 0 0,1 0 0,0 0 0,0 0 0,0 0 0,0 1 0,0-1 0,0 0 0,1 0 0,-1 1 0,1-1 0,-1 0 0,1 1 0,0-1 0,0 1 0,0-1 0,1 4 0,0 6 0,0-1 0,2 1 0,4 16 0,6 30 0,-10 227 0,-5-150 0,0-30 0,5 115 0,-3-218 0,0 1 0,0-1 0,0 0 0,1 0 0,-1 0 0,1 0 0,0 0 0,-1 0 0,1 0 0,0-1 0,0 1 0,0 0 0,0 0 0,2 1 0,-2-2 0,0 0 0,-1-1 0,1 1 0,0-1 0,0 1 0,0-1 0,0 1 0,0-1 0,0 0 0,0 1 0,0-1 0,0 0 0,0 0 0,0 0 0,0 0 0,0 0 0,0 0 0,0 0 0,0 0 0,2-1 0,5-1 0,-1-1 0,0 0 0,1-1 0,-1 0 0,0 0 0,6-6 0,22-10 0,-23 16 0,1 1 0,22-4 0,-24 6 0,0-1 0,-1-1 0,1 0 0,18-7 0,-17 5-151,1 0-1,-1 1 0,1 1 0,0 0 1,0 1-1,0 0 0,0 1 1,23 1-1,-16 0-6674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5:31.122"/>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59:28.547"/>
    </inkml:context>
    <inkml:brush xml:id="br0">
      <inkml:brushProperty name="width" value="0.05" units="cm"/>
      <inkml:brushProperty name="height" value="0.05" units="cm"/>
    </inkml:brush>
  </inkml:definitions>
  <inkml:trace contextRef="#ctx0" brushRef="#br0">57 0 24575,'18'49'0,"-6"17"0,-4 1 0,2 102 0,-10-122 0,-2 45 0,2-90 0,0 1-1,-1-1 1,1 0-1,-1 1 0,0-1 1,0 0-1,1 0 1,-2 1-1,1-1 1,0 0-1,0 0 0,-1 0 1,1 0-1,-1-1 1,-3 4-1,-31 18 77,1-1-1508,22-10-5394</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59:20.990"/>
    </inkml:context>
    <inkml:brush xml:id="br0">
      <inkml:brushProperty name="width" value="0.05" units="cm"/>
      <inkml:brushProperty name="height" value="0.05" units="cm"/>
    </inkml:brush>
  </inkml:definitions>
  <inkml:trace contextRef="#ctx0" brushRef="#br0">234 15 24575,'-2'-1'0,"-1"-1"0,1 0 0,-1 1 0,1-1 0,-1 1 0,1 0 0,-1 0 0,0 0 0,0 0 0,1 1 0,-1-1 0,0 1 0,0-1 0,0 1 0,0 0 0,0 0 0,1 0 0,-1 1 0,0-1 0,0 1 0,0 0 0,0-1 0,1 1 0,-1 0 0,0 1 0,1-1 0,-1 0 0,-2 2 0,-9 6 0,0-1 0,1 2 0,-18 15 0,31-25 0,-8 7 0,1-1 0,0 2 0,0-1 0,1 1 0,0 0 0,0 0 0,1 1 0,0 0 0,0 0 0,1 0 0,-3 10 0,5-12 0,0-1 0,1 1 0,0 0 0,0 0 0,1 0 0,0 0 0,0 0 0,1 0 0,-1 0 0,1 0 0,1 0 0,-1-1 0,1 1 0,1 0 0,-1-1 0,6 11 0,-5-12 0,-1 1 0,1-1 0,0 0 0,1 0 0,-1 0 0,1 0 0,0-1 0,0 1 0,0-1 0,1 0 0,0 0 0,0 0 0,0-1 0,0 0 0,6 3 0,-2 0-51,0-1 1,0 2-1,-1 0 0,1 0 0,9 12 1,-5-7-1011,-3-2-5765</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59:23.672"/>
    </inkml:context>
    <inkml:brush xml:id="br0">
      <inkml:brushProperty name="width" value="0.05" units="cm"/>
      <inkml:brushProperty name="height" value="0.05" units="cm"/>
    </inkml:brush>
  </inkml:definitions>
  <inkml:trace contextRef="#ctx0" brushRef="#br0">1 1 24575,'0'4'0,"0"5"0,0 5 0,0 4 0,0 4 0,0 1 0,0 1 0,0 0 0,0 0 0,0 0 0,0 0 0,0-4-8191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59:25.075"/>
    </inkml:context>
    <inkml:brush xml:id="br0">
      <inkml:brushProperty name="width" value="0.05" units="cm"/>
      <inkml:brushProperty name="height" value="0.05" units="cm"/>
    </inkml:brush>
  </inkml:definitions>
  <inkml:trace contextRef="#ctx0" brushRef="#br0">1 1 24575,'0'0'-8191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59:31.899"/>
    </inkml:context>
    <inkml:brush xml:id="br0">
      <inkml:brushProperty name="width" value="0.05" units="cm"/>
      <inkml:brushProperty name="height" value="0.05" units="cm"/>
    </inkml:brush>
  </inkml:definitions>
  <inkml:trace contextRef="#ctx0" brushRef="#br0">0 0 24575,'4'0'0,"5"0"0,6 0 0,3 0 0,3 0 0,2 0 0,1 0 0,0 0 0,1 0 0,-1 0 0,0 0 0,0 0 0,-1 0 0,-3 0-8191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59:35.070"/>
    </inkml:context>
    <inkml:brush xml:id="br0">
      <inkml:brushProperty name="width" value="0.05" units="cm"/>
      <inkml:brushProperty name="height" value="0.05" units="cm"/>
    </inkml:brush>
  </inkml:definitions>
  <inkml:trace contextRef="#ctx0" brushRef="#br0">1 0 24575,'4'0'0,"5"0"0,5 0 0,4 0 0,3 0 0,2 0 0,1 0 0,1 0 0,-1 0 0,0 0 0,0 0 0,-5 0-8191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59:42.710"/>
    </inkml:context>
    <inkml:brush xml:id="br0">
      <inkml:brushProperty name="width" value="0.05" units="cm"/>
      <inkml:brushProperty name="height" value="0.05" units="cm"/>
    </inkml:brush>
  </inkml:definitions>
  <inkml:trace contextRef="#ctx0" brushRef="#br0">0 0 24575,'4'0'0,"5"0"0,6 0 0,3 0 0,3 0 0,2 0 0,1 0 0,0 0 0,1 0 0,-1 0 0,0 0 0,-1 0 0,1 0 0,-5 0-8191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5:00:08.843"/>
    </inkml:context>
    <inkml:brush xml:id="br0">
      <inkml:brushProperty name="width" value="0.05" units="cm"/>
      <inkml:brushProperty name="height" value="0.05" units="cm"/>
    </inkml:brush>
  </inkml:definitions>
  <inkml:trace contextRef="#ctx0" brushRef="#br0">1 1 24575,'606'0'-1365,"-586"0"-5461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5:00:13.178"/>
    </inkml:context>
    <inkml:brush xml:id="br0">
      <inkml:brushProperty name="width" value="0.05" units="cm"/>
      <inkml:brushProperty name="height" value="0.05" units="cm"/>
    </inkml:brush>
  </inkml:definitions>
  <inkml:trace contextRef="#ctx0" brushRef="#br0">50 0 24575,'-2'0'0,"0"1"0,0-1 0,0 0 0,0 1 0,0-1 0,0 1 0,0 0 0,0 0 0,0 0 0,1 0 0,-1 0 0,0 0 0,0 0 0,1 0 0,-1 1 0,1-1 0,-1 1 0,1-1 0,0 1 0,0-1 0,0 1 0,-1 0 0,2 0 0,-1 0 0,0-1 0,0 1 0,0 0 0,1 0 0,-1 0 0,1 0 0,-1 4 0,-1 8 0,1 0 0,0 0 0,1 22 0,1-21 0,-2 64 0,4 78 0,-1-147 0,0 1 0,1-1 0,0 0 0,0 0 0,1 0 0,1 0 0,-1 0 0,2-1 0,-1 0 0,1 0 0,0-1 0,1 1 0,0-1 0,1-1 0,-1 1 0,15 9 0,4 12-1365,-17-14-5461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5:00:16.352"/>
    </inkml:context>
    <inkml:brush xml:id="br0">
      <inkml:brushProperty name="width" value="0.05" units="cm"/>
      <inkml:brushProperty name="height" value="0.05" units="cm"/>
    </inkml:brush>
  </inkml:definitions>
  <inkml:trace contextRef="#ctx0" brushRef="#br0">1 0 24575,'0'4'0,"0"5"0,0 5 0,0 5 0,0 2 0,0 2 0,0 1 0,0 0 0,0 1 0,0-1 0,0 0 0,0-1 0,0 1 0,0-1 0,0-3-8191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5:33.019"/>
    </inkml:context>
    <inkml:brush xml:id="br0">
      <inkml:brushProperty name="width" value="0.05" units="cm"/>
      <inkml:brushProperty name="height" value="0.05" units="cm"/>
      <inkml:brushProperty name="color" value="#E71224"/>
    </inkml:brush>
  </inkml:definitions>
  <inkml:trace contextRef="#ctx0" brushRef="#br0">72 0 24575,'0'4'0,"0"6"0,0 8 0,0 5 0,0 3 0,-4-2 0,-1-3 0,-4-4 0,0-1 0,1 1 0,-2-3 0,1 0 0,2 2 0,2 2 0,2 3 0,1 0 0,2-2-8191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5:00:17.488"/>
    </inkml:context>
    <inkml:brush xml:id="br0">
      <inkml:brushProperty name="width" value="0.05" units="cm"/>
      <inkml:brushProperty name="height" value="0.05" units="cm"/>
    </inkml:brush>
  </inkml:definitions>
  <inkml:trace contextRef="#ctx0" brushRef="#br0">0 1 24575,'0'0'-8191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5:00:20.801"/>
    </inkml:context>
    <inkml:brush xml:id="br0">
      <inkml:brushProperty name="width" value="0.05" units="cm"/>
      <inkml:brushProperty name="height" value="0.05" units="cm"/>
    </inkml:brush>
  </inkml:definitions>
  <inkml:trace contextRef="#ctx0" brushRef="#br0">18 1 24575,'1'5'0,"0"1"0,0-1 0,1 0 0,0 1 0,0-1 0,0 0 0,1 0 0,-1 0 0,1 0 0,0 0 0,1-1 0,3 5 0,-2-3 0,0 0 0,-1 1 0,0 0 0,0 0 0,3 10 0,2 15 0,-2 0 0,-1 1 0,3 52 0,-8 100 0,-3-89 0,3-92 0,-1-1 0,0 1 0,-1-1 0,1 0 0,0 1 0,-1-1 0,0 0 0,0 1 0,0-1 0,0 0 0,0 0 0,-1 0 0,0 0 0,-2 5 0,1-6 0,1 0 0,-1 0 0,1-1 0,-1 1 0,1 0 0,-1-1 0,0 0 0,0 1 0,0-1 0,0 0 0,0-1 0,0 1 0,0 0 0,0-1 0,0 0 0,-4 0 0,-16 1-1365,3-1-5461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5:00:53.208"/>
    </inkml:context>
    <inkml:brush xml:id="br0">
      <inkml:brushProperty name="width" value="0.05" units="cm"/>
      <inkml:brushProperty name="height" value="0.05" units="cm"/>
    </inkml:brush>
  </inkml:definitions>
  <inkml:trace contextRef="#ctx0" brushRef="#br0">0 0 24575,'0'648'0,"2"-667"0,0 0 0,6-24 0,3-33 0,-9 51 0,1-1 0,1 1 0,1-1 0,1 1 0,1 1 0,15-36 0,-9 27-1365,-9 18-5461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5:03:27.205"/>
    </inkml:context>
    <inkml:brush xml:id="br0">
      <inkml:brushProperty name="width" value="0.05" units="cm"/>
      <inkml:brushProperty name="height" value="0.05" units="cm"/>
    </inkml:brush>
  </inkml:definitions>
  <inkml:trace contextRef="#ctx0" brushRef="#br0">4 287 24575,'-2'-50'0,"1"17"0,3-40 0,-1 64 0,0 1 0,1-1 0,-1 0 0,2 1 0,-1-1 0,1 1 0,1 0 0,0 0 0,6-11 0,-7 16 0,1 0 0,-1-1 0,1 2 0,0-1 0,0 0 0,0 1 0,0 0 0,0-1 0,0 2 0,0-1 0,1 0 0,-1 1 0,1 0 0,-1 0 0,1 0 0,0 1 0,7 0 0,1-1 0,1 1 0,-1 1 0,0 0 0,0 1 0,14 3 0,-10 1 0,-1 1 0,-1 0 0,1 1 0,-1 1 0,-1 0 0,0 1 0,21 18 0,35 24 0,-51-39 0,31 29 0,4 3 0,-50-42 0,0 0 0,-1 0 0,1 0 0,-1 1 0,0 0 0,0 0 0,-1 0 0,1 0 0,-1 0 0,1 0 0,-1 1 0,-1-1 0,1 1 0,-1-1 0,1 1 0,0 8 0,0 6 0,-1-1 0,-1 1 0,-2 19 0,0-4 0,2-27 0,-1 0 0,0 0 0,0 0 0,-1-1 0,0 1 0,0 0 0,-1-1 0,1 1 0,-1-1 0,-1 0 0,1 0 0,-1 0 0,0-1 0,-7 9 0,3-4 0,6-8 6,1 0 0,-1 1 1,0-1-1,1 1 0,0-1 0,-1 1 0,1 0 0,0-1 0,0 1 0,1 0 0,-1 0 1,1 0-1,-1 0 0,1-1 0,0 1 0,0 0 0,1 6 0,1-3-175,0 1 0,0 0 0,1-1 0,0 0 0,1 0 0,3 6 0,-4-8-123,4 10-6534</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5:03:33.019"/>
    </inkml:context>
    <inkml:brush xml:id="br0">
      <inkml:brushProperty name="width" value="0.05" units="cm"/>
      <inkml:brushProperty name="height" value="0.05" units="cm"/>
    </inkml:brush>
  </inkml:definitions>
  <inkml:trace contextRef="#ctx0" brushRef="#br0">2 472 24575,'-2'-75'0,"4"-84"0,-1 153 0,-1 0 0,1 1 0,1-1 0,-1 0 0,1 1 0,0-1 0,0 1 0,0-1 0,1 1 0,0 0 0,0 0 0,0 0 0,1 1 0,0-1 0,7-7 0,-4 7 0,0 0 0,0 0 0,0 1 0,1 0 0,0 0 0,-1 1 0,1 0 0,0 0 0,1 1 0,9-2 0,-9 2 0,0-1 0,0 0 0,-1-1 0,1 1 0,-1-2 0,0 1 0,0-1 0,0 0 0,-1-1 0,0 0 0,0 0 0,12-14 0,-16 17 0,2-1 0,0 1 0,0 0 0,0 0 0,0 0 0,0 1 0,0 0 0,1 0 0,-1 0 0,1 1 0,-1-1 0,1 2 0,0-1 0,0 0 0,-1 1 0,10 1 0,-2-1 0,0 1 0,0 1 0,0 0 0,0 1 0,21 8 0,-31-9 0,0-1 0,0 1 0,-1-1 0,1 1 0,-1 0 0,0 0 0,0 0 0,1 1 0,-1-1 0,0 0 0,-1 1 0,1-1 0,0 1 0,-1 0 0,0-1 0,1 1 0,-1 0 0,0 0 0,0 0 0,-1 0 0,1 0 0,0 5 0,0 8 0,0 1 0,-1-1 0,-2 19 0,0-7 0,0-3 0,-2 1 0,-1-1 0,-12 38 0,-2 10 0,13-45 0,0-2 0,1-1 0,1 0 0,0 32 0,4-43-105,0-6-147,0 1 0,0 0 0,-1-1 0,-2 10 0,-1-3-6574</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5:09:01.423"/>
    </inkml:context>
    <inkml:brush xml:id="br0">
      <inkml:brushProperty name="width" value="0.05" units="cm"/>
      <inkml:brushProperty name="height" value="0.05" units="cm"/>
    </inkml:brush>
  </inkml:definitions>
  <inkml:trace contextRef="#ctx0" brushRef="#br0">0 1 24575,'0'0'-8191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5:09:03.619"/>
    </inkml:context>
    <inkml:brush xml:id="br0">
      <inkml:brushProperty name="width" value="0.05" units="cm"/>
      <inkml:brushProperty name="height" value="0.05" units="cm"/>
    </inkml:brush>
  </inkml:definitions>
  <inkml:trace contextRef="#ctx0" brushRef="#br0">0 1 24575,'817'0'-1365,"-797"0"-5461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5:09:08.459"/>
    </inkml:context>
    <inkml:brush xml:id="br0">
      <inkml:brushProperty name="width" value="0.05" units="cm"/>
      <inkml:brushProperty name="height" value="0.05" units="cm"/>
    </inkml:brush>
  </inkml:definitions>
  <inkml:trace contextRef="#ctx0" brushRef="#br0">0 42 24575,'11'-1'0,"1"-1"0,-1 2 0,1 0 0,20 2 0,4-1 0,457-1 0,-489 1-68,1-1 0,-1 0-1,0 0 1,0 0 0,0-1 0,0 1-1,0-1 1,0 0 0,0 0 0,0 0-1,0-1 1,-1 0 0,1 1 0,0-1-1,-1 0 1,0-1 0,1 1-1,-1-1 1,4-3 0,2-8-6758</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5:09:12.227"/>
    </inkml:context>
    <inkml:brush xml:id="br0">
      <inkml:brushProperty name="width" value="0.05" units="cm"/>
      <inkml:brushProperty name="height" value="0.05" units="cm"/>
    </inkml:brush>
  </inkml:definitions>
  <inkml:trace contextRef="#ctx0" brushRef="#br0">343 27 24575,'-3'0'0,"-7"0"0,-4 0 0,-5 0 0,-2 0 0,-2 0 0,-1 0 0,0 0 0,0 0 0,-1 0 0,2 0 0,-1 0 0,1 0 0,-1 0 0,5-4 0,0-1 0,5-4 0,4 0-8191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5:17:35.144"/>
    </inkml:context>
    <inkml:brush xml:id="br0">
      <inkml:brushProperty name="width" value="0.05" units="cm"/>
      <inkml:brushProperty name="height" value="0.05" units="cm"/>
    </inkml:brush>
  </inkml:definitions>
  <inkml:trace contextRef="#ctx0" brushRef="#br0">28 215 24575,'21'0'0,"-9"1"0,-1-1 0,1-1 0,0 1 0,-1-2 0,19-4 0,-27 5 0,0 0 0,0-1 0,0 1 0,0-1 0,0 1 0,0-1 0,0 0 0,-1 0 0,1-1 0,-1 1 0,0 0 0,1-1 0,-1 1 0,0-1 0,0 0 0,-1 0 0,1 0 0,-1 0 0,1 0 0,-1 0 0,0 0 0,0 0 0,0 0 0,0-6 0,0 2 0,1 0 0,-2 0 0,1 0 0,-1-1 0,0 1 0,0 0 0,-1 0 0,0 0 0,-1 0 0,1 0 0,-6-14 0,5 18 0,1 0 0,-1 1 0,0-1 0,0 0 0,0 1 0,0-1 0,-1 1 0,1-1 0,-1 1 0,0 0 0,1 0 0,-1 1 0,0-1 0,0 0 0,0 1 0,0 0 0,0-1 0,-1 1 0,1 1 0,0-1 0,-1 0 0,1 1 0,0 0 0,-1-1 0,1 1 0,0 1 0,-5-1 0,4 1 0,0-1 0,0 0 0,0 1 0,0 0 0,0 0 0,0 0 0,1 0 0,-1 0 0,0 1 0,0 0 0,1 0 0,-1 0 0,1 0 0,0 0 0,0 1 0,0 0 0,0-1 0,0 1 0,0 0 0,1 0 0,-1 1 0,1-1 0,0 1 0,0-1 0,0 1 0,1-1 0,-1 1 0,1 0 0,-1 4 0,-2 10 0,2 0 0,0 0 0,1 1 0,0-1 0,4 22 0,-2-7 0,-1-29 0,0-1 0,1 1 0,-1 0 0,1-1 0,0 1 0,0 0 0,0-1 0,0 1 0,1-1 0,0 1 0,-1-1 0,1 0 0,1 0 0,-1 0 0,0 0 0,1 0 0,-1 0 0,1 0 0,0-1 0,0 0 0,0 1 0,0-1 0,0 0 0,0-1 0,8 4 0,-2-2 0,0 0 0,1 0 0,-1-1 0,1 0 0,-1-1 0,1 0 0,0-1 0,19-1 0,-25 0 8,0 0-1,0 0 1,0 0-1,0 0 1,0-1-1,0 1 1,-1-1-1,1 0 1,-1 0-1,1 0 1,-1-1-1,0 1 1,0-1-1,0 0 1,4-4-1,-3 2-156,0 0 1,0-1-1,-1 1 1,0-1-1,0 1 1,0-1-1,-1 0 1,1 0-1,0-7 1,1-5-6678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5:37.663"/>
    </inkml:context>
    <inkml:brush xml:id="br0">
      <inkml:brushProperty name="width" value="0.05" units="cm"/>
      <inkml:brushProperty name="height" value="0.05" units="cm"/>
      <inkml:brushProperty name="color" value="#E71224"/>
    </inkml:brush>
  </inkml:definitions>
  <inkml:trace contextRef="#ctx0" brushRef="#br0">0 1 24575,'5'0'0,"0"0"0,0 0 0,-1 1 0,1 0 0,0 0 0,-1 0 0,1 0 0,-1 1 0,1-1 0,-1 1 0,0 1 0,0-1 0,1 0 0,-2 1 0,1 0 0,0 0 0,0 0 0,-1 1 0,4 4 0,-3-3 0,-1 0 0,0 1 0,0-1 0,0 1 0,0 0 0,-1 0 0,0 0 0,-1 0 0,1 0 0,-1 0 0,0 1 0,-1-1 0,0 0 0,0 10 0,-1-12 0,0 1 0,0 0 0,0-1 0,0 1 0,-1-1 0,0 1 0,0-1 0,0 0 0,0 1 0,-1-1 0,0-1 0,-3 6 0,-11 15 0,17-24 0,0 1 0,0-1 0,0 1 0,0-1 0,0 0 0,0 1 0,0-1 0,0 0 0,0 1 0,0-1 0,0 1 0,0-1 0,0 0 0,0 1 0,0-1 0,1 0 0,-1 1 0,0-1 0,0 0 0,0 1 0,1-1 0,-1 0 0,0 0 0,0 1 0,1-1 0,-1 0 0,0 1 0,0-1 0,1 0 0,-1 0 0,0 0 0,1 1 0,-1-1 0,0 0 0,1 0 0,-1 0 0,0 0 0,1 0 0,-1 0 0,1 0 0,-1 0 0,0 0 0,1 0 0,-1 0 0,0 0 0,1 0 0,-1 0 0,1 0 0,24 1 0,-22-1 0,25-2 0,-18 1 0,0 0 0,1 1 0,-1 1 0,0-1 0,0 1 0,10 3 0,-18-3 0,1 0 0,-1-1 0,0 1 0,0 1 0,0-1 0,0 0 0,0 0 0,0 1 0,0-1 0,-1 1 0,1 0 0,0-1 0,-1 1 0,1 0 0,-1 0 0,0 0 0,0 0 0,0 0 0,0 0 0,0 0 0,0 1 0,0-1 0,-1 0 0,1 0 0,-1 1 0,1-1 0,-1 0 0,0 1 0,0-1 0,0 0 0,-1 4 0,1-3 3,0 0 0,0 0-1,0 0 1,-1 0 0,0 0-1,1 0 1,-1 0 0,0 0-1,0 0 1,-1 0 0,1-1-1,0 1 1,-1 0-1,0-1 1,0 1 0,0-1-1,0 0 1,0 1 0,0-1-1,0 0 1,-1 0 0,1-1-1,-1 1 1,0 0 0,1-1-1,-1 0 1,0 1 0,0-1-1,0 0 1,-4 1 0,-8 0-112,0 0 1,0-1-1,0 0 0,0-1 1,-16-2-1,5 0-687,6 2-6030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59:47.876"/>
    </inkml:context>
    <inkml:brush xml:id="br0">
      <inkml:brushProperty name="width" value="0.05" units="cm"/>
      <inkml:brushProperty name="height" value="0.05" units="cm"/>
    </inkml:brush>
  </inkml:definitions>
  <inkml:trace contextRef="#ctx0" brushRef="#br0">0 0 24575,'4'0'0,"5"0"0,5 0 0,5 0 0,2 0 0,2 0 0,1 0 0,0 0 0,0 0 0,0 0 0,0 0 0,0 0 0,0 0 0,-1 0 0,0 0 0,1 0 0,-5 0-8191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59:50.592"/>
    </inkml:context>
    <inkml:brush xml:id="br0">
      <inkml:brushProperty name="width" value="0.05" units="cm"/>
      <inkml:brushProperty name="height" value="0.05" units="cm"/>
    </inkml:brush>
  </inkml:definitions>
  <inkml:trace contextRef="#ctx0" brushRef="#br0">338 0 24575,'-1'15'0,"-1"0"0,0 0 0,-7 22 0,1-1 0,5-26 0,0 1 0,-2 0 0,1-1 0,-1 0 0,-12 18 0,9-15 0,1 0 0,-9 21 0,-50 137 0,44-120 0,13-34 0,2 0 0,-8 28 0,-7 8 0,18-44 0,-1-1 0,2 1 0,-1 0 0,1 0 0,-2 13 0,-1 40 0,5-37 0,-8 36 0,6-46-151,0 1-1,-1-2 0,-1 1 0,0 0 1,-1-1-1,0 0 0,-1 0 1,-10 13-1,7-13-6674</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59:53.527"/>
    </inkml:context>
    <inkml:brush xml:id="br0">
      <inkml:brushProperty name="width" value="0.05" units="cm"/>
      <inkml:brushProperty name="height" value="0.05" units="cm"/>
    </inkml:brush>
  </inkml:definitions>
  <inkml:trace contextRef="#ctx0" brushRef="#br0">0 1 24575,'5'0'0,"-1"1"0,0 0 0,0 0 0,0 0 0,1 1 0,-1-1 0,0 1 0,-1 0 0,1 0 0,0 0 0,-1 1 0,1-1 0,3 4 0,43 43 0,-42-40 0,4 4 0,-1 0 0,0 1 0,-1 0 0,-1 1 0,0 0 0,-1 0 0,0 1 0,5 18 0,-11-28 0,1-1 0,-1-1 0,1 1 0,0 0 0,0-1 0,0 1 0,1-1 0,7 8 0,-7-9 0,0 1 0,-1 0 0,0 0 0,1 0 0,-1 0 0,-1 1 0,1-1 0,-1 1 0,4 8 0,18 45 99,-9-26-1563,-9-14-5362</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5:17:26.053"/>
    </inkml:context>
    <inkml:brush xml:id="br0">
      <inkml:brushProperty name="width" value="0.05" units="cm"/>
      <inkml:brushProperty name="height" value="0.05" units="cm"/>
    </inkml:brush>
  </inkml:definitions>
  <inkml:trace contextRef="#ctx0" brushRef="#br0">0 0 24575,'0'490'-1365,"0"-470"-5461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5:17:28.807"/>
    </inkml:context>
    <inkml:brush xml:id="br0">
      <inkml:brushProperty name="width" value="0.05" units="cm"/>
      <inkml:brushProperty name="height" value="0.05" units="cm"/>
    </inkml:brush>
  </inkml:definitions>
  <inkml:trace contextRef="#ctx0" brushRef="#br0">1 1 24575,'4'0'0,"5"0"0,5 0 0,5 0 0,2 0 0,2 0 0,1 0 0,0 0 0,0 0 0,1 0 0,-2 0 0,1 0 0,0 0 0,-5 0-8191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5:17:30.139"/>
    </inkml:context>
    <inkml:brush xml:id="br0">
      <inkml:brushProperty name="width" value="0.05" units="cm"/>
      <inkml:brushProperty name="height" value="0.05" units="cm"/>
    </inkml:brush>
  </inkml:definitions>
  <inkml:trace contextRef="#ctx0" brushRef="#br0">1 1 24575,'0'0'-8191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5:17:38.404"/>
    </inkml:context>
    <inkml:brush xml:id="br0">
      <inkml:brushProperty name="width" value="0.05" units="cm"/>
      <inkml:brushProperty name="height" value="0.05" units="cm"/>
    </inkml:brush>
  </inkml:definitions>
  <inkml:trace contextRef="#ctx0" brushRef="#br0">222 2 24575,'-60'-1'0,"-66"2"0,124-1 0,1 0 0,-1 1 0,0-1 0,1 0 0,-1 0 0,0 1 0,1-1 0,-1 1 0,0-1 0,1 1 0,-1 0 0,1 0 0,-1-1 0,1 1 0,-1 0 0,1 0 0,0 1 0,-1-1 0,1 0 0,-1 2 0,1-2 0,1 0 0,0 1 0,-1-1 0,1 0 0,0 1 0,-1-1 0,1 1 0,0-1 0,0 1 0,0-1 0,0 1 0,0-1 0,1 0 0,-1 1 0,0-1 0,1 1 0,-1-1 0,2 2 0,1 4 0,1-1 0,-1 1 0,2-1 0,-1 0 0,1 0 0,0-1 0,9 9 0,8 9 0,-20-20 0,1 0 0,-1 0 0,1 0 0,0 0 0,0 0 0,0-1 0,1 1 0,-1-1 0,1 0 0,-1 0 0,7 3 0,-2-3 0,0 0 0,0 1 0,-1 0 0,1 1 0,-1 0 0,13 8 0,-18-10 0,0 1 0,0-1 0,0 1 0,0-1 0,0 1 0,0 0 0,-1 0 0,1 0 0,-1 0 0,0 0 0,0 0 0,0 0 0,0 0 0,-1 0 0,1 0 0,-1 1 0,1-1 0,-1 0 0,-1 0 0,1 5 0,0-6 0,0 0 0,-1 1 0,1-1 0,-1 0 0,1 0 0,-1 1 0,0-1 0,1 0 0,-1 0 0,0 0 0,-1 0 0,1 0 0,0 0 0,0 0 0,-1 0 0,1-1 0,-1 1 0,0 0 0,1-1 0,-1 1 0,0-1 0,0 0 0,0 0 0,0 0 0,0 0 0,0 0 0,0 0 0,-1 0 0,1 0 0,0-1 0,0 1 0,-1-1 0,1 0 0,0 0 0,-1 0 0,1 0 0,0 0 0,-1 0 0,-2-1 0,-1 0 0,1 0 0,0 0 0,0 0 0,0 0 0,0-1 0,1 0 0,-1 0 0,0 0 0,1-1 0,-1 1 0,1-1 0,0 0 0,0 0 0,0-1 0,0 1 0,0-1 0,-3-5 0,4 2-124,0 0 0,0 0 0,0-1 0,1 1 0,0-1 0,1 0-1,0 1 1,0-1 0,1 0 0,0-10 0,0-3-6702</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5:17:51.308"/>
    </inkml:context>
    <inkml:brush xml:id="br0">
      <inkml:brushProperty name="width" value="0.05" units="cm"/>
      <inkml:brushProperty name="height" value="0.05" units="cm"/>
    </inkml:brush>
  </inkml:definitions>
  <inkml:trace contextRef="#ctx0" brushRef="#br0">1 0 24575,'0'500'-1365,"0"-484"-5461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5:17:55.010"/>
    </inkml:context>
    <inkml:brush xml:id="br0">
      <inkml:brushProperty name="width" value="0.05" units="cm"/>
      <inkml:brushProperty name="height" value="0.05" units="cm"/>
    </inkml:brush>
  </inkml:definitions>
  <inkml:trace contextRef="#ctx0" brushRef="#br0">1 0 24575,'4'0'0,"5"0"0,5 0 0,4 0 0,3 0 0,2 0 0,1 0 0,1 0 0,-1 0 0,0 0 0,0 0 0,0 0 0,-1 0 0,-3 0-8191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5:18:01.218"/>
    </inkml:context>
    <inkml:brush xml:id="br0">
      <inkml:brushProperty name="width" value="0.05" units="cm"/>
      <inkml:brushProperty name="height" value="0.05" units="cm"/>
    </inkml:brush>
  </inkml:definitions>
  <inkml:trace contextRef="#ctx0" brushRef="#br0">0 0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5:44.849"/>
    </inkml:context>
    <inkml:brush xml:id="br0">
      <inkml:brushProperty name="width" value="0.05" units="cm"/>
      <inkml:brushProperty name="height" value="0.05" units="cm"/>
      <inkml:brushProperty name="color" value="#E71224"/>
    </inkml:brush>
  </inkml:definitions>
  <inkml:trace contextRef="#ctx0" brushRef="#br0">1 10 24575,'60'0'0,"2"1"0,96-10 0,-156 8 0,0 1 0,0 0 0,0 0 0,-1 0 0,1 0 0,0 0 0,0 0 0,0 0 0,-1 1 0,1-1 0,0 1 0,0-1 0,-1 1 0,1 0 0,0 0 0,-1-1 0,1 1 0,-1 0 0,1 0 0,-1 1 0,0-1 0,1 0 0,-1 0 0,0 1 0,0-1 0,0 1 0,0-1 0,0 1 0,0-1 0,0 1 0,-1 0 0,1-1 0,0 1 0,-1 0 0,1 0 0,-1-1 0,0 1 0,0 2 0,2 9 0,-1 1 0,-1 0 0,0-1 0,-2 17 0,0-6 0,-1 420 0,4-255 0,-1-187 0,0 1 0,1 0 0,-1-1 0,0 1 0,-1 0 0,1-1 0,0 1 0,-1-1 0,1 1 0,-1 0 0,0-1 0,0 1 0,0-1 0,0 0 0,0 1 0,-1-1 0,1 0 0,-1 0 0,0 1 0,1-1 0,-1-1 0,0 1 0,0 0 0,0 0 0,0-1 0,0 1 0,-1-1 0,1 0 0,0 1 0,-1-1 0,1 0 0,-1 0 0,1-1 0,-1 1 0,0-1 0,1 1 0,-1-1 0,0 0 0,1 0 0,-6 0 0,-98-2 105,46 0-1575,40 2-5356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6:08.583"/>
    </inkml:context>
    <inkml:brush xml:id="br0">
      <inkml:brushProperty name="width" value="0.05" units="cm"/>
      <inkml:brushProperty name="height" value="0.05" units="cm"/>
      <inkml:brushProperty name="color" value="#E71224"/>
    </inkml:brush>
  </inkml:definitions>
  <inkml:trace contextRef="#ctx0" brushRef="#br0">1 0 24575,'0'561'0,"0"-557"0,0-1 0,0 1 0,0 0 0,1-1 0,-1 1 0,1 0 0,0-1 0,0 1 0,0-1 0,1 0 0,-1 1 0,1-1 0,3 5 0,-4-6 0,1-1 0,0 1 0,0-1 0,0 1 0,0-1 0,0 0 0,0 0 0,0 0 0,0 0 0,0 0 0,0 0 0,1-1 0,-1 1 0,0-1 0,0 0 0,1 1 0,-1-1 0,0 0 0,1 0 0,-1-1 0,0 1 0,4-1 0,5-1 0,0-1 0,0-1 0,-1 1 0,14-8 0,-15 6 0,1 1 0,-1 1 0,1-1 0,0 1 0,19-3 0,36 7 54,-51 0-338,0-1 0,0 0 1,1-1-1,21-4 0,-21 0-6542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6:12.905"/>
    </inkml:context>
    <inkml:brush xml:id="br0">
      <inkml:brushProperty name="width" value="0.05" units="cm"/>
      <inkml:brushProperty name="height" value="0.05" units="cm"/>
      <inkml:brushProperty name="color" value="#E71224"/>
    </inkml:brush>
  </inkml:definitions>
  <inkml:trace contextRef="#ctx0" brushRef="#br0">187 27 24575,'-4'1'0,"0"0"0,0 1 0,1-1 0,-1 1 0,0 0 0,1 0 0,-1 1 0,-5 3 0,-1 1 0,-2 3 0,0 1 0,0 0 0,1 1 0,0 0 0,1 1 0,1 0 0,0 0 0,1 1 0,0 0 0,1 0 0,1 1 0,0 0 0,-6 23 0,11-32 0,0-1 0,0 1 0,0-1 0,0 1 0,1-1 0,0 1 0,0 0 0,2 9 0,-1-13 0,0 0 0,-1 0 0,1 0 0,0 0 0,0 0 0,0-1 0,1 1 0,-1 0 0,0 0 0,1-1 0,-1 1 0,1-1 0,-1 0 0,1 1 0,0-1 0,-1 0 0,1 0 0,0 0 0,0 0 0,0 0 0,0 0 0,0-1 0,0 1 0,0-1 0,0 1 0,2-1 0,23 3 0,0-2 0,1 0 0,-1-2 0,29-5 0,-48 5 0,-1-1 0,0 0 0,0 0 0,0-1 0,-1 0 0,1 0 0,0 0 0,-1-1 0,0 0 0,6-6 0,30-16 0,-39 25 0,0-1 0,0 0 0,0 0 0,0 0 0,-1 0 0,1 0 0,-1-1 0,1 1 0,-1-1 0,0 0 0,0 0 0,0 1 0,-1-1 0,1 0 0,2-6 0,-2 3 0,0-1 0,-1 1 0,0-1 0,0 1 0,0-1 0,-1 0 0,0-11 0,-2 3 0,0 0 0,-1-1 0,-1 1 0,0 0 0,-1 0 0,-9-17 0,13 28-57,0 1 0,-1 0 1,1 0-1,-1-1 0,0 1 0,0 0 0,0 1 0,-1-1 0,1 0 0,-1 0 0,1 1 1,-1 0-1,0 0 0,0-1 0,0 1 0,0 1 0,0-1 0,0 0 0,-1 1 1,1 0-1,-1 0 0,1 0 0,-6-1 0,-8 0-6769</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6:18.148"/>
    </inkml:context>
    <inkml:brush xml:id="br0">
      <inkml:brushProperty name="width" value="0.05" units="cm"/>
      <inkml:brushProperty name="height" value="0.05" units="cm"/>
      <inkml:brushProperty name="color" value="#E71224"/>
    </inkml:brush>
  </inkml:definitions>
  <inkml:trace contextRef="#ctx0" brushRef="#br0">236 1 24575,'-16'0'0,"-2"0"0,0 0 0,-24 4 0,36-3 0,-1 1 0,1 0 0,-1 0 0,1 1 0,-1-1 0,1 1 0,0 1 0,0-1 0,-7 7 0,-1 0 0,7-5 0,0 0 0,0 1 0,1 0 0,0 0 0,-9 10 0,14-14 0,0-1 0,0 1 0,0 0 0,0 0 0,0 0 0,0 0 0,1-1 0,-1 1 0,1 0 0,0 0 0,-1 0 0,1 0 0,0 0 0,0 0 0,0 0 0,0 0 0,0 0 0,1 0 0,-1 0 0,1 0 0,-1 0 0,1 0 0,0 0 0,0 0 0,-1 0 0,1-1 0,1 1 0,-1 0 0,2 1 0,16 23 0,-2 0 0,16 31 0,-31-54 0,0 0 0,0 0 0,0 0 0,0 0 0,0 0 0,1-1 0,-1 1 0,1-1 0,0 0 0,0 1 0,0-1 0,0-1 0,0 1 0,0 0 0,0-1 0,1 1 0,-1-1 0,0 0 0,1 0 0,-1-1 0,6 1 0,25 9 0,-32-9 0,0 0 0,0 0 0,0 0 0,0 0 0,0 0 0,-1 1 0,1-1 0,0 0 0,-1 1 0,1 0 0,-1-1 0,1 1 0,-1 0 0,0-1 0,0 1 0,0 0 0,0 0 0,0 0 0,0 0 0,0 0 0,-1 0 0,1 1 0,-1-1 0,1 0 0,-1 0 0,0 0 0,0 0 0,0 1 0,0-1 0,-1 4 0,0-3 0,1 0 0,-1-1 0,0 1 0,0-1 0,0 1 0,0-1 0,0 0 0,-1 1 0,1-1 0,-1 0 0,1 0 0,-1 0 0,0 0 0,0 0 0,0 0 0,0 0 0,0-1 0,0 1 0,-1-1 0,1 0 0,0 1 0,-1-1 0,1 0 0,-6 1 0,-10 1-37,-1-2 0,0 0-1,-35-3 1,22 1-1179,12 0-5610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6:40.495"/>
    </inkml:context>
    <inkml:brush xml:id="br0">
      <inkml:brushProperty name="width" value="0.05" units="cm"/>
      <inkml:brushProperty name="height" value="0.05" units="cm"/>
      <inkml:brushProperty name="color" value="#E71224"/>
    </inkml:brush>
  </inkml:definitions>
  <inkml:trace contextRef="#ctx0" brushRef="#br0">215 3 24575,'-26'-1'0,"15"0"0,0 1 0,1 0 0,-1 0 0,-17 4 0,26-4 0,0 1 0,0 0 0,-1-1 0,1 1 0,0 0 0,0 0 0,0 0 0,0 1 0,0-1 0,0 0 0,0 1 0,0 0 0,0-1 0,1 1 0,-1 0 0,1 0 0,-1 0 0,1 0 0,0 0 0,0 0 0,0 0 0,0 0 0,0 0 0,0 1 0,0 3 0,-1 0 0,1 0 0,0 0 0,0 0 0,1 0 0,0 0 0,0 1 0,0-1 0,1 0 0,0 0 0,0 0 0,1 0 0,2 7 0,-3-10 0,1 1 0,1 0 0,-1-1 0,0 1 0,1-1 0,0 0 0,0 1 0,0-2 0,0 1 0,0 0 0,1 0 0,-1-1 0,1 0 0,0 0 0,-1 0 0,1 0 0,8 2 0,-6-1 0,-1-1 0,0 1 0,0 1 0,0-1 0,0 1 0,-1-1 0,1 1 0,-1 1 0,0-1 0,0 1 0,-1-1 0,1 1 0,-1 0 0,3 6 0,19 24 0,-23-33 0,-1 0 0,1-1 0,-1 1 0,1 0 0,-1 0 0,0 0 0,0 0 0,0 0 0,0 0 0,0 1 0,-1-1 0,1 0 0,-1 0 0,1 1 0,-1-1 0,0 0 0,0 3 0,0-4 0,-1 1 0,1-1 0,-1 0 0,0 1 0,1-1 0,-1 0 0,0 0 0,0 0 0,0 1 0,0-1 0,0 0 0,0 0 0,0 0 0,0-1 0,-1 1 0,1 0 0,0 0 0,-1-1 0,1 1 0,0-1 0,-1 1 0,1-1 0,-1 1 0,1-1 0,0 0 0,-1 0 0,-2 0 0,-24 3 0,-1-1 0,0-1 0,-50-6 0,76 5-44,1-1 0,0 1 0,0-1 0,-1 1 0,1-1 0,0 1 0,0-1 0,0 0 0,0 0 0,0 0 0,0 0 0,0-1 0,0 1 0,1-1 0,-1 1 0,0-1 0,1 1 0,-1-1-1,1 0 1,0 1 0,-1-1 0,1 0 0,0 0 0,0 0 0,0 0 0,0 0 0,1-1 0,-1 1 0,1 0 0,-1-3 0,-2-12-6782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6T22:27:26.900"/>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6T22:27:27.699"/>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5:16.696"/>
    </inkml:context>
    <inkml:brush xml:id="br0">
      <inkml:brushProperty name="width" value="0.05" units="cm"/>
      <inkml:brushProperty name="height" value="0.05" units="cm"/>
      <inkml:brushProperty name="color" value="#E71224"/>
    </inkml:brush>
  </inkml:definitions>
  <inkml:trace contextRef="#ctx0" brushRef="#br0">0 1 24575,'0'11'0,"1"0"0,-1-1 0,2 1 0,0 0 0,0 0 0,1-1 0,0 0 0,1 1 0,0-1 0,0 0 0,1-1 0,9 14 0,-6-8 0,0 0 0,-2 1 0,0-1 0,0 2 0,-2-1 0,0 0 0,-1 1 0,2 22 0,-2 21 0,-5 61 0,0-32 0,2 3-1365,0-72-5461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6T22:27:29.165"/>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6T22:27:29.556"/>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6T22:27:29.898"/>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9:38.258"/>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9:39.796"/>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9:41.449"/>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9:41.784"/>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0-15T17:26:10.216"/>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1 1,'22'1,"0"1,31 7,-29-4,42 2,34 5,-69-7,48 2,14-9,71 4,-152 0,1 0,0 1,-1 1,18 7,-18-6,1 0,0-1,-1-1,21 3,-4-3,-8-2,-1 0,0 2,0 1,0 0,27 10,-34-10,-1 0,1-1,1-1,-1 0,24 0,-20-2,-1 1,0 1,19 5,43 10,19 5,-74-16,1 0,27 1,-30-5,0 2,0 0,31 11,-30-9,0 0,1-1,-1-2,1 0,0-1,45-3,-48 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7:26:20.166"/>
    </inkml:context>
    <inkml:brush xml:id="br0">
      <inkml:brushProperty name="width" value="0.05" units="cm"/>
      <inkml:brushProperty name="height" value="0.05" units="cm"/>
    </inkml:brush>
  </inkml:definitions>
  <inkml:trace contextRef="#ctx0" brushRef="#br0">1 0 24575,'0'445'0,"1"-429"0,0 1 0,2 0 0,4 16 0,-3-15 0,-1 0 0,2 25 0,-5-19 0,1 0 0,1 1 0,2-1 0,0 0 0,1 0 0,10 27 0,-5-23 0,-2 0 0,-1 0 0,-2 1 0,0 0 0,-2 0 0,-1 0 0,-3 43 0,2-56 0,1 1 0,0-1 0,2 1 0,-1-1 0,9 20 0,5 29 0,-6-23 0,30 78 0,-2-12 0,-3 19 0,17 60 0,76 223 0,-113-359 0,15 92 0,-25-118 0,0-1 0,14 35 0,-11-36 0,-1 1 0,8 44 0,58 254 0,-10-63 0,-61-243 0,7 30 0,-3 2 0,3 90 0,-10-101 0,5 50 0,-3-72 0,0-1 0,1 1 0,1-1 0,1 0 0,0 0 0,10 18 0,-10-22-170,-1 0-1,0 0 0,0 1 1,-1-1-1,-1 1 0,1 0 1,0 21-1,-2-12-6655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7:26:23.195"/>
    </inkml:context>
    <inkml:brush xml:id="br0">
      <inkml:brushProperty name="width" value="0.05" units="cm"/>
      <inkml:brushProperty name="height" value="0.05" units="cm"/>
    </inkml:brush>
  </inkml:definitions>
  <inkml:trace contextRef="#ctx0" brushRef="#br0">1 325 24575,'0'23'0,"1"1"0,5 37 0,-4-51 0,1-1 0,0 0 0,0 0 0,1 0 0,0 0 0,0-1 0,1 1 0,0-1 0,8 10 0,17 16 0,2-2 0,1-1 0,1-2 0,59 40 0,137 89 0,-228-157 0,0 1 0,0-1 0,-1 1 0,1-1 0,0 0 0,0 0 0,0 0 0,0 0 0,1 0 0,-1 0 0,0 0 0,0-1 0,0 1 0,1-1 0,-1 0 0,0 1 0,1-1 0,-1 0 0,0-1 0,0 1 0,1 0 0,-1-1 0,0 1 0,4-2 0,-4 0 0,0 0 0,0 0 0,0 0 0,0 0 0,0 0 0,-1 0 0,1-1 0,-1 1 0,1 0 0,-1-1 0,0 0 0,0 1 0,0-1 0,-1 1 0,1-1 0,0 0 0,-1 0 0,0 0 0,0 1 0,0-4 0,0-206 0,-3 87 0,4-359-1365,-1 464-5461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5:19.235"/>
    </inkml:context>
    <inkml:brush xml:id="br0">
      <inkml:brushProperty name="width" value="0.05" units="cm"/>
      <inkml:brushProperty name="height" value="0.05" units="cm"/>
      <inkml:brushProperty name="color" value="#E71224"/>
    </inkml:brush>
  </inkml:definitions>
  <inkml:trace contextRef="#ctx0" brushRef="#br0">92 0 24575,'0'4'0,"0"5"0,-4 1 0,-1 3 0,-4 0 0,0 0 0,-3 3 0,1 3 0,3 1 0,1 2 0,0-3 0,-1 0 0,3-1 0,1 2 0,1-3-8191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7:29:27.102"/>
    </inkml:context>
    <inkml:brush xml:id="br0">
      <inkml:brushProperty name="width" value="0.05" units="cm"/>
      <inkml:brushProperty name="height" value="0.05" units="cm"/>
    </inkml:brush>
  </inkml:definitions>
  <inkml:trace contextRef="#ctx0" brushRef="#br0">0 947 24575,'1'-2'0,"1"0"0,-1 0 0,0 0 0,1 1 0,-1-1 0,1 0 0,0 1 0,0-1 0,-1 1 0,1-1 0,0 1 0,0 0 0,0 0 0,0 0 0,1 0 0,-1 0 0,4 0 0,4-4 0,5-4 0,0-2 0,23-20 0,14-10 0,-36 29 0,0-1 0,-1 0 0,25-31 0,-25 27 0,1 1 0,32-28 0,-20 22 0,-2-1 0,32-37 0,-39 40 0,-11 12 0,1 1 0,0-1 0,12-6 0,18-14 0,18-29 0,-44 41 0,2 1 0,0 1 0,0 0 0,20-12 0,10-10 0,-35 28 0,0-1 0,0 1 0,18-9 0,46-30 0,-18 11 0,7-4-682,102-83-1,-153 114-6143</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7:29:30.540"/>
    </inkml:context>
    <inkml:brush xml:id="br0">
      <inkml:brushProperty name="width" value="0.05" units="cm"/>
      <inkml:brushProperty name="height" value="0.05" units="cm"/>
    </inkml:brush>
  </inkml:definitions>
  <inkml:trace contextRef="#ctx0" brushRef="#br0">1 3 24575,'65'-1'0,"-22"-1"0,54 6 0,-96-4 0,1 0 0,0 1 0,-1-1 0,1 1 0,-1 0 0,1-1 0,-1 1 0,1 0 0,-1 0 0,0 0 0,1 0 0,-1 0 0,0 0 0,0 0 0,0 0 0,0 1 0,0-1 0,0 0 0,0 1 0,0-1 0,0 1 0,-1-1 0,1 1 0,0-1 0,-1 1 0,0-1 0,1 1 0,-1 0 0,0 3 0,1 5 0,0 1 0,-1 0 0,-2 17 0,1-12 0,-2 151-1365,3-147-5461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7:29:34.283"/>
    </inkml:context>
    <inkml:brush xml:id="br0">
      <inkml:brushProperty name="width" value="0.05" units="cm"/>
      <inkml:brushProperty name="height" value="0.05" units="cm"/>
    </inkml:brush>
  </inkml:definitions>
  <inkml:trace contextRef="#ctx0" brushRef="#br0">1 1 24575,'0'1'0,"0"-1"0,1 1 0,-1 0 0,0 0 0,0-1 0,1 1 0,-1 0 0,1 0 0,-1-1 0,1 1 0,-1-1 0,1 1 0,-1 0 0,1-1 0,-1 1 0,1-1 0,0 1 0,-1-1 0,1 0 0,0 1 0,-1-1 0,1 1 0,1-1 0,22 8 0,-15-5 0,31 9 0,-26-8 0,-1 0 0,0 0 0,0 2 0,20 10 0,-4 0 0,0-1 0,1-1 0,0-2 0,1-1 0,45 10 0,-67-18 0,-1 0 0,0 1 0,0-1 0,0 1 0,0 1 0,-1 0 0,8 6 0,-5-4 0,0-1 0,21 11 0,-23-12 0,1 0 0,-1 0 0,0 1 0,-1 0 0,1 1 0,12 13 0,-13-12 0,0-1 0,1 0 0,0 0 0,0-1 0,0 0 0,11 5 0,7 2 0,6 1 0,-1 1 0,-1 1 0,0 2 0,46 37 0,-61-44 0,0 0 0,1-1 0,1-1 0,29 13 0,18 10 0,-57-29 0,1 1 0,0-1 0,0-1 0,0 1 0,0-2 0,12 3 0,-12-3 0,1 0 0,0 1 0,-1 1 0,0-1 0,12 6 0,-7-2 19,0-1 0,0 0 0,0-1-1,1-1 1,21 3 0,27 7-1497,-47-8-5348</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7:29:37.113"/>
    </inkml:context>
    <inkml:brush xml:id="br0">
      <inkml:brushProperty name="width" value="0.05" units="cm"/>
      <inkml:brushProperty name="height" value="0.05" units="cm"/>
    </inkml:brush>
  </inkml:definitions>
  <inkml:trace contextRef="#ctx0" brushRef="#br0">153 0 24575,'1'4'0,"0"0"0,1 0 0,-1 0 0,1-1 0,0 1 0,0 0 0,1-1 0,4 6 0,0 0 0,1 2 0,0-1 0,1 0 0,0-1 0,1 0 0,11 8 0,30 30 0,-50-46 0,0 0 0,0 0 0,0 0 0,-1 1 0,1-1 0,0 0 0,0 0 0,-1 1 0,1-1 0,-1 0 0,1 1 0,-1-1 0,0 0 0,0 1 0,1-1 0,-1 1 0,0-1 0,0 1 0,0-1 0,-1 0 0,1 3 0,-1-1 0,0-1 0,0 1 0,-1-1 0,1 0 0,-1 0 0,1 0 0,-1 0 0,1 0 0,-1 0 0,0 0 0,-3 2 0,-7 4 0,0 0 0,0-1 0,-22 10 0,21-12 0,1 3 0,0 0 0,0 1 0,0 1 0,1-1 0,1 2 0,0-1 0,-11 16 0,-36 34 0,25-34-1365,20-15-5461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7:32:17.469"/>
    </inkml:context>
    <inkml:brush xml:id="br0">
      <inkml:brushProperty name="width" value="0.05" units="cm"/>
      <inkml:brushProperty name="height" value="0.05" units="cm"/>
    </inkml:brush>
  </inkml:definitions>
  <inkml:trace contextRef="#ctx0" brushRef="#br0">0 0 24575,'0'0'-8191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7:32:22.056"/>
    </inkml:context>
    <inkml:brush xml:id="br0">
      <inkml:brushProperty name="width" value="0.05" units="cm"/>
      <inkml:brushProperty name="height" value="0.05" units="cm"/>
    </inkml:brush>
  </inkml:definitions>
  <inkml:trace contextRef="#ctx0" brushRef="#br0">71 0 24575,'-1'13'0,"-1"-1"0,0 0 0,-1 0 0,0 0 0,0 0 0,-7 12 0,5-11 0,1 0 0,0 0 0,0 1 0,-2 24 0,4 282 0,4-156 0,-1-76 0,16 112 0,-10-132 0,6 31 0,7 15 0,7 32 0,-22-111 0,0 0 0,-3 0 0,-1 1 0,-4 42 0,1 4 0,2 1471 0,-2-1531 0,0 1 0,-9 36 0,4-27 0,-3 13 0,5-26 0,1 0 0,1 1 0,0 20 0,4 72 0,-2 56 0,-10-91 0,6-48 0,-3 51 0,7-50 0,-9 44 0,5-44 0,-2 45 0,6-49 64,-9 45 0,5-43-811,-1 33 1,5-41-6080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7:32:27.807"/>
    </inkml:context>
    <inkml:brush xml:id="br0">
      <inkml:brushProperty name="width" value="0.05" units="cm"/>
      <inkml:brushProperty name="height" value="0.05" units="cm"/>
    </inkml:brush>
  </inkml:definitions>
  <inkml:trace contextRef="#ctx0" brushRef="#br0">1 1 24575,'0'1'0,"0"0"0,1 0 0,-1 0 0,1 0 0,-1 0 0,1 0 0,0 0 0,-1 0 0,1 0 0,0-1 0,0 1 0,-1 0 0,1 0 0,0-1 0,0 1 0,0 0 0,0-1 0,0 1 0,0-1 0,0 0 0,0 1 0,0-1 0,0 0 0,0 1 0,0-1 0,1 0 0,0 0 0,37 4 0,-35-3 0,354 1 0,-185-4 0,651 2-1365,-804 0-5461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7:32:30.675"/>
    </inkml:context>
    <inkml:brush xml:id="br0">
      <inkml:brushProperty name="width" value="0.05" units="cm"/>
      <inkml:brushProperty name="height" value="0.05" units="cm"/>
    </inkml:brush>
  </inkml:definitions>
  <inkml:trace contextRef="#ctx0" brushRef="#br0">1 1 24575,'0'0'-8191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7:32:34.468"/>
    </inkml:context>
    <inkml:brush xml:id="br0">
      <inkml:brushProperty name="width" value="0.05" units="cm"/>
      <inkml:brushProperty name="height" value="0.05" units="cm"/>
    </inkml:brush>
  </inkml:definitions>
  <inkml:trace contextRef="#ctx0" brushRef="#br0">0 0 24575,'4'0'0,"0"0"0,0 1 0,0-1 0,0 1 0,-1 0 0,1 0 0,0 0 0,0 0 0,-1 0 0,1 1 0,-1 0 0,1 0 0,-1 0 0,0 0 0,0 0 0,0 1 0,0-1 0,5 6 0,10 9 0,1-3 0,-14-10 0,0 0 0,0 0 0,0 0 0,0 1 0,-1-1 0,7 10 0,-10-12 0,0 1 0,0-1 0,0 1 0,0-1 0,-1 0 0,1 1 0,-1-1 0,0 1 0,1-1 0,-1 1 0,0-1 0,-1 1 0,1-1 0,0 1 0,-1-1 0,1 1 0,-1-1 0,0 1 0,0-1 0,0 0 0,-1 4 0,-28 49 0,19-35 0,-16 36 0,18-17-1365,7-21-5461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7:11:49.623"/>
    </inkml:context>
    <inkml:brush xml:id="br0">
      <inkml:brushProperty name="width" value="0.05" units="cm"/>
      <inkml:brushProperty name="height" value="0.05" units="cm"/>
      <inkml:brushProperty name="color" value="#E71224"/>
    </inkml:brush>
  </inkml:definitions>
  <inkml:trace contextRef="#ctx0" brushRef="#br0">0 1 24575,'5'0'0,"0"1"0,-1 0 0,1 0 0,0 1 0,-1 0 0,1-1 0,-1 2 0,0-1 0,0 0 0,0 1 0,0 0 0,0 0 0,0 0 0,-1 0 0,1 0 0,-1 1 0,3 4 0,30 24 0,-17-18 0,-1 0 0,-1 2 0,0 0 0,17 21 0,-7-7 0,-16-15 0,1 1 0,-2 0 0,0 0 0,-1 1 0,7 19 0,4 7 0,-12-28 0,1-1 0,1 0 0,21 23 0,1 2 0,-12-7 0,-17-26 0,0 0 0,1 0 0,0 0 0,0-1 0,9 11 0,7 2-99,-8-5-218,1-2 1,0 1-1,23 14 1,-20-18-6510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5:23.212"/>
    </inkml:context>
    <inkml:brush xml:id="br0">
      <inkml:brushProperty name="width" value="0.05" units="cm"/>
      <inkml:brushProperty name="height" value="0.05" units="cm"/>
      <inkml:brushProperty name="color" value="#E71224"/>
    </inkml:brush>
  </inkml:definitions>
  <inkml:trace contextRef="#ctx0" brushRef="#br0">302 1 24575,'-15'0'0,"0"0"0,-1 1 0,-19 4 0,28-3 0,1 0 0,0 0 0,0 1 0,0-1 0,0 2 0,0-1 0,1 0 0,-1 1 0,1 0 0,-6 6 0,-29 28 0,-48 58 0,85-94 0,1 1 0,0 0 0,0 0 0,0 0 0,0 0 0,0 0 0,1 0 0,0 0 0,-1 1 0,1-1 0,0 0 0,1 1 0,-1-1 0,1 1 0,-1-1 0,1 1 0,0-1 0,0 1 0,1-1 0,-1 1 0,1-1 0,-1 1 0,1-1 0,0 1 0,1-1 0,-1 0 0,3 5 0,3 3 0,1-1 0,0 1 0,1-2 0,0 1 0,20 15 0,-12-10 0,-10-7 0,-1-1 0,0 1 0,-1 0 0,6 10 0,-6-8 0,0-1 0,1-1 0,0 1 0,1-1 0,10 11 0,-15-18 0,0 1 0,-1-1 0,1 0 0,0 0 0,0 0 0,0 0 0,0 0 0,0 0 0,0 0 0,0-1 0,0 1 0,0-1 0,1 1 0,-1-1 0,0 0 0,0 0 0,0 0 0,1 0 0,-1-1 0,0 1 0,0 0 0,0-1 0,0 1 0,0-1 0,0 0 0,0 0 0,0 0 0,0 0 0,0 0 0,3-2 0,1-2 0,1 0 0,-1 0 0,0-1 0,-1 0 0,1 0 0,-1 0 0,0 0 0,0-1 0,-1 0 0,0 0 0,0 0 0,-1 0 0,0-1 0,0 0 0,-1 1 0,0-1 0,2-11 0,-1-11 0,-1-1 0,-1 0 0,-4-40 0,0-1 0,3 26-1365,0 26-5461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7:11:52.359"/>
    </inkml:context>
    <inkml:brush xml:id="br0">
      <inkml:brushProperty name="width" value="0.05" units="cm"/>
      <inkml:brushProperty name="height" value="0.05" units="cm"/>
      <inkml:brushProperty name="color" value="#E71224"/>
    </inkml:brush>
  </inkml:definitions>
  <inkml:trace contextRef="#ctx0" brushRef="#br0">0 1 24575,'0'15'0,"1"0"0,0 0 0,3 19 0,-2-28 0,0 1 0,1 0 0,-1-1 0,1 0 0,0 0 0,1 0 0,-1 0 0,1 0 0,7 7 0,5 6 0,12 15 0,2-2 0,43 38 0,-44-49 0,0-1 0,1-2 0,48 22 0,-49-28 0,-23-11 0,1 2 0,-1-1 0,0 1 0,0 0 0,0 0 0,0 1 0,-1-1 0,11 10 0,15 16 0,-23-22 0,0-1 0,-1 1 0,0 0 0,0 1 0,0 0 0,-1 0 0,0 0 0,-1 1 0,0-1 0,0 1 0,4 12 0,2 14-1365,-6-21-5461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7:12:14.95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7:12:15.541"/>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6T22:04:36.525"/>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9T14:05:04.668"/>
    </inkml:context>
    <inkml:brush xml:id="br0">
      <inkml:brushProperty name="width" value="0.05" units="cm"/>
      <inkml:brushProperty name="height" value="0.05" units="cm"/>
    </inkml:brush>
  </inkml:definitions>
  <inkml:trace contextRef="#ctx0" brushRef="#br0">1 1 24575,'0'0'-8191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38:58.673"/>
    </inkml:context>
    <inkml:brush xml:id="br0">
      <inkml:brushProperty name="width" value="0.05" units="cm"/>
      <inkml:brushProperty name="height" value="0.05" units="cm"/>
    </inkml:brush>
  </inkml:definitions>
  <inkml:trace contextRef="#ctx0" brushRef="#br0">0 1 24575,'0'663'0,"12"-510"0,0-12 0,-11 704 0,-3-409 0,3-416 0,1 0 0,7 28 0,2 27 0,-8-49 0,1 1 0,13 42 0,-10-46 0,-2 1 0,0 0 0,2 39 0,4 44 0,0-4 0,-9-86 0,0 0 0,6 24 0,-4-27 0,-1 1 0,-1-1 0,0 1 0,-1 19 0,-27 152 0,4-38 0,0-28 0,13-83 0,3-1 0,-3 39 0,7 370 0,4-218 0,-2 616 0,2-820 0,0 0 0,6 27 0,-3-25 0,2 40 0,-8 31 0,2 40 0,3-111 0,1 0 0,8 27 0,7 32 0,-7-20 0,-8-44 0,-1-1 0,-1 1 0,1 22 0,-3 704 0,-3-350 0,2 47 0,1-426 0,1 1 0,7 30 0,-5-29 0,-1 0 0,2 22 0,-4 529 0,-3-277 0,3-247 0,12 80 0,-5-48 0,-3 1 0,-7 89 0,0-46 0,2 259 0,-1-363 0,-1 0 0,-7 31 0,5-30 0,1 0 0,-1 22 0,4 215-1365,0-236-5461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39:20.517"/>
    </inkml:context>
    <inkml:brush xml:id="br0">
      <inkml:brushProperty name="width" value="0.05" units="cm"/>
      <inkml:brushProperty name="height" value="0.05" units="cm"/>
    </inkml:brush>
  </inkml:definitions>
  <inkml:trace contextRef="#ctx0" brushRef="#br0">1 188 24575,'1166'0'0,"-1132"-1"0,55-11 0,-21 2 0,1 1 0,-22 2 0,67-1 0,-55 9 0,-19 1 0,0-2 0,0-2 0,69-12 0,-70 8 0,0 2 0,0 1 0,76 5 0,-30 0 0,1182-2 0,-1241-2 0,0 0 0,0-2 0,42-12 0,-42 9 0,-1 2 0,2 0 0,43-2 0,3981 9 0,-4022-4 0,51-8 0,11-2 0,0 0 0,-63 7 0,53-3 0,1655 8 0,-792 1 0,-921-2 0,0-1 0,27-6 0,-26 3 0,43-2 0,563 5 0,-306 4 0,631-2-1365,-935 0-5461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39:32.820"/>
    </inkml:context>
    <inkml:brush xml:id="br0">
      <inkml:brushProperty name="width" value="0.05" units="cm"/>
      <inkml:brushProperty name="height" value="0.05" units="cm"/>
    </inkml:brush>
  </inkml:definitions>
  <inkml:trace contextRef="#ctx0" brushRef="#br0">1 0 24575,'5'1'0,"1"1"0,-1-1 0,1 1 0,-1 0 0,0 0 0,0 1 0,0 0 0,0-1 0,0 2 0,0-1 0,-1 0 0,5 5 0,15 10 0,247 166 0,-230-152 0,-10-6 0,1-2 0,1-2 0,0-1 0,63 28 0,-78-40 0,-1 0 0,0 1 0,30 22 0,-28-19 0,0 0 0,29 15 0,149 71 0,-37-9 0,-149-83 0,-1-1 0,0 1 0,14 14 0,-16-13 0,1-1 0,0 0 0,1 0 0,11 6 0,26 13 0,-2 1 0,49 40 0,-67-49 0,37 18 0,6 4 0,71 39 0,-99-58 0,-1 2 0,-1 1 0,48 40 0,-44-30 0,56 34 0,-11-9 0,-30-16 0,-17-11 0,2-1 0,1-3 0,57 28 0,-75-42 0,0 1 0,-1 1 0,34 28 0,34 22 0,-43-33 0,48 41 0,-97-72 0,26 17 0,34 20 0,2 0 0,-37-19 0,30 30 0,-33-28 0,36 26 0,61 23 0,-75-46 0,43 31 0,122 80 0,-86-59 0,-95-58 0,34 15 0,-37-21 0,-1 2 0,33 22 0,298 196 0,-326-215 0,127 81 0,-59-41 0,-12-9 0,142 82 0,-87-54 0,58 34 0,15-4 0,-52-28 0,-76-36 0,-34-18 0,78 51 0,-99-56 0,43 20 0,-5-3 0,163 81 0,142 88 0,-98-62 0,-238-125 0,-10-3 0,0 2 0,45 36 0,15 11 0,38 28 0,-15-9 0,-59-44 0,81 76 0,-48-39 0,-22-18 0,-34-30 0,57 42 0,468 334 0,-278-198 0,-114-84 0,48 36 0,-146-106 0,-42-33 0,31 22 0,-19-14 0,-28-22 0,0 0 0,0 0 0,0-1 0,11 6 0,6 3 0,-1 2 0,0 0 0,-1 1 0,-1 1 0,20 22 0,-5-6 0,20 28 0,-45-48 0,0-1 0,1 0 0,0-1 0,1 0 0,25 17 0,68 39 0,-79-52 0,34 27 0,-41-26 0,0 1 0,25 32 0,-7-8 0,-18-21 0,-1 1 0,0 0 0,26 44 0,-26-33 0,-5-6 0,30 39 0,-35-56 0,2 0 0,-1 0 0,1-1 0,13 8 0,10 9 0,105 77 0,-55-42 0,-35-26 0,-32-25 0,-2 1 0,1 0 0,-2 1 0,0 1 0,0 0 0,17 22 0,-30-33-72,2 2-90,0 0 0,0 1 1,0-2-1,1 1 1,-1 0-1,1-1 1,6 5-1,3-1-6664</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39:37.365"/>
    </inkml:context>
    <inkml:brush xml:id="br0">
      <inkml:brushProperty name="width" value="0.05" units="cm"/>
      <inkml:brushProperty name="height" value="0.05" units="cm"/>
    </inkml:brush>
  </inkml:definitions>
  <inkml:trace contextRef="#ctx0" brushRef="#br0">0 1 24575,'911'0'0,"-887"1"0,0 1 0,0 2 0,0 0 0,39 12 0,89 42 0,-133-51 0,0 0 0,1-2 0,21 4 0,-4-1 0,21 10 0,-44-13 0,0 0 0,0-1 0,27 4 0,-5-2 0,47 12 0,-55-10 0,1-2 0,1-1 0,31 2 0,68 4 0,13 0 0,434-12 0,-553 3 0,0 1 0,0 1 0,0 0 0,-1 2 0,27 10 0,-23-7 0,1-1 0,-1-1 0,33 3 0,80-7-54,-91-4-1257,-28 1-5515</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0:16.972"/>
    </inkml:context>
    <inkml:brush xml:id="br0">
      <inkml:brushProperty name="width" value="0.05" units="cm"/>
      <inkml:brushProperty name="height" value="0.05" units="cm"/>
      <inkml:brushProperty name="color" value="#FFC114"/>
    </inkml:brush>
  </inkml:definitions>
  <inkml:trace contextRef="#ctx0" brushRef="#br0">814 1 24575,'0'12'0,"-1"0"0,0 0 0,-1 1 0,0-1 0,-1 0 0,0 0 0,-6 11 0,-1-1 0,-1 0 0,-22 31 0,24-37 0,0 0 0,-11 32 0,-6 11 0,19-44 0,-1-1 0,-1 0 0,-17 20 0,12-16 0,1 1 0,-14 27 0,15-26 0,0 0 0,-19 23 0,19-28 0,2 0 0,0 1 0,-14 31 0,18-34 0,0 0 0,-1 0 0,0-1 0,-1 0 0,-1-1 0,1 1 0,-22 19 0,17-19 0,1 0 0,-13 17 0,14-16 0,-1 0 0,-15 14 0,11-13 0,0 1 0,1 1 0,0 0 0,2 1 0,0 1 0,1 0 0,0 1 0,-10 24 0,-1 1 0,-39 55 0,23-39 0,23-28-1365,11-17-5461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5:24.186"/>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0:20.614"/>
    </inkml:context>
    <inkml:brush xml:id="br0">
      <inkml:brushProperty name="width" value="0.05" units="cm"/>
      <inkml:brushProperty name="height" value="0.05" units="cm"/>
      <inkml:brushProperty name="color" value="#FFC114"/>
    </inkml:brush>
  </inkml:definitions>
  <inkml:trace contextRef="#ctx0" brushRef="#br0">1 1 24575,'1'0'0,"0"0"0,-1 0 0,1 1 0,0-1 0,-1 1 0,1-1 0,-1 1 0,1-1 0,-1 1 0,1-1 0,-1 1 0,1-1 0,-1 1 0,1-1 0,-1 1 0,0 0 0,1-1 0,-1 1 0,0 0 0,0-1 0,1 1 0,-1 0 0,0 0 0,0-1 0,0 1 0,0 0 0,0-1 0,0 1 0,0 0 0,0 0 0,0-1 0,0 1 0,-1 0 0,-2 36 0,1-26 0,-4 60 0,8 141 0,4-190 0,-6-22 0,0 1 0,1-1 0,-1 1 0,0-1 0,1 0 0,-1 1 0,0-1 0,1 0 0,-1 1 0,0-1 0,1 0 0,-1 1 0,1-1 0,-1 0 0,1 0 0,-1 0 0,1 1 0,-1-1 0,1 0 0,-1 0 0,1 0 0,-1 0 0,2 0 0,-1 0 0,1-1 0,0 0 0,0 0 0,0 0 0,-1 0 0,1 0 0,0 0 0,-1 0 0,1-1 0,-1 1 0,1 0 0,-1-1 0,0 1 0,0-1 0,0 0 0,2-3 0,10-14 0,26-32 0,-33 45 0,0 1 0,-1-1 0,2 1 0,-1 0 0,1 0 0,-1 1 0,1 0 0,13-6 0,22-7 10,-26 9-468,0 2-1,27-8 1,-26 10-6368</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0:27.508"/>
    </inkml:context>
    <inkml:brush xml:id="br0">
      <inkml:brushProperty name="width" value="0.05" units="cm"/>
      <inkml:brushProperty name="height" value="0.05" units="cm"/>
      <inkml:brushProperty name="color" value="#FFC114"/>
    </inkml:brush>
  </inkml:definitions>
  <inkml:trace contextRef="#ctx0" brushRef="#br0">2 183 24575,'-1'84'0,"3"90"0,9-112 0,-7-45 0,-1 1 0,2 24 0,-7 0 0,1-31 0,1-1 0,-1 0 0,2 0 0,-1 1 0,1-1 0,1 0 0,2 11 0,-3-20 0,-1 0 0,0 0 0,1 0 0,-1 0 0,1 0 0,-1 0 0,1 0 0,-1 0 0,1 0 0,-1 0 0,1-1 0,0 1 0,0 0 0,-1 0 0,1-1 0,0 1 0,0-1 0,0 1 0,0 0 0,0-1 0,1 1 0,-1-1 0,0 0 0,0 0 0,0 0 0,-1 0 0,1-1 0,0 1 0,0 0 0,0 0 0,0-1 0,0 1 0,0-1 0,-1 1 0,1-1 0,0 1 0,0-1 0,-1 1 0,1-1 0,0 0 0,0 0 0,5-6 0,0-1 0,0 0 0,7-16 0,-5 11 0,2-3 0,-1 0 0,0-1 0,-2 0 0,0-1 0,0 1 0,-2-1 0,4-21 0,0-1 0,-4 21 0,-1 0 0,-1 0 0,1-22 0,-5 16 0,0 11 0,3 28 0,1 0 0,1-1 0,1 0 0,-1 0 0,2 0 0,7 13 0,-1-2 0,10 39 0,-18-49 0,0 0 0,1 0 0,10 20 0,-15-34 0,5 9 0,0 0 0,0 0 0,1 0 0,0 0 0,1-1 0,0 0 0,12 10 0,-19-17 0,1-1 0,0 0 0,-1 1 0,1-1 0,0 0 0,-1 0 0,1 0 0,0 1 0,0-1 0,-1 0 0,1 0 0,0 0 0,0 0 0,0 0 0,-1 0 0,1-1 0,0 1 0,-1 0 0,1 0 0,0 0 0,0-1 0,-1 1 0,1 0 0,0-1 0,-1 1 0,1-1 0,0 1 0,-1 0 0,1-1 0,-1 0 0,1 1 0,-1-1 0,1 1 0,-1-1 0,1 0 0,-1 1 0,0-1 0,1 0 0,-1 1 0,0-1 0,0 0 0,1 1 0,-1-1 0,0 0 0,0-1 0,12-44 0,-10 36 0,9-38 0,-2-1 0,-2-1 0,2-66 0,-8 99 0,1 0 0,0 1 0,1-1 0,1 1 0,10-28 0,5-17 0,-13 38-119,-1 2-192,0 1-1,-1-1 1,1-31-1,-5 33-6514</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0:31.320"/>
    </inkml:context>
    <inkml:brush xml:id="br0">
      <inkml:brushProperty name="width" value="0.05" units="cm"/>
      <inkml:brushProperty name="height" value="0.05" units="cm"/>
      <inkml:brushProperty name="color" value="#FFC114"/>
    </inkml:brush>
  </inkml:definitions>
  <inkml:trace contextRef="#ctx0" brushRef="#br0">1 1 24575,'5'0'0,"0"1"0,0 0 0,1 0 0,-1 1 0,7 2 0,17 5 0,46-2 0,-47-5 0,46 8 0,-50-6-341,1-1 0,0-1-1,29-1 1,-34-1-6485</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0:34.374"/>
    </inkml:context>
    <inkml:brush xml:id="br0">
      <inkml:brushProperty name="width" value="0.05" units="cm"/>
      <inkml:brushProperty name="height" value="0.05" units="cm"/>
      <inkml:brushProperty name="color" value="#FFC114"/>
    </inkml:brush>
  </inkml:definitions>
  <inkml:trace contextRef="#ctx0" brushRef="#br0">1 1 24575,'0'4'0,"0"5"0,0 6 0,0 3 0,0 3 0,0 2 0,0 1 0,0 1 0,0-1 0,0 0 0,0 0 0,0 0 0,0-1 0,0 1 0,4-5 0,1-5-8191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1:03.535"/>
    </inkml:context>
    <inkml:brush xml:id="br0">
      <inkml:brushProperty name="width" value="0.05" units="cm"/>
      <inkml:brushProperty name="height" value="0.05" units="cm"/>
      <inkml:brushProperty name="color" value="#FFC114"/>
    </inkml:brush>
  </inkml:definitions>
  <inkml:trace contextRef="#ctx0" brushRef="#br0">68 0 24575,'30'2'0,"50"8"0,-47-5 0,35 2 0,-55-7 0,0 1 0,1 0 0,-1 1 0,20 5 0,-30-6 0,0 0 0,0 0 0,0 0 0,0 1 0,0-1 0,0 1 0,-1 0 0,1-1 0,0 1 0,-1 1 0,0-1 0,1 0 0,-1 0 0,0 1 0,0-1 0,0 1 0,-1 0 0,1-1 0,0 1 0,-1 0 0,0 0 0,0 0 0,0 0 0,1 4 0,1 25 0,-2 0 0,0 1 0,-8 57 0,6-86 0,1 1 0,-1-1 0,0 0 0,0 0 0,-1 0 0,1 1 0,-1-1 0,0 0 0,0-1 0,0 1 0,0 0 0,-1-1 0,1 1 0,-1-1 0,0 0 0,0 1 0,0-2 0,-1 1 0,1 0 0,-1-1 0,1 1 0,-1-1 0,0 0 0,0 0 0,0-1 0,0 1 0,0-1 0,0 0 0,-8 2 0,-9-1 0,0 0 0,0-1 0,0-1 0,-38-5 0,56 4 0,-14-1-151,0-1-1,0-1 0,1-1 0,-1 0 1,1-1-1,0 0 0,1-2 1,-19-11-1,16 7-6674</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1:06.896"/>
    </inkml:context>
    <inkml:brush xml:id="br0">
      <inkml:brushProperty name="width" value="0.05" units="cm"/>
      <inkml:brushProperty name="height" value="0.05" units="cm"/>
      <inkml:brushProperty name="color" value="#FFC114"/>
    </inkml:brush>
  </inkml:definitions>
  <inkml:trace contextRef="#ctx0" brushRef="#br0">274 1 24575,'-2'0'0,"-1"0"0,1 1 0,-1 0 0,1-1 0,-1 1 0,1 0 0,0 0 0,-1 0 0,1 1 0,0-1 0,0 0 0,0 1 0,-2 2 0,-27 27 0,16-16 0,-142 142 0,153-152 0,0-1 0,0 0 0,1 1 0,-1 0 0,1-1 0,1 1 0,-1 0 0,1 1 0,-1-1 0,-1 8 0,4-11 0,0-1 0,-1 1 0,1-1 0,0 1 0,0 0 0,0-1 0,0 1 0,0 0 0,1-1 0,-1 1 0,1-1 0,-1 1 0,1-1 0,-1 1 0,1-1 0,0 1 0,-1-1 0,1 1 0,0-1 0,0 0 0,0 1 0,0-1 0,1 0 0,-1 0 0,0 0 0,0 0 0,1 0 0,-1 0 0,0 0 0,1-1 0,-1 1 0,1 0 0,-1-1 0,1 1 0,-1-1 0,1 1 0,0-1 0,-1 0 0,4 0 0,16 3 0,0-1 0,0-1 0,31-3 0,-31 0 0,-1 2 0,1 0 0,-1 1 0,21 5 0,-18-2-1365,-3 1-5461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0:38.032"/>
    </inkml:context>
    <inkml:brush xml:id="br0">
      <inkml:brushProperty name="width" value="0.05" units="cm"/>
      <inkml:brushProperty name="height" value="0.05" units="cm"/>
      <inkml:brushProperty name="color" value="#FFC114"/>
    </inkml:brush>
  </inkml:definitions>
  <inkml:trace contextRef="#ctx0" brushRef="#br0">1 1 24575,'2'4'0,"0"1"0,0-1 0,0 0 0,1 0 0,-1 0 0,1 0 0,0 0 0,0 0 0,1-1 0,-1 0 0,1 1 0,6 3 0,5 7 0,36 48 0,-41-48 0,0 0 0,1-1 0,1 0 0,0 0 0,21 15 0,-25-22 0,0 1 0,0 1 0,-1-1 0,12 16 0,6 8 0,7 12-1365,-23-32-5461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0:39.530"/>
    </inkml:context>
    <inkml:brush xml:id="br0">
      <inkml:brushProperty name="width" value="0.05" units="cm"/>
      <inkml:brushProperty name="height" value="0.05" units="cm"/>
      <inkml:brushProperty name="color" value="#FFC114"/>
    </inkml:brush>
  </inkml:definitions>
  <inkml:trace contextRef="#ctx0" brushRef="#br0">1 0 24575,'4'4'0,"5"5"0,5 2 0,0 1 0,2 1 0,2-4 0,2-2 0,2-3 0,0-2 0,-3 3 0,-4 0-8191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0:42.293"/>
    </inkml:context>
    <inkml:brush xml:id="br0">
      <inkml:brushProperty name="width" value="0.05" units="cm"/>
      <inkml:brushProperty name="height" value="0.05" units="cm"/>
      <inkml:brushProperty name="color" value="#FFC114"/>
    </inkml:brush>
  </inkml:definitions>
  <inkml:trace contextRef="#ctx0" brushRef="#br0">258 0 24575,'-3'1'0,"1"-1"0,0 1 0,-1-1 0,1 1 0,0 0 0,0 0 0,0 0 0,0 0 0,0 0 0,0 1 0,0-1 0,0 1 0,0-1 0,1 1 0,-1 0 0,0-1 0,1 1 0,-3 4 0,-20 36 0,-7 18 0,25-50 0,-1 0 0,2 1 0,0 0 0,0 0 0,1 0 0,0 1 0,1-1 0,0 1 0,-2 17 0,2 7 0,-3 1 0,-14 55 0,14-69 0,5-19 0,-3 13 0,0 1 0,-2-1 0,-13 29 0,12-34-136,1 0-1,0 1 1,0-1-1,1 1 1,1 0-1,1 0 1,0 1-1,0-1 0,-1 24 1,4-17-6690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0:45.007"/>
    </inkml:context>
    <inkml:brush xml:id="br0">
      <inkml:brushProperty name="width" value="0.05" units="cm"/>
      <inkml:brushProperty name="height" value="0.05" units="cm"/>
      <inkml:brushProperty name="color" value="#FFC114"/>
    </inkml:brush>
  </inkml:definitions>
  <inkml:trace contextRef="#ctx0" brushRef="#br0">2 1 24575,'-2'106'0,"5"114"0,-3-218-57,0 0 0,0 1 1,1-1-1,-1 0 0,1 0 0,-1 0 0,1 0 0,0-1 0,0 1 0,0 0 0,0 0 1,0 0-1,0-1 0,0 1 0,0 0 0,1-1 0,-1 1 0,1-1 0,-1 0 1,1 1-1,0-1 0,0 0 0,2 1 0,10 4-6769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5:26.232"/>
    </inkml:context>
    <inkml:brush xml:id="br0">
      <inkml:brushProperty name="width" value="0.05" units="cm"/>
      <inkml:brushProperty name="height" value="0.05" units="cm"/>
      <inkml:brushProperty name="color" value="#E71224"/>
    </inkml:brush>
  </inkml:definitions>
  <inkml:trace contextRef="#ctx0" brushRef="#br0">0 0 24575,'1'7'0,"0"-1"0,0 1 0,1-1 0,0 0 0,2 7 0,4 10 0,1 15 0,-2-1 0,-1 1 0,1 72 0,-8-59 0,0-9 0,1 0 0,2 1 0,11 57 0,-9-70-341,0 1 0,-2 0 1,-2 32-1,0-63 339,-1 20-6824</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0:47.037"/>
    </inkml:context>
    <inkml:brush xml:id="br0">
      <inkml:brushProperty name="width" value="0.05" units="cm"/>
      <inkml:brushProperty name="height" value="0.05" units="cm"/>
      <inkml:brushProperty name="color" value="#FFC114"/>
    </inkml:brush>
  </inkml:definitions>
  <inkml:trace contextRef="#ctx0" brushRef="#br0">0 1 24575,'0'4'0,"0"5"0,0 5 0,0 5 0,0 2 0,0 2 0,0 1 0,0 0 0,0 1 0,0-5-8191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0:48.717"/>
    </inkml:context>
    <inkml:brush xml:id="br0">
      <inkml:brushProperty name="width" value="0.05" units="cm"/>
      <inkml:brushProperty name="height" value="0.05" units="cm"/>
      <inkml:brushProperty name="color" value="#FFC114"/>
    </inkml:brush>
  </inkml:definitions>
  <inkml:trace contextRef="#ctx0" brushRef="#br0">0 1 24575,'0'0'-8191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0:51.827"/>
    </inkml:context>
    <inkml:brush xml:id="br0">
      <inkml:brushProperty name="width" value="0.05" units="cm"/>
      <inkml:brushProperty name="height" value="0.05" units="cm"/>
      <inkml:brushProperty name="color" value="#FFC114"/>
    </inkml:brush>
  </inkml:definitions>
  <inkml:trace contextRef="#ctx0" brushRef="#br0">1 0 24575,'1'13'0,"0"-1"0,1 0 0,1 1 0,0-1 0,1 0 0,0 0 0,1-1 0,8 14 0,-7-12 0,-1-1 0,1 1 0,-2-1 0,0 2 0,0-1 0,2 23 0,-6 77 32,-1-64-1429,1-29-5429</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0:54.208"/>
    </inkml:context>
    <inkml:brush xml:id="br0">
      <inkml:brushProperty name="width" value="0.05" units="cm"/>
      <inkml:brushProperty name="height" value="0.05" units="cm"/>
      <inkml:brushProperty name="color" value="#FFC114"/>
    </inkml:brush>
  </inkml:definitions>
  <inkml:trace contextRef="#ctx0" brushRef="#br0">0 1 24575,'0'490'-1365,"0"-470"-5461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0:57.077"/>
    </inkml:context>
    <inkml:brush xml:id="br0">
      <inkml:brushProperty name="width" value="0.05" units="cm"/>
      <inkml:brushProperty name="height" value="0.05" units="cm"/>
      <inkml:brushProperty name="color" value="#FFC114"/>
    </inkml:brush>
  </inkml:definitions>
  <inkml:trace contextRef="#ctx0" brushRef="#br0">1 9 24575,'420'0'0,"-378"-4"-1365,-27-1-5461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0:59.177"/>
    </inkml:context>
    <inkml:brush xml:id="br0">
      <inkml:brushProperty name="width" value="0.05" units="cm"/>
      <inkml:brushProperty name="height" value="0.05" units="cm"/>
      <inkml:brushProperty name="color" value="#FFC114"/>
    </inkml:brush>
  </inkml:definitions>
  <inkml:trace contextRef="#ctx0" brushRef="#br0">0 0 24575,'2'18'0,"0"0"0,1-1 0,1 1 0,0-1 0,1 1 0,10 21 0,-7-21 0,-1 0 0,-2 1 0,0 0 0,0 0 0,1 24 0,-5 4 0,-1-22 0,1 0 0,2 0 0,5 25 0,-3-13-13,0-1-1,-3 1 1,-3 71-1,-1-32-1297,2-56-5515</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1:11.140"/>
    </inkml:context>
    <inkml:brush xml:id="br0">
      <inkml:brushProperty name="width" value="0.05" units="cm"/>
      <inkml:brushProperty name="height" value="0.05" units="cm"/>
      <inkml:brushProperty name="color" value="#FFC114"/>
    </inkml:brush>
  </inkml:definitions>
  <inkml:trace contextRef="#ctx0" brushRef="#br0">91 4 24575,'-2'120'0,"5"134"0,-2-242 0,1 0 0,1-1 0,0 1 0,1-1 0,0 0 0,0 0 0,1 0 0,1 0 0,8 12 0,5 4 0,1-1 0,26 25 0,-40-45 0,-1-1 0,1-1 0,0 1 0,0-1 0,1 0 0,-1 0 0,1-1 0,0 0 0,0 0 0,0 0 0,0-1 0,1 0 0,13 2 0,7-2 0,-1-1 0,43-4 0,-14 1 0,-52 2 0,1 1 0,-1-1 0,1-1 0,-1 1 0,1 0 0,-1-1 0,1 0 0,-1 0 0,0-1 0,1 1 0,-1-1 0,0 0 0,0 0 0,0 0 0,0 0 0,-1-1 0,1 0 0,0 1 0,4-6 0,22-31 0,-11 16 0,24-39 0,-39 53 0,1 0 0,-1 0 0,0-1 0,-1 1 0,0-1 0,0 0 0,-1 0 0,1-15 0,-1 7 0,-2 0 0,-1-20 0,0 32 0,0 0 0,0 0 0,0 1 0,-1-1 0,0 0 0,0 1 0,0-1 0,-1 1 0,0 0 0,-4-6 0,-12-18 0,15 23 0,0-1 0,0 1 0,0 0 0,0 0 0,-1 1 0,0-1 0,0 1 0,-1 0 0,0 0 0,1 1 0,-1 0 0,-1 0 0,-10-5 0,-3 1 0,0-1 0,1-1 0,-19-12 0,-58-32 0,83 47 6,-1 0 0,0 1 0,0 0-1,0 1 1,-1 1 0,0 1 0,0 0 0,-19-2-1,-17 2-155,-58 5-1,34 0-965,55-2-5710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1:24.604"/>
    </inkml:context>
    <inkml:brush xml:id="br0">
      <inkml:brushProperty name="width" value="0.05" units="cm"/>
      <inkml:brushProperty name="height" value="0.05" units="cm"/>
      <inkml:brushProperty name="color" value="#66CC00"/>
    </inkml:brush>
  </inkml:definitions>
  <inkml:trace contextRef="#ctx0" brushRef="#br0">0 1512 24575,'1'-4'0,"-1"-1"0,1 0 0,0 1 0,1-1 0,-1 1 0,1-1 0,0 1 0,0-1 0,0 1 0,4-5 0,32-42 0,-25 34 0,21-24 0,-15 18 0,-1 0 0,20-34 0,14-22 0,-36 58 0,-2-1 0,19-34 0,17-19 0,-7-1 0,-27 51 0,14-32 0,-14 27 0,2 0 0,0 2 0,34-40 0,-29 38 0,3-1 0,41-37 0,-32 33 0,153-140 0,-99 91 0,-63 59 0,-21 19 0,-1 1 0,0-1 0,0-1 0,0 1 0,-1 0 0,0-1 0,0 1 0,3-11 0,-4 10 0,0 0 0,1 1 0,0-1 0,0 1 0,1 0 0,0 0 0,0 0 0,5-6 0,-3 7-124,-1-1 0,1 0 0,-1-1 0,0 1 0,-1-1 0,1 0-1,-1 0 1,-1 0 0,1-1 0,3-10 0,-4 1-6702</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1:28.027"/>
    </inkml:context>
    <inkml:brush xml:id="br0">
      <inkml:brushProperty name="width" value="0.05" units="cm"/>
      <inkml:brushProperty name="height" value="0.05" units="cm"/>
      <inkml:brushProperty name="color" value="#66CC00"/>
    </inkml:brush>
  </inkml:definitions>
  <inkml:trace contextRef="#ctx0" brushRef="#br0">1 106 24575,'21'1'0,"1"-1"0,0-1 0,0-2 0,-1 0 0,1-1 0,-1-1 0,0 0 0,-1-2 0,1-1 0,23-12 0,-26 11 0,0 1 0,0 1 0,1 1 0,0 0 0,0 2 0,33-5 0,-51 9 0,1 0 0,-1-1 0,0 1 0,1 0 0,-1-1 0,0 1 0,1 0 0,-1 0 0,0 0 0,1 0 0,-1 1 0,0-1 0,0 0 0,1 0 0,-1 1 0,0-1 0,1 1 0,-1-1 0,0 1 0,0 0 0,0-1 0,0 1 0,0 0 0,0 0 0,0 0 0,0 0 0,0 0 0,0 0 0,0 0 0,0 0 0,-1 0 0,1 0 0,0 0 0,-1 0 0,1 1 0,-1-1 0,1 0 0,-1 0 0,0 1 0,1-1 0,-1 3 0,0 5 0,-1 0 0,1 1 0,-2-1 0,1 0 0,-5 12 0,0 11 0,5 43 52,2-59-335,0 0-1,-2 1 1,0-1-1,-5 28 1,1-29-6543</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1:40.724"/>
    </inkml:context>
    <inkml:brush xml:id="br0">
      <inkml:brushProperty name="width" value="0.05" units="cm"/>
      <inkml:brushProperty name="height" value="0.05" units="cm"/>
      <inkml:brushProperty name="color" value="#66CC00"/>
    </inkml:brush>
  </inkml:definitions>
  <inkml:trace contextRef="#ctx0" brushRef="#br0">1 231 24575,'0'3'0,"1"0"0,0 0 0,0 0 0,1 0 0,-1 0 0,1 0 0,-1-1 0,1 1 0,3 3 0,6 11 0,17 30 0,-23-41 0,0 1 0,-1 0 0,0-1 0,0 2 0,-1-1 0,0 0 0,0 1 0,-1-1 0,1 1 0,0 13 0,-2-10 0,-1 0 0,1 0 0,1 1 0,0-1 0,0 0 0,2 0 0,-1-1 0,1 1 0,0 0 0,11 17 0,-4-14 0,-2 0 0,0 1 0,0 0 0,-2 0 0,0 1 0,0 0 0,-2 0 0,0 1 0,5 32 0,-9-43 0,-1 0 0,1 0 0,0 0 0,0-1 0,5 12 0,-6-17 0,0 1 0,0 0 0,1-1 0,-1 1 0,0-1 0,1 1 0,-1-1 0,1 1 0,-1-1 0,1 1 0,-1-1 0,1 1 0,-1-1 0,1 1 0,-1-1 0,1 0 0,-1 1 0,1-1 0,0 0 0,-1 0 0,1 1 0,0-1 0,0 0 0,1 0 0,-1-1 0,0 1 0,1 0 0,-1-1 0,0 0 0,0 1 0,1-1 0,-1 0 0,0 1 0,0-1 0,0 0 0,0 0 0,0 0 0,0 0 0,0 0 0,0 0 0,0-1 0,6-9 0,-1 1 0,0-1 0,-1-1 0,0 1 0,-1-1 0,4-14 0,2-4 0,11-39 0,-15 45 0,2 1 0,0 0 0,13-25 0,-13 31 0,-1 0 0,0-1 0,-1 1 0,-1-2 0,5-36 0,-6 11 0,0-62 0,-4 74 0,-1 25 0,1 22 0,-1 61 0,3 108 0,-2-179 0,1 0 0,1-1 0,-1 0 0,1 1 0,-1-1 0,1 0 0,1 1 0,-1-1 0,0 0 0,1-1 0,0 1 0,0 0 0,5 4 0,-4-4 0,0 0 0,0 0 0,-1 1 0,0-1 0,0 1 0,0 0 0,-1 0 0,1 0 0,-1 0 0,1 5 0,0 2 0,1 0 0,0 0 0,0 0 0,1 0 0,1-1 0,9 15 0,-13-23 0,-1-1 0,1 1 0,0-1 0,0 0 0,1 0 0,-1 0 0,0 0 0,1 0 0,-1 0 0,1-1 0,-1 1 0,1-1 0,5 2 0,-6-3 0,1 1 0,-1-1 0,0 0 0,0 0 0,1 0 0,-1 0 0,0-1 0,1 1 0,-1-1 0,0 1 0,0-1 0,0 0 0,0 0 0,0 0 0,0 0 0,0 0 0,0 0 0,0-1 0,0 1 0,0-1 0,1-1 0,3-3 0,0 0 0,0-1 0,0 1 0,-1-1 0,0 0 0,-1-1 0,1 1 0,-1-1 0,-1 0 0,0 0 0,0 0 0,0-1 0,-1 1 0,0 0 0,1-18 0,5-26 0,-3 23 0,2-54 0,-7-243-1365,0 306-5461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5:28.134"/>
    </inkml:context>
    <inkml:brush xml:id="br0">
      <inkml:brushProperty name="width" value="0.05" units="cm"/>
      <inkml:brushProperty name="height" value="0.05" units="cm"/>
      <inkml:brushProperty name="color" value="#E71224"/>
    </inkml:brush>
  </inkml:definitions>
  <inkml:trace contextRef="#ctx0" brushRef="#br0">0 0 24575,'0'4'0,"0"6"0,0 4 0,0 4 0,0 4 0,0 1 0,0 0 0,0 2 0,0-1 0,0 0 0,0 4 0,0 1 0,0 0 0,0-2 0,0-1 0,0-1 0,0-4-8191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1:43.577"/>
    </inkml:context>
    <inkml:brush xml:id="br0">
      <inkml:brushProperty name="width" value="0.05" units="cm"/>
      <inkml:brushProperty name="height" value="0.05" units="cm"/>
      <inkml:brushProperty name="color" value="#66CC00"/>
    </inkml:brush>
  </inkml:definitions>
  <inkml:trace contextRef="#ctx0" brushRef="#br0">1 132 24575,'32'0'0,"-4"1"0,-1-2 0,34-4 0,-52 3 0,1 0 0,-1 0 0,0-1 0,0-1 0,0 1 0,-1-1 0,1-1 0,-1 0 0,0 0 0,9-7 0,-6 4 14,1 0-1,0 1 0,0 1 1,1 0-1,-1 0 1,17-4-1,29-12-1472,-45 15-5367</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1:45.891"/>
    </inkml:context>
    <inkml:brush xml:id="br0">
      <inkml:brushProperty name="width" value="0.05" units="cm"/>
      <inkml:brushProperty name="height" value="0.05" units="cm"/>
      <inkml:brushProperty name="color" value="#66CC00"/>
    </inkml:brush>
  </inkml:definitions>
  <inkml:trace contextRef="#ctx0" brushRef="#br0">0 1 24575,'0'443'-1365,"0"-423"-5461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1:48.445"/>
    </inkml:context>
    <inkml:brush xml:id="br0">
      <inkml:brushProperty name="width" value="0.05" units="cm"/>
      <inkml:brushProperty name="height" value="0.05" units="cm"/>
      <inkml:brushProperty name="color" value="#66CC00"/>
    </inkml:brush>
  </inkml:definitions>
  <inkml:trace contextRef="#ctx0" brushRef="#br0">1 1 24575,'0'1'0,"0"1"0,1 0 0,-1 0 0,1 0 0,-1 0 0,1-1 0,0 1 0,-1 0 0,1-1 0,0 1 0,0 0 0,0-1 0,1 1 0,-1-1 0,0 1 0,2 0 0,28 22 0,-13-10 0,26 32 0,-33-34 0,0 0 0,1 0 0,17 13 0,-14-13 0,-1 0 0,-1 1 0,0 0 0,11 17 0,-9-12 0,32 30 0,-12-14 0,-28-27 0,-1 0 0,1-1 0,0 1 0,0-2 0,0 1 0,1-1 0,0 0 0,0 0 0,0-1 0,15 5 0,-19-8-170,-1 0-1,1 0 0,-1 1 1,1-1-1,-1 1 0,0 0 1,6 4-1,1 4-6655</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1:50.481"/>
    </inkml:context>
    <inkml:brush xml:id="br0">
      <inkml:brushProperty name="width" value="0.05" units="cm"/>
      <inkml:brushProperty name="height" value="0.05" units="cm"/>
      <inkml:brushProperty name="color" value="#66CC00"/>
    </inkml:brush>
  </inkml:definitions>
  <inkml:trace contextRef="#ctx0" brushRef="#br0">304 1 24575,'-1'0'0,"0"0"0,0 1 0,0-1 0,0 1 0,0-1 0,0 1 0,0 0 0,0-1 0,1 1 0,-1 0 0,0 0 0,0 0 0,1-1 0,-1 1 0,0 0 0,1 0 0,-1 0 0,0 2 0,-12 26 0,6-13 0,-36 66 0,-35 99 0,55-135 0,18-38 0,1 1 0,0-1 0,0 1 0,0 0 0,1 0 0,-2 13 0,3 49 0,3-54 0,-1 0 0,-4 26 0,3-38 0,0 0 0,0 0 0,-1 0 0,1 0 0,-1 0 0,0 0 0,-1-1 0,1 1 0,-1-1 0,0 0 0,0 0 0,-6 7 0,6-9-57,-2 3-88,-1 0 0,1 1-1,0 0 1,0 0 0,0 0-1,1 0 1,0 1-1,-5 10 1,3 1-6681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1:53.367"/>
    </inkml:context>
    <inkml:brush xml:id="br0">
      <inkml:brushProperty name="width" value="0.05" units="cm"/>
      <inkml:brushProperty name="height" value="0.05" units="cm"/>
      <inkml:brushProperty name="color" value="#66CC00"/>
    </inkml:brush>
  </inkml:definitions>
  <inkml:trace contextRef="#ctx0" brushRef="#br0">76 1 24575,'-2'0'0,"-1"1"0,1-1 0,-1 1 0,1 0 0,-1 0 0,1 0 0,0 0 0,0 1 0,0-1 0,0 0 0,-1 1 0,2 0 0,-1-1 0,0 1 0,0 0 0,1 0 0,-4 4 0,2-1 0,-1 0 0,1 0 0,0 1 0,0-1 0,0 1 0,-1 7 0,-1 12 0,2 0 0,1 1 0,0 0 0,2-1 0,4 30 0,-1 19 0,-3-70 14,0 0-1,0 0 0,0 1 0,1-1 1,0 0-1,0 0 0,0 0 1,3 8-1,-3-10-87,0 0-1,1-1 1,-1 1 0,0 0 0,1-1-1,-1 1 1,1-1 0,0 1 0,-1-1-1,1 0 1,0 0 0,0 0 0,0 0-1,0 0 1,0 0 0,0 0 0,0-1-1,0 1 1,3 0 0,13 1-6752</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1:55.734"/>
    </inkml:context>
    <inkml:brush xml:id="br0">
      <inkml:brushProperty name="width" value="0.05" units="cm"/>
      <inkml:brushProperty name="height" value="0.05" units="cm"/>
      <inkml:brushProperty name="color" value="#66CC00"/>
    </inkml:brush>
  </inkml:definitions>
  <inkml:trace contextRef="#ctx0" brushRef="#br0">0 1 24575,'0'4'0,"0"5"0,0 6 0,0 3 0,0 3 0,0 2 0,0 1 0,0 1 0,0-1 0,0 0 0,0 0 0,0 0 0,0-5-8191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1:56.825"/>
    </inkml:context>
    <inkml:brush xml:id="br0">
      <inkml:brushProperty name="width" value="0.05" units="cm"/>
      <inkml:brushProperty name="height" value="0.05" units="cm"/>
      <inkml:brushProperty name="color" value="#66CC00"/>
    </inkml:brush>
  </inkml:definitions>
  <inkml:trace contextRef="#ctx0" brushRef="#br0">0 1 24575,'0'0'-8191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1:59.631"/>
    </inkml:context>
    <inkml:brush xml:id="br0">
      <inkml:brushProperty name="width" value="0.05" units="cm"/>
      <inkml:brushProperty name="height" value="0.05" units="cm"/>
      <inkml:brushProperty name="color" value="#66CC00"/>
    </inkml:brush>
  </inkml:definitions>
  <inkml:trace contextRef="#ctx0" brushRef="#br0">0 1 24575,'7'0'0,"0"0"0,0 0 0,0 1 0,0 0 0,0 1 0,0 0 0,0 0 0,-1 0 0,1 1 0,-1 0 0,1 0 0,-1 1 0,0-1 0,0 1 0,-1 1 0,1-1 0,-1 1 0,0 0 0,0 0 0,-1 0 0,0 1 0,1 0 0,-2 0 0,1 0 0,-1 0 0,0 0 0,0 1 0,-1 0 0,0-1 0,0 1 0,2 11 0,-4 147 0,-2-73 0,2-89 0,0 1 0,0-1 0,0 1 0,-1-1 0,1 1 0,-1-1 0,0 0 0,0 1 0,0-1 0,-1 0 0,1 0 0,-1 0 0,0 0 0,0 0 0,0 0 0,0 0 0,0 0 0,-5 3 0,3-3 0,-1 0 0,0 0 0,0 0 0,0 0 0,0-1 0,0 0 0,0 0 0,-1-1 0,1 1 0,-1-1 0,-6 0 0,-31 2-1365,23-3-5461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2:01.696"/>
    </inkml:context>
    <inkml:brush xml:id="br0">
      <inkml:brushProperty name="width" value="0.05" units="cm"/>
      <inkml:brushProperty name="height" value="0.05" units="cm"/>
      <inkml:brushProperty name="color" value="#66CC00"/>
    </inkml:brush>
  </inkml:definitions>
  <inkml:trace contextRef="#ctx0" brushRef="#br0">1 0 24575,'0'513'-1365,"0"-493"-5461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2:04.553"/>
    </inkml:context>
    <inkml:brush xml:id="br0">
      <inkml:brushProperty name="width" value="0.05" units="cm"/>
      <inkml:brushProperty name="height" value="0.05" units="cm"/>
      <inkml:brushProperty name="color" value="#66CC00"/>
    </inkml:brush>
  </inkml:definitions>
  <inkml:trace contextRef="#ctx0" brushRef="#br0">0 141 24575,'1'-2'0,"-1"0"0,1 0 0,-1 1 0,1-1 0,-1 0 0,1 0 0,0 1 0,0-1 0,0 0 0,0 1 0,0-1 0,1 1 0,-1-1 0,0 1 0,1 0 0,-1 0 0,1-1 0,-1 1 0,1 0 0,-1 0 0,1 0 0,0 1 0,0-1 0,-1 0 0,1 1 0,4-2 0,3 0 0,1-1 0,-1 1 0,18-1 0,-13 1 0,0 0 0,-1-2 0,1 1 0,0-2 0,-1 0 0,17-9 0,-16 7 0,-1 1 0,1 1 0,1 0 0,-1 1 0,20-3 0,30-4 0,-41 6 0,0 1 0,26 0 0,-26 3-1365,-3 1-5461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5:29.118"/>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2:06.911"/>
    </inkml:context>
    <inkml:brush xml:id="br0">
      <inkml:brushProperty name="width" value="0.05" units="cm"/>
      <inkml:brushProperty name="height" value="0.05" units="cm"/>
      <inkml:brushProperty name="color" value="#66CC00"/>
    </inkml:brush>
  </inkml:definitions>
  <inkml:trace contextRef="#ctx0" brushRef="#br0">5 1 24575,'-2'73'0,"0"-41"0,1-1 0,2 1 0,1-1 0,1 1 0,10 40 0,12-11 0,-20-51 0,0 1 0,-1 0 0,0 0 0,0 0 0,-1 1 0,-1-1 0,2 14 0,-2-7 0,1-1 0,1 0 0,0 0 0,1-1 0,12 27 0,-10-27 0,-1 0 0,0 1 0,-1-1 0,-1 1 0,3 30 0,-7 115-1365,-1-141-5461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2:11.813"/>
    </inkml:context>
    <inkml:brush xml:id="br0">
      <inkml:brushProperty name="width" value="0.05" units="cm"/>
      <inkml:brushProperty name="height" value="0.05" units="cm"/>
      <inkml:brushProperty name="color" value="#66CC00"/>
    </inkml:brush>
  </inkml:definitions>
  <inkml:trace contextRef="#ctx0" brushRef="#br0">1 23 24575,'23'-1'0,"-1"0"0,1-1 0,33-8 0,-45 7 0,0 1 0,-1 0 0,1 1 0,0 0 0,0 1 0,13 1 0,-20 0 0,0 0 0,1 0 0,-1 0 0,0 0 0,1 1 0,-1-1 0,0 1 0,0 0 0,0 1 0,-1-1 0,1 1 0,0-1 0,-1 1 0,0 0 0,0 1 0,1-1 0,3 6 0,5 9 0,1 0 0,10 23 0,-20-33 0,1 0 0,-2 1 0,1-1 0,-1 1 0,0 0 0,-1-1 0,0 1 0,0 11 0,-1-6 0,-3 112 0,2-124 0,1 0 0,-1 1 0,1-1 0,-1 0 0,0 1 0,0-1 0,0 0 0,0 0 0,0 0 0,0 1 0,-1-1 0,1-1 0,-1 1 0,1 0 0,-1 0 0,0 0 0,0-1 0,0 1 0,0-1 0,0 0 0,0 1 0,0-1 0,0 0 0,0 0 0,-1-1 0,1 1 0,0 0 0,-1-1 0,-3 1 0,-8 1 0,0-1 0,-1-1 0,1 0 0,-16-2 0,5 0 0,4 2-119,12 0 170,0-1-1,0 1 1,-1-1-1,-14-4 1,21 4-134,0 0-1,0-1 1,0 1 0,0-1-1,0 0 1,0 1 0,1-1 0,-1 0-1,1-1 1,-1 1 0,1 0 0,0-1-1,0 1 1,0-1 0,0 0-1,0 1 1,-1-5 0,-5-11-6743</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2:22.922"/>
    </inkml:context>
    <inkml:brush xml:id="br0">
      <inkml:brushProperty name="width" value="0.05" units="cm"/>
      <inkml:brushProperty name="height" value="0.05" units="cm"/>
      <inkml:brushProperty name="color" value="#66CC00"/>
    </inkml:brush>
  </inkml:definitions>
  <inkml:trace contextRef="#ctx0" brushRef="#br0">1 1 24575,'36'2'0,"68"12"0,-59-7 0,-30-4 0,0 1 0,0 1 0,23 10 0,2 0 0,-38-14 0,0-1 0,0 1 0,0 0 0,0 0 0,0 0 0,0 0 0,0 0 0,0 0 0,-1 0 0,1 1 0,0-1 0,-1 0 0,1 1 0,-1 0 0,1-1 0,-1 1 0,0 0 0,0 0 0,1 0 0,-1-1 0,-1 1 0,1 0 0,0 1 0,0-1 0,-1 0 0,1 0 0,-1 0 0,0 0 0,0 0 0,0 0 0,0 1 0,0 2 0,-2 5 0,-1 0 0,1 0 0,-2-1 0,1 0 0,-10 16 0,4-6 0,5-12 0,0-1 0,0 1 0,-1-1 0,-7 9 0,-13 18 0,1 5 0,13-21 0,1-1 0,1 2 0,0-1 0,-10 33 0,15-33-341,1 0 0,0 0-1,0 24 1,2-21-6485</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2:26.643"/>
    </inkml:context>
    <inkml:brush xml:id="br0">
      <inkml:brushProperty name="width" value="0.05" units="cm"/>
      <inkml:brushProperty name="height" value="0.05" units="cm"/>
      <inkml:brushProperty name="color" value="#66CC00"/>
    </inkml:brush>
  </inkml:definitions>
  <inkml:trace contextRef="#ctx0" brushRef="#br0">213 96 24575,'-8'1'0,"-1"0"0,1 1 0,-1 0 0,1 0 0,0 1 0,0-1 0,0 2 0,0-1 0,1 1 0,-1 1 0,-10 7 0,7-4 0,0 1 0,1 0 0,0 0 0,1 1 0,0 0 0,-13 19 0,19-22 0,-1 0 0,1 0 0,0 0 0,1 0 0,0 0 0,0 0 0,0 1 0,1-1 0,0 1 0,1-1 0,0 1 0,1 12 0,-1-14 0,1 0 0,0 0 0,0 0 0,1-1 0,0 1 0,0 0 0,0-1 0,1 1 0,0-1 0,0 0 0,0 0 0,0 0 0,1 0 0,0-1 0,0 1 0,6 5 0,1-1 0,-1 1 0,-1 1 0,0 0 0,0 0 0,8 15 0,-10-13 0,1-1 0,1-1 0,0 1 0,1-2 0,13 14 0,-19-21 0,0-1 0,0 1 0,0-1 0,0 0 0,0 0 0,0 0 0,1-1 0,-1 1 0,1-1 0,-1 0 0,1 0 0,-1-1 0,1 1 0,0-1 0,-1 0 0,1-1 0,-1 1 0,1-1 0,0 1 0,-1-1 0,5-2 0,-4 1 0,0 0 0,-1 0 0,1-1 0,-1 1 0,1-1 0,-1 0 0,0 0 0,0 0 0,-1-1 0,1 0 0,-1 1 0,6-9 0,3-6 0,17-35 0,-8 15 0,-14 28 0,-1 0 0,-1 0 0,0-1 0,0 0 0,-1 1 0,-1-2 0,0 1 0,0 0 0,-1-1 0,0 1 0,-1-1 0,-1-21 0,1 25 0,-1 1 0,-1-1 0,1 0 0,-1 1 0,-1-1 0,1 0 0,-1 1 0,-1-1 0,1 1 0,-1 0 0,0 0 0,-1 0 0,0 0 0,0 1 0,0 0 0,-1-1 0,0 1 0,-8-7 0,-22-20 0,-55-49 0,85 79-136,1 0-1,-1 1 1,0-1-1,0 1 1,0 0-1,0 0 1,0 0-1,0 1 0,-7-1 1,-6-1-6690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5:08.988"/>
    </inkml:context>
    <inkml:brush xml:id="br0">
      <inkml:brushProperty name="width" value="0.05" units="cm"/>
      <inkml:brushProperty name="height" value="0.05" units="cm"/>
      <inkml:brushProperty name="color" value="#66CC00"/>
    </inkml:brush>
  </inkml:definitions>
  <inkml:trace contextRef="#ctx0" brushRef="#br0">1 205 24575,'0'-2'0,"1"-1"0,0 1 0,-1-1 0,1 1 0,0 0 0,0 0 0,1 0 0,-1 0 0,0-1 0,1 2 0,-1-1 0,1 0 0,0 0 0,3-2 0,28-22 0,-11 11 0,-16 10 0,1 0 0,0 0 0,0 1 0,1 0 0,-1 0 0,1 1 0,0 0 0,0 0 0,15-2 0,-16 4 15,-1 0 0,1 0 0,0 0 0,0-1 0,-1 0 0,1 0 0,8-5 0,-13 5-86,1 1 1,-1-1-1,0 0 0,0 0 0,0 0 1,0 0-1,0 0 0,0-1 1,-1 1-1,1-1 0,-1 1 0,1-1 1,-1 1-1,0-1 0,0 0 1,0 1-1,-1-1 0,1 0 0,0 0 1,-1-3-1,2-12-6755</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58:00.803"/>
    </inkml:context>
    <inkml:brush xml:id="br0">
      <inkml:brushProperty name="width" value="0.05" units="cm"/>
      <inkml:brushProperty name="height" value="0.05" units="cm"/>
    </inkml:brush>
  </inkml:definitions>
  <inkml:trace contextRef="#ctx0" brushRef="#br0">1268 0 24575,'-20'2'0,"1"1"0,-1 1 0,1 1 0,0 0 0,0 2 0,1 0 0,-34 18 0,-109 67 0,144-82 0,1 0 0,-21 18 0,-9 5 0,39-28 0,-7 4 0,-1 0 0,0 0 0,0-2 0,-19 7 0,11-4 0,0 0 0,1 2 0,-34 23 0,6-4 0,31-18 0,-34 28 0,40-29 0,-1-1 0,0 0 0,-1-1 0,-25 12 0,5-6 0,7-5 0,0 2 0,1 1 0,0 1 0,-29 22 0,53-34 0,0-1 0,1 1 0,-1 0 0,1 0 0,0 0 0,0 0 0,0 1 0,1-1 0,-1 0 0,1 1 0,-1-1 0,1 1 0,0 0 0,1-1 0,-1 1 0,1 0 0,-1-1 0,2 8 0,-1-8 0,0 0 0,0 0 0,1 0 0,-1 0 0,1 0 0,0 0 0,0 0 0,0 0 0,0-1 0,0 1 0,1 0 0,-1-1 0,1 1 0,0-1 0,0 0 0,0 1 0,0-1 0,0 0 0,0 0 0,1 0 0,-1-1 0,1 1 0,-1 0 0,4 1 0,43 14 0,93 21 0,2-16 0,27 7 0,-128-17 0,0-3 0,0-1 0,86 3 0,-86-9 0,0 2 0,67 16 0,3 1 0,48 2 0,-157-22 0,0-1 0,0 1 0,-1 0 0,1 0 0,0 0 0,-1 0 0,1 0 0,-1 1 0,1 0 0,-1 0 0,5 3 0,-7-4 0,0 0 0,0 0 0,-1 0 0,1 0 0,0 0 0,-1 0 0,1 0 0,-1 1 0,1-1 0,-1 0 0,1 0 0,-1 0 0,0 1 0,0-1 0,0 0 0,0 0 0,0 1 0,0-1 0,0 0 0,0 0 0,0 1 0,0-1 0,-1 0 0,1 0 0,0 1 0,-1-1 0,1 0 0,-1 0 0,0 0 0,1 0 0,-1 0 0,0 0 0,0 0 0,1 0 0,-1 0 0,0 0 0,-1 1 0,-2 1 0,1 0 0,0 0 0,-1-1 0,0 1 0,0-1 0,1 1 0,-1-1 0,-1 0 0,-3 1 0,-27 16 0,34-18 0,-13 10 0,0 1 0,1 0 0,-17 22 0,25-29 0,0 0 0,0 0 0,0-1 0,-1 1 0,1-1 0,-1 0 0,0-1 0,0 1 0,-1-1 0,-7 2 0,-14 5 0,-33 6 0,6 0 0,-53 25 0,-17 6 0,105-39 0,0-1 0,-23 4 0,-14 6 0,-69 22 0,-52 21 0,166-56 0,0-1 0,0 0 0,0-1 0,-20 2 0,20-3 0,1 0 0,0 0 0,0 2 0,0-1 0,-20 9 0,17-6 0,0 0 0,-1 0 0,1-2 0,-1 0 0,0 0 0,0-1 0,-20-1 0,5 1 0,23-1 0,1 0 0,-1 0 0,0 0 0,0 1 0,1 0 0,-1 0 0,-9 6 0,15-8 0,0 1 0,0-1 0,0 1 0,0 0 0,0 0 0,0 0 0,0 0 0,0-1 0,0 1 0,1 0 0,-1 0 0,0 1 0,0-1 0,1 0 0,-1 0 0,1 0 0,-1 0 0,1 3 0,0-3 0,0 1 0,0-1 0,0 1 0,0 0 0,1-1 0,-1 1 0,1-1 0,-1 1 0,1-1 0,0 1 0,0-1 0,0 1 0,-1-1 0,1 0 0,0 1 0,0-1 0,1 0 0,1 2 0,3 2 0,1 0 0,0 0 0,0-1 0,0 1 0,0-2 0,1 1 0,-1-1 0,1 0 0,0 0 0,0-1 0,0-1 0,1 1 0,-1-1 0,12 0 0,-7 0 0,0 1 0,0 1 0,0 0 0,25 9 0,-22-6 0,0-1 0,0 0 0,1-1 0,0 0 0,0-2 0,19 2 0,107-5 0,-58-2 0,707 3 0,-776 1 34,-1 1-1,-1 0 0,18 5 0,31 4-1531,-44-10-5328</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58:04.061"/>
    </inkml:context>
    <inkml:brush xml:id="br0">
      <inkml:brushProperty name="width" value="0.05" units="cm"/>
      <inkml:brushProperty name="height" value="0.05" units="cm"/>
    </inkml:brush>
  </inkml:definitions>
  <inkml:trace contextRef="#ctx0" brushRef="#br0">1 0 24575,'0'560'-1365,"0"-540"-5461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58:07.558"/>
    </inkml:context>
    <inkml:brush xml:id="br0">
      <inkml:brushProperty name="width" value="0.05" units="cm"/>
      <inkml:brushProperty name="height" value="0.05" units="cm"/>
    </inkml:brush>
  </inkml:definitions>
  <inkml:trace contextRef="#ctx0" brushRef="#br0">1 0 24575,'0'4'0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58:10.244"/>
    </inkml:context>
    <inkml:brush xml:id="br0">
      <inkml:brushProperty name="width" value="0.05" units="cm"/>
      <inkml:brushProperty name="height" value="0.05" units="cm"/>
    </inkml:brush>
  </inkml:definitions>
  <inkml:trace contextRef="#ctx0" brushRef="#br0">1 0 24575,'0'4'0,"4"1"0,5 0 0,5-1 0,4-1 0,3-1 0,2-1 0,1-1 0,1 0 0,-1 0 0,0 0 0,0 0 0,0 0 0,-1-1 0,1 1 0,-1 0 0,0 0 0,-4 0-8191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58:13.357"/>
    </inkml:context>
    <inkml:brush xml:id="br0">
      <inkml:brushProperty name="width" value="0.05" units="cm"/>
      <inkml:brushProperty name="height" value="0.05" units="cm"/>
    </inkml:brush>
  </inkml:definitions>
  <inkml:trace contextRef="#ctx0" brushRef="#br0">1 0 24575,'4'0'0,"5"0"0,5 0 0,5 0 0,2 0 0,2 0 0,1 0 0,0 0 0,1 0 0,-1 0 0,0 0 0,-1 0 0,-3 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5:30.167"/>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58:16.518"/>
    </inkml:context>
    <inkml:brush xml:id="br0">
      <inkml:brushProperty name="width" value="0.05" units="cm"/>
      <inkml:brushProperty name="height" value="0.05" units="cm"/>
    </inkml:brush>
  </inkml:definitions>
  <inkml:trace contextRef="#ctx0" brushRef="#br0">0 1 24575,'0'584'-1365,"0"-564"-5461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58:25.818"/>
    </inkml:context>
    <inkml:brush xml:id="br0">
      <inkml:brushProperty name="width" value="0.05" units="cm"/>
      <inkml:brushProperty name="height" value="0.05" units="cm"/>
    </inkml:brush>
  </inkml:definitions>
  <inkml:trace contextRef="#ctx0" brushRef="#br0">2 260 24575,'-1'59'0,"2"67"0,-1-124 0,0 0 0,1-1 0,-1 1 0,0 0 0,0-1 0,1 1 0,-1-1 0,1 1 0,-1-1 0,1 1 0,0-1 0,-1 1 0,1-1 0,0 0 0,0 1 0,2 1 0,-3-3 0,1 0 0,-1 1 0,1-1 0,0 0 0,-1 0 0,1 0 0,0 1 0,-1-1 0,1 0 0,0 0 0,-1 0 0,1 0 0,0 0 0,0 0 0,-1 0 0,1 0 0,0-1 0,-1 1 0,1 0 0,0 0 0,-1 0 0,1-1 0,-1 1 0,1 0 0,1-1 0,1-2 0,0 0 0,0 1 0,0-1 0,0 0 0,0 0 0,-1 0 0,1-1 0,-1 1 0,0-1 0,4-7 0,59-129 0,-53 109 0,2-4 0,18-71 0,-31 105 0,-1-1 0,0 0 0,0 1 0,1-1 0,-1 0 0,1 1 0,-1-1 0,1 0 0,0 1 0,-1-1 0,1 1 0,0 0 0,0-1 0,0 1 0,0 0 0,0-1 0,1 1 0,-1 0 0,0 0 0,0 0 0,1 0 0,-1 0 0,1 0 0,1 0 0,-1 0 0,0 1 0,0 0 0,0 0 0,0 1 0,0-1 0,0 0 0,0 1 0,0-1 0,0 1 0,0-1 0,0 1 0,0 0 0,0 0 0,0 0 0,0 0 0,2 2 0,7 6 0,0 0 0,-1 1 0,0 0 0,12 17 0,-16-19 0,-1 1 0,0 0 0,0 0 0,-1 0 0,0 0 0,0 1 0,2 12 0,11 73 0,-14-75 0,1 25 0,-3-39 0,-2-27 0,1 14 0,1-7 0,1 0 0,0 1 0,1-1 0,0 0 0,1 1 0,8-18 0,7-28 0,2-10 0,5-22 0,-26 89 0,1-1 0,-1 1 0,1 0 0,0-1 0,0 1 0,0 0 0,0-1 0,0 1 0,0 0 0,0 0 0,1 0 0,-1 0 0,1 0 0,0 0 0,-1 1 0,1-1 0,0 1 0,0-1 0,0 1 0,0-1 0,0 1 0,1 0 0,-1 0 0,0 0 0,0 0 0,1 1 0,-1-1 0,1 0 0,-1 1 0,1 0 0,-1-1 0,0 1 0,1 0 0,4 1 0,-4 0 0,1-1 0,0 1 0,-1 0 0,1 0 0,-1 0 0,0 1 0,1-1 0,-1 1 0,0 0 0,0 0 0,0 0 0,0 0 0,0 1 0,0-1 0,-1 1 0,1 0 0,-1-1 0,0 1 0,0 0 0,0 0 0,0 1 0,0-1 0,1 4 0,1 12 0,0 0 0,-2 0 0,0 0 0,-1 0 0,-1 0 0,-4 33 0,1 11 0,3-21-1365,0-27-5461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58:35.012"/>
    </inkml:context>
    <inkml:brush xml:id="br0">
      <inkml:brushProperty name="width" value="0.05" units="cm"/>
      <inkml:brushProperty name="height" value="0.05" units="cm"/>
    </inkml:brush>
  </inkml:definitions>
  <inkml:trace contextRef="#ctx0" brushRef="#br0">0 234 24575,'2350'0'0,"-2315"-1"0,-1-3 0,63-14 0,-63 10 0,0 2 0,64-4 0,-82 10 0,12 1 0,0-2 0,0-1 0,44-9 0,44-13 0,0 0 0,-79 18 0,0 2 0,0 1 0,1 2 0,44 4 0,5 0 0,-5-2 0,93-3 0,-145-2 0,49-13 0,-46 9 0,35-4 0,6 4 0,202-12 0,469 20 0,-730-1 0,0 0 0,0-2 0,0 0 0,-1-1 0,20-7 0,-18 5 0,0 1 0,1 1 0,0 1 0,17-2 0,164 4 86,-95 2-1537,-81-1-5375</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58:55.956"/>
    </inkml:context>
    <inkml:brush xml:id="br0">
      <inkml:brushProperty name="width" value="0.05" units="cm"/>
      <inkml:brushProperty name="height" value="0.05" units="cm"/>
    </inkml:brush>
  </inkml:definitions>
  <inkml:trace contextRef="#ctx0" brushRef="#br0">1 0 24575,'0'700'-1365,"0"-680"-5461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58:59.191"/>
    </inkml:context>
    <inkml:brush xml:id="br0">
      <inkml:brushProperty name="width" value="0.05" units="cm"/>
      <inkml:brushProperty name="height" value="0.05" units="cm"/>
    </inkml:brush>
  </inkml:definitions>
  <inkml:trace contextRef="#ctx0" brushRef="#br0">1 1 24575,'0'3'0,"0"7"0,0 4 0,0 4 0,0 3 0,0 2 0,0 1 0,0 1 0,0-1 0,0 0 0,0 0 0,0 0 0,0-1 0,0-3-8191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59:02.805"/>
    </inkml:context>
    <inkml:brush xml:id="br0">
      <inkml:brushProperty name="width" value="0.05" units="cm"/>
      <inkml:brushProperty name="height" value="0.05" units="cm"/>
    </inkml:brush>
  </inkml:definitions>
  <inkml:trace contextRef="#ctx0" brushRef="#br0">1 25 24575,'7'-1'0,"1"0"0,-1 0 0,0 0 0,15-6 0,20-3 0,-29 8 0,1 1 0,0 1 0,0 0 0,22 3 0,-30-2 0,-1 0 0,1 1 0,0 0 0,-1 0 0,0 0 0,1 1 0,-1 0 0,0 0 0,-1 0 0,1 0 0,0 1 0,-1 0 0,7 7 0,7 12 0,-1 1 0,-1 0 0,21 46 0,11 15 0,-47-83 0,1 0 0,-1 0 0,0 0 0,1 0 0,-1 0 0,0 0 0,0 1 0,0-1 0,-1 0 0,1 0 0,-1 1 0,1-1 0,-1 0 0,0 1 0,1-1 0,-1 1 0,-1-1 0,1 0 0,0 1 0,0-1 0,-1 0 0,0 1 0,-1 2 0,1-3 0,-1 0 0,0 0 0,0 0 0,0 0 0,-1 0 0,1-1 0,0 1 0,-1-1 0,1 0 0,-1 1 0,1-1 0,-1 0 0,0-1 0,1 1 0,-1 0 0,0-1 0,0 0 0,0 1 0,-4-1 0,-187-1 111,79-1-1587,95 2-5350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59:05.839"/>
    </inkml:context>
    <inkml:brush xml:id="br0">
      <inkml:brushProperty name="width" value="0.05" units="cm"/>
      <inkml:brushProperty name="height" value="0.05" units="cm"/>
    </inkml:brush>
  </inkml:definitions>
  <inkml:trace contextRef="#ctx0" brushRef="#br0">15 0 24575,'0'537'0,"0"-528"-227,-1 0-1,0-1 1,0 1-1,0-1 1,-4 9-1,0-2-6598</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59:08.778"/>
    </inkml:context>
    <inkml:brush xml:id="br0">
      <inkml:brushProperty name="width" value="0.05" units="cm"/>
      <inkml:brushProperty name="height" value="0.05" units="cm"/>
    </inkml:brush>
  </inkml:definitions>
  <inkml:trace contextRef="#ctx0" brushRef="#br0">1 165 24575,'2'0'0,"-1"-1"0,1 1 0,0-1 0,0 0 0,-1 0 0,1 0 0,-1 0 0,1 0 0,-1 0 0,1 0 0,-1-1 0,0 1 0,0 0 0,1-1 0,0-1 0,17-25 0,-16 23 0,0-1 0,1 0 0,-1 1 0,1-1 0,0 1 0,0 0 0,1 0 0,-1 0 0,1 1 0,10-8 0,14-8 0,-26 16 0,2 1 0,-1 0 0,0 0 0,1 0 0,-1 0 0,1 1 0,0-1 0,-1 1 0,1 0 0,0 1 0,8-2 0,-3 2 0,0 0 0,1 0 0,-1 2 0,0-1 0,0 1 0,0 0 0,16 5 0,-22-5 0,-1 0 0,1 0 0,-1 0 0,1 1 0,-1 0 0,0-1 0,0 1 0,0 0 0,0 0 0,0 0 0,0 1 0,0-1 0,-1 1 0,1 0 0,-1 0 0,0-1 0,0 1 0,0 1 0,0-1 0,-1 0 0,1 0 0,-1 1 0,1-1 0,0 5 0,-1-2-151,0-1-1,-1 1 0,0 0 0,0 0 1,0 0-1,0 0 0,-1 0 1,-2 10-1,-3-1-6674</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59:13.834"/>
    </inkml:context>
    <inkml:brush xml:id="br0">
      <inkml:brushProperty name="width" value="0.05" units="cm"/>
      <inkml:brushProperty name="height" value="0.05" units="cm"/>
    </inkml:brush>
  </inkml:definitions>
  <inkml:trace contextRef="#ctx0" brushRef="#br0">77 264 24575,'5'-2'0,"0"0"0,0 0 0,0 0 0,-1-1 0,1 0 0,-1 0 0,0 0 0,0-1 0,0 1 0,0-1 0,0 0 0,2-5 0,2 1 0,3-3 0,0 0 0,-1 0 0,-1-1 0,13-22 0,-19 30 0,-1 0 0,0 0 0,-1-1 0,1 1 0,-1-1 0,1 1 0,-1-1 0,-1 0 0,1 1 0,-1-1 0,1 0 0,-2 0 0,1 1 0,0-1 0,-1 0 0,0 0 0,0 1 0,0-1 0,-2-4 0,1 6 0,1 1 0,-1-1 0,0 1 0,0 0 0,1-1 0,-1 1 0,-1 0 0,1 0 0,0 0 0,0 1 0,-1-1 0,1 1 0,-1-1 0,1 1 0,-1 0 0,0 0 0,0 0 0,1 0 0,-1 0 0,0 1 0,0-1 0,0 1 0,0 0 0,0 0 0,0 0 0,0 0 0,1 0 0,-1 1 0,-4 0 0,-1 0 0,1 1 0,-1 0 0,1 0 0,0 0 0,0 1 0,0 0 0,0 1 0,0-1 0,0 1 0,-6 5 0,8-4 0,1 0 0,-1 0 0,1 0 0,0 1 0,1-1 0,-1 1 0,1 0 0,0 0 0,0 0 0,1 0 0,0 0 0,0 1 0,0-1 0,0 13 0,0 6 0,1 0 0,4 43 0,0-11 0,-4 8 0,2 56 0,0-118 0,-1 0 0,1-1 0,0 1 0,0-1 0,0 1 0,0-1 0,1 1 0,-1-1 0,1 0 0,-1 0 0,1 0 0,0 1 0,0-2 0,-1 1 0,2 0 0,-1 0 0,0-1 0,0 1 0,0-1 0,1 1 0,-1-1 0,1 0 0,-1 0 0,1 0 0,-1 0 0,1-1 0,0 1 0,-1-1 0,1 1 0,3-1 0,0 1 0,-1-1 0,1 0 0,-1 0 0,1 0 0,0 0 0,-1-1 0,1 0 0,-1 0 0,1-1 0,-1 0 0,1 1 0,-1-2 0,10-4 0,35-39 0,-38 33 0,8-5 0,-16 15 0,0 0 0,0-1 0,0 0 0,-1 1 0,0-1 0,1-1 0,-1 1 0,0 0 0,-1-1 0,1 1 0,-1-1 0,0 0 0,0 0 0,-1 0 0,2-7 0,-1 2-118,-1 3-38,0 0 0,0 1 0,1-1 0,0 0 0,0 0 1,1 1-1,5-11 0,1 5-6670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59:17.568"/>
    </inkml:context>
    <inkml:brush xml:id="br0">
      <inkml:brushProperty name="width" value="0.05" units="cm"/>
      <inkml:brushProperty name="height" value="0.05" units="cm"/>
    </inkml:brush>
  </inkml:definitions>
  <inkml:trace contextRef="#ctx0" brushRef="#br0">287 491 24575,'-13'1'0,"0"1"0,1 0 0,-1 0 0,1 1 0,0 1 0,0 0 0,0 0 0,0 2 0,-17 9 0,15-7 0,1 1 0,0 1 0,0 0 0,1 0 0,0 1 0,0 1 0,-10 14 0,17-19 0,1 1 0,0 0 0,0-1 0,1 1 0,0 0 0,0 0 0,1 1 0,0-1 0,0 1 0,0 14 0,1 9 0,4 51 0,0-19 0,-4 17 0,3 71 0,-2-150 0,1 1 0,-1-1 0,1 0 0,-1 0 0,1 1 0,0-1 0,0 0 0,0 0 0,0 0 0,0 0 0,1 0 0,-1 0 0,1 0 0,-1 0 0,1 0 0,0-1 0,0 1 0,-1-1 0,1 1 0,0-1 0,0 0 0,1 0 0,-1 0 0,0 0 0,0 0 0,0 0 0,1-1 0,-1 1 0,0-1 0,4 1 0,8 1 0,0-1 0,0-1 0,1 0 0,14-3 0,-4 2 0,-19 0 0,1 1 0,-1-1 0,0 0 0,0 0 0,0 0 0,0-1 0,0 0 0,-1 0 0,1-1 0,0 1 0,-1-1 0,0 0 0,0-1 0,0 1 0,0-1 0,0 0 0,-1-1 0,1 1 0,-1-1 0,0 1 0,-1-1 0,1-1 0,-1 1 0,0 0 0,0-1 0,-1 1 0,1-1 0,-1 0 0,-1 0 0,1 0 0,-1 0 0,0 0 0,0-12 0,3-48 0,-6-67 0,-1 27 0,-16-403 0,13 306-612,7 178-141,-1 15-6073</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EA306-BDFF-4C88-B3E1-EC0E3D6415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E43EF0-0472-4D83-88AF-A9FBFA04D9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208C3F-2B9B-471D-886B-8A206AB1EFA6}"/>
              </a:ext>
            </a:extLst>
          </p:cNvPr>
          <p:cNvSpPr>
            <a:spLocks noGrp="1"/>
          </p:cNvSpPr>
          <p:nvPr>
            <p:ph type="dt" sz="half" idx="10"/>
          </p:nvPr>
        </p:nvSpPr>
        <p:spPr/>
        <p:txBody>
          <a:bodyPr/>
          <a:lstStyle/>
          <a:p>
            <a:fld id="{67238E99-A8AA-47A3-86D6-284A66A493E2}" type="datetimeFigureOut">
              <a:rPr lang="en-US" smtClean="0"/>
              <a:t>4/21/2022</a:t>
            </a:fld>
            <a:endParaRPr lang="en-US"/>
          </a:p>
        </p:txBody>
      </p:sp>
      <p:sp>
        <p:nvSpPr>
          <p:cNvPr id="5" name="Footer Placeholder 4">
            <a:extLst>
              <a:ext uri="{FF2B5EF4-FFF2-40B4-BE49-F238E27FC236}">
                <a16:creationId xmlns:a16="http://schemas.microsoft.com/office/drawing/2014/main" id="{D67C8388-B789-474D-964C-C8207B9590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F582FC-8066-4C21-850A-3094829A5BCA}"/>
              </a:ext>
            </a:extLst>
          </p:cNvPr>
          <p:cNvSpPr>
            <a:spLocks noGrp="1"/>
          </p:cNvSpPr>
          <p:nvPr>
            <p:ph type="sldNum" sz="quarter" idx="12"/>
          </p:nvPr>
        </p:nvSpPr>
        <p:spPr/>
        <p:txBody>
          <a:bodyPr/>
          <a:lstStyle/>
          <a:p>
            <a:fld id="{42821E40-242D-42B5-87F6-5C7841764CE8}" type="slidenum">
              <a:rPr lang="en-US" smtClean="0"/>
              <a:t>‹#›</a:t>
            </a:fld>
            <a:endParaRPr lang="en-US"/>
          </a:p>
        </p:txBody>
      </p:sp>
    </p:spTree>
    <p:extLst>
      <p:ext uri="{BB962C8B-B14F-4D97-AF65-F5344CB8AC3E}">
        <p14:creationId xmlns:p14="http://schemas.microsoft.com/office/powerpoint/2010/main" val="2831081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97825-BDD0-4816-91CD-FC906A6844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A17711-7A7A-4617-AC14-7277FFB653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EBE306-7355-4542-A266-B898B1CBA1B7}"/>
              </a:ext>
            </a:extLst>
          </p:cNvPr>
          <p:cNvSpPr>
            <a:spLocks noGrp="1"/>
          </p:cNvSpPr>
          <p:nvPr>
            <p:ph type="dt" sz="half" idx="10"/>
          </p:nvPr>
        </p:nvSpPr>
        <p:spPr/>
        <p:txBody>
          <a:bodyPr/>
          <a:lstStyle/>
          <a:p>
            <a:fld id="{67238E99-A8AA-47A3-86D6-284A66A493E2}" type="datetimeFigureOut">
              <a:rPr lang="en-US" smtClean="0"/>
              <a:t>4/21/2022</a:t>
            </a:fld>
            <a:endParaRPr lang="en-US"/>
          </a:p>
        </p:txBody>
      </p:sp>
      <p:sp>
        <p:nvSpPr>
          <p:cNvPr id="5" name="Footer Placeholder 4">
            <a:extLst>
              <a:ext uri="{FF2B5EF4-FFF2-40B4-BE49-F238E27FC236}">
                <a16:creationId xmlns:a16="http://schemas.microsoft.com/office/drawing/2014/main" id="{9560BBE8-6CC4-47FA-AC01-9E6EF2192A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BC32CE-641F-443A-8611-B886AB3385C7}"/>
              </a:ext>
            </a:extLst>
          </p:cNvPr>
          <p:cNvSpPr>
            <a:spLocks noGrp="1"/>
          </p:cNvSpPr>
          <p:nvPr>
            <p:ph type="sldNum" sz="quarter" idx="12"/>
          </p:nvPr>
        </p:nvSpPr>
        <p:spPr/>
        <p:txBody>
          <a:bodyPr/>
          <a:lstStyle/>
          <a:p>
            <a:fld id="{42821E40-242D-42B5-87F6-5C7841764CE8}" type="slidenum">
              <a:rPr lang="en-US" smtClean="0"/>
              <a:t>‹#›</a:t>
            </a:fld>
            <a:endParaRPr lang="en-US"/>
          </a:p>
        </p:txBody>
      </p:sp>
    </p:spTree>
    <p:extLst>
      <p:ext uri="{BB962C8B-B14F-4D97-AF65-F5344CB8AC3E}">
        <p14:creationId xmlns:p14="http://schemas.microsoft.com/office/powerpoint/2010/main" val="3247207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6E55D6-7DB5-47C0-B38F-9241A8D006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CDB108-DE27-442D-A5BF-65AC5FF6B9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5B96FD-CF55-470E-B71F-B99FE41FF48A}"/>
              </a:ext>
            </a:extLst>
          </p:cNvPr>
          <p:cNvSpPr>
            <a:spLocks noGrp="1"/>
          </p:cNvSpPr>
          <p:nvPr>
            <p:ph type="dt" sz="half" idx="10"/>
          </p:nvPr>
        </p:nvSpPr>
        <p:spPr/>
        <p:txBody>
          <a:bodyPr/>
          <a:lstStyle/>
          <a:p>
            <a:fld id="{67238E99-A8AA-47A3-86D6-284A66A493E2}" type="datetimeFigureOut">
              <a:rPr lang="en-US" smtClean="0"/>
              <a:t>4/21/2022</a:t>
            </a:fld>
            <a:endParaRPr lang="en-US"/>
          </a:p>
        </p:txBody>
      </p:sp>
      <p:sp>
        <p:nvSpPr>
          <p:cNvPr id="5" name="Footer Placeholder 4">
            <a:extLst>
              <a:ext uri="{FF2B5EF4-FFF2-40B4-BE49-F238E27FC236}">
                <a16:creationId xmlns:a16="http://schemas.microsoft.com/office/drawing/2014/main" id="{761A8F35-26BA-4EB4-8623-8A8B401007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143E49-8B8F-489E-9E92-BEA6B7BBEDB0}"/>
              </a:ext>
            </a:extLst>
          </p:cNvPr>
          <p:cNvSpPr>
            <a:spLocks noGrp="1"/>
          </p:cNvSpPr>
          <p:nvPr>
            <p:ph type="sldNum" sz="quarter" idx="12"/>
          </p:nvPr>
        </p:nvSpPr>
        <p:spPr/>
        <p:txBody>
          <a:bodyPr/>
          <a:lstStyle/>
          <a:p>
            <a:fld id="{42821E40-242D-42B5-87F6-5C7841764CE8}" type="slidenum">
              <a:rPr lang="en-US" smtClean="0"/>
              <a:t>‹#›</a:t>
            </a:fld>
            <a:endParaRPr lang="en-US"/>
          </a:p>
        </p:txBody>
      </p:sp>
    </p:spTree>
    <p:extLst>
      <p:ext uri="{BB962C8B-B14F-4D97-AF65-F5344CB8AC3E}">
        <p14:creationId xmlns:p14="http://schemas.microsoft.com/office/powerpoint/2010/main" val="914649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F31F9-DE6D-4FB9-B99E-D05EDC4FD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FA3643-76D6-411A-8210-D72D66CBE1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84151E-C604-4B6F-812E-499083E169A2}"/>
              </a:ext>
            </a:extLst>
          </p:cNvPr>
          <p:cNvSpPr>
            <a:spLocks noGrp="1"/>
          </p:cNvSpPr>
          <p:nvPr>
            <p:ph type="dt" sz="half" idx="10"/>
          </p:nvPr>
        </p:nvSpPr>
        <p:spPr/>
        <p:txBody>
          <a:bodyPr/>
          <a:lstStyle/>
          <a:p>
            <a:fld id="{67238E99-A8AA-47A3-86D6-284A66A493E2}" type="datetimeFigureOut">
              <a:rPr lang="en-US" smtClean="0"/>
              <a:t>4/21/2022</a:t>
            </a:fld>
            <a:endParaRPr lang="en-US"/>
          </a:p>
        </p:txBody>
      </p:sp>
      <p:sp>
        <p:nvSpPr>
          <p:cNvPr id="5" name="Footer Placeholder 4">
            <a:extLst>
              <a:ext uri="{FF2B5EF4-FFF2-40B4-BE49-F238E27FC236}">
                <a16:creationId xmlns:a16="http://schemas.microsoft.com/office/drawing/2014/main" id="{068D4D87-1F96-42A4-8D91-BB71E9DB32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6CECED-6291-4909-8939-3EEFA67E7AE1}"/>
              </a:ext>
            </a:extLst>
          </p:cNvPr>
          <p:cNvSpPr>
            <a:spLocks noGrp="1"/>
          </p:cNvSpPr>
          <p:nvPr>
            <p:ph type="sldNum" sz="quarter" idx="12"/>
          </p:nvPr>
        </p:nvSpPr>
        <p:spPr/>
        <p:txBody>
          <a:bodyPr/>
          <a:lstStyle/>
          <a:p>
            <a:fld id="{42821E40-242D-42B5-87F6-5C7841764CE8}" type="slidenum">
              <a:rPr lang="en-US" smtClean="0"/>
              <a:t>‹#›</a:t>
            </a:fld>
            <a:endParaRPr lang="en-US"/>
          </a:p>
        </p:txBody>
      </p:sp>
    </p:spTree>
    <p:extLst>
      <p:ext uri="{BB962C8B-B14F-4D97-AF65-F5344CB8AC3E}">
        <p14:creationId xmlns:p14="http://schemas.microsoft.com/office/powerpoint/2010/main" val="533544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20083-BF29-4E81-AFF6-B7D81A0FE4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230407-A011-4E8B-8442-BF9461A16C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B5CC04-01B6-44BB-A565-2F3CAA8F3B2C}"/>
              </a:ext>
            </a:extLst>
          </p:cNvPr>
          <p:cNvSpPr>
            <a:spLocks noGrp="1"/>
          </p:cNvSpPr>
          <p:nvPr>
            <p:ph type="dt" sz="half" idx="10"/>
          </p:nvPr>
        </p:nvSpPr>
        <p:spPr/>
        <p:txBody>
          <a:bodyPr/>
          <a:lstStyle/>
          <a:p>
            <a:fld id="{67238E99-A8AA-47A3-86D6-284A66A493E2}" type="datetimeFigureOut">
              <a:rPr lang="en-US" smtClean="0"/>
              <a:t>4/21/2022</a:t>
            </a:fld>
            <a:endParaRPr lang="en-US"/>
          </a:p>
        </p:txBody>
      </p:sp>
      <p:sp>
        <p:nvSpPr>
          <p:cNvPr id="5" name="Footer Placeholder 4">
            <a:extLst>
              <a:ext uri="{FF2B5EF4-FFF2-40B4-BE49-F238E27FC236}">
                <a16:creationId xmlns:a16="http://schemas.microsoft.com/office/drawing/2014/main" id="{3CD090A8-296F-4770-97E7-47E8996B4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6EA457-781A-45F2-856C-5E32E63CCE96}"/>
              </a:ext>
            </a:extLst>
          </p:cNvPr>
          <p:cNvSpPr>
            <a:spLocks noGrp="1"/>
          </p:cNvSpPr>
          <p:nvPr>
            <p:ph type="sldNum" sz="quarter" idx="12"/>
          </p:nvPr>
        </p:nvSpPr>
        <p:spPr/>
        <p:txBody>
          <a:bodyPr/>
          <a:lstStyle/>
          <a:p>
            <a:fld id="{42821E40-242D-42B5-87F6-5C7841764CE8}" type="slidenum">
              <a:rPr lang="en-US" smtClean="0"/>
              <a:t>‹#›</a:t>
            </a:fld>
            <a:endParaRPr lang="en-US"/>
          </a:p>
        </p:txBody>
      </p:sp>
    </p:spTree>
    <p:extLst>
      <p:ext uri="{BB962C8B-B14F-4D97-AF65-F5344CB8AC3E}">
        <p14:creationId xmlns:p14="http://schemas.microsoft.com/office/powerpoint/2010/main" val="2108008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F0F6E-E8B3-49B2-A577-D1B1CB2C8A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21B165-E837-4A5D-B1DB-414D84CCF8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D8DA75-C5E4-4A28-9388-0EC96B5054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9F5F28-591D-44AB-9071-FB3B6A45F4F5}"/>
              </a:ext>
            </a:extLst>
          </p:cNvPr>
          <p:cNvSpPr>
            <a:spLocks noGrp="1"/>
          </p:cNvSpPr>
          <p:nvPr>
            <p:ph type="dt" sz="half" idx="10"/>
          </p:nvPr>
        </p:nvSpPr>
        <p:spPr/>
        <p:txBody>
          <a:bodyPr/>
          <a:lstStyle/>
          <a:p>
            <a:fld id="{67238E99-A8AA-47A3-86D6-284A66A493E2}" type="datetimeFigureOut">
              <a:rPr lang="en-US" smtClean="0"/>
              <a:t>4/21/2022</a:t>
            </a:fld>
            <a:endParaRPr lang="en-US"/>
          </a:p>
        </p:txBody>
      </p:sp>
      <p:sp>
        <p:nvSpPr>
          <p:cNvPr id="6" name="Footer Placeholder 5">
            <a:extLst>
              <a:ext uri="{FF2B5EF4-FFF2-40B4-BE49-F238E27FC236}">
                <a16:creationId xmlns:a16="http://schemas.microsoft.com/office/drawing/2014/main" id="{9170CE88-15D9-40C8-8B5C-BA8ACFB67D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E861AE-48B0-418E-AA7B-99D9ED996200}"/>
              </a:ext>
            </a:extLst>
          </p:cNvPr>
          <p:cNvSpPr>
            <a:spLocks noGrp="1"/>
          </p:cNvSpPr>
          <p:nvPr>
            <p:ph type="sldNum" sz="quarter" idx="12"/>
          </p:nvPr>
        </p:nvSpPr>
        <p:spPr/>
        <p:txBody>
          <a:bodyPr/>
          <a:lstStyle/>
          <a:p>
            <a:fld id="{42821E40-242D-42B5-87F6-5C7841764CE8}" type="slidenum">
              <a:rPr lang="en-US" smtClean="0"/>
              <a:t>‹#›</a:t>
            </a:fld>
            <a:endParaRPr lang="en-US"/>
          </a:p>
        </p:txBody>
      </p:sp>
    </p:spTree>
    <p:extLst>
      <p:ext uri="{BB962C8B-B14F-4D97-AF65-F5344CB8AC3E}">
        <p14:creationId xmlns:p14="http://schemas.microsoft.com/office/powerpoint/2010/main" val="4133669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64DD2-9B33-4E0A-96BC-823257F7DE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13A27-F808-432C-B775-E11A50061D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B40159-CF62-4146-9025-FE2F00D518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D565B8-3739-46AC-9C4F-AAE2C4111C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4BE61F-67CD-48A6-9397-2598C513C1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A0C6DA-478D-4389-B25F-F8B4CDAD8CF0}"/>
              </a:ext>
            </a:extLst>
          </p:cNvPr>
          <p:cNvSpPr>
            <a:spLocks noGrp="1"/>
          </p:cNvSpPr>
          <p:nvPr>
            <p:ph type="dt" sz="half" idx="10"/>
          </p:nvPr>
        </p:nvSpPr>
        <p:spPr/>
        <p:txBody>
          <a:bodyPr/>
          <a:lstStyle/>
          <a:p>
            <a:fld id="{67238E99-A8AA-47A3-86D6-284A66A493E2}" type="datetimeFigureOut">
              <a:rPr lang="en-US" smtClean="0"/>
              <a:t>4/21/2022</a:t>
            </a:fld>
            <a:endParaRPr lang="en-US"/>
          </a:p>
        </p:txBody>
      </p:sp>
      <p:sp>
        <p:nvSpPr>
          <p:cNvPr id="8" name="Footer Placeholder 7">
            <a:extLst>
              <a:ext uri="{FF2B5EF4-FFF2-40B4-BE49-F238E27FC236}">
                <a16:creationId xmlns:a16="http://schemas.microsoft.com/office/drawing/2014/main" id="{8AA2ED50-63AB-4C99-860C-233D254F3D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3BF4E6-A436-447F-9F67-9B0DC549329D}"/>
              </a:ext>
            </a:extLst>
          </p:cNvPr>
          <p:cNvSpPr>
            <a:spLocks noGrp="1"/>
          </p:cNvSpPr>
          <p:nvPr>
            <p:ph type="sldNum" sz="quarter" idx="12"/>
          </p:nvPr>
        </p:nvSpPr>
        <p:spPr/>
        <p:txBody>
          <a:bodyPr/>
          <a:lstStyle/>
          <a:p>
            <a:fld id="{42821E40-242D-42B5-87F6-5C7841764CE8}" type="slidenum">
              <a:rPr lang="en-US" smtClean="0"/>
              <a:t>‹#›</a:t>
            </a:fld>
            <a:endParaRPr lang="en-US"/>
          </a:p>
        </p:txBody>
      </p:sp>
    </p:spTree>
    <p:extLst>
      <p:ext uri="{BB962C8B-B14F-4D97-AF65-F5344CB8AC3E}">
        <p14:creationId xmlns:p14="http://schemas.microsoft.com/office/powerpoint/2010/main" val="2876859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28251-ED11-419C-A463-1B2B64109E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EFC884-C812-4978-84F8-39DC7E36207C}"/>
              </a:ext>
            </a:extLst>
          </p:cNvPr>
          <p:cNvSpPr>
            <a:spLocks noGrp="1"/>
          </p:cNvSpPr>
          <p:nvPr>
            <p:ph type="dt" sz="half" idx="10"/>
          </p:nvPr>
        </p:nvSpPr>
        <p:spPr/>
        <p:txBody>
          <a:bodyPr/>
          <a:lstStyle/>
          <a:p>
            <a:fld id="{67238E99-A8AA-47A3-86D6-284A66A493E2}" type="datetimeFigureOut">
              <a:rPr lang="en-US" smtClean="0"/>
              <a:t>4/21/2022</a:t>
            </a:fld>
            <a:endParaRPr lang="en-US"/>
          </a:p>
        </p:txBody>
      </p:sp>
      <p:sp>
        <p:nvSpPr>
          <p:cNvPr id="4" name="Footer Placeholder 3">
            <a:extLst>
              <a:ext uri="{FF2B5EF4-FFF2-40B4-BE49-F238E27FC236}">
                <a16:creationId xmlns:a16="http://schemas.microsoft.com/office/drawing/2014/main" id="{107F0532-5AB5-49D3-AECA-65846C0C56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791FF2-849D-48F9-B3AD-458F051EAB73}"/>
              </a:ext>
            </a:extLst>
          </p:cNvPr>
          <p:cNvSpPr>
            <a:spLocks noGrp="1"/>
          </p:cNvSpPr>
          <p:nvPr>
            <p:ph type="sldNum" sz="quarter" idx="12"/>
          </p:nvPr>
        </p:nvSpPr>
        <p:spPr/>
        <p:txBody>
          <a:bodyPr/>
          <a:lstStyle/>
          <a:p>
            <a:fld id="{42821E40-242D-42B5-87F6-5C7841764CE8}" type="slidenum">
              <a:rPr lang="en-US" smtClean="0"/>
              <a:t>‹#›</a:t>
            </a:fld>
            <a:endParaRPr lang="en-US"/>
          </a:p>
        </p:txBody>
      </p:sp>
    </p:spTree>
    <p:extLst>
      <p:ext uri="{BB962C8B-B14F-4D97-AF65-F5344CB8AC3E}">
        <p14:creationId xmlns:p14="http://schemas.microsoft.com/office/powerpoint/2010/main" val="1959822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9CB54A-3EA8-4D84-9B86-BFAF2B7EA62B}"/>
              </a:ext>
            </a:extLst>
          </p:cNvPr>
          <p:cNvSpPr>
            <a:spLocks noGrp="1"/>
          </p:cNvSpPr>
          <p:nvPr>
            <p:ph type="dt" sz="half" idx="10"/>
          </p:nvPr>
        </p:nvSpPr>
        <p:spPr/>
        <p:txBody>
          <a:bodyPr/>
          <a:lstStyle/>
          <a:p>
            <a:fld id="{67238E99-A8AA-47A3-86D6-284A66A493E2}" type="datetimeFigureOut">
              <a:rPr lang="en-US" smtClean="0"/>
              <a:t>4/21/2022</a:t>
            </a:fld>
            <a:endParaRPr lang="en-US"/>
          </a:p>
        </p:txBody>
      </p:sp>
      <p:sp>
        <p:nvSpPr>
          <p:cNvPr id="3" name="Footer Placeholder 2">
            <a:extLst>
              <a:ext uri="{FF2B5EF4-FFF2-40B4-BE49-F238E27FC236}">
                <a16:creationId xmlns:a16="http://schemas.microsoft.com/office/drawing/2014/main" id="{D93CB891-5845-4897-8BE1-A1FBC80FC9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973F34-2AA7-4C9A-98C4-014C590E1171}"/>
              </a:ext>
            </a:extLst>
          </p:cNvPr>
          <p:cNvSpPr>
            <a:spLocks noGrp="1"/>
          </p:cNvSpPr>
          <p:nvPr>
            <p:ph type="sldNum" sz="quarter" idx="12"/>
          </p:nvPr>
        </p:nvSpPr>
        <p:spPr/>
        <p:txBody>
          <a:bodyPr/>
          <a:lstStyle/>
          <a:p>
            <a:fld id="{42821E40-242D-42B5-87F6-5C7841764CE8}" type="slidenum">
              <a:rPr lang="en-US" smtClean="0"/>
              <a:t>‹#›</a:t>
            </a:fld>
            <a:endParaRPr lang="en-US"/>
          </a:p>
        </p:txBody>
      </p:sp>
    </p:spTree>
    <p:extLst>
      <p:ext uri="{BB962C8B-B14F-4D97-AF65-F5344CB8AC3E}">
        <p14:creationId xmlns:p14="http://schemas.microsoft.com/office/powerpoint/2010/main" val="447687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147C4-A5DD-4F87-8710-E2C03C7912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7A6782-0E46-45BE-A9E7-E9DD7AB1CE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34BB96-2F38-4BD6-9D1C-8F4AA8E8F6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737C78-C029-45A2-827A-49ED2286377F}"/>
              </a:ext>
            </a:extLst>
          </p:cNvPr>
          <p:cNvSpPr>
            <a:spLocks noGrp="1"/>
          </p:cNvSpPr>
          <p:nvPr>
            <p:ph type="dt" sz="half" idx="10"/>
          </p:nvPr>
        </p:nvSpPr>
        <p:spPr/>
        <p:txBody>
          <a:bodyPr/>
          <a:lstStyle/>
          <a:p>
            <a:fld id="{67238E99-A8AA-47A3-86D6-284A66A493E2}" type="datetimeFigureOut">
              <a:rPr lang="en-US" smtClean="0"/>
              <a:t>4/21/2022</a:t>
            </a:fld>
            <a:endParaRPr lang="en-US"/>
          </a:p>
        </p:txBody>
      </p:sp>
      <p:sp>
        <p:nvSpPr>
          <p:cNvPr id="6" name="Footer Placeholder 5">
            <a:extLst>
              <a:ext uri="{FF2B5EF4-FFF2-40B4-BE49-F238E27FC236}">
                <a16:creationId xmlns:a16="http://schemas.microsoft.com/office/drawing/2014/main" id="{0E00AD7F-30B5-4DC1-9EDA-8C5DA80F43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75F20E-EAE4-4DA1-9FA8-94A31F1ABE71}"/>
              </a:ext>
            </a:extLst>
          </p:cNvPr>
          <p:cNvSpPr>
            <a:spLocks noGrp="1"/>
          </p:cNvSpPr>
          <p:nvPr>
            <p:ph type="sldNum" sz="quarter" idx="12"/>
          </p:nvPr>
        </p:nvSpPr>
        <p:spPr/>
        <p:txBody>
          <a:bodyPr/>
          <a:lstStyle/>
          <a:p>
            <a:fld id="{42821E40-242D-42B5-87F6-5C7841764CE8}" type="slidenum">
              <a:rPr lang="en-US" smtClean="0"/>
              <a:t>‹#›</a:t>
            </a:fld>
            <a:endParaRPr lang="en-US"/>
          </a:p>
        </p:txBody>
      </p:sp>
    </p:spTree>
    <p:extLst>
      <p:ext uri="{BB962C8B-B14F-4D97-AF65-F5344CB8AC3E}">
        <p14:creationId xmlns:p14="http://schemas.microsoft.com/office/powerpoint/2010/main" val="3144475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ED051-800C-4F24-9F95-39A362FA8F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F2FF70-690C-43E1-8DA2-F0D7076DA5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759BF3-2327-4B56-850C-DBFB8078B7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4935EC-4D94-46F7-BD9C-B3F3E39F7416}"/>
              </a:ext>
            </a:extLst>
          </p:cNvPr>
          <p:cNvSpPr>
            <a:spLocks noGrp="1"/>
          </p:cNvSpPr>
          <p:nvPr>
            <p:ph type="dt" sz="half" idx="10"/>
          </p:nvPr>
        </p:nvSpPr>
        <p:spPr/>
        <p:txBody>
          <a:bodyPr/>
          <a:lstStyle/>
          <a:p>
            <a:fld id="{67238E99-A8AA-47A3-86D6-284A66A493E2}" type="datetimeFigureOut">
              <a:rPr lang="en-US" smtClean="0"/>
              <a:t>4/21/2022</a:t>
            </a:fld>
            <a:endParaRPr lang="en-US"/>
          </a:p>
        </p:txBody>
      </p:sp>
      <p:sp>
        <p:nvSpPr>
          <p:cNvPr id="6" name="Footer Placeholder 5">
            <a:extLst>
              <a:ext uri="{FF2B5EF4-FFF2-40B4-BE49-F238E27FC236}">
                <a16:creationId xmlns:a16="http://schemas.microsoft.com/office/drawing/2014/main" id="{90EB5073-8CA8-4CA6-A42A-799DAEBA43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44E956-95D1-426C-B71D-7359CD1CDDCB}"/>
              </a:ext>
            </a:extLst>
          </p:cNvPr>
          <p:cNvSpPr>
            <a:spLocks noGrp="1"/>
          </p:cNvSpPr>
          <p:nvPr>
            <p:ph type="sldNum" sz="quarter" idx="12"/>
          </p:nvPr>
        </p:nvSpPr>
        <p:spPr/>
        <p:txBody>
          <a:bodyPr/>
          <a:lstStyle/>
          <a:p>
            <a:fld id="{42821E40-242D-42B5-87F6-5C7841764CE8}" type="slidenum">
              <a:rPr lang="en-US" smtClean="0"/>
              <a:t>‹#›</a:t>
            </a:fld>
            <a:endParaRPr lang="en-US"/>
          </a:p>
        </p:txBody>
      </p:sp>
    </p:spTree>
    <p:extLst>
      <p:ext uri="{BB962C8B-B14F-4D97-AF65-F5344CB8AC3E}">
        <p14:creationId xmlns:p14="http://schemas.microsoft.com/office/powerpoint/2010/main" val="4072108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5AA3AB-6E88-4121-B3DC-677508A729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DE8F12-EDF1-433D-A31D-5853F81624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AF8BEB-BB07-4F96-879A-D201FDA46E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238E99-A8AA-47A3-86D6-284A66A493E2}" type="datetimeFigureOut">
              <a:rPr lang="en-US" smtClean="0"/>
              <a:t>4/21/2022</a:t>
            </a:fld>
            <a:endParaRPr lang="en-US"/>
          </a:p>
        </p:txBody>
      </p:sp>
      <p:sp>
        <p:nvSpPr>
          <p:cNvPr id="5" name="Footer Placeholder 4">
            <a:extLst>
              <a:ext uri="{FF2B5EF4-FFF2-40B4-BE49-F238E27FC236}">
                <a16:creationId xmlns:a16="http://schemas.microsoft.com/office/drawing/2014/main" id="{76FFAC1D-FBB6-403B-A960-29084B3D35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C509EC-2BB0-4533-A5FE-7CB85D5658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821E40-242D-42B5-87F6-5C7841764CE8}" type="slidenum">
              <a:rPr lang="en-US" smtClean="0"/>
              <a:t>‹#›</a:t>
            </a:fld>
            <a:endParaRPr lang="en-US"/>
          </a:p>
        </p:txBody>
      </p:sp>
    </p:spTree>
    <p:extLst>
      <p:ext uri="{BB962C8B-B14F-4D97-AF65-F5344CB8AC3E}">
        <p14:creationId xmlns:p14="http://schemas.microsoft.com/office/powerpoint/2010/main" val="412755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customXml" Target="../ink/ink30.xml"/><Relationship Id="rId13" Type="http://schemas.openxmlformats.org/officeDocument/2006/relationships/image" Target="../media/image150.png"/><Relationship Id="rId18" Type="http://schemas.openxmlformats.org/officeDocument/2006/relationships/customXml" Target="../ink/ink35.xml"/><Relationship Id="rId3" Type="http://schemas.openxmlformats.org/officeDocument/2006/relationships/image" Target="../media/image100.png"/><Relationship Id="rId21" Type="http://schemas.openxmlformats.org/officeDocument/2006/relationships/image" Target="../media/image190.png"/><Relationship Id="rId7" Type="http://schemas.openxmlformats.org/officeDocument/2006/relationships/image" Target="../media/image120.png"/><Relationship Id="rId12" Type="http://schemas.openxmlformats.org/officeDocument/2006/relationships/customXml" Target="../ink/ink32.xml"/><Relationship Id="rId17" Type="http://schemas.openxmlformats.org/officeDocument/2006/relationships/image" Target="../media/image170.png"/><Relationship Id="rId2" Type="http://schemas.openxmlformats.org/officeDocument/2006/relationships/customXml" Target="../ink/ink27.xml"/><Relationship Id="rId16" Type="http://schemas.openxmlformats.org/officeDocument/2006/relationships/customXml" Target="../ink/ink34.xml"/><Relationship Id="rId20" Type="http://schemas.openxmlformats.org/officeDocument/2006/relationships/customXml" Target="../ink/ink36.xml"/><Relationship Id="rId1" Type="http://schemas.openxmlformats.org/officeDocument/2006/relationships/slideLayout" Target="../slideLayouts/slideLayout2.xml"/><Relationship Id="rId6" Type="http://schemas.openxmlformats.org/officeDocument/2006/relationships/customXml" Target="../ink/ink29.xml"/><Relationship Id="rId11" Type="http://schemas.openxmlformats.org/officeDocument/2006/relationships/image" Target="../media/image140.png"/><Relationship Id="rId24" Type="http://schemas.openxmlformats.org/officeDocument/2006/relationships/image" Target="../media/image20.png"/><Relationship Id="rId5" Type="http://schemas.openxmlformats.org/officeDocument/2006/relationships/image" Target="../media/image110.png"/><Relationship Id="rId15" Type="http://schemas.openxmlformats.org/officeDocument/2006/relationships/image" Target="../media/image160.png"/><Relationship Id="rId23" Type="http://schemas.openxmlformats.org/officeDocument/2006/relationships/customXml" Target="../ink/ink38.xml"/><Relationship Id="rId10" Type="http://schemas.openxmlformats.org/officeDocument/2006/relationships/customXml" Target="../ink/ink31.xml"/><Relationship Id="rId19" Type="http://schemas.openxmlformats.org/officeDocument/2006/relationships/image" Target="../media/image180.png"/><Relationship Id="rId4" Type="http://schemas.openxmlformats.org/officeDocument/2006/relationships/customXml" Target="../ink/ink28.xml"/><Relationship Id="rId9" Type="http://schemas.openxmlformats.org/officeDocument/2006/relationships/image" Target="../media/image130.png"/><Relationship Id="rId14" Type="http://schemas.openxmlformats.org/officeDocument/2006/relationships/customXml" Target="../ink/ink33.xml"/><Relationship Id="rId22" Type="http://schemas.openxmlformats.org/officeDocument/2006/relationships/customXml" Target="../ink/ink37.xml"/></Relationships>
</file>

<file path=ppt/slides/_rels/slide15.xml.rels><?xml version="1.0" encoding="UTF-8" standalone="yes"?>
<Relationships xmlns="http://schemas.openxmlformats.org/package/2006/relationships"><Relationship Id="rId8" Type="http://schemas.openxmlformats.org/officeDocument/2006/relationships/customXml" Target="../ink/ink42.xml"/><Relationship Id="rId3" Type="http://schemas.openxmlformats.org/officeDocument/2006/relationships/image" Target="../media/image70.png"/><Relationship Id="rId7" Type="http://schemas.openxmlformats.org/officeDocument/2006/relationships/image" Target="../media/image90.png"/><Relationship Id="rId2" Type="http://schemas.openxmlformats.org/officeDocument/2006/relationships/customXml" Target="../ink/ink39.xml"/><Relationship Id="rId1" Type="http://schemas.openxmlformats.org/officeDocument/2006/relationships/slideLayout" Target="../slideLayouts/slideLayout2.xml"/><Relationship Id="rId6" Type="http://schemas.openxmlformats.org/officeDocument/2006/relationships/customXml" Target="../ink/ink41.xml"/><Relationship Id="rId5" Type="http://schemas.openxmlformats.org/officeDocument/2006/relationships/image" Target="../media/image80.png"/><Relationship Id="rId4" Type="http://schemas.openxmlformats.org/officeDocument/2006/relationships/customXml" Target="../ink/ink4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ustomXml" Target="../ink/ink43.xml"/><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6" Type="http://schemas.openxmlformats.org/officeDocument/2006/relationships/image" Target="../media/image37.png"/><Relationship Id="rId21" Type="http://schemas.openxmlformats.org/officeDocument/2006/relationships/customXml" Target="../ink/ink53.xml"/><Relationship Id="rId42" Type="http://schemas.openxmlformats.org/officeDocument/2006/relationships/image" Target="../media/image45.png"/><Relationship Id="rId47" Type="http://schemas.openxmlformats.org/officeDocument/2006/relationships/customXml" Target="../ink/ink66.xml"/><Relationship Id="rId63" Type="http://schemas.openxmlformats.org/officeDocument/2006/relationships/customXml" Target="../ink/ink74.xml"/><Relationship Id="rId68" Type="http://schemas.openxmlformats.org/officeDocument/2006/relationships/image" Target="../media/image58.png"/><Relationship Id="rId84" Type="http://schemas.openxmlformats.org/officeDocument/2006/relationships/image" Target="../media/image66.png"/><Relationship Id="rId16" Type="http://schemas.openxmlformats.org/officeDocument/2006/relationships/image" Target="../media/image32.png"/><Relationship Id="rId11" Type="http://schemas.openxmlformats.org/officeDocument/2006/relationships/customXml" Target="../ink/ink48.xml"/><Relationship Id="rId32" Type="http://schemas.openxmlformats.org/officeDocument/2006/relationships/image" Target="../media/image40.png"/><Relationship Id="rId37" Type="http://schemas.openxmlformats.org/officeDocument/2006/relationships/customXml" Target="../ink/ink61.xml"/><Relationship Id="rId53" Type="http://schemas.openxmlformats.org/officeDocument/2006/relationships/customXml" Target="../ink/ink69.xml"/><Relationship Id="rId58" Type="http://schemas.openxmlformats.org/officeDocument/2006/relationships/image" Target="../media/image53.png"/><Relationship Id="rId74" Type="http://schemas.openxmlformats.org/officeDocument/2006/relationships/image" Target="../media/image61.png"/><Relationship Id="rId79" Type="http://schemas.openxmlformats.org/officeDocument/2006/relationships/customXml" Target="../ink/ink82.xml"/><Relationship Id="rId5" Type="http://schemas.openxmlformats.org/officeDocument/2006/relationships/customXml" Target="../ink/ink45.xml"/><Relationship Id="rId61" Type="http://schemas.openxmlformats.org/officeDocument/2006/relationships/customXml" Target="../ink/ink73.xml"/><Relationship Id="rId82" Type="http://schemas.openxmlformats.org/officeDocument/2006/relationships/image" Target="../media/image65.png"/><Relationship Id="rId19" Type="http://schemas.openxmlformats.org/officeDocument/2006/relationships/customXml" Target="../ink/ink52.xml"/><Relationship Id="rId14" Type="http://schemas.openxmlformats.org/officeDocument/2006/relationships/image" Target="../media/image31.png"/><Relationship Id="rId22" Type="http://schemas.openxmlformats.org/officeDocument/2006/relationships/image" Target="../media/image35.png"/><Relationship Id="rId27" Type="http://schemas.openxmlformats.org/officeDocument/2006/relationships/customXml" Target="../ink/ink56.xml"/><Relationship Id="rId30" Type="http://schemas.openxmlformats.org/officeDocument/2006/relationships/image" Target="../media/image39.png"/><Relationship Id="rId35" Type="http://schemas.openxmlformats.org/officeDocument/2006/relationships/customXml" Target="../ink/ink60.xml"/><Relationship Id="rId43" Type="http://schemas.openxmlformats.org/officeDocument/2006/relationships/customXml" Target="../ink/ink64.xml"/><Relationship Id="rId48" Type="http://schemas.openxmlformats.org/officeDocument/2006/relationships/image" Target="../media/image48.png"/><Relationship Id="rId56" Type="http://schemas.openxmlformats.org/officeDocument/2006/relationships/image" Target="../media/image52.png"/><Relationship Id="rId64" Type="http://schemas.openxmlformats.org/officeDocument/2006/relationships/image" Target="../media/image56.png"/><Relationship Id="rId69" Type="http://schemas.openxmlformats.org/officeDocument/2006/relationships/customXml" Target="../ink/ink77.xml"/><Relationship Id="rId77" Type="http://schemas.openxmlformats.org/officeDocument/2006/relationships/customXml" Target="../ink/ink81.xml"/><Relationship Id="rId8" Type="http://schemas.openxmlformats.org/officeDocument/2006/relationships/image" Target="../media/image28.png"/><Relationship Id="rId51" Type="http://schemas.openxmlformats.org/officeDocument/2006/relationships/customXml" Target="../ink/ink68.xml"/><Relationship Id="rId72" Type="http://schemas.openxmlformats.org/officeDocument/2006/relationships/image" Target="../media/image60.png"/><Relationship Id="rId80" Type="http://schemas.openxmlformats.org/officeDocument/2006/relationships/image" Target="../media/image64.png"/><Relationship Id="rId3" Type="http://schemas.openxmlformats.org/officeDocument/2006/relationships/customXml" Target="../ink/ink44.xml"/><Relationship Id="rId12" Type="http://schemas.openxmlformats.org/officeDocument/2006/relationships/image" Target="../media/image30.png"/><Relationship Id="rId17" Type="http://schemas.openxmlformats.org/officeDocument/2006/relationships/customXml" Target="../ink/ink51.xml"/><Relationship Id="rId25" Type="http://schemas.openxmlformats.org/officeDocument/2006/relationships/customXml" Target="../ink/ink55.xml"/><Relationship Id="rId33" Type="http://schemas.openxmlformats.org/officeDocument/2006/relationships/customXml" Target="../ink/ink59.xml"/><Relationship Id="rId38" Type="http://schemas.openxmlformats.org/officeDocument/2006/relationships/image" Target="../media/image43.png"/><Relationship Id="rId46" Type="http://schemas.openxmlformats.org/officeDocument/2006/relationships/image" Target="../media/image47.png"/><Relationship Id="rId59" Type="http://schemas.openxmlformats.org/officeDocument/2006/relationships/customXml" Target="../ink/ink72.xml"/><Relationship Id="rId67" Type="http://schemas.openxmlformats.org/officeDocument/2006/relationships/customXml" Target="../ink/ink76.xml"/><Relationship Id="rId20" Type="http://schemas.openxmlformats.org/officeDocument/2006/relationships/image" Target="../media/image34.png"/><Relationship Id="rId41" Type="http://schemas.openxmlformats.org/officeDocument/2006/relationships/customXml" Target="../ink/ink63.xml"/><Relationship Id="rId54" Type="http://schemas.openxmlformats.org/officeDocument/2006/relationships/image" Target="../media/image51.png"/><Relationship Id="rId62" Type="http://schemas.openxmlformats.org/officeDocument/2006/relationships/image" Target="../media/image55.png"/><Relationship Id="rId70" Type="http://schemas.openxmlformats.org/officeDocument/2006/relationships/image" Target="../media/image59.png"/><Relationship Id="rId75" Type="http://schemas.openxmlformats.org/officeDocument/2006/relationships/customXml" Target="../ink/ink80.xml"/><Relationship Id="rId83" Type="http://schemas.openxmlformats.org/officeDocument/2006/relationships/customXml" Target="../ink/ink84.xml"/><Relationship Id="rId1" Type="http://schemas.openxmlformats.org/officeDocument/2006/relationships/slideLayout" Target="../slideLayouts/slideLayout2.xml"/><Relationship Id="rId6" Type="http://schemas.openxmlformats.org/officeDocument/2006/relationships/image" Target="../media/image27.png"/><Relationship Id="rId15" Type="http://schemas.openxmlformats.org/officeDocument/2006/relationships/customXml" Target="../ink/ink50.xml"/><Relationship Id="rId23" Type="http://schemas.openxmlformats.org/officeDocument/2006/relationships/customXml" Target="../ink/ink54.xml"/><Relationship Id="rId28" Type="http://schemas.openxmlformats.org/officeDocument/2006/relationships/image" Target="../media/image38.png"/><Relationship Id="rId36" Type="http://schemas.openxmlformats.org/officeDocument/2006/relationships/image" Target="../media/image42.png"/><Relationship Id="rId49" Type="http://schemas.openxmlformats.org/officeDocument/2006/relationships/customXml" Target="../ink/ink67.xml"/><Relationship Id="rId57" Type="http://schemas.openxmlformats.org/officeDocument/2006/relationships/customXml" Target="../ink/ink71.xml"/><Relationship Id="rId10" Type="http://schemas.openxmlformats.org/officeDocument/2006/relationships/image" Target="../media/image29.png"/><Relationship Id="rId31" Type="http://schemas.openxmlformats.org/officeDocument/2006/relationships/customXml" Target="../ink/ink58.xml"/><Relationship Id="rId44" Type="http://schemas.openxmlformats.org/officeDocument/2006/relationships/image" Target="../media/image46.png"/><Relationship Id="rId52" Type="http://schemas.openxmlformats.org/officeDocument/2006/relationships/image" Target="../media/image50.png"/><Relationship Id="rId60" Type="http://schemas.openxmlformats.org/officeDocument/2006/relationships/image" Target="../media/image54.png"/><Relationship Id="rId65" Type="http://schemas.openxmlformats.org/officeDocument/2006/relationships/customXml" Target="../ink/ink75.xml"/><Relationship Id="rId73" Type="http://schemas.openxmlformats.org/officeDocument/2006/relationships/customXml" Target="../ink/ink79.xml"/><Relationship Id="rId78" Type="http://schemas.openxmlformats.org/officeDocument/2006/relationships/image" Target="../media/image63.png"/><Relationship Id="rId81" Type="http://schemas.openxmlformats.org/officeDocument/2006/relationships/customXml" Target="../ink/ink83.xml"/><Relationship Id="rId4" Type="http://schemas.openxmlformats.org/officeDocument/2006/relationships/image" Target="../media/image26.png"/><Relationship Id="rId9" Type="http://schemas.openxmlformats.org/officeDocument/2006/relationships/customXml" Target="../ink/ink47.xml"/><Relationship Id="rId13" Type="http://schemas.openxmlformats.org/officeDocument/2006/relationships/customXml" Target="../ink/ink49.xml"/><Relationship Id="rId18" Type="http://schemas.openxmlformats.org/officeDocument/2006/relationships/image" Target="../media/image33.png"/><Relationship Id="rId39" Type="http://schemas.openxmlformats.org/officeDocument/2006/relationships/customXml" Target="../ink/ink62.xml"/><Relationship Id="rId34" Type="http://schemas.openxmlformats.org/officeDocument/2006/relationships/image" Target="../media/image41.png"/><Relationship Id="rId50" Type="http://schemas.openxmlformats.org/officeDocument/2006/relationships/image" Target="../media/image49.png"/><Relationship Id="rId55" Type="http://schemas.openxmlformats.org/officeDocument/2006/relationships/customXml" Target="../ink/ink70.xml"/><Relationship Id="rId76" Type="http://schemas.openxmlformats.org/officeDocument/2006/relationships/image" Target="../media/image62.png"/><Relationship Id="rId7" Type="http://schemas.openxmlformats.org/officeDocument/2006/relationships/customXml" Target="../ink/ink46.xml"/><Relationship Id="rId71" Type="http://schemas.openxmlformats.org/officeDocument/2006/relationships/customXml" Target="../ink/ink78.xml"/><Relationship Id="rId2" Type="http://schemas.openxmlformats.org/officeDocument/2006/relationships/image" Target="../media/image25.png"/><Relationship Id="rId29" Type="http://schemas.openxmlformats.org/officeDocument/2006/relationships/customXml" Target="../ink/ink57.xml"/><Relationship Id="rId24" Type="http://schemas.openxmlformats.org/officeDocument/2006/relationships/image" Target="../media/image36.png"/><Relationship Id="rId40" Type="http://schemas.openxmlformats.org/officeDocument/2006/relationships/image" Target="../media/image44.png"/><Relationship Id="rId45" Type="http://schemas.openxmlformats.org/officeDocument/2006/relationships/customXml" Target="../ink/ink65.xml"/><Relationship Id="rId66" Type="http://schemas.openxmlformats.org/officeDocument/2006/relationships/image" Target="../media/image57.png"/></Relationships>
</file>

<file path=ppt/slides/_rels/slide26.xml.rels><?xml version="1.0" encoding="UTF-8" standalone="yes"?>
<Relationships xmlns="http://schemas.openxmlformats.org/package/2006/relationships"><Relationship Id="rId3" Type="http://schemas.openxmlformats.org/officeDocument/2006/relationships/hyperlink" Target="Svm_tutorial.pptx" TargetMode="External"/><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6" Type="http://schemas.openxmlformats.org/officeDocument/2006/relationships/customXml" Target="../ink/ink97.xml"/><Relationship Id="rId21" Type="http://schemas.openxmlformats.org/officeDocument/2006/relationships/image" Target="../media/image77.png"/><Relationship Id="rId42" Type="http://schemas.openxmlformats.org/officeDocument/2006/relationships/image" Target="../media/image88.png"/><Relationship Id="rId47" Type="http://schemas.openxmlformats.org/officeDocument/2006/relationships/image" Target="../media/image91.png"/><Relationship Id="rId63" Type="http://schemas.openxmlformats.org/officeDocument/2006/relationships/image" Target="../media/image98.png"/><Relationship Id="rId68" Type="http://schemas.openxmlformats.org/officeDocument/2006/relationships/image" Target="../media/image101.png"/><Relationship Id="rId16" Type="http://schemas.openxmlformats.org/officeDocument/2006/relationships/customXml" Target="../ink/ink92.xml"/><Relationship Id="rId11" Type="http://schemas.openxmlformats.org/officeDocument/2006/relationships/image" Target="../media/image72.png"/><Relationship Id="rId32" Type="http://schemas.openxmlformats.org/officeDocument/2006/relationships/customXml" Target="../ink/ink100.xml"/><Relationship Id="rId37" Type="http://schemas.openxmlformats.org/officeDocument/2006/relationships/image" Target="../media/image86.png"/><Relationship Id="rId53" Type="http://schemas.openxmlformats.org/officeDocument/2006/relationships/customXml" Target="../ink/ink112.xml"/><Relationship Id="rId58" Type="http://schemas.openxmlformats.org/officeDocument/2006/relationships/image" Target="../media/image96.png"/><Relationship Id="rId74" Type="http://schemas.openxmlformats.org/officeDocument/2006/relationships/image" Target="../media/image104.png"/><Relationship Id="rId79" Type="http://schemas.openxmlformats.org/officeDocument/2006/relationships/customXml" Target="../ink/ink127.xml"/><Relationship Id="rId5" Type="http://schemas.openxmlformats.org/officeDocument/2006/relationships/image" Target="../media/image69.png"/><Relationship Id="rId61" Type="http://schemas.openxmlformats.org/officeDocument/2006/relationships/image" Target="../media/image97.png"/><Relationship Id="rId19" Type="http://schemas.openxmlformats.org/officeDocument/2006/relationships/image" Target="../media/image76.png"/><Relationship Id="rId14" Type="http://schemas.openxmlformats.org/officeDocument/2006/relationships/customXml" Target="../ink/ink91.xml"/><Relationship Id="rId22" Type="http://schemas.openxmlformats.org/officeDocument/2006/relationships/customXml" Target="../ink/ink95.xml"/><Relationship Id="rId27" Type="http://schemas.openxmlformats.org/officeDocument/2006/relationships/image" Target="../media/image81.png"/><Relationship Id="rId30" Type="http://schemas.openxmlformats.org/officeDocument/2006/relationships/customXml" Target="../ink/ink99.xml"/><Relationship Id="rId35" Type="http://schemas.openxmlformats.org/officeDocument/2006/relationships/image" Target="../media/image85.png"/><Relationship Id="rId43" Type="http://schemas.openxmlformats.org/officeDocument/2006/relationships/customXml" Target="../ink/ink106.xml"/><Relationship Id="rId48" Type="http://schemas.openxmlformats.org/officeDocument/2006/relationships/customXml" Target="../ink/ink109.xml"/><Relationship Id="rId56" Type="http://schemas.openxmlformats.org/officeDocument/2006/relationships/image" Target="../media/image95.png"/><Relationship Id="rId64" Type="http://schemas.openxmlformats.org/officeDocument/2006/relationships/customXml" Target="../ink/ink118.xml"/><Relationship Id="rId69" Type="http://schemas.openxmlformats.org/officeDocument/2006/relationships/customXml" Target="../ink/ink121.xml"/><Relationship Id="rId77" Type="http://schemas.openxmlformats.org/officeDocument/2006/relationships/customXml" Target="../ink/ink126.xml"/><Relationship Id="rId8" Type="http://schemas.openxmlformats.org/officeDocument/2006/relationships/customXml" Target="../ink/ink88.xml"/><Relationship Id="rId51" Type="http://schemas.openxmlformats.org/officeDocument/2006/relationships/customXml" Target="../ink/ink111.xml"/><Relationship Id="rId72" Type="http://schemas.openxmlformats.org/officeDocument/2006/relationships/image" Target="../media/image103.png"/><Relationship Id="rId80" Type="http://schemas.openxmlformats.org/officeDocument/2006/relationships/customXml" Target="../ink/ink128.xml"/><Relationship Id="rId3" Type="http://schemas.openxmlformats.org/officeDocument/2006/relationships/image" Target="../media/image68.png"/><Relationship Id="rId12" Type="http://schemas.openxmlformats.org/officeDocument/2006/relationships/customXml" Target="../ink/ink90.xml"/><Relationship Id="rId17" Type="http://schemas.openxmlformats.org/officeDocument/2006/relationships/image" Target="../media/image75.png"/><Relationship Id="rId25" Type="http://schemas.openxmlformats.org/officeDocument/2006/relationships/image" Target="../media/image79.png"/><Relationship Id="rId33" Type="http://schemas.openxmlformats.org/officeDocument/2006/relationships/image" Target="../media/image84.png"/><Relationship Id="rId38" Type="http://schemas.openxmlformats.org/officeDocument/2006/relationships/customXml" Target="../ink/ink103.xml"/><Relationship Id="rId46" Type="http://schemas.openxmlformats.org/officeDocument/2006/relationships/customXml" Target="../ink/ink108.xml"/><Relationship Id="rId59" Type="http://schemas.openxmlformats.org/officeDocument/2006/relationships/customXml" Target="../ink/ink115.xml"/><Relationship Id="rId67" Type="http://schemas.openxmlformats.org/officeDocument/2006/relationships/customXml" Target="../ink/ink120.xml"/><Relationship Id="rId20" Type="http://schemas.openxmlformats.org/officeDocument/2006/relationships/customXml" Target="../ink/ink94.xml"/><Relationship Id="rId41" Type="http://schemas.openxmlformats.org/officeDocument/2006/relationships/customXml" Target="../ink/ink105.xml"/><Relationship Id="rId54" Type="http://schemas.openxmlformats.org/officeDocument/2006/relationships/image" Target="../media/image94.png"/><Relationship Id="rId62" Type="http://schemas.openxmlformats.org/officeDocument/2006/relationships/customXml" Target="../ink/ink117.xml"/><Relationship Id="rId70" Type="http://schemas.openxmlformats.org/officeDocument/2006/relationships/image" Target="../media/image102.png"/><Relationship Id="rId75" Type="http://schemas.openxmlformats.org/officeDocument/2006/relationships/customXml" Target="../ink/ink124.xml"/><Relationship Id="rId1" Type="http://schemas.openxmlformats.org/officeDocument/2006/relationships/slideLayout" Target="../slideLayouts/slideLayout2.xml"/><Relationship Id="rId6" Type="http://schemas.openxmlformats.org/officeDocument/2006/relationships/customXml" Target="../ink/ink87.xml"/><Relationship Id="rId15" Type="http://schemas.openxmlformats.org/officeDocument/2006/relationships/image" Target="../media/image74.png"/><Relationship Id="rId23" Type="http://schemas.openxmlformats.org/officeDocument/2006/relationships/image" Target="../media/image78.png"/><Relationship Id="rId28" Type="http://schemas.openxmlformats.org/officeDocument/2006/relationships/customXml" Target="../ink/ink98.xml"/><Relationship Id="rId36" Type="http://schemas.openxmlformats.org/officeDocument/2006/relationships/customXml" Target="../ink/ink102.xml"/><Relationship Id="rId49" Type="http://schemas.openxmlformats.org/officeDocument/2006/relationships/image" Target="../media/image92.png"/><Relationship Id="rId57" Type="http://schemas.openxmlformats.org/officeDocument/2006/relationships/customXml" Target="../ink/ink114.xml"/><Relationship Id="rId10" Type="http://schemas.openxmlformats.org/officeDocument/2006/relationships/customXml" Target="../ink/ink89.xml"/><Relationship Id="rId31" Type="http://schemas.openxmlformats.org/officeDocument/2006/relationships/image" Target="../media/image83.png"/><Relationship Id="rId44" Type="http://schemas.openxmlformats.org/officeDocument/2006/relationships/customXml" Target="../ink/ink107.xml"/><Relationship Id="rId52" Type="http://schemas.openxmlformats.org/officeDocument/2006/relationships/image" Target="../media/image93.png"/><Relationship Id="rId60" Type="http://schemas.openxmlformats.org/officeDocument/2006/relationships/customXml" Target="../ink/ink116.xml"/><Relationship Id="rId65" Type="http://schemas.openxmlformats.org/officeDocument/2006/relationships/customXml" Target="../ink/ink119.xml"/><Relationship Id="rId73" Type="http://schemas.openxmlformats.org/officeDocument/2006/relationships/customXml" Target="../ink/ink123.xml"/><Relationship Id="rId78" Type="http://schemas.openxmlformats.org/officeDocument/2006/relationships/image" Target="../media/image105.png"/><Relationship Id="rId81" Type="http://schemas.openxmlformats.org/officeDocument/2006/relationships/customXml" Target="../ink/ink129.xml"/><Relationship Id="rId4" Type="http://schemas.openxmlformats.org/officeDocument/2006/relationships/customXml" Target="../ink/ink86.xml"/><Relationship Id="rId9" Type="http://schemas.openxmlformats.org/officeDocument/2006/relationships/image" Target="../media/image71.png"/><Relationship Id="rId13" Type="http://schemas.openxmlformats.org/officeDocument/2006/relationships/image" Target="../media/image73.png"/><Relationship Id="rId18" Type="http://schemas.openxmlformats.org/officeDocument/2006/relationships/customXml" Target="../ink/ink93.xml"/><Relationship Id="rId39" Type="http://schemas.openxmlformats.org/officeDocument/2006/relationships/customXml" Target="../ink/ink104.xml"/><Relationship Id="rId34" Type="http://schemas.openxmlformats.org/officeDocument/2006/relationships/customXml" Target="../ink/ink101.xml"/><Relationship Id="rId50" Type="http://schemas.openxmlformats.org/officeDocument/2006/relationships/customXml" Target="../ink/ink110.xml"/><Relationship Id="rId55" Type="http://schemas.openxmlformats.org/officeDocument/2006/relationships/customXml" Target="../ink/ink113.xml"/><Relationship Id="rId76" Type="http://schemas.openxmlformats.org/officeDocument/2006/relationships/customXml" Target="../ink/ink125.xml"/><Relationship Id="rId7" Type="http://schemas.openxmlformats.org/officeDocument/2006/relationships/image" Target="../media/image26.png"/><Relationship Id="rId71" Type="http://schemas.openxmlformats.org/officeDocument/2006/relationships/customXml" Target="../ink/ink122.xml"/><Relationship Id="rId2" Type="http://schemas.openxmlformats.org/officeDocument/2006/relationships/customXml" Target="../ink/ink85.xml"/><Relationship Id="rId29" Type="http://schemas.openxmlformats.org/officeDocument/2006/relationships/image" Target="../media/image82.png"/><Relationship Id="rId24" Type="http://schemas.openxmlformats.org/officeDocument/2006/relationships/customXml" Target="../ink/ink96.xml"/><Relationship Id="rId40" Type="http://schemas.openxmlformats.org/officeDocument/2006/relationships/image" Target="../media/image87.png"/><Relationship Id="rId45" Type="http://schemas.openxmlformats.org/officeDocument/2006/relationships/image" Target="../media/image89.png"/><Relationship Id="rId66" Type="http://schemas.openxmlformats.org/officeDocument/2006/relationships/image" Target="../media/image99.png"/></Relationships>
</file>

<file path=ppt/slides/_rels/slide28.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10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6.xml"/><Relationship Id="rId7" Type="http://schemas.openxmlformats.org/officeDocument/2006/relationships/slide" Target="slide26.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21.xml"/><Relationship Id="rId5" Type="http://schemas.openxmlformats.org/officeDocument/2006/relationships/slide" Target="slide9.xml"/><Relationship Id="rId4" Type="http://schemas.openxmlformats.org/officeDocument/2006/relationships/slide" Target="slide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customXml" Target="../ink/ink9.xml"/><Relationship Id="rId26" Type="http://schemas.openxmlformats.org/officeDocument/2006/relationships/customXml" Target="../ink/ink14.xml"/><Relationship Id="rId3" Type="http://schemas.openxmlformats.org/officeDocument/2006/relationships/customXml" Target="../ink/ink1.xml"/><Relationship Id="rId21" Type="http://schemas.openxmlformats.org/officeDocument/2006/relationships/image" Target="../media/image11.png"/><Relationship Id="rId7" Type="http://schemas.openxmlformats.org/officeDocument/2006/relationships/customXml" Target="../ink/ink3.xml"/><Relationship Id="rId12" Type="http://schemas.openxmlformats.org/officeDocument/2006/relationships/image" Target="../media/image8.png"/><Relationship Id="rId17" Type="http://schemas.openxmlformats.org/officeDocument/2006/relationships/customXml" Target="../ink/ink8.xml"/><Relationship Id="rId25" Type="http://schemas.openxmlformats.org/officeDocument/2006/relationships/image" Target="../media/image13.png"/><Relationship Id="rId33" Type="http://schemas.openxmlformats.org/officeDocument/2006/relationships/image" Target="../media/image17.png"/><Relationship Id="rId2" Type="http://schemas.openxmlformats.org/officeDocument/2006/relationships/image" Target="../media/image3.png"/><Relationship Id="rId16" Type="http://schemas.openxmlformats.org/officeDocument/2006/relationships/image" Target="../media/image10.png"/><Relationship Id="rId20" Type="http://schemas.openxmlformats.org/officeDocument/2006/relationships/customXml" Target="../ink/ink11.xml"/><Relationship Id="rId29"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ustomXml" Target="../ink/ink5.xml"/><Relationship Id="rId24" Type="http://schemas.openxmlformats.org/officeDocument/2006/relationships/customXml" Target="../ink/ink13.xml"/><Relationship Id="rId32" Type="http://schemas.openxmlformats.org/officeDocument/2006/relationships/customXml" Target="../ink/ink17.xml"/><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image" Target="../media/image12.png"/><Relationship Id="rId28" Type="http://schemas.openxmlformats.org/officeDocument/2006/relationships/customXml" Target="../ink/ink15.xml"/><Relationship Id="rId10" Type="http://schemas.openxmlformats.org/officeDocument/2006/relationships/image" Target="../media/image7.png"/><Relationship Id="rId19" Type="http://schemas.openxmlformats.org/officeDocument/2006/relationships/customXml" Target="../ink/ink10.xml"/><Relationship Id="rId31" Type="http://schemas.openxmlformats.org/officeDocument/2006/relationships/image" Target="../media/image16.png"/><Relationship Id="rId4" Type="http://schemas.openxmlformats.org/officeDocument/2006/relationships/image" Target="../media/image4.png"/><Relationship Id="rId9" Type="http://schemas.openxmlformats.org/officeDocument/2006/relationships/customXml" Target="../ink/ink4.xml"/><Relationship Id="rId14" Type="http://schemas.openxmlformats.org/officeDocument/2006/relationships/image" Target="../media/image9.png"/><Relationship Id="rId22" Type="http://schemas.openxmlformats.org/officeDocument/2006/relationships/customXml" Target="../ink/ink12.xml"/><Relationship Id="rId27" Type="http://schemas.openxmlformats.org/officeDocument/2006/relationships/image" Target="../media/image14.png"/><Relationship Id="rId30" Type="http://schemas.openxmlformats.org/officeDocument/2006/relationships/customXml" Target="../ink/ink16.xml"/><Relationship Id="rId8"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customXml" Target="../ink/ink22.xml"/><Relationship Id="rId13" Type="http://schemas.openxmlformats.org/officeDocument/2006/relationships/customXml" Target="../ink/ink26.xml"/><Relationship Id="rId7" Type="http://schemas.openxmlformats.org/officeDocument/2006/relationships/customXml" Target="../ink/ink21.xml"/><Relationship Id="rId12" Type="http://schemas.openxmlformats.org/officeDocument/2006/relationships/customXml" Target="../ink/ink25.xml"/><Relationship Id="rId2" Type="http://schemas.openxmlformats.org/officeDocument/2006/relationships/customXml" Target="../ink/ink18.xml"/><Relationship Id="rId1" Type="http://schemas.openxmlformats.org/officeDocument/2006/relationships/slideLayout" Target="../slideLayouts/slideLayout2.xml"/><Relationship Id="rId6" Type="http://schemas.openxmlformats.org/officeDocument/2006/relationships/customXml" Target="../ink/ink20.xml"/><Relationship Id="rId11" Type="http://schemas.openxmlformats.org/officeDocument/2006/relationships/customXml" Target="../ink/ink24.xml"/><Relationship Id="rId5" Type="http://schemas.openxmlformats.org/officeDocument/2006/relationships/customXml" Target="../ink/ink19.xml"/><Relationship Id="rId10" Type="http://schemas.openxmlformats.org/officeDocument/2006/relationships/image" Target="../media/image8.png"/><Relationship Id="rId4" Type="http://schemas.openxmlformats.org/officeDocument/2006/relationships/image" Target="../media/image23.png"/><Relationship Id="rId9" Type="http://schemas.openxmlformats.org/officeDocument/2006/relationships/customXml" Target="../ink/ink23.xml"/><Relationship Id="rId1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7377E9-4765-41ED-8E47-D1A25B73D3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9157" y="528906"/>
            <a:ext cx="1366141" cy="897222"/>
          </a:xfrm>
          <a:prstGeom prst="rect">
            <a:avLst/>
          </a:prstGeom>
        </p:spPr>
      </p:pic>
      <p:sp>
        <p:nvSpPr>
          <p:cNvPr id="6" name="TextBox 5">
            <a:extLst>
              <a:ext uri="{FF2B5EF4-FFF2-40B4-BE49-F238E27FC236}">
                <a16:creationId xmlns:a16="http://schemas.microsoft.com/office/drawing/2014/main" id="{BBA60A8D-2C0E-4D43-9188-97D11E6CC117}"/>
              </a:ext>
            </a:extLst>
          </p:cNvPr>
          <p:cNvSpPr txBox="1"/>
          <p:nvPr/>
        </p:nvSpPr>
        <p:spPr>
          <a:xfrm>
            <a:off x="2157234" y="1644242"/>
            <a:ext cx="6969985" cy="4770537"/>
          </a:xfrm>
          <a:prstGeom prst="rect">
            <a:avLst/>
          </a:prstGeom>
          <a:noFill/>
        </p:spPr>
        <p:txBody>
          <a:bodyPr wrap="none" rtlCol="0">
            <a:spAutoFit/>
          </a:bodyPr>
          <a:lstStyle/>
          <a:p>
            <a:pPr algn="ctr"/>
            <a:r>
              <a:rPr lang="en-US" dirty="0"/>
              <a:t>Parvatibai Genba Moze College Of Engineering, Wagholi, Pune</a:t>
            </a:r>
          </a:p>
          <a:p>
            <a:pPr algn="ctr"/>
            <a:r>
              <a:rPr lang="en-US" dirty="0"/>
              <a:t>Department of Computer Engineering.</a:t>
            </a:r>
          </a:p>
          <a:p>
            <a:pPr algn="ctr"/>
            <a:endParaRPr lang="en-US" dirty="0"/>
          </a:p>
          <a:p>
            <a:pPr algn="ctr"/>
            <a:endParaRPr lang="en-US" sz="2000" dirty="0"/>
          </a:p>
          <a:p>
            <a:pPr algn="ctr"/>
            <a:r>
              <a:rPr lang="en-US" sz="3200" dirty="0">
                <a:effectLst/>
                <a:latin typeface="Calibri" panose="020F0502020204030204" pitchFamily="34" charset="0"/>
                <a:ea typeface="Calibri" panose="020F0502020204030204" pitchFamily="34" charset="0"/>
                <a:cs typeface="Times New Roman" panose="02020603050405020304" pitchFamily="18" charset="0"/>
              </a:rPr>
              <a:t>Cyberbullying Detection on social media </a:t>
            </a:r>
          </a:p>
          <a:p>
            <a:pPr algn="ctr"/>
            <a:r>
              <a:rPr lang="en-US" sz="3200" dirty="0">
                <a:effectLst/>
                <a:latin typeface="Calibri" panose="020F0502020204030204" pitchFamily="34" charset="0"/>
                <a:ea typeface="Calibri" panose="020F0502020204030204" pitchFamily="34" charset="0"/>
                <a:cs typeface="Times New Roman" panose="02020603050405020304" pitchFamily="18" charset="0"/>
              </a:rPr>
              <a:t>using Machine Learning</a:t>
            </a:r>
          </a:p>
          <a:p>
            <a:pPr algn="ctr"/>
            <a:endParaRPr lang="en-US" sz="1100" dirty="0">
              <a:latin typeface="Calibri" panose="020F0502020204030204" pitchFamily="34" charset="0"/>
              <a:cs typeface="Times New Roman" panose="02020603050405020304" pitchFamily="18" charset="0"/>
            </a:endParaRPr>
          </a:p>
          <a:p>
            <a:pPr algn="ctr"/>
            <a:endParaRPr lang="en-US" sz="1100" dirty="0">
              <a:latin typeface="Calibri" panose="020F0502020204030204" pitchFamily="34" charset="0"/>
              <a:cs typeface="Times New Roman" panose="02020603050405020304" pitchFamily="18" charset="0"/>
            </a:endParaRPr>
          </a:p>
          <a:p>
            <a:pPr algn="ctr"/>
            <a:r>
              <a:rPr lang="en-US" dirty="0">
                <a:latin typeface="Calibri" panose="020F0502020204030204" pitchFamily="34" charset="0"/>
                <a:cs typeface="Times New Roman" panose="02020603050405020304" pitchFamily="18" charset="0"/>
              </a:rPr>
              <a:t>Under guidance of </a:t>
            </a:r>
          </a:p>
          <a:p>
            <a:pPr algn="ctr"/>
            <a:r>
              <a:rPr lang="en-US" dirty="0">
                <a:latin typeface="Calibri" panose="020F0502020204030204" pitchFamily="34" charset="0"/>
                <a:cs typeface="Times New Roman" panose="02020603050405020304" pitchFamily="18" charset="0"/>
              </a:rPr>
              <a:t>Shrikant Dhamdhere</a:t>
            </a:r>
          </a:p>
          <a:p>
            <a:pPr algn="ctr"/>
            <a:endParaRPr lang="en-US" dirty="0">
              <a:latin typeface="Calibri" panose="020F0502020204030204" pitchFamily="34" charset="0"/>
              <a:cs typeface="Times New Roman" panose="02020603050405020304" pitchFamily="18" charset="0"/>
            </a:endParaRPr>
          </a:p>
          <a:p>
            <a:pPr algn="ctr"/>
            <a:r>
              <a:rPr lang="en-US" dirty="0">
                <a:latin typeface="Calibri" panose="020F0502020204030204" pitchFamily="34" charset="0"/>
                <a:cs typeface="Times New Roman" panose="02020603050405020304" pitchFamily="18" charset="0"/>
              </a:rPr>
              <a:t>Group id:1</a:t>
            </a:r>
          </a:p>
          <a:p>
            <a:pPr algn="ctr"/>
            <a:r>
              <a:rPr lang="en-US" dirty="0">
                <a:latin typeface="Calibri" panose="020F0502020204030204" pitchFamily="34" charset="0"/>
                <a:cs typeface="Times New Roman" panose="02020603050405020304" pitchFamily="18" charset="0"/>
              </a:rPr>
              <a:t>Harsh Agarwal</a:t>
            </a:r>
          </a:p>
          <a:p>
            <a:pPr algn="ctr"/>
            <a:r>
              <a:rPr lang="en-US" dirty="0">
                <a:latin typeface="Calibri" panose="020F0502020204030204" pitchFamily="34" charset="0"/>
                <a:cs typeface="Times New Roman" panose="02020603050405020304" pitchFamily="18" charset="0"/>
              </a:rPr>
              <a:t>Jagruti Jadhav</a:t>
            </a:r>
          </a:p>
          <a:p>
            <a:pPr algn="ctr"/>
            <a:r>
              <a:rPr lang="en-US" dirty="0">
                <a:latin typeface="Calibri" panose="020F0502020204030204" pitchFamily="34" charset="0"/>
                <a:cs typeface="Times New Roman" panose="02020603050405020304" pitchFamily="18" charset="0"/>
              </a:rPr>
              <a:t>Babita Jaybhaye</a:t>
            </a:r>
          </a:p>
          <a:p>
            <a:pPr algn="ctr"/>
            <a:r>
              <a:rPr lang="en-US" dirty="0"/>
              <a:t>Komal Nagar</a:t>
            </a:r>
          </a:p>
        </p:txBody>
      </p:sp>
    </p:spTree>
    <p:extLst>
      <p:ext uri="{BB962C8B-B14F-4D97-AF65-F5344CB8AC3E}">
        <p14:creationId xmlns:p14="http://schemas.microsoft.com/office/powerpoint/2010/main" val="4229642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F9E20-F2D4-42C2-82C2-2320BC3144DD}"/>
              </a:ext>
            </a:extLst>
          </p:cNvPr>
          <p:cNvSpPr>
            <a:spLocks noGrp="1"/>
          </p:cNvSpPr>
          <p:nvPr>
            <p:ph type="title"/>
          </p:nvPr>
        </p:nvSpPr>
        <p:spPr/>
        <p:txBody>
          <a:bodyPr/>
          <a:lstStyle/>
          <a:p>
            <a:r>
              <a:rPr lang="en-US" dirty="0"/>
              <a:t>Cyberbullying detection</a:t>
            </a:r>
          </a:p>
        </p:txBody>
      </p:sp>
      <p:sp>
        <p:nvSpPr>
          <p:cNvPr id="4" name="TextBox 3">
            <a:extLst>
              <a:ext uri="{FF2B5EF4-FFF2-40B4-BE49-F238E27FC236}">
                <a16:creationId xmlns:a16="http://schemas.microsoft.com/office/drawing/2014/main" id="{D6894624-0384-4DB0-9E9D-79A4444EB15B}"/>
              </a:ext>
            </a:extLst>
          </p:cNvPr>
          <p:cNvSpPr txBox="1"/>
          <p:nvPr/>
        </p:nvSpPr>
        <p:spPr>
          <a:xfrm>
            <a:off x="1728132" y="2709644"/>
            <a:ext cx="1493240" cy="923330"/>
          </a:xfrm>
          <a:prstGeom prst="rect">
            <a:avLst/>
          </a:prstGeom>
          <a:noFill/>
        </p:spPr>
        <p:txBody>
          <a:bodyPr wrap="square" rtlCol="0">
            <a:spAutoFit/>
          </a:bodyPr>
          <a:lstStyle/>
          <a:p>
            <a:r>
              <a:rPr lang="en-US" dirty="0"/>
              <a:t>I am happy because I am learning ML</a:t>
            </a:r>
          </a:p>
        </p:txBody>
      </p:sp>
      <p:cxnSp>
        <p:nvCxnSpPr>
          <p:cNvPr id="6" name="Straight Arrow Connector 5">
            <a:extLst>
              <a:ext uri="{FF2B5EF4-FFF2-40B4-BE49-F238E27FC236}">
                <a16:creationId xmlns:a16="http://schemas.microsoft.com/office/drawing/2014/main" id="{1AECAD8A-B8EA-443C-ACE4-17275C31B70F}"/>
              </a:ext>
            </a:extLst>
          </p:cNvPr>
          <p:cNvCxnSpPr>
            <a:stCxn id="4" idx="3"/>
          </p:cNvCxnSpPr>
          <p:nvPr/>
        </p:nvCxnSpPr>
        <p:spPr>
          <a:xfrm flipV="1">
            <a:off x="3221372" y="3145872"/>
            <a:ext cx="1065402" cy="25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2AEC985-9234-4BC1-835C-42991BD753CE}"/>
              </a:ext>
            </a:extLst>
          </p:cNvPr>
          <p:cNvSpPr/>
          <p:nvPr/>
        </p:nvSpPr>
        <p:spPr>
          <a:xfrm>
            <a:off x="4286774" y="2139193"/>
            <a:ext cx="4882393" cy="22479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X-&gt;</a:t>
            </a:r>
            <a:r>
              <a:rPr lang="en-US" sz="3600">
                <a:solidFill>
                  <a:schemeClr val="tx1"/>
                </a:solidFill>
              </a:rPr>
              <a:t>Train model-&gt;</a:t>
            </a:r>
            <a:r>
              <a:rPr lang="en-US" sz="3600" dirty="0">
                <a:solidFill>
                  <a:schemeClr val="tx1"/>
                </a:solidFill>
              </a:rPr>
              <a:t>Classify</a:t>
            </a:r>
          </a:p>
          <a:p>
            <a:r>
              <a:rPr lang="en-US" sz="3600" dirty="0">
                <a:solidFill>
                  <a:schemeClr val="tx1"/>
                </a:solidFill>
              </a:rPr>
              <a:t>             (SVM)</a:t>
            </a:r>
          </a:p>
        </p:txBody>
      </p:sp>
      <p:cxnSp>
        <p:nvCxnSpPr>
          <p:cNvPr id="9" name="Straight Arrow Connector 8">
            <a:extLst>
              <a:ext uri="{FF2B5EF4-FFF2-40B4-BE49-F238E27FC236}">
                <a16:creationId xmlns:a16="http://schemas.microsoft.com/office/drawing/2014/main" id="{842F9D36-5A96-4FF2-B627-75B4B8D2C8CF}"/>
              </a:ext>
            </a:extLst>
          </p:cNvPr>
          <p:cNvCxnSpPr>
            <a:stCxn id="7" idx="3"/>
          </p:cNvCxnSpPr>
          <p:nvPr/>
        </p:nvCxnSpPr>
        <p:spPr>
          <a:xfrm>
            <a:off x="9169167" y="3263183"/>
            <a:ext cx="1294701" cy="8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4283AC0-5DB4-481F-BDD8-2F83A4325CD0}"/>
              </a:ext>
            </a:extLst>
          </p:cNvPr>
          <p:cNvSpPr/>
          <p:nvPr/>
        </p:nvSpPr>
        <p:spPr>
          <a:xfrm>
            <a:off x="10454064" y="3145872"/>
            <a:ext cx="1089914"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Positive:1</a:t>
            </a:r>
          </a:p>
        </p:txBody>
      </p:sp>
    </p:spTree>
    <p:extLst>
      <p:ext uri="{BB962C8B-B14F-4D97-AF65-F5344CB8AC3E}">
        <p14:creationId xmlns:p14="http://schemas.microsoft.com/office/powerpoint/2010/main" val="1023366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CEB4E-ED74-46C1-B3C1-D7CE184A41B7}"/>
              </a:ext>
            </a:extLst>
          </p:cNvPr>
          <p:cNvSpPr>
            <a:spLocks noGrp="1"/>
          </p:cNvSpPr>
          <p:nvPr>
            <p:ph type="title"/>
          </p:nvPr>
        </p:nvSpPr>
        <p:spPr/>
        <p:txBody>
          <a:bodyPr/>
          <a:lstStyle/>
          <a:p>
            <a:r>
              <a:rPr lang="en-US" dirty="0"/>
              <a:t>Problems with sparse representation</a:t>
            </a:r>
          </a:p>
        </p:txBody>
      </p:sp>
      <p:pic>
        <p:nvPicPr>
          <p:cNvPr id="5" name="Picture 4">
            <a:extLst>
              <a:ext uri="{FF2B5EF4-FFF2-40B4-BE49-F238E27FC236}">
                <a16:creationId xmlns:a16="http://schemas.microsoft.com/office/drawing/2014/main" id="{EF38EC62-081E-4F97-AD08-B134C50E88D9}"/>
              </a:ext>
            </a:extLst>
          </p:cNvPr>
          <p:cNvPicPr>
            <a:picLocks noChangeAspect="1"/>
          </p:cNvPicPr>
          <p:nvPr/>
        </p:nvPicPr>
        <p:blipFill>
          <a:blip r:embed="rId2"/>
          <a:stretch>
            <a:fillRect/>
          </a:stretch>
        </p:blipFill>
        <p:spPr>
          <a:xfrm>
            <a:off x="764796" y="2572717"/>
            <a:ext cx="10662408" cy="3584802"/>
          </a:xfrm>
          <a:prstGeom prst="rect">
            <a:avLst/>
          </a:prstGeom>
        </p:spPr>
      </p:pic>
      <p:sp>
        <p:nvSpPr>
          <p:cNvPr id="6" name="Rectangle 5">
            <a:extLst>
              <a:ext uri="{FF2B5EF4-FFF2-40B4-BE49-F238E27FC236}">
                <a16:creationId xmlns:a16="http://schemas.microsoft.com/office/drawing/2014/main" id="{93BE8481-48EB-4BBC-BA66-9EA5C5644926}"/>
              </a:ext>
            </a:extLst>
          </p:cNvPr>
          <p:cNvSpPr/>
          <p:nvPr/>
        </p:nvSpPr>
        <p:spPr>
          <a:xfrm>
            <a:off x="764796" y="2124998"/>
            <a:ext cx="5591724" cy="523220"/>
          </a:xfrm>
          <a:prstGeom prst="rect">
            <a:avLst/>
          </a:prstGeom>
          <a:noFill/>
        </p:spPr>
        <p:txBody>
          <a:bodyPr wrap="none" lIns="91440" tIns="45720" rIns="91440" bIns="45720">
            <a:spAutoFit/>
          </a:bodyPr>
          <a:lstStyle/>
          <a:p>
            <a:r>
              <a:rPr lang="en-US" sz="2800" dirty="0">
                <a:solidFill>
                  <a:schemeClr val="accent1">
                    <a:lumMod val="60000"/>
                    <a:lumOff val="40000"/>
                  </a:schemeClr>
                </a:solidFill>
              </a:rPr>
              <a:t>I am happy because I am learning ML</a:t>
            </a:r>
          </a:p>
        </p:txBody>
      </p:sp>
    </p:spTree>
    <p:extLst>
      <p:ext uri="{BB962C8B-B14F-4D97-AF65-F5344CB8AC3E}">
        <p14:creationId xmlns:p14="http://schemas.microsoft.com/office/powerpoint/2010/main" val="692626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04D0F-1D54-47AF-B403-CEE55C7C20E0}"/>
              </a:ext>
            </a:extLst>
          </p:cNvPr>
          <p:cNvSpPr>
            <a:spLocks noGrp="1"/>
          </p:cNvSpPr>
          <p:nvPr>
            <p:ph type="title"/>
          </p:nvPr>
        </p:nvSpPr>
        <p:spPr/>
        <p:txBody>
          <a:bodyPr/>
          <a:lstStyle/>
          <a:p>
            <a:r>
              <a:rPr lang="en-US" dirty="0"/>
              <a:t>Feature Extraction</a:t>
            </a:r>
          </a:p>
        </p:txBody>
      </p:sp>
      <p:sp>
        <p:nvSpPr>
          <p:cNvPr id="4" name="TextBox 3">
            <a:extLst>
              <a:ext uri="{FF2B5EF4-FFF2-40B4-BE49-F238E27FC236}">
                <a16:creationId xmlns:a16="http://schemas.microsoft.com/office/drawing/2014/main" id="{F1F6B0CB-B486-4437-ADE3-D8DB71F99400}"/>
              </a:ext>
            </a:extLst>
          </p:cNvPr>
          <p:cNvSpPr txBox="1"/>
          <p:nvPr/>
        </p:nvSpPr>
        <p:spPr>
          <a:xfrm>
            <a:off x="956345" y="1979802"/>
            <a:ext cx="4697835" cy="461665"/>
          </a:xfrm>
          <a:prstGeom prst="rect">
            <a:avLst/>
          </a:prstGeom>
          <a:noFill/>
        </p:spPr>
        <p:txBody>
          <a:bodyPr wrap="square" rtlCol="0">
            <a:spAutoFit/>
          </a:bodyPr>
          <a:lstStyle/>
          <a:p>
            <a:r>
              <a:rPr lang="en-US" sz="2400" dirty="0">
                <a:solidFill>
                  <a:schemeClr val="accent1">
                    <a:lumMod val="60000"/>
                    <a:lumOff val="40000"/>
                  </a:schemeClr>
                </a:solidFill>
              </a:rPr>
              <a:t>I am happy because I am learning ml</a:t>
            </a:r>
          </a:p>
        </p:txBody>
      </p:sp>
      <p:sp>
        <p:nvSpPr>
          <p:cNvPr id="5" name="TextBox 4">
            <a:extLst>
              <a:ext uri="{FF2B5EF4-FFF2-40B4-BE49-F238E27FC236}">
                <a16:creationId xmlns:a16="http://schemas.microsoft.com/office/drawing/2014/main" id="{66C929AF-6D8B-4DD8-B98F-59DDB23FF9C3}"/>
              </a:ext>
            </a:extLst>
          </p:cNvPr>
          <p:cNvSpPr txBox="1"/>
          <p:nvPr/>
        </p:nvSpPr>
        <p:spPr>
          <a:xfrm>
            <a:off x="838200" y="2889258"/>
            <a:ext cx="9001387" cy="461665"/>
          </a:xfrm>
          <a:prstGeom prst="rect">
            <a:avLst/>
          </a:prstGeom>
          <a:noFill/>
        </p:spPr>
        <p:txBody>
          <a:bodyPr wrap="square" rtlCol="0">
            <a:spAutoFit/>
          </a:bodyPr>
          <a:lstStyle/>
          <a:p>
            <a:r>
              <a:rPr lang="en-US" sz="2400" dirty="0">
                <a:solidFill>
                  <a:srgbClr val="7030A0"/>
                </a:solidFill>
              </a:rPr>
              <a:t>[‘I’, ‘ am ’ ,’ happy ’, ‘learning’ , ‘</a:t>
            </a:r>
            <a:r>
              <a:rPr lang="en-US" sz="2400" dirty="0" err="1">
                <a:solidFill>
                  <a:srgbClr val="7030A0"/>
                </a:solidFill>
              </a:rPr>
              <a:t>Ml</a:t>
            </a:r>
            <a:r>
              <a:rPr lang="en-US" sz="2400" dirty="0">
                <a:solidFill>
                  <a:srgbClr val="7030A0"/>
                </a:solidFill>
              </a:rPr>
              <a:t> ’ , ……, ‘ hated’, ‘the’, ‘ movie’ ]</a:t>
            </a:r>
          </a:p>
        </p:txBody>
      </p:sp>
      <p:cxnSp>
        <p:nvCxnSpPr>
          <p:cNvPr id="7" name="Straight Arrow Connector 6">
            <a:extLst>
              <a:ext uri="{FF2B5EF4-FFF2-40B4-BE49-F238E27FC236}">
                <a16:creationId xmlns:a16="http://schemas.microsoft.com/office/drawing/2014/main" id="{957F45C4-136D-42D5-98BB-0720B2859ADA}"/>
              </a:ext>
            </a:extLst>
          </p:cNvPr>
          <p:cNvCxnSpPr/>
          <p:nvPr/>
        </p:nvCxnSpPr>
        <p:spPr>
          <a:xfrm>
            <a:off x="5402510" y="3429000"/>
            <a:ext cx="0" cy="731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7419BFC-CE5A-441C-9C6D-E37334DF71BF}"/>
              </a:ext>
            </a:extLst>
          </p:cNvPr>
          <p:cNvSpPr txBox="1"/>
          <p:nvPr/>
        </p:nvSpPr>
        <p:spPr>
          <a:xfrm>
            <a:off x="901816" y="3553184"/>
            <a:ext cx="9001387" cy="1015663"/>
          </a:xfrm>
          <a:prstGeom prst="rect">
            <a:avLst/>
          </a:prstGeom>
          <a:noFill/>
        </p:spPr>
        <p:txBody>
          <a:bodyPr wrap="square" rtlCol="0">
            <a:spAutoFit/>
          </a:bodyPr>
          <a:lstStyle/>
          <a:p>
            <a:r>
              <a:rPr lang="en-US" sz="6000" dirty="0"/>
              <a:t>[1, 1, 1, 1,1 , ……, 0,0,0,0 ]</a:t>
            </a:r>
          </a:p>
        </p:txBody>
      </p:sp>
    </p:spTree>
    <p:extLst>
      <p:ext uri="{BB962C8B-B14F-4D97-AF65-F5344CB8AC3E}">
        <p14:creationId xmlns:p14="http://schemas.microsoft.com/office/powerpoint/2010/main" val="627488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6D341-A9AA-46D3-B5E6-B8DC434CDC47}"/>
              </a:ext>
            </a:extLst>
          </p:cNvPr>
          <p:cNvSpPr>
            <a:spLocks noGrp="1"/>
          </p:cNvSpPr>
          <p:nvPr>
            <p:ph type="title"/>
          </p:nvPr>
        </p:nvSpPr>
        <p:spPr/>
        <p:txBody>
          <a:bodyPr/>
          <a:lstStyle/>
          <a:p>
            <a:r>
              <a:rPr lang="en-US" dirty="0"/>
              <a:t>Vocabulary</a:t>
            </a:r>
          </a:p>
        </p:txBody>
      </p:sp>
      <p:sp>
        <p:nvSpPr>
          <p:cNvPr id="4" name="Rectangle 3">
            <a:extLst>
              <a:ext uri="{FF2B5EF4-FFF2-40B4-BE49-F238E27FC236}">
                <a16:creationId xmlns:a16="http://schemas.microsoft.com/office/drawing/2014/main" id="{05CE63FA-992B-4393-BA65-B9B68576EC7F}"/>
              </a:ext>
            </a:extLst>
          </p:cNvPr>
          <p:cNvSpPr/>
          <p:nvPr/>
        </p:nvSpPr>
        <p:spPr>
          <a:xfrm>
            <a:off x="276837" y="2782669"/>
            <a:ext cx="5444455" cy="646331"/>
          </a:xfrm>
          <a:prstGeom prst="rect">
            <a:avLst/>
          </a:prstGeom>
          <a:noFill/>
        </p:spPr>
        <p:txBody>
          <a:bodyPr wrap="square" lIns="91440" tIns="45720" rIns="91440" bIns="45720">
            <a:spAutoFit/>
          </a:bodyPr>
          <a:lstStyle/>
          <a:p>
            <a:pPr algn="ctr"/>
            <a:r>
              <a:rPr lang="en-US" dirty="0">
                <a:ln w="0"/>
                <a:solidFill>
                  <a:schemeClr val="accent1">
                    <a:lumMod val="60000"/>
                    <a:lumOff val="40000"/>
                  </a:schemeClr>
                </a:solidFill>
                <a:effectLst>
                  <a:outerShdw blurRad="38100" dist="19050" dir="2700000" algn="tl" rotWithShape="0">
                    <a:schemeClr val="dk1">
                      <a:alpha val="40000"/>
                    </a:schemeClr>
                  </a:outerShdw>
                </a:effectLst>
              </a:rPr>
              <a:t>Commen</a:t>
            </a:r>
            <a:r>
              <a:rPr lang="en-US" b="0" cap="none" spc="0" dirty="0">
                <a:ln w="0"/>
                <a:solidFill>
                  <a:schemeClr val="accent1">
                    <a:lumMod val="60000"/>
                    <a:lumOff val="40000"/>
                  </a:schemeClr>
                </a:solidFill>
                <a:effectLst>
                  <a:outerShdw blurRad="38100" dist="19050" dir="2700000" algn="tl" rotWithShape="0">
                    <a:schemeClr val="dk1">
                      <a:alpha val="40000"/>
                    </a:schemeClr>
                  </a:outerShdw>
                </a:effectLst>
              </a:rPr>
              <a:t>ts</a:t>
            </a:r>
            <a:r>
              <a:rPr lang="en-US" b="0" cap="none" spc="0" dirty="0">
                <a:ln w="0"/>
                <a:solidFill>
                  <a:schemeClr val="tx1"/>
                </a:solidFill>
                <a:effectLst>
                  <a:outerShdw blurRad="38100" dist="19050" dir="2700000" algn="tl" rotWithShape="0">
                    <a:schemeClr val="dk1">
                      <a:alpha val="40000"/>
                    </a:schemeClr>
                  </a:outerShdw>
                </a:effectLst>
              </a:rPr>
              <a:t>:</a:t>
            </a:r>
          </a:p>
          <a:p>
            <a:pPr algn="ctr"/>
            <a:r>
              <a:rPr lang="en-US" dirty="0">
                <a:ln w="0"/>
                <a:effectLst>
                  <a:outerShdw blurRad="38100" dist="19050" dir="2700000" algn="tl" rotWithShape="0">
                    <a:schemeClr val="dk1">
                      <a:alpha val="40000"/>
                    </a:schemeClr>
                  </a:outerShdw>
                </a:effectLst>
              </a:rPr>
              <a:t>[Comment1,comment2,Comment3,…,</a:t>
            </a:r>
            <a:r>
              <a:rPr lang="en-US" dirty="0" err="1">
                <a:ln w="0"/>
                <a:effectLst>
                  <a:outerShdw blurRad="38100" dist="19050" dir="2700000" algn="tl" rotWithShape="0">
                    <a:schemeClr val="dk1">
                      <a:alpha val="40000"/>
                    </a:schemeClr>
                  </a:outerShdw>
                </a:effectLst>
              </a:rPr>
              <a:t>Commentn</a:t>
            </a:r>
            <a:r>
              <a:rPr lang="en-US" dirty="0">
                <a:ln w="0"/>
                <a:effectLst>
                  <a:outerShdw blurRad="38100" dist="19050" dir="2700000" algn="tl" rotWithShape="0">
                    <a:schemeClr val="dk1">
                      <a:alpha val="40000"/>
                    </a:schemeClr>
                  </a:outerShdw>
                </a:effectLst>
              </a:rPr>
              <a:t>]</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5" name="Arrow: Right 4">
            <a:extLst>
              <a:ext uri="{FF2B5EF4-FFF2-40B4-BE49-F238E27FC236}">
                <a16:creationId xmlns:a16="http://schemas.microsoft.com/office/drawing/2014/main" id="{95495B83-73A0-4FFF-9F65-40B7E63F6069}"/>
              </a:ext>
            </a:extLst>
          </p:cNvPr>
          <p:cNvSpPr/>
          <p:nvPr/>
        </p:nvSpPr>
        <p:spPr>
          <a:xfrm>
            <a:off x="5419288" y="3246539"/>
            <a:ext cx="511729" cy="11744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9B7F0EE-26D3-4A77-ACA6-2B8E92E42E01}"/>
              </a:ext>
            </a:extLst>
          </p:cNvPr>
          <p:cNvSpPr/>
          <p:nvPr/>
        </p:nvSpPr>
        <p:spPr>
          <a:xfrm>
            <a:off x="6627302" y="1715512"/>
            <a:ext cx="3791824" cy="2780644"/>
          </a:xfrm>
          <a:prstGeom prst="rect">
            <a:avLst/>
          </a:prstGeom>
          <a:solidFill>
            <a:schemeClr val="bg2"/>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I am happy because I am learning ml</a:t>
            </a:r>
          </a:p>
          <a:p>
            <a:pPr algn="ctr"/>
            <a:r>
              <a:rPr lang="en-US" dirty="0">
                <a:ln w="0"/>
                <a:solidFill>
                  <a:schemeClr val="tx1"/>
                </a:solidFill>
                <a:effectLst>
                  <a:outerShdw blurRad="38100" dist="19050" dir="2700000" algn="tl" rotWithShape="0">
                    <a:schemeClr val="dk1">
                      <a:alpha val="40000"/>
                    </a:schemeClr>
                  </a:outerShdw>
                </a:effectLst>
              </a:rPr>
              <a:t>..</a:t>
            </a:r>
          </a:p>
          <a:p>
            <a:pPr algn="ctr"/>
            <a:r>
              <a:rPr lang="en-US" dirty="0">
                <a:ln w="0"/>
                <a:solidFill>
                  <a:schemeClr val="tx1"/>
                </a:solidFill>
                <a:effectLst>
                  <a:outerShdw blurRad="38100" dist="19050" dir="2700000" algn="tl" rotWithShape="0">
                    <a:schemeClr val="dk1">
                      <a:alpha val="40000"/>
                    </a:schemeClr>
                  </a:outerShdw>
                </a:effectLst>
              </a:rPr>
              <a:t>…..</a:t>
            </a:r>
          </a:p>
          <a:p>
            <a:pPr algn="ctr"/>
            <a:r>
              <a:rPr lang="en-US" dirty="0">
                <a:ln w="0"/>
                <a:solidFill>
                  <a:schemeClr val="tx1"/>
                </a:solidFill>
                <a:effectLst>
                  <a:outerShdw blurRad="38100" dist="19050" dir="2700000" algn="tl" rotWithShape="0">
                    <a:schemeClr val="dk1">
                      <a:alpha val="40000"/>
                    </a:schemeClr>
                  </a:outerShdw>
                </a:effectLst>
              </a:rPr>
              <a:t>…….</a:t>
            </a:r>
          </a:p>
          <a:p>
            <a:pPr algn="ctr"/>
            <a:endParaRPr lang="en-US" dirty="0">
              <a:ln w="0"/>
              <a:solidFill>
                <a:schemeClr val="tx1"/>
              </a:solidFill>
              <a:effectLst>
                <a:outerShdw blurRad="38100" dist="19050" dir="2700000" algn="tl" rotWithShape="0">
                  <a:schemeClr val="dk1">
                    <a:alpha val="40000"/>
                  </a:schemeClr>
                </a:outerShdw>
              </a:effectLst>
            </a:endParaRPr>
          </a:p>
          <a:p>
            <a:pPr algn="ctr"/>
            <a:r>
              <a:rPr lang="en-US" dirty="0">
                <a:ln w="0"/>
                <a:solidFill>
                  <a:schemeClr val="tx1"/>
                </a:solidFill>
                <a:effectLst>
                  <a:outerShdw blurRad="38100" dist="19050" dir="2700000" algn="tl" rotWithShape="0">
                    <a:schemeClr val="dk1">
                      <a:alpha val="40000"/>
                    </a:schemeClr>
                  </a:outerShdw>
                </a:effectLst>
              </a:rPr>
              <a:t>I hated the movie</a:t>
            </a:r>
          </a:p>
        </p:txBody>
      </p:sp>
      <p:sp>
        <p:nvSpPr>
          <p:cNvPr id="8" name="Rectangle 7">
            <a:extLst>
              <a:ext uri="{FF2B5EF4-FFF2-40B4-BE49-F238E27FC236}">
                <a16:creationId xmlns:a16="http://schemas.microsoft.com/office/drawing/2014/main" id="{AD67730E-7D38-4C4D-833B-6929F7B0094F}"/>
              </a:ext>
            </a:extLst>
          </p:cNvPr>
          <p:cNvSpPr/>
          <p:nvPr/>
        </p:nvSpPr>
        <p:spPr>
          <a:xfrm>
            <a:off x="664845" y="4678689"/>
            <a:ext cx="1029731" cy="707886"/>
          </a:xfrm>
          <a:prstGeom prst="rect">
            <a:avLst/>
          </a:prstGeom>
          <a:noFill/>
        </p:spPr>
        <p:txBody>
          <a:bodyPr wrap="squar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V=</a:t>
            </a:r>
          </a:p>
        </p:txBody>
      </p:sp>
      <p:sp>
        <p:nvSpPr>
          <p:cNvPr id="9" name="TextBox 8">
            <a:extLst>
              <a:ext uri="{FF2B5EF4-FFF2-40B4-BE49-F238E27FC236}">
                <a16:creationId xmlns:a16="http://schemas.microsoft.com/office/drawing/2014/main" id="{EFA95EDC-AF5B-4A7F-81E1-2EBED461E03C}"/>
              </a:ext>
            </a:extLst>
          </p:cNvPr>
          <p:cNvSpPr txBox="1"/>
          <p:nvPr/>
        </p:nvSpPr>
        <p:spPr>
          <a:xfrm>
            <a:off x="918594" y="5515012"/>
            <a:ext cx="9001387" cy="461665"/>
          </a:xfrm>
          <a:prstGeom prst="rect">
            <a:avLst/>
          </a:prstGeom>
          <a:noFill/>
        </p:spPr>
        <p:txBody>
          <a:bodyPr wrap="square" rtlCol="0">
            <a:spAutoFit/>
          </a:bodyPr>
          <a:lstStyle/>
          <a:p>
            <a:r>
              <a:rPr lang="en-US" sz="2400" dirty="0">
                <a:solidFill>
                  <a:srgbClr val="7030A0"/>
                </a:solidFill>
              </a:rPr>
              <a:t>[‘I’, ‘ am ’ ,’ happy ’, ‘learning’ , ‘</a:t>
            </a:r>
            <a:r>
              <a:rPr lang="en-US" sz="2400" dirty="0" err="1">
                <a:solidFill>
                  <a:srgbClr val="7030A0"/>
                </a:solidFill>
              </a:rPr>
              <a:t>Ml</a:t>
            </a:r>
            <a:r>
              <a:rPr lang="en-US" sz="2400" dirty="0">
                <a:solidFill>
                  <a:srgbClr val="7030A0"/>
                </a:solidFill>
              </a:rPr>
              <a:t> ’ , ……, ‘ hated’, ‘the’, ‘ movie’ ]</a:t>
            </a:r>
          </a:p>
        </p:txBody>
      </p:sp>
    </p:spTree>
    <p:extLst>
      <p:ext uri="{BB962C8B-B14F-4D97-AF65-F5344CB8AC3E}">
        <p14:creationId xmlns:p14="http://schemas.microsoft.com/office/powerpoint/2010/main" val="2636381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5BE41-0786-49FB-8FAF-9181392C1080}"/>
              </a:ext>
            </a:extLst>
          </p:cNvPr>
          <p:cNvSpPr>
            <a:spLocks noGrp="1"/>
          </p:cNvSpPr>
          <p:nvPr>
            <p:ph type="title"/>
          </p:nvPr>
        </p:nvSpPr>
        <p:spPr/>
        <p:txBody>
          <a:bodyPr/>
          <a:lstStyle/>
          <a:p>
            <a:r>
              <a:rPr lang="en-US" dirty="0"/>
              <a:t>Preprocessing: Stemming and lowercasing</a:t>
            </a:r>
          </a:p>
        </p:txBody>
      </p:sp>
      <p:sp>
        <p:nvSpPr>
          <p:cNvPr id="4" name="TextBox 3">
            <a:extLst>
              <a:ext uri="{FF2B5EF4-FFF2-40B4-BE49-F238E27FC236}">
                <a16:creationId xmlns:a16="http://schemas.microsoft.com/office/drawing/2014/main" id="{C9C14F32-400A-41E3-A3C4-B74C20DBDA24}"/>
              </a:ext>
            </a:extLst>
          </p:cNvPr>
          <p:cNvSpPr txBox="1"/>
          <p:nvPr/>
        </p:nvSpPr>
        <p:spPr>
          <a:xfrm>
            <a:off x="1241570" y="2013358"/>
            <a:ext cx="2715615" cy="584775"/>
          </a:xfrm>
          <a:prstGeom prst="rect">
            <a:avLst/>
          </a:prstGeom>
          <a:noFill/>
        </p:spPr>
        <p:txBody>
          <a:bodyPr wrap="none" rtlCol="0">
            <a:spAutoFit/>
          </a:bodyPr>
          <a:lstStyle/>
          <a:p>
            <a:r>
              <a:rPr lang="en-US" sz="3200" b="0" i="0" u="none" strike="noStrike" dirty="0">
                <a:solidFill>
                  <a:schemeClr val="accent1">
                    <a:lumMod val="60000"/>
                    <a:lumOff val="40000"/>
                  </a:schemeClr>
                </a:solidFill>
                <a:effectLst/>
                <a:latin typeface="Calibri" panose="020F0502020204030204" pitchFamily="34" charset="0"/>
              </a:rPr>
              <a:t>I hate running.</a:t>
            </a:r>
            <a:r>
              <a:rPr lang="en-US" sz="3200" dirty="0">
                <a:solidFill>
                  <a:schemeClr val="accent1">
                    <a:lumMod val="60000"/>
                    <a:lumOff val="40000"/>
                  </a:schemeClr>
                </a:solidFill>
              </a:rPr>
              <a:t> </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1C664480-8778-481D-8C46-348E95FFF752}"/>
                  </a:ext>
                </a:extLst>
              </p14:cNvPr>
              <p14:cNvContentPartPr/>
              <p14:nvPr/>
            </p14:nvContentPartPr>
            <p14:xfrm>
              <a:off x="2994378" y="2289656"/>
              <a:ext cx="645480" cy="93240"/>
            </p14:xfrm>
          </p:contentPart>
        </mc:Choice>
        <mc:Fallback xmlns="">
          <p:pic>
            <p:nvPicPr>
              <p:cNvPr id="5" name="Ink 4">
                <a:extLst>
                  <a:ext uri="{FF2B5EF4-FFF2-40B4-BE49-F238E27FC236}">
                    <a16:creationId xmlns:a16="http://schemas.microsoft.com/office/drawing/2014/main" id="{1C664480-8778-481D-8C46-348E95FFF752}"/>
                  </a:ext>
                </a:extLst>
              </p:cNvPr>
              <p:cNvPicPr/>
              <p:nvPr/>
            </p:nvPicPr>
            <p:blipFill>
              <a:blip r:embed="rId3"/>
              <a:stretch>
                <a:fillRect/>
              </a:stretch>
            </p:blipFill>
            <p:spPr>
              <a:xfrm>
                <a:off x="2940738" y="2182016"/>
                <a:ext cx="753120" cy="308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0F4AA77-541E-45DB-A20A-1ABA89D327E8}"/>
                  </a:ext>
                </a:extLst>
              </p14:cNvPr>
              <p14:cNvContentPartPr/>
              <p14:nvPr/>
            </p14:nvContentPartPr>
            <p14:xfrm>
              <a:off x="3053058" y="2566856"/>
              <a:ext cx="286560" cy="1391760"/>
            </p14:xfrm>
          </p:contentPart>
        </mc:Choice>
        <mc:Fallback xmlns="">
          <p:pic>
            <p:nvPicPr>
              <p:cNvPr id="6" name="Ink 5">
                <a:extLst>
                  <a:ext uri="{FF2B5EF4-FFF2-40B4-BE49-F238E27FC236}">
                    <a16:creationId xmlns:a16="http://schemas.microsoft.com/office/drawing/2014/main" id="{B0F4AA77-541E-45DB-A20A-1ABA89D327E8}"/>
                  </a:ext>
                </a:extLst>
              </p:cNvPr>
              <p:cNvPicPr/>
              <p:nvPr/>
            </p:nvPicPr>
            <p:blipFill>
              <a:blip r:embed="rId5"/>
              <a:stretch>
                <a:fillRect/>
              </a:stretch>
            </p:blipFill>
            <p:spPr>
              <a:xfrm>
                <a:off x="3044418" y="2557856"/>
                <a:ext cx="304200" cy="1409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CE764FCB-9F52-4307-8EFB-D556B9775624}"/>
                  </a:ext>
                </a:extLst>
              </p14:cNvPr>
              <p14:cNvContentPartPr/>
              <p14:nvPr/>
            </p14:nvContentPartPr>
            <p14:xfrm>
              <a:off x="3203898" y="3708416"/>
              <a:ext cx="211680" cy="324000"/>
            </p14:xfrm>
          </p:contentPart>
        </mc:Choice>
        <mc:Fallback xmlns="">
          <p:pic>
            <p:nvPicPr>
              <p:cNvPr id="7" name="Ink 6">
                <a:extLst>
                  <a:ext uri="{FF2B5EF4-FFF2-40B4-BE49-F238E27FC236}">
                    <a16:creationId xmlns:a16="http://schemas.microsoft.com/office/drawing/2014/main" id="{CE764FCB-9F52-4307-8EFB-D556B9775624}"/>
                  </a:ext>
                </a:extLst>
              </p:cNvPr>
              <p:cNvPicPr/>
              <p:nvPr/>
            </p:nvPicPr>
            <p:blipFill>
              <a:blip r:embed="rId7"/>
              <a:stretch>
                <a:fillRect/>
              </a:stretch>
            </p:blipFill>
            <p:spPr>
              <a:xfrm>
                <a:off x="3195258" y="3699776"/>
                <a:ext cx="229320" cy="341640"/>
              </a:xfrm>
              <a:prstGeom prst="rect">
                <a:avLst/>
              </a:prstGeom>
            </p:spPr>
          </p:pic>
        </mc:Fallback>
      </mc:AlternateContent>
      <p:sp>
        <p:nvSpPr>
          <p:cNvPr id="8" name="TextBox 7">
            <a:extLst>
              <a:ext uri="{FF2B5EF4-FFF2-40B4-BE49-F238E27FC236}">
                <a16:creationId xmlns:a16="http://schemas.microsoft.com/office/drawing/2014/main" id="{D51E822E-FDF4-4E84-B626-E7F95828AB52}"/>
              </a:ext>
            </a:extLst>
          </p:cNvPr>
          <p:cNvSpPr txBox="1"/>
          <p:nvPr/>
        </p:nvSpPr>
        <p:spPr>
          <a:xfrm>
            <a:off x="3339618" y="4244829"/>
            <a:ext cx="553357" cy="369332"/>
          </a:xfrm>
          <a:prstGeom prst="rect">
            <a:avLst/>
          </a:prstGeom>
          <a:noFill/>
        </p:spPr>
        <p:txBody>
          <a:bodyPr wrap="none" rtlCol="0">
            <a:spAutoFit/>
          </a:bodyPr>
          <a:lstStyle/>
          <a:p>
            <a:r>
              <a:rPr lang="en-US" dirty="0">
                <a:solidFill>
                  <a:schemeClr val="accent1">
                    <a:lumMod val="60000"/>
                    <a:lumOff val="40000"/>
                  </a:schemeClr>
                </a:solidFill>
              </a:rPr>
              <a:t>Run</a:t>
            </a:r>
          </a:p>
        </p:txBody>
      </p:sp>
      <p:sp>
        <p:nvSpPr>
          <p:cNvPr id="10" name="TextBox 9">
            <a:extLst>
              <a:ext uri="{FF2B5EF4-FFF2-40B4-BE49-F238E27FC236}">
                <a16:creationId xmlns:a16="http://schemas.microsoft.com/office/drawing/2014/main" id="{F08E4BD9-E082-447D-82C0-48355400BEE6}"/>
              </a:ext>
            </a:extLst>
          </p:cNvPr>
          <p:cNvSpPr txBox="1"/>
          <p:nvPr/>
        </p:nvSpPr>
        <p:spPr>
          <a:xfrm>
            <a:off x="4255316" y="3875497"/>
            <a:ext cx="1054915" cy="369332"/>
          </a:xfrm>
          <a:prstGeom prst="rect">
            <a:avLst/>
          </a:prstGeom>
          <a:noFill/>
        </p:spPr>
        <p:txBody>
          <a:bodyPr wrap="square">
            <a:spAutoFit/>
          </a:bodyPr>
          <a:lstStyle/>
          <a:p>
            <a:r>
              <a:rPr lang="en-US" sz="1800" b="0" i="0" u="none" strike="noStrike" dirty="0">
                <a:solidFill>
                  <a:schemeClr val="accent1">
                    <a:lumMod val="60000"/>
                    <a:lumOff val="40000"/>
                  </a:schemeClr>
                </a:solidFill>
                <a:effectLst/>
                <a:latin typeface="Calibri" panose="020F0502020204030204" pitchFamily="34" charset="0"/>
              </a:rPr>
              <a:t>running</a:t>
            </a:r>
            <a:r>
              <a:rPr lang="en-US" dirty="0"/>
              <a:t> </a:t>
            </a:r>
          </a:p>
        </p:txBody>
      </p:sp>
      <p:sp>
        <p:nvSpPr>
          <p:cNvPr id="12" name="TextBox 11">
            <a:extLst>
              <a:ext uri="{FF2B5EF4-FFF2-40B4-BE49-F238E27FC236}">
                <a16:creationId xmlns:a16="http://schemas.microsoft.com/office/drawing/2014/main" id="{844B0546-67A1-4A5C-8920-B15BF324DE7C}"/>
              </a:ext>
            </a:extLst>
          </p:cNvPr>
          <p:cNvSpPr txBox="1"/>
          <p:nvPr/>
        </p:nvSpPr>
        <p:spPr>
          <a:xfrm>
            <a:off x="4325573" y="4492304"/>
            <a:ext cx="914400" cy="369332"/>
          </a:xfrm>
          <a:prstGeom prst="rect">
            <a:avLst/>
          </a:prstGeom>
          <a:noFill/>
        </p:spPr>
        <p:txBody>
          <a:bodyPr wrap="square" rtlCol="0">
            <a:spAutoFit/>
          </a:bodyPr>
          <a:lstStyle/>
          <a:p>
            <a:r>
              <a:rPr lang="en-US" dirty="0">
                <a:solidFill>
                  <a:schemeClr val="accent1">
                    <a:lumMod val="60000"/>
                    <a:lumOff val="40000"/>
                  </a:schemeClr>
                </a:solidFill>
              </a:rPr>
              <a:t>Runs</a:t>
            </a:r>
          </a:p>
        </p:txBody>
      </p:sp>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FB30174A-34E0-4EF4-AED7-0C1A6456DA77}"/>
                  </a:ext>
                </a:extLst>
              </p14:cNvPr>
              <p14:cNvContentPartPr/>
              <p14:nvPr/>
            </p14:nvContentPartPr>
            <p14:xfrm>
              <a:off x="3883938" y="4079936"/>
              <a:ext cx="422280" cy="341280"/>
            </p14:xfrm>
          </p:contentPart>
        </mc:Choice>
        <mc:Fallback xmlns="">
          <p:pic>
            <p:nvPicPr>
              <p:cNvPr id="13" name="Ink 12">
                <a:extLst>
                  <a:ext uri="{FF2B5EF4-FFF2-40B4-BE49-F238E27FC236}">
                    <a16:creationId xmlns:a16="http://schemas.microsoft.com/office/drawing/2014/main" id="{FB30174A-34E0-4EF4-AED7-0C1A6456DA77}"/>
                  </a:ext>
                </a:extLst>
              </p:cNvPr>
              <p:cNvPicPr/>
              <p:nvPr/>
            </p:nvPicPr>
            <p:blipFill>
              <a:blip r:embed="rId9"/>
              <a:stretch>
                <a:fillRect/>
              </a:stretch>
            </p:blipFill>
            <p:spPr>
              <a:xfrm>
                <a:off x="3874938" y="4070936"/>
                <a:ext cx="439920" cy="358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923191E8-7AB6-43D2-82E2-C9F454195691}"/>
                  </a:ext>
                </a:extLst>
              </p14:cNvPr>
              <p14:cNvContentPartPr/>
              <p14:nvPr/>
            </p14:nvContentPartPr>
            <p14:xfrm>
              <a:off x="4219458" y="4042136"/>
              <a:ext cx="86400" cy="109800"/>
            </p14:xfrm>
          </p:contentPart>
        </mc:Choice>
        <mc:Fallback xmlns="">
          <p:pic>
            <p:nvPicPr>
              <p:cNvPr id="14" name="Ink 13">
                <a:extLst>
                  <a:ext uri="{FF2B5EF4-FFF2-40B4-BE49-F238E27FC236}">
                    <a16:creationId xmlns:a16="http://schemas.microsoft.com/office/drawing/2014/main" id="{923191E8-7AB6-43D2-82E2-C9F454195691}"/>
                  </a:ext>
                </a:extLst>
              </p:cNvPr>
              <p:cNvPicPr/>
              <p:nvPr/>
            </p:nvPicPr>
            <p:blipFill>
              <a:blip r:embed="rId11"/>
              <a:stretch>
                <a:fillRect/>
              </a:stretch>
            </p:blipFill>
            <p:spPr>
              <a:xfrm>
                <a:off x="4210818" y="4033136"/>
                <a:ext cx="104040" cy="127440"/>
              </a:xfrm>
              <a:prstGeom prst="rect">
                <a:avLst/>
              </a:prstGeom>
            </p:spPr>
          </p:pic>
        </mc:Fallback>
      </mc:AlternateContent>
      <p:grpSp>
        <p:nvGrpSpPr>
          <p:cNvPr id="17" name="Group 16">
            <a:extLst>
              <a:ext uri="{FF2B5EF4-FFF2-40B4-BE49-F238E27FC236}">
                <a16:creationId xmlns:a16="http://schemas.microsoft.com/office/drawing/2014/main" id="{2A20C652-A36A-4D5F-A122-475604A71E17}"/>
              </a:ext>
            </a:extLst>
          </p:cNvPr>
          <p:cNvGrpSpPr/>
          <p:nvPr/>
        </p:nvGrpSpPr>
        <p:grpSpPr>
          <a:xfrm>
            <a:off x="3875298" y="4462616"/>
            <a:ext cx="533880" cy="314280"/>
            <a:chOff x="3875298" y="4462616"/>
            <a:chExt cx="533880" cy="314280"/>
          </a:xfrm>
        </p:grpSpPr>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14C32A76-5E27-4EAC-86AB-C00E8C556ADC}"/>
                    </a:ext>
                  </a:extLst>
                </p14:cNvPr>
                <p14:cNvContentPartPr/>
                <p14:nvPr/>
              </p14:nvContentPartPr>
              <p14:xfrm>
                <a:off x="3875298" y="4462616"/>
                <a:ext cx="488880" cy="232200"/>
              </p14:xfrm>
            </p:contentPart>
          </mc:Choice>
          <mc:Fallback xmlns="">
            <p:pic>
              <p:nvPicPr>
                <p:cNvPr id="15" name="Ink 14">
                  <a:extLst>
                    <a:ext uri="{FF2B5EF4-FFF2-40B4-BE49-F238E27FC236}">
                      <a16:creationId xmlns:a16="http://schemas.microsoft.com/office/drawing/2014/main" id="{14C32A76-5E27-4EAC-86AB-C00E8C556ADC}"/>
                    </a:ext>
                  </a:extLst>
                </p:cNvPr>
                <p:cNvPicPr/>
                <p:nvPr/>
              </p:nvPicPr>
              <p:blipFill>
                <a:blip r:embed="rId13"/>
                <a:stretch>
                  <a:fillRect/>
                </a:stretch>
              </p:blipFill>
              <p:spPr>
                <a:xfrm>
                  <a:off x="3866658" y="4453976"/>
                  <a:ext cx="50652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F3990FC1-756A-4CDA-9717-7C8E5FDCB5B0}"/>
                    </a:ext>
                  </a:extLst>
                </p14:cNvPr>
                <p14:cNvContentPartPr/>
                <p14:nvPr/>
              </p14:nvContentPartPr>
              <p14:xfrm>
                <a:off x="4298658" y="4613816"/>
                <a:ext cx="110520" cy="163080"/>
              </p14:xfrm>
            </p:contentPart>
          </mc:Choice>
          <mc:Fallback xmlns="">
            <p:pic>
              <p:nvPicPr>
                <p:cNvPr id="16" name="Ink 15">
                  <a:extLst>
                    <a:ext uri="{FF2B5EF4-FFF2-40B4-BE49-F238E27FC236}">
                      <a16:creationId xmlns:a16="http://schemas.microsoft.com/office/drawing/2014/main" id="{F3990FC1-756A-4CDA-9717-7C8E5FDCB5B0}"/>
                    </a:ext>
                  </a:extLst>
                </p:cNvPr>
                <p:cNvPicPr/>
                <p:nvPr/>
              </p:nvPicPr>
              <p:blipFill>
                <a:blip r:embed="rId15"/>
                <a:stretch>
                  <a:fillRect/>
                </a:stretch>
              </p:blipFill>
              <p:spPr>
                <a:xfrm>
                  <a:off x="4290018" y="4604816"/>
                  <a:ext cx="128160" cy="180720"/>
                </a:xfrm>
                <a:prstGeom prst="rect">
                  <a:avLst/>
                </a:prstGeom>
              </p:spPr>
            </p:pic>
          </mc:Fallback>
        </mc:AlternateContent>
      </p:grpSp>
      <p:sp>
        <p:nvSpPr>
          <p:cNvPr id="18" name="TextBox 17">
            <a:extLst>
              <a:ext uri="{FF2B5EF4-FFF2-40B4-BE49-F238E27FC236}">
                <a16:creationId xmlns:a16="http://schemas.microsoft.com/office/drawing/2014/main" id="{D3D08647-2521-49F1-822F-54E4B61946E1}"/>
              </a:ext>
            </a:extLst>
          </p:cNvPr>
          <p:cNvSpPr txBox="1"/>
          <p:nvPr/>
        </p:nvSpPr>
        <p:spPr>
          <a:xfrm>
            <a:off x="6618914" y="2223083"/>
            <a:ext cx="668388" cy="1477328"/>
          </a:xfrm>
          <a:prstGeom prst="rect">
            <a:avLst/>
          </a:prstGeom>
          <a:noFill/>
        </p:spPr>
        <p:txBody>
          <a:bodyPr wrap="none" rtlCol="0">
            <a:spAutoFit/>
          </a:bodyPr>
          <a:lstStyle/>
          <a:p>
            <a:r>
              <a:rPr lang="en-US" dirty="0"/>
              <a:t>HATE</a:t>
            </a:r>
          </a:p>
          <a:p>
            <a:endParaRPr lang="en-US" dirty="0"/>
          </a:p>
          <a:p>
            <a:r>
              <a:rPr lang="en-US" dirty="0"/>
              <a:t>Hate</a:t>
            </a:r>
          </a:p>
          <a:p>
            <a:endParaRPr lang="en-US" dirty="0"/>
          </a:p>
          <a:p>
            <a:r>
              <a:rPr lang="en-US" dirty="0"/>
              <a:t>hate</a:t>
            </a:r>
          </a:p>
        </p:txBody>
      </p:sp>
      <mc:AlternateContent xmlns:mc="http://schemas.openxmlformats.org/markup-compatibility/2006" xmlns:p14="http://schemas.microsoft.com/office/powerpoint/2010/main">
        <mc:Choice Requires="p14">
          <p:contentPart p14:bwMode="auto" r:id="rId16">
            <p14:nvContentPartPr>
              <p14:cNvPr id="20" name="Ink 19">
                <a:extLst>
                  <a:ext uri="{FF2B5EF4-FFF2-40B4-BE49-F238E27FC236}">
                    <a16:creationId xmlns:a16="http://schemas.microsoft.com/office/drawing/2014/main" id="{345A3B5F-FDC8-4C4F-A4AB-81A5BEAC7D33}"/>
                  </a:ext>
                </a:extLst>
              </p14:cNvPr>
              <p14:cNvContentPartPr/>
              <p14:nvPr/>
            </p14:nvContentPartPr>
            <p14:xfrm>
              <a:off x="7902258" y="2130536"/>
              <a:ext cx="360" cy="360"/>
            </p14:xfrm>
          </p:contentPart>
        </mc:Choice>
        <mc:Fallback xmlns="">
          <p:pic>
            <p:nvPicPr>
              <p:cNvPr id="20" name="Ink 19">
                <a:extLst>
                  <a:ext uri="{FF2B5EF4-FFF2-40B4-BE49-F238E27FC236}">
                    <a16:creationId xmlns:a16="http://schemas.microsoft.com/office/drawing/2014/main" id="{345A3B5F-FDC8-4C4F-A4AB-81A5BEAC7D33}"/>
                  </a:ext>
                </a:extLst>
              </p:cNvPr>
              <p:cNvPicPr/>
              <p:nvPr/>
            </p:nvPicPr>
            <p:blipFill>
              <a:blip r:embed="rId17"/>
              <a:stretch>
                <a:fillRect/>
              </a:stretch>
            </p:blipFill>
            <p:spPr>
              <a:xfrm>
                <a:off x="7893258" y="212153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1" name="Ink 20">
                <a:extLst>
                  <a:ext uri="{FF2B5EF4-FFF2-40B4-BE49-F238E27FC236}">
                    <a16:creationId xmlns:a16="http://schemas.microsoft.com/office/drawing/2014/main" id="{2573877C-8292-495F-AF2D-60FCD505FF0D}"/>
                  </a:ext>
                </a:extLst>
              </p14:cNvPr>
              <p14:cNvContentPartPr/>
              <p14:nvPr/>
            </p14:nvContentPartPr>
            <p14:xfrm>
              <a:off x="7339938" y="2155736"/>
              <a:ext cx="44280" cy="1584360"/>
            </p14:xfrm>
          </p:contentPart>
        </mc:Choice>
        <mc:Fallback xmlns="">
          <p:pic>
            <p:nvPicPr>
              <p:cNvPr id="21" name="Ink 20">
                <a:extLst>
                  <a:ext uri="{FF2B5EF4-FFF2-40B4-BE49-F238E27FC236}">
                    <a16:creationId xmlns:a16="http://schemas.microsoft.com/office/drawing/2014/main" id="{2573877C-8292-495F-AF2D-60FCD505FF0D}"/>
                  </a:ext>
                </a:extLst>
              </p:cNvPr>
              <p:cNvPicPr/>
              <p:nvPr/>
            </p:nvPicPr>
            <p:blipFill>
              <a:blip r:embed="rId19"/>
              <a:stretch>
                <a:fillRect/>
              </a:stretch>
            </p:blipFill>
            <p:spPr>
              <a:xfrm>
                <a:off x="7330938" y="2146736"/>
                <a:ext cx="61920" cy="1602000"/>
              </a:xfrm>
              <a:prstGeom prst="rect">
                <a:avLst/>
              </a:prstGeom>
            </p:spPr>
          </p:pic>
        </mc:Fallback>
      </mc:AlternateContent>
      <p:grpSp>
        <p:nvGrpSpPr>
          <p:cNvPr id="26" name="Group 25">
            <a:extLst>
              <a:ext uri="{FF2B5EF4-FFF2-40B4-BE49-F238E27FC236}">
                <a16:creationId xmlns:a16="http://schemas.microsoft.com/office/drawing/2014/main" id="{59C3980B-ED6A-496A-9084-8581EE0F8C47}"/>
              </a:ext>
            </a:extLst>
          </p:cNvPr>
          <p:cNvGrpSpPr/>
          <p:nvPr/>
        </p:nvGrpSpPr>
        <p:grpSpPr>
          <a:xfrm>
            <a:off x="7373418" y="2885456"/>
            <a:ext cx="519840" cy="125280"/>
            <a:chOff x="7373418" y="2885456"/>
            <a:chExt cx="519840" cy="125280"/>
          </a:xfrm>
        </p:grpSpPr>
        <mc:AlternateContent xmlns:mc="http://schemas.openxmlformats.org/markup-compatibility/2006" xmlns:p14="http://schemas.microsoft.com/office/powerpoint/2010/main">
          <mc:Choice Requires="p14">
            <p:contentPart p14:bwMode="auto" r:id="rId20">
              <p14:nvContentPartPr>
                <p14:cNvPr id="22" name="Ink 21">
                  <a:extLst>
                    <a:ext uri="{FF2B5EF4-FFF2-40B4-BE49-F238E27FC236}">
                      <a16:creationId xmlns:a16="http://schemas.microsoft.com/office/drawing/2014/main" id="{0ED49A83-788D-434B-B013-2D8FE5951B63}"/>
                    </a:ext>
                  </a:extLst>
                </p14:cNvPr>
                <p14:cNvContentPartPr/>
                <p14:nvPr/>
              </p14:nvContentPartPr>
              <p14:xfrm>
                <a:off x="7373418" y="2927216"/>
                <a:ext cx="519840" cy="9360"/>
              </p14:xfrm>
            </p:contentPart>
          </mc:Choice>
          <mc:Fallback xmlns="">
            <p:pic>
              <p:nvPicPr>
                <p:cNvPr id="22" name="Ink 21">
                  <a:extLst>
                    <a:ext uri="{FF2B5EF4-FFF2-40B4-BE49-F238E27FC236}">
                      <a16:creationId xmlns:a16="http://schemas.microsoft.com/office/drawing/2014/main" id="{0ED49A83-788D-434B-B013-2D8FE5951B63}"/>
                    </a:ext>
                  </a:extLst>
                </p:cNvPr>
                <p:cNvPicPr/>
                <p:nvPr/>
              </p:nvPicPr>
              <p:blipFill>
                <a:blip r:embed="rId21"/>
                <a:stretch>
                  <a:fillRect/>
                </a:stretch>
              </p:blipFill>
              <p:spPr>
                <a:xfrm>
                  <a:off x="7364778" y="2918576"/>
                  <a:ext cx="53748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3" name="Ink 22">
                  <a:extLst>
                    <a:ext uri="{FF2B5EF4-FFF2-40B4-BE49-F238E27FC236}">
                      <a16:creationId xmlns:a16="http://schemas.microsoft.com/office/drawing/2014/main" id="{7BC2CCF7-FBBF-448B-A18C-9F574827DDE9}"/>
                    </a:ext>
                  </a:extLst>
                </p14:cNvPr>
                <p14:cNvContentPartPr/>
                <p14:nvPr/>
              </p14:nvContentPartPr>
              <p14:xfrm>
                <a:off x="7884978" y="2918936"/>
                <a:ext cx="360" cy="360"/>
              </p14:xfrm>
            </p:contentPart>
          </mc:Choice>
          <mc:Fallback xmlns="">
            <p:pic>
              <p:nvPicPr>
                <p:cNvPr id="23" name="Ink 22">
                  <a:extLst>
                    <a:ext uri="{FF2B5EF4-FFF2-40B4-BE49-F238E27FC236}">
                      <a16:creationId xmlns:a16="http://schemas.microsoft.com/office/drawing/2014/main" id="{7BC2CCF7-FBBF-448B-A18C-9F574827DDE9}"/>
                    </a:ext>
                  </a:extLst>
                </p:cNvPr>
                <p:cNvPicPr/>
                <p:nvPr/>
              </p:nvPicPr>
              <p:blipFill>
                <a:blip r:embed="rId17"/>
                <a:stretch>
                  <a:fillRect/>
                </a:stretch>
              </p:blipFill>
              <p:spPr>
                <a:xfrm>
                  <a:off x="7876338" y="291029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5" name="Ink 24">
                  <a:extLst>
                    <a:ext uri="{FF2B5EF4-FFF2-40B4-BE49-F238E27FC236}">
                      <a16:creationId xmlns:a16="http://schemas.microsoft.com/office/drawing/2014/main" id="{96AE9971-936D-4C85-B6F1-3C6C97832D7E}"/>
                    </a:ext>
                  </a:extLst>
                </p14:cNvPr>
                <p14:cNvContentPartPr/>
                <p14:nvPr/>
              </p14:nvContentPartPr>
              <p14:xfrm>
                <a:off x="7834938" y="2885456"/>
                <a:ext cx="56160" cy="125280"/>
              </p14:xfrm>
            </p:contentPart>
          </mc:Choice>
          <mc:Fallback xmlns="">
            <p:pic>
              <p:nvPicPr>
                <p:cNvPr id="25" name="Ink 24">
                  <a:extLst>
                    <a:ext uri="{FF2B5EF4-FFF2-40B4-BE49-F238E27FC236}">
                      <a16:creationId xmlns:a16="http://schemas.microsoft.com/office/drawing/2014/main" id="{96AE9971-936D-4C85-B6F1-3C6C97832D7E}"/>
                    </a:ext>
                  </a:extLst>
                </p:cNvPr>
                <p:cNvPicPr/>
                <p:nvPr/>
              </p:nvPicPr>
              <p:blipFill>
                <a:blip r:embed="rId24"/>
                <a:stretch>
                  <a:fillRect/>
                </a:stretch>
              </p:blipFill>
              <p:spPr>
                <a:xfrm>
                  <a:off x="7825938" y="2876456"/>
                  <a:ext cx="73800" cy="142920"/>
                </a:xfrm>
                <a:prstGeom prst="rect">
                  <a:avLst/>
                </a:prstGeom>
              </p:spPr>
            </p:pic>
          </mc:Fallback>
        </mc:AlternateContent>
      </p:grpSp>
      <p:sp>
        <p:nvSpPr>
          <p:cNvPr id="27" name="TextBox 26">
            <a:extLst>
              <a:ext uri="{FF2B5EF4-FFF2-40B4-BE49-F238E27FC236}">
                <a16:creationId xmlns:a16="http://schemas.microsoft.com/office/drawing/2014/main" id="{8A461587-37AF-4F16-983C-27DBC6BB6043}"/>
              </a:ext>
            </a:extLst>
          </p:cNvPr>
          <p:cNvSpPr txBox="1"/>
          <p:nvPr/>
        </p:nvSpPr>
        <p:spPr>
          <a:xfrm>
            <a:off x="8162488" y="2777081"/>
            <a:ext cx="604846" cy="369332"/>
          </a:xfrm>
          <a:prstGeom prst="rect">
            <a:avLst/>
          </a:prstGeom>
          <a:noFill/>
        </p:spPr>
        <p:txBody>
          <a:bodyPr wrap="none" rtlCol="0">
            <a:spAutoFit/>
          </a:bodyPr>
          <a:lstStyle/>
          <a:p>
            <a:r>
              <a:rPr lang="en-US" dirty="0"/>
              <a:t>hate</a:t>
            </a:r>
          </a:p>
        </p:txBody>
      </p:sp>
      <p:sp>
        <p:nvSpPr>
          <p:cNvPr id="28" name="Rectangle 27">
            <a:extLst>
              <a:ext uri="{FF2B5EF4-FFF2-40B4-BE49-F238E27FC236}">
                <a16:creationId xmlns:a16="http://schemas.microsoft.com/office/drawing/2014/main" id="{1774D19C-7169-4BE4-A272-38DC18874907}"/>
              </a:ext>
            </a:extLst>
          </p:cNvPr>
          <p:cNvSpPr/>
          <p:nvPr/>
        </p:nvSpPr>
        <p:spPr>
          <a:xfrm>
            <a:off x="6096000" y="4180158"/>
            <a:ext cx="4656852" cy="646331"/>
          </a:xfrm>
          <a:prstGeom prst="rect">
            <a:avLst/>
          </a:prstGeom>
          <a:noFill/>
        </p:spPr>
        <p:txBody>
          <a:bodyPr wrap="none" lIns="91440" tIns="45720" rIns="91440" bIns="45720">
            <a:spAutoFit/>
          </a:bodyPr>
          <a:lstStyle/>
          <a:p>
            <a:pPr algn="ctr"/>
            <a:r>
              <a:rPr lang="en-US" sz="3600" b="0" cap="none" spc="0" dirty="0">
                <a:ln w="0"/>
                <a:solidFill>
                  <a:schemeClr val="accent1"/>
                </a:solidFill>
                <a:effectLst>
                  <a:outerShdw blurRad="38100" dist="25400" dir="5400000" algn="ctr" rotWithShape="0">
                    <a:srgbClr val="6E747A">
                      <a:alpha val="43000"/>
                    </a:srgbClr>
                  </a:outerShdw>
                </a:effectLst>
              </a:rPr>
              <a:t>Preprocessed Comment</a:t>
            </a:r>
          </a:p>
        </p:txBody>
      </p:sp>
      <p:sp>
        <p:nvSpPr>
          <p:cNvPr id="29" name="TextBox 28">
            <a:extLst>
              <a:ext uri="{FF2B5EF4-FFF2-40B4-BE49-F238E27FC236}">
                <a16:creationId xmlns:a16="http://schemas.microsoft.com/office/drawing/2014/main" id="{27169022-92E1-498D-A27B-725F605E0769}"/>
              </a:ext>
            </a:extLst>
          </p:cNvPr>
          <p:cNvSpPr txBox="1"/>
          <p:nvPr/>
        </p:nvSpPr>
        <p:spPr>
          <a:xfrm>
            <a:off x="7063531" y="4914935"/>
            <a:ext cx="2524858" cy="584775"/>
          </a:xfrm>
          <a:prstGeom prst="rect">
            <a:avLst/>
          </a:prstGeom>
          <a:noFill/>
        </p:spPr>
        <p:txBody>
          <a:bodyPr wrap="none" rtlCol="0">
            <a:spAutoFit/>
          </a:bodyPr>
          <a:lstStyle/>
          <a:p>
            <a:r>
              <a:rPr lang="en-US" sz="3200" dirty="0">
                <a:solidFill>
                  <a:srgbClr val="7030A0"/>
                </a:solidFill>
              </a:rPr>
              <a:t>[ i , hate, run ]</a:t>
            </a:r>
          </a:p>
        </p:txBody>
      </p:sp>
    </p:spTree>
    <p:extLst>
      <p:ext uri="{BB962C8B-B14F-4D97-AF65-F5344CB8AC3E}">
        <p14:creationId xmlns:p14="http://schemas.microsoft.com/office/powerpoint/2010/main" val="1741095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FFDED-3530-4455-A496-B9B70676CD55}"/>
              </a:ext>
            </a:extLst>
          </p:cNvPr>
          <p:cNvSpPr>
            <a:spLocks noGrp="1"/>
          </p:cNvSpPr>
          <p:nvPr>
            <p:ph type="title"/>
          </p:nvPr>
        </p:nvSpPr>
        <p:spPr/>
        <p:txBody>
          <a:bodyPr/>
          <a:lstStyle/>
          <a:p>
            <a:r>
              <a:rPr lang="en-US" dirty="0"/>
              <a:t>Preprocessing: stop words and punctuation</a:t>
            </a:r>
          </a:p>
        </p:txBody>
      </p:sp>
      <p:sp>
        <p:nvSpPr>
          <p:cNvPr id="4" name="TextBox 3">
            <a:extLst>
              <a:ext uri="{FF2B5EF4-FFF2-40B4-BE49-F238E27FC236}">
                <a16:creationId xmlns:a16="http://schemas.microsoft.com/office/drawing/2014/main" id="{DEE203EF-858C-47F4-B28E-8217983EE607}"/>
              </a:ext>
            </a:extLst>
          </p:cNvPr>
          <p:cNvSpPr txBox="1"/>
          <p:nvPr/>
        </p:nvSpPr>
        <p:spPr>
          <a:xfrm>
            <a:off x="1308683" y="2843868"/>
            <a:ext cx="3129093" cy="2062103"/>
          </a:xfrm>
          <a:prstGeom prst="rect">
            <a:avLst/>
          </a:prstGeom>
          <a:noFill/>
        </p:spPr>
        <p:txBody>
          <a:bodyPr wrap="square" rtlCol="0">
            <a:spAutoFit/>
          </a:bodyPr>
          <a:lstStyle/>
          <a:p>
            <a:r>
              <a:rPr lang="en-US" sz="3200" b="0" i="0" u="none" strike="noStrike" dirty="0" err="1">
                <a:solidFill>
                  <a:schemeClr val="accent1">
                    <a:lumMod val="75000"/>
                  </a:schemeClr>
                </a:solidFill>
                <a:effectLst/>
                <a:latin typeface="Calibri" panose="020F0502020204030204" pitchFamily="34" charset="0"/>
              </a:rPr>
              <a:t>Thats</a:t>
            </a:r>
            <a:r>
              <a:rPr lang="en-US" sz="3200" b="0" i="0" u="none" strike="noStrike" dirty="0">
                <a:solidFill>
                  <a:schemeClr val="accent1">
                    <a:lumMod val="75000"/>
                  </a:schemeClr>
                </a:solidFill>
                <a:effectLst/>
                <a:latin typeface="Calibri" panose="020F0502020204030204" pitchFamily="34" charset="0"/>
              </a:rPr>
              <a:t> pretty damn awesome! Very smart :) @Aaronage Sure!</a:t>
            </a:r>
            <a:r>
              <a:rPr lang="en-US" sz="3200" dirty="0">
                <a:solidFill>
                  <a:schemeClr val="accent1">
                    <a:lumMod val="75000"/>
                  </a:schemeClr>
                </a:solidFill>
              </a:rPr>
              <a:t> </a:t>
            </a:r>
          </a:p>
        </p:txBody>
      </p:sp>
      <p:graphicFrame>
        <p:nvGraphicFramePr>
          <p:cNvPr id="5" name="Table 5">
            <a:extLst>
              <a:ext uri="{FF2B5EF4-FFF2-40B4-BE49-F238E27FC236}">
                <a16:creationId xmlns:a16="http://schemas.microsoft.com/office/drawing/2014/main" id="{C95FBF84-F248-48CF-9C04-4EC294D4FCB6}"/>
              </a:ext>
            </a:extLst>
          </p:cNvPr>
          <p:cNvGraphicFramePr>
            <a:graphicFrameLocks noGrp="1"/>
          </p:cNvGraphicFramePr>
          <p:nvPr>
            <p:extLst>
              <p:ext uri="{D42A27DB-BD31-4B8C-83A1-F6EECF244321}">
                <p14:modId xmlns:p14="http://schemas.microsoft.com/office/powerpoint/2010/main" val="702374705"/>
              </p:ext>
            </p:extLst>
          </p:nvPr>
        </p:nvGraphicFramePr>
        <p:xfrm>
          <a:off x="6536889" y="1870746"/>
          <a:ext cx="1514327" cy="2973384"/>
        </p:xfrm>
        <a:graphic>
          <a:graphicData uri="http://schemas.openxmlformats.org/drawingml/2006/table">
            <a:tbl>
              <a:tblPr firstRow="1">
                <a:tableStyleId>{9D7B26C5-4107-4FEC-AEDC-1716B250A1EF}</a:tableStyleId>
              </a:tblPr>
              <a:tblGrid>
                <a:gridCol w="1514327">
                  <a:extLst>
                    <a:ext uri="{9D8B030D-6E8A-4147-A177-3AD203B41FA5}">
                      <a16:colId xmlns:a16="http://schemas.microsoft.com/office/drawing/2014/main" val="1293749130"/>
                    </a:ext>
                  </a:extLst>
                </a:gridCol>
              </a:tblGrid>
              <a:tr h="377504">
                <a:tc>
                  <a:txBody>
                    <a:bodyPr/>
                    <a:lstStyle/>
                    <a:p>
                      <a:pPr algn="ctr"/>
                      <a:r>
                        <a:rPr lang="en-US" dirty="0"/>
                        <a:t>Stop words</a:t>
                      </a:r>
                    </a:p>
                  </a:txBody>
                  <a:tcPr/>
                </a:tc>
                <a:extLst>
                  <a:ext uri="{0D108BD9-81ED-4DB2-BD59-A6C34878D82A}">
                    <a16:rowId xmlns:a16="http://schemas.microsoft.com/office/drawing/2014/main" val="89050728"/>
                  </a:ext>
                </a:extLst>
              </a:tr>
              <a:tr h="370840">
                <a:tc>
                  <a:txBody>
                    <a:bodyPr/>
                    <a:lstStyle/>
                    <a:p>
                      <a:pPr algn="ctr"/>
                      <a:r>
                        <a:rPr lang="en-US" dirty="0"/>
                        <a:t>And</a:t>
                      </a:r>
                    </a:p>
                  </a:txBody>
                  <a:tcPr/>
                </a:tc>
                <a:extLst>
                  <a:ext uri="{0D108BD9-81ED-4DB2-BD59-A6C34878D82A}">
                    <a16:rowId xmlns:a16="http://schemas.microsoft.com/office/drawing/2014/main" val="2770998441"/>
                  </a:ext>
                </a:extLst>
              </a:tr>
              <a:tr h="370840">
                <a:tc>
                  <a:txBody>
                    <a:bodyPr/>
                    <a:lstStyle/>
                    <a:p>
                      <a:pPr algn="ctr"/>
                      <a:r>
                        <a:rPr lang="en-US" dirty="0"/>
                        <a:t>Is</a:t>
                      </a:r>
                    </a:p>
                  </a:txBody>
                  <a:tcPr/>
                </a:tc>
                <a:extLst>
                  <a:ext uri="{0D108BD9-81ED-4DB2-BD59-A6C34878D82A}">
                    <a16:rowId xmlns:a16="http://schemas.microsoft.com/office/drawing/2014/main" val="2895435609"/>
                  </a:ext>
                </a:extLst>
              </a:tr>
              <a:tr h="370840">
                <a:tc>
                  <a:txBody>
                    <a:bodyPr/>
                    <a:lstStyle/>
                    <a:p>
                      <a:pPr algn="ctr"/>
                      <a:r>
                        <a:rPr lang="en-US" dirty="0"/>
                        <a:t>A</a:t>
                      </a:r>
                    </a:p>
                  </a:txBody>
                  <a:tcPr/>
                </a:tc>
                <a:extLst>
                  <a:ext uri="{0D108BD9-81ED-4DB2-BD59-A6C34878D82A}">
                    <a16:rowId xmlns:a16="http://schemas.microsoft.com/office/drawing/2014/main" val="683018069"/>
                  </a:ext>
                </a:extLst>
              </a:tr>
              <a:tr h="370840">
                <a:tc>
                  <a:txBody>
                    <a:bodyPr/>
                    <a:lstStyle/>
                    <a:p>
                      <a:pPr algn="ctr"/>
                      <a:r>
                        <a:rPr lang="en-US" dirty="0"/>
                        <a:t>Has</a:t>
                      </a:r>
                    </a:p>
                  </a:txBody>
                  <a:tcPr/>
                </a:tc>
                <a:extLst>
                  <a:ext uri="{0D108BD9-81ED-4DB2-BD59-A6C34878D82A}">
                    <a16:rowId xmlns:a16="http://schemas.microsoft.com/office/drawing/2014/main" val="1753492005"/>
                  </a:ext>
                </a:extLst>
              </a:tr>
              <a:tr h="370840">
                <a:tc>
                  <a:txBody>
                    <a:bodyPr/>
                    <a:lstStyle/>
                    <a:p>
                      <a:pPr algn="ctr"/>
                      <a:r>
                        <a:rPr lang="en-US" dirty="0"/>
                        <a:t>At</a:t>
                      </a:r>
                    </a:p>
                  </a:txBody>
                  <a:tcPr/>
                </a:tc>
                <a:extLst>
                  <a:ext uri="{0D108BD9-81ED-4DB2-BD59-A6C34878D82A}">
                    <a16:rowId xmlns:a16="http://schemas.microsoft.com/office/drawing/2014/main" val="2591113741"/>
                  </a:ext>
                </a:extLst>
              </a:tr>
              <a:tr h="370840">
                <a:tc>
                  <a:txBody>
                    <a:bodyPr/>
                    <a:lstStyle/>
                    <a:p>
                      <a:pPr algn="ctr"/>
                      <a:r>
                        <a:rPr lang="en-US" dirty="0"/>
                        <a:t>For</a:t>
                      </a:r>
                    </a:p>
                  </a:txBody>
                  <a:tcPr/>
                </a:tc>
                <a:extLst>
                  <a:ext uri="{0D108BD9-81ED-4DB2-BD59-A6C34878D82A}">
                    <a16:rowId xmlns:a16="http://schemas.microsoft.com/office/drawing/2014/main" val="3294155220"/>
                  </a:ext>
                </a:extLst>
              </a:tr>
              <a:tr h="370840">
                <a:tc>
                  <a:txBody>
                    <a:bodyPr/>
                    <a:lstStyle/>
                    <a:p>
                      <a:pPr algn="ctr"/>
                      <a:r>
                        <a:rPr lang="en-US" dirty="0"/>
                        <a:t>of</a:t>
                      </a:r>
                    </a:p>
                  </a:txBody>
                  <a:tcPr/>
                </a:tc>
                <a:extLst>
                  <a:ext uri="{0D108BD9-81ED-4DB2-BD59-A6C34878D82A}">
                    <a16:rowId xmlns:a16="http://schemas.microsoft.com/office/drawing/2014/main" val="3293028082"/>
                  </a:ext>
                </a:extLst>
              </a:tr>
            </a:tbl>
          </a:graphicData>
        </a:graphic>
      </p:graphicFrame>
      <p:graphicFrame>
        <p:nvGraphicFramePr>
          <p:cNvPr id="6" name="Table 5">
            <a:extLst>
              <a:ext uri="{FF2B5EF4-FFF2-40B4-BE49-F238E27FC236}">
                <a16:creationId xmlns:a16="http://schemas.microsoft.com/office/drawing/2014/main" id="{FDF79BC8-F63A-4597-A7F9-C62FD4DDF245}"/>
              </a:ext>
            </a:extLst>
          </p:cNvPr>
          <p:cNvGraphicFramePr>
            <a:graphicFrameLocks noGrp="1"/>
          </p:cNvGraphicFramePr>
          <p:nvPr>
            <p:extLst>
              <p:ext uri="{D42A27DB-BD31-4B8C-83A1-F6EECF244321}">
                <p14:modId xmlns:p14="http://schemas.microsoft.com/office/powerpoint/2010/main" val="2514355518"/>
              </p:ext>
            </p:extLst>
          </p:nvPr>
        </p:nvGraphicFramePr>
        <p:xfrm>
          <a:off x="9487249" y="1690688"/>
          <a:ext cx="1514327" cy="2973384"/>
        </p:xfrm>
        <a:graphic>
          <a:graphicData uri="http://schemas.openxmlformats.org/drawingml/2006/table">
            <a:tbl>
              <a:tblPr firstRow="1">
                <a:tableStyleId>{9D7B26C5-4107-4FEC-AEDC-1716B250A1EF}</a:tableStyleId>
              </a:tblPr>
              <a:tblGrid>
                <a:gridCol w="1514327">
                  <a:extLst>
                    <a:ext uri="{9D8B030D-6E8A-4147-A177-3AD203B41FA5}">
                      <a16:colId xmlns:a16="http://schemas.microsoft.com/office/drawing/2014/main" val="4171316993"/>
                    </a:ext>
                  </a:extLst>
                </a:gridCol>
              </a:tblGrid>
              <a:tr h="377504">
                <a:tc>
                  <a:txBody>
                    <a:bodyPr/>
                    <a:lstStyle/>
                    <a:p>
                      <a:pPr algn="ctr"/>
                      <a:r>
                        <a:rPr lang="en-US" dirty="0"/>
                        <a:t>Punctuation</a:t>
                      </a:r>
                    </a:p>
                  </a:txBody>
                  <a:tcPr/>
                </a:tc>
                <a:extLst>
                  <a:ext uri="{0D108BD9-81ED-4DB2-BD59-A6C34878D82A}">
                    <a16:rowId xmlns:a16="http://schemas.microsoft.com/office/drawing/2014/main" val="1644270706"/>
                  </a:ext>
                </a:extLst>
              </a:tr>
              <a:tr h="370840">
                <a:tc>
                  <a:txBody>
                    <a:bodyPr/>
                    <a:lstStyle/>
                    <a:p>
                      <a:pPr algn="ctr"/>
                      <a:r>
                        <a:rPr lang="en-US" dirty="0"/>
                        <a:t>,</a:t>
                      </a:r>
                    </a:p>
                  </a:txBody>
                  <a:tcPr/>
                </a:tc>
                <a:extLst>
                  <a:ext uri="{0D108BD9-81ED-4DB2-BD59-A6C34878D82A}">
                    <a16:rowId xmlns:a16="http://schemas.microsoft.com/office/drawing/2014/main" val="511383354"/>
                  </a:ext>
                </a:extLst>
              </a:tr>
              <a:tr h="370840">
                <a:tc>
                  <a:txBody>
                    <a:bodyPr/>
                    <a:lstStyle/>
                    <a:p>
                      <a:pPr algn="ctr"/>
                      <a:r>
                        <a:rPr lang="en-US" dirty="0"/>
                        <a:t>.</a:t>
                      </a:r>
                    </a:p>
                  </a:txBody>
                  <a:tcPr/>
                </a:tc>
                <a:extLst>
                  <a:ext uri="{0D108BD9-81ED-4DB2-BD59-A6C34878D82A}">
                    <a16:rowId xmlns:a16="http://schemas.microsoft.com/office/drawing/2014/main" val="2421899937"/>
                  </a:ext>
                </a:extLst>
              </a:tr>
              <a:tr h="370840">
                <a:tc>
                  <a:txBody>
                    <a:bodyPr/>
                    <a:lstStyle/>
                    <a:p>
                      <a:pPr algn="ctr"/>
                      <a:r>
                        <a:rPr lang="en-US" dirty="0"/>
                        <a:t>:</a:t>
                      </a:r>
                    </a:p>
                  </a:txBody>
                  <a:tcPr/>
                </a:tc>
                <a:extLst>
                  <a:ext uri="{0D108BD9-81ED-4DB2-BD59-A6C34878D82A}">
                    <a16:rowId xmlns:a16="http://schemas.microsoft.com/office/drawing/2014/main" val="1201202148"/>
                  </a:ext>
                </a:extLst>
              </a:tr>
              <a:tr h="370840">
                <a:tc>
                  <a:txBody>
                    <a:bodyPr/>
                    <a:lstStyle/>
                    <a:p>
                      <a:pPr algn="ctr"/>
                      <a:r>
                        <a:rPr lang="en-US" u="sng" baseline="0" dirty="0">
                          <a:uFill>
                            <a:solidFill>
                              <a:srgbClr val="FF0000"/>
                            </a:solidFill>
                          </a:uFill>
                        </a:rPr>
                        <a:t>!</a:t>
                      </a:r>
                    </a:p>
                  </a:txBody>
                  <a:tcPr/>
                </a:tc>
                <a:extLst>
                  <a:ext uri="{0D108BD9-81ED-4DB2-BD59-A6C34878D82A}">
                    <a16:rowId xmlns:a16="http://schemas.microsoft.com/office/drawing/2014/main" val="1994578756"/>
                  </a:ext>
                </a:extLst>
              </a:tr>
              <a:tr h="370840">
                <a:tc>
                  <a:txBody>
                    <a:bodyPr/>
                    <a:lstStyle/>
                    <a:p>
                      <a:pPr algn="ctr"/>
                      <a:r>
                        <a:rPr lang="en-US" dirty="0"/>
                        <a:t>?</a:t>
                      </a:r>
                    </a:p>
                  </a:txBody>
                  <a:tcPr/>
                </a:tc>
                <a:extLst>
                  <a:ext uri="{0D108BD9-81ED-4DB2-BD59-A6C34878D82A}">
                    <a16:rowId xmlns:a16="http://schemas.microsoft.com/office/drawing/2014/main" val="981100610"/>
                  </a:ext>
                </a:extLst>
              </a:tr>
              <a:tr h="370840">
                <a:tc>
                  <a:txBody>
                    <a:bodyPr/>
                    <a:lstStyle/>
                    <a:p>
                      <a:pPr algn="ctr"/>
                      <a:r>
                        <a:rPr lang="en-US" dirty="0"/>
                        <a:t>“</a:t>
                      </a:r>
                    </a:p>
                  </a:txBody>
                  <a:tcPr/>
                </a:tc>
                <a:extLst>
                  <a:ext uri="{0D108BD9-81ED-4DB2-BD59-A6C34878D82A}">
                    <a16:rowId xmlns:a16="http://schemas.microsoft.com/office/drawing/2014/main" val="1652690184"/>
                  </a:ext>
                </a:extLst>
              </a:tr>
              <a:tr h="370840">
                <a:tc>
                  <a:txBody>
                    <a:bodyPr/>
                    <a:lstStyle/>
                    <a:p>
                      <a:pPr algn="ctr"/>
                      <a:r>
                        <a:rPr lang="en-US" dirty="0"/>
                        <a:t>‘</a:t>
                      </a:r>
                    </a:p>
                  </a:txBody>
                  <a:tcPr/>
                </a:tc>
                <a:extLst>
                  <a:ext uri="{0D108BD9-81ED-4DB2-BD59-A6C34878D82A}">
                    <a16:rowId xmlns:a16="http://schemas.microsoft.com/office/drawing/2014/main" val="4230339581"/>
                  </a:ext>
                </a:extLst>
              </a:tr>
            </a:tbl>
          </a:graphicData>
        </a:graphic>
      </p:graphicFrame>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4D19A2E7-37C4-4F82-AF20-46837FB07E00}"/>
                  </a:ext>
                </a:extLst>
              </p14:cNvPr>
              <p14:cNvContentPartPr/>
              <p14:nvPr/>
            </p14:nvContentPartPr>
            <p14:xfrm>
              <a:off x="3959178" y="3456056"/>
              <a:ext cx="210600" cy="233280"/>
            </p14:xfrm>
          </p:contentPart>
        </mc:Choice>
        <mc:Fallback xmlns="">
          <p:pic>
            <p:nvPicPr>
              <p:cNvPr id="7" name="Ink 6">
                <a:extLst>
                  <a:ext uri="{FF2B5EF4-FFF2-40B4-BE49-F238E27FC236}">
                    <a16:creationId xmlns:a16="http://schemas.microsoft.com/office/drawing/2014/main" id="{4D19A2E7-37C4-4F82-AF20-46837FB07E00}"/>
                  </a:ext>
                </a:extLst>
              </p:cNvPr>
              <p:cNvPicPr/>
              <p:nvPr/>
            </p:nvPicPr>
            <p:blipFill>
              <a:blip r:embed="rId3"/>
              <a:stretch>
                <a:fillRect/>
              </a:stretch>
            </p:blipFill>
            <p:spPr>
              <a:xfrm>
                <a:off x="3950178" y="3447416"/>
                <a:ext cx="22824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AF8C86BD-70BA-4A6C-8BAA-4AB22DA565CE}"/>
                  </a:ext>
                </a:extLst>
              </p14:cNvPr>
              <p14:cNvContentPartPr/>
              <p14:nvPr/>
            </p14:nvContentPartPr>
            <p14:xfrm>
              <a:off x="4152138" y="4453976"/>
              <a:ext cx="207720" cy="228600"/>
            </p14:xfrm>
          </p:contentPart>
        </mc:Choice>
        <mc:Fallback xmlns="">
          <p:pic>
            <p:nvPicPr>
              <p:cNvPr id="8" name="Ink 7">
                <a:extLst>
                  <a:ext uri="{FF2B5EF4-FFF2-40B4-BE49-F238E27FC236}">
                    <a16:creationId xmlns:a16="http://schemas.microsoft.com/office/drawing/2014/main" id="{AF8C86BD-70BA-4A6C-8BAA-4AB22DA565CE}"/>
                  </a:ext>
                </a:extLst>
              </p:cNvPr>
              <p:cNvPicPr/>
              <p:nvPr/>
            </p:nvPicPr>
            <p:blipFill>
              <a:blip r:embed="rId5"/>
              <a:stretch>
                <a:fillRect/>
              </a:stretch>
            </p:blipFill>
            <p:spPr>
              <a:xfrm>
                <a:off x="4143138" y="4445336"/>
                <a:ext cx="22536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A9FCC50D-08EC-48F7-981C-81E25EEA736D}"/>
                  </a:ext>
                </a:extLst>
              </p14:cNvPr>
              <p14:cNvContentPartPr/>
              <p14:nvPr/>
            </p14:nvContentPartPr>
            <p14:xfrm>
              <a:off x="11131818" y="3464336"/>
              <a:ext cx="360" cy="360"/>
            </p14:xfrm>
          </p:contentPart>
        </mc:Choice>
        <mc:Fallback xmlns="">
          <p:pic>
            <p:nvPicPr>
              <p:cNvPr id="12" name="Ink 11">
                <a:extLst>
                  <a:ext uri="{FF2B5EF4-FFF2-40B4-BE49-F238E27FC236}">
                    <a16:creationId xmlns:a16="http://schemas.microsoft.com/office/drawing/2014/main" id="{A9FCC50D-08EC-48F7-981C-81E25EEA736D}"/>
                  </a:ext>
                </a:extLst>
              </p:cNvPr>
              <p:cNvPicPr/>
              <p:nvPr/>
            </p:nvPicPr>
            <p:blipFill>
              <a:blip r:embed="rId7"/>
              <a:stretch>
                <a:fillRect/>
              </a:stretch>
            </p:blipFill>
            <p:spPr>
              <a:xfrm>
                <a:off x="11123178" y="345569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3DAFD635-87BB-4621-85A7-04BB8F913174}"/>
                  </a:ext>
                </a:extLst>
              </p14:cNvPr>
              <p14:cNvContentPartPr/>
              <p14:nvPr/>
            </p14:nvContentPartPr>
            <p14:xfrm>
              <a:off x="9881898" y="3413936"/>
              <a:ext cx="360" cy="360"/>
            </p14:xfrm>
          </p:contentPart>
        </mc:Choice>
        <mc:Fallback xmlns="">
          <p:pic>
            <p:nvPicPr>
              <p:cNvPr id="13" name="Ink 12">
                <a:extLst>
                  <a:ext uri="{FF2B5EF4-FFF2-40B4-BE49-F238E27FC236}">
                    <a16:creationId xmlns:a16="http://schemas.microsoft.com/office/drawing/2014/main" id="{3DAFD635-87BB-4621-85A7-04BB8F913174}"/>
                  </a:ext>
                </a:extLst>
              </p:cNvPr>
              <p:cNvPicPr/>
              <p:nvPr/>
            </p:nvPicPr>
            <p:blipFill>
              <a:blip r:embed="rId7"/>
              <a:stretch>
                <a:fillRect/>
              </a:stretch>
            </p:blipFill>
            <p:spPr>
              <a:xfrm>
                <a:off x="9872898" y="3405296"/>
                <a:ext cx="18000" cy="18000"/>
              </a:xfrm>
              <a:prstGeom prst="rect">
                <a:avLst/>
              </a:prstGeom>
            </p:spPr>
          </p:pic>
        </mc:Fallback>
      </mc:AlternateContent>
    </p:spTree>
    <p:extLst>
      <p:ext uri="{BB962C8B-B14F-4D97-AF65-F5344CB8AC3E}">
        <p14:creationId xmlns:p14="http://schemas.microsoft.com/office/powerpoint/2010/main" val="3234759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6B075-D25D-47DD-9076-AC37A50999DC}"/>
              </a:ext>
            </a:extLst>
          </p:cNvPr>
          <p:cNvSpPr>
            <a:spLocks noGrp="1"/>
          </p:cNvSpPr>
          <p:nvPr>
            <p:ph type="title"/>
          </p:nvPr>
        </p:nvSpPr>
        <p:spPr/>
        <p:txBody>
          <a:bodyPr/>
          <a:lstStyle/>
          <a:p>
            <a:r>
              <a:rPr lang="en-US" dirty="0"/>
              <a:t>Positive and Negative Counts</a:t>
            </a:r>
          </a:p>
        </p:txBody>
      </p:sp>
      <p:sp>
        <p:nvSpPr>
          <p:cNvPr id="4" name="TextBox 3">
            <a:extLst>
              <a:ext uri="{FF2B5EF4-FFF2-40B4-BE49-F238E27FC236}">
                <a16:creationId xmlns:a16="http://schemas.microsoft.com/office/drawing/2014/main" id="{34E9C6B6-EF41-4220-8B57-A5232F970E6A}"/>
              </a:ext>
            </a:extLst>
          </p:cNvPr>
          <p:cNvSpPr txBox="1"/>
          <p:nvPr/>
        </p:nvSpPr>
        <p:spPr>
          <a:xfrm>
            <a:off x="1057013" y="2105637"/>
            <a:ext cx="2550253" cy="523220"/>
          </a:xfrm>
          <a:prstGeom prst="rect">
            <a:avLst/>
          </a:prstGeom>
          <a:noFill/>
        </p:spPr>
        <p:txBody>
          <a:bodyPr wrap="square" rtlCol="0">
            <a:spAutoFit/>
          </a:bodyPr>
          <a:lstStyle/>
          <a:p>
            <a:r>
              <a:rPr lang="en-US" sz="2800" dirty="0"/>
              <a:t>Corpus</a:t>
            </a:r>
          </a:p>
        </p:txBody>
      </p:sp>
      <p:sp>
        <p:nvSpPr>
          <p:cNvPr id="5" name="Rectangle 4">
            <a:extLst>
              <a:ext uri="{FF2B5EF4-FFF2-40B4-BE49-F238E27FC236}">
                <a16:creationId xmlns:a16="http://schemas.microsoft.com/office/drawing/2014/main" id="{CE5BDFAD-0EDC-4C15-ACDA-78088243BDCB}"/>
              </a:ext>
            </a:extLst>
          </p:cNvPr>
          <p:cNvSpPr/>
          <p:nvPr/>
        </p:nvSpPr>
        <p:spPr>
          <a:xfrm>
            <a:off x="1057013" y="2785145"/>
            <a:ext cx="3590488" cy="24160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I am happy because I am learning ml</a:t>
            </a:r>
          </a:p>
          <a:p>
            <a:pPr algn="ctr"/>
            <a:r>
              <a:rPr lang="en-US" dirty="0">
                <a:solidFill>
                  <a:schemeClr val="accent1"/>
                </a:solidFill>
              </a:rPr>
              <a:t>I am happy</a:t>
            </a:r>
          </a:p>
          <a:p>
            <a:pPr algn="ctr"/>
            <a:r>
              <a:rPr lang="en-US" dirty="0">
                <a:solidFill>
                  <a:schemeClr val="accent1"/>
                </a:solidFill>
              </a:rPr>
              <a:t>I am sad I am not learning ml</a:t>
            </a:r>
          </a:p>
          <a:p>
            <a:pPr algn="ctr"/>
            <a:r>
              <a:rPr lang="en-US" dirty="0">
                <a:solidFill>
                  <a:schemeClr val="accent1"/>
                </a:solidFill>
              </a:rPr>
              <a:t>I am sad</a:t>
            </a:r>
          </a:p>
        </p:txBody>
      </p:sp>
      <p:sp>
        <p:nvSpPr>
          <p:cNvPr id="6" name="TextBox 5">
            <a:extLst>
              <a:ext uri="{FF2B5EF4-FFF2-40B4-BE49-F238E27FC236}">
                <a16:creationId xmlns:a16="http://schemas.microsoft.com/office/drawing/2014/main" id="{B7314E46-AAE7-43BC-A219-2C0224731952}"/>
              </a:ext>
            </a:extLst>
          </p:cNvPr>
          <p:cNvSpPr txBox="1"/>
          <p:nvPr/>
        </p:nvSpPr>
        <p:spPr>
          <a:xfrm>
            <a:off x="8170877" y="2248250"/>
            <a:ext cx="1227387" cy="3139321"/>
          </a:xfrm>
          <a:prstGeom prst="rect">
            <a:avLst/>
          </a:prstGeom>
          <a:noFill/>
        </p:spPr>
        <p:txBody>
          <a:bodyPr wrap="none" rtlCol="0">
            <a:spAutoFit/>
          </a:bodyPr>
          <a:lstStyle/>
          <a:p>
            <a:r>
              <a:rPr lang="en-US" dirty="0"/>
              <a:t>Vocabulary</a:t>
            </a:r>
          </a:p>
          <a:p>
            <a:pPr algn="ctr"/>
            <a:r>
              <a:rPr lang="en-US" dirty="0"/>
              <a:t>     I</a:t>
            </a:r>
          </a:p>
          <a:p>
            <a:pPr algn="ctr"/>
            <a:r>
              <a:rPr lang="en-US" dirty="0"/>
              <a:t>Am</a:t>
            </a:r>
          </a:p>
          <a:p>
            <a:pPr algn="ctr"/>
            <a:r>
              <a:rPr lang="en-US" dirty="0"/>
              <a:t>Happy</a:t>
            </a:r>
          </a:p>
          <a:p>
            <a:pPr algn="ctr"/>
            <a:r>
              <a:rPr lang="en-US" dirty="0"/>
              <a:t>Because</a:t>
            </a:r>
          </a:p>
          <a:p>
            <a:pPr algn="ctr"/>
            <a:r>
              <a:rPr lang="en-US" dirty="0" err="1"/>
              <a:t>Ml</a:t>
            </a:r>
            <a:endParaRPr lang="en-US" dirty="0"/>
          </a:p>
          <a:p>
            <a:pPr algn="ctr"/>
            <a:r>
              <a:rPr lang="en-US" dirty="0"/>
              <a:t>Sad</a:t>
            </a:r>
          </a:p>
          <a:p>
            <a:pPr algn="ctr"/>
            <a:r>
              <a:rPr lang="en-US" dirty="0"/>
              <a:t>Not</a:t>
            </a:r>
          </a:p>
          <a:p>
            <a:pPr algn="ctr"/>
            <a:r>
              <a:rPr lang="en-US" dirty="0"/>
              <a:t>learning</a:t>
            </a:r>
          </a:p>
          <a:p>
            <a:endParaRPr lang="en-US" dirty="0"/>
          </a:p>
          <a:p>
            <a:endParaRPr lang="en-US" dirty="0"/>
          </a:p>
        </p:txBody>
      </p:sp>
    </p:spTree>
    <p:extLst>
      <p:ext uri="{BB962C8B-B14F-4D97-AF65-F5344CB8AC3E}">
        <p14:creationId xmlns:p14="http://schemas.microsoft.com/office/powerpoint/2010/main" val="2213817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6F942-8448-4E48-8DDE-E85AAEEC64C4}"/>
              </a:ext>
            </a:extLst>
          </p:cNvPr>
          <p:cNvSpPr>
            <a:spLocks noGrp="1"/>
          </p:cNvSpPr>
          <p:nvPr>
            <p:ph type="title"/>
          </p:nvPr>
        </p:nvSpPr>
        <p:spPr/>
        <p:txBody>
          <a:bodyPr/>
          <a:lstStyle/>
          <a:p>
            <a:r>
              <a:rPr lang="en-US" dirty="0"/>
              <a:t>Positive and negative counts</a:t>
            </a:r>
          </a:p>
        </p:txBody>
      </p:sp>
      <p:sp>
        <p:nvSpPr>
          <p:cNvPr id="4" name="Rectangle 3">
            <a:extLst>
              <a:ext uri="{FF2B5EF4-FFF2-40B4-BE49-F238E27FC236}">
                <a16:creationId xmlns:a16="http://schemas.microsoft.com/office/drawing/2014/main" id="{BF0E923F-C3F7-408F-B21C-2C2500DBD083}"/>
              </a:ext>
            </a:extLst>
          </p:cNvPr>
          <p:cNvSpPr/>
          <p:nvPr/>
        </p:nvSpPr>
        <p:spPr>
          <a:xfrm>
            <a:off x="1102450" y="2128436"/>
            <a:ext cx="2537681"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Positive comments</a:t>
            </a:r>
          </a:p>
        </p:txBody>
      </p:sp>
      <p:sp>
        <p:nvSpPr>
          <p:cNvPr id="5" name="Rectangle 4">
            <a:extLst>
              <a:ext uri="{FF2B5EF4-FFF2-40B4-BE49-F238E27FC236}">
                <a16:creationId xmlns:a16="http://schemas.microsoft.com/office/drawing/2014/main" id="{3ECAC5B3-1708-46BD-87A5-71AB2A51268B}"/>
              </a:ext>
            </a:extLst>
          </p:cNvPr>
          <p:cNvSpPr/>
          <p:nvPr/>
        </p:nvSpPr>
        <p:spPr>
          <a:xfrm>
            <a:off x="1057013" y="2785145"/>
            <a:ext cx="3590488" cy="24160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75000"/>
                  </a:schemeClr>
                </a:solidFill>
              </a:rPr>
              <a:t>I am happy because I am learning ml</a:t>
            </a:r>
          </a:p>
          <a:p>
            <a:pPr algn="ctr"/>
            <a:r>
              <a:rPr lang="en-US" dirty="0">
                <a:solidFill>
                  <a:schemeClr val="accent6">
                    <a:lumMod val="75000"/>
                  </a:schemeClr>
                </a:solidFill>
              </a:rPr>
              <a:t>I am happy</a:t>
            </a:r>
          </a:p>
        </p:txBody>
      </p:sp>
      <p:sp>
        <p:nvSpPr>
          <p:cNvPr id="7" name="TextBox 6">
            <a:extLst>
              <a:ext uri="{FF2B5EF4-FFF2-40B4-BE49-F238E27FC236}">
                <a16:creationId xmlns:a16="http://schemas.microsoft.com/office/drawing/2014/main" id="{54C18624-6772-432E-B1B4-2AB93E4BB508}"/>
              </a:ext>
            </a:extLst>
          </p:cNvPr>
          <p:cNvSpPr txBox="1"/>
          <p:nvPr/>
        </p:nvSpPr>
        <p:spPr>
          <a:xfrm>
            <a:off x="6096000" y="2590101"/>
            <a:ext cx="4281182" cy="3416320"/>
          </a:xfrm>
          <a:prstGeom prst="rect">
            <a:avLst/>
          </a:prstGeom>
          <a:noFill/>
        </p:spPr>
        <p:txBody>
          <a:bodyPr wrap="square">
            <a:spAutoFit/>
          </a:bodyPr>
          <a:lstStyle/>
          <a:p>
            <a:pPr algn="ctr"/>
            <a:r>
              <a:rPr lang="en-US" dirty="0"/>
              <a:t>                                                             Vocabulary       </a:t>
            </a:r>
            <a:r>
              <a:rPr lang="en-US" dirty="0">
                <a:solidFill>
                  <a:srgbClr val="548235"/>
                </a:solidFill>
              </a:rPr>
              <a:t>Pos </a:t>
            </a:r>
            <a:r>
              <a:rPr lang="en-US" dirty="0" err="1">
                <a:solidFill>
                  <a:srgbClr val="548235"/>
                </a:solidFill>
              </a:rPr>
              <a:t>freq</a:t>
            </a:r>
            <a:r>
              <a:rPr lang="en-US" dirty="0">
                <a:solidFill>
                  <a:srgbClr val="548235"/>
                </a:solidFill>
              </a:rPr>
              <a:t>(1)</a:t>
            </a:r>
          </a:p>
          <a:p>
            <a:r>
              <a:rPr lang="en-US" dirty="0"/>
              <a:t>                                      I             3</a:t>
            </a:r>
          </a:p>
          <a:p>
            <a:r>
              <a:rPr lang="en-US" dirty="0"/>
              <a:t>		Am           3	</a:t>
            </a:r>
          </a:p>
          <a:p>
            <a:r>
              <a:rPr lang="en-US" dirty="0"/>
              <a:t>		Happy      2</a:t>
            </a:r>
          </a:p>
          <a:p>
            <a:r>
              <a:rPr lang="en-US" dirty="0"/>
              <a:t>		Because   1</a:t>
            </a:r>
          </a:p>
          <a:p>
            <a:r>
              <a:rPr lang="en-US" dirty="0"/>
              <a:t>		</a:t>
            </a:r>
            <a:r>
              <a:rPr lang="en-US" dirty="0" err="1"/>
              <a:t>Ml</a:t>
            </a:r>
            <a:r>
              <a:rPr lang="en-US" dirty="0"/>
              <a:t>       	1</a:t>
            </a:r>
          </a:p>
          <a:p>
            <a:r>
              <a:rPr lang="en-US" dirty="0"/>
              <a:t>		Sad	0</a:t>
            </a:r>
          </a:p>
          <a:p>
            <a:r>
              <a:rPr lang="en-US" dirty="0"/>
              <a:t>		Not	0</a:t>
            </a:r>
          </a:p>
          <a:p>
            <a:r>
              <a:rPr lang="en-US" dirty="0"/>
              <a:t>		learning	1</a:t>
            </a:r>
          </a:p>
          <a:p>
            <a:endParaRPr lang="en-US" dirty="0"/>
          </a:p>
          <a:p>
            <a:endParaRPr lang="en-US" dirty="0"/>
          </a:p>
        </p:txBody>
      </p:sp>
    </p:spTree>
    <p:extLst>
      <p:ext uri="{BB962C8B-B14F-4D97-AF65-F5344CB8AC3E}">
        <p14:creationId xmlns:p14="http://schemas.microsoft.com/office/powerpoint/2010/main" val="2461582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1512B-105E-4E17-931F-36B9F5276BA3}"/>
              </a:ext>
            </a:extLst>
          </p:cNvPr>
          <p:cNvSpPr>
            <a:spLocks noGrp="1"/>
          </p:cNvSpPr>
          <p:nvPr>
            <p:ph type="title"/>
          </p:nvPr>
        </p:nvSpPr>
        <p:spPr/>
        <p:txBody>
          <a:bodyPr/>
          <a:lstStyle/>
          <a:p>
            <a:r>
              <a:rPr lang="en-US" dirty="0"/>
              <a:t>Positive and negative counts</a:t>
            </a:r>
          </a:p>
        </p:txBody>
      </p:sp>
      <p:sp>
        <p:nvSpPr>
          <p:cNvPr id="4" name="TextBox 3">
            <a:extLst>
              <a:ext uri="{FF2B5EF4-FFF2-40B4-BE49-F238E27FC236}">
                <a16:creationId xmlns:a16="http://schemas.microsoft.com/office/drawing/2014/main" id="{3C0D30B6-3011-4D95-9B78-48A4D7C297CA}"/>
              </a:ext>
            </a:extLst>
          </p:cNvPr>
          <p:cNvSpPr txBox="1"/>
          <p:nvPr/>
        </p:nvSpPr>
        <p:spPr>
          <a:xfrm>
            <a:off x="1249960" y="2424418"/>
            <a:ext cx="2050690" cy="369332"/>
          </a:xfrm>
          <a:prstGeom prst="rect">
            <a:avLst/>
          </a:prstGeom>
          <a:noFill/>
        </p:spPr>
        <p:txBody>
          <a:bodyPr wrap="none" rtlCol="0">
            <a:spAutoFit/>
          </a:bodyPr>
          <a:lstStyle/>
          <a:p>
            <a:r>
              <a:rPr lang="en-US" dirty="0"/>
              <a:t>Negative comments</a:t>
            </a:r>
          </a:p>
        </p:txBody>
      </p:sp>
      <p:sp>
        <p:nvSpPr>
          <p:cNvPr id="5" name="Rectangle 4">
            <a:extLst>
              <a:ext uri="{FF2B5EF4-FFF2-40B4-BE49-F238E27FC236}">
                <a16:creationId xmlns:a16="http://schemas.microsoft.com/office/drawing/2014/main" id="{17A5CCFE-9D88-43E2-8E39-C827B29FEFA2}"/>
              </a:ext>
            </a:extLst>
          </p:cNvPr>
          <p:cNvSpPr/>
          <p:nvPr/>
        </p:nvSpPr>
        <p:spPr>
          <a:xfrm>
            <a:off x="1317072" y="3087149"/>
            <a:ext cx="3171038" cy="17449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rPr>
              <a:t>I am sad, I am not learning ml</a:t>
            </a:r>
          </a:p>
          <a:p>
            <a:pPr algn="ctr"/>
            <a:r>
              <a:rPr lang="en-US" dirty="0">
                <a:solidFill>
                  <a:srgbClr val="7030A0"/>
                </a:solidFill>
              </a:rPr>
              <a:t>I am sad</a:t>
            </a:r>
          </a:p>
        </p:txBody>
      </p:sp>
      <p:graphicFrame>
        <p:nvGraphicFramePr>
          <p:cNvPr id="6" name="Table 6">
            <a:extLst>
              <a:ext uri="{FF2B5EF4-FFF2-40B4-BE49-F238E27FC236}">
                <a16:creationId xmlns:a16="http://schemas.microsoft.com/office/drawing/2014/main" id="{0837621C-586B-4A29-9A31-ED653A984AC7}"/>
              </a:ext>
            </a:extLst>
          </p:cNvPr>
          <p:cNvGraphicFramePr>
            <a:graphicFrameLocks noGrp="1"/>
          </p:cNvGraphicFramePr>
          <p:nvPr>
            <p:extLst>
              <p:ext uri="{D42A27DB-BD31-4B8C-83A1-F6EECF244321}">
                <p14:modId xmlns:p14="http://schemas.microsoft.com/office/powerpoint/2010/main" val="3486212714"/>
              </p:ext>
            </p:extLst>
          </p:nvPr>
        </p:nvGraphicFramePr>
        <p:xfrm>
          <a:off x="7035567" y="2019960"/>
          <a:ext cx="2835480" cy="3337560"/>
        </p:xfrm>
        <a:graphic>
          <a:graphicData uri="http://schemas.openxmlformats.org/drawingml/2006/table">
            <a:tbl>
              <a:tblPr firstRow="1" bandRow="1">
                <a:tableStyleId>{2D5ABB26-0587-4C30-8999-92F81FD0307C}</a:tableStyleId>
              </a:tblPr>
              <a:tblGrid>
                <a:gridCol w="1417740">
                  <a:extLst>
                    <a:ext uri="{9D8B030D-6E8A-4147-A177-3AD203B41FA5}">
                      <a16:colId xmlns:a16="http://schemas.microsoft.com/office/drawing/2014/main" val="768376543"/>
                    </a:ext>
                  </a:extLst>
                </a:gridCol>
                <a:gridCol w="1417740">
                  <a:extLst>
                    <a:ext uri="{9D8B030D-6E8A-4147-A177-3AD203B41FA5}">
                      <a16:colId xmlns:a16="http://schemas.microsoft.com/office/drawing/2014/main" val="368296818"/>
                    </a:ext>
                  </a:extLst>
                </a:gridCol>
              </a:tblGrid>
              <a:tr h="370840">
                <a:tc>
                  <a:txBody>
                    <a:bodyPr/>
                    <a:lstStyle/>
                    <a:p>
                      <a:r>
                        <a:rPr lang="en-US" dirty="0"/>
                        <a:t>Vocabulary</a:t>
                      </a:r>
                    </a:p>
                  </a:txBody>
                  <a:tcPr/>
                </a:tc>
                <a:tc>
                  <a:txBody>
                    <a:bodyPr/>
                    <a:lstStyle/>
                    <a:p>
                      <a:r>
                        <a:rPr lang="en-US" dirty="0">
                          <a:solidFill>
                            <a:srgbClr val="7030A0"/>
                          </a:solidFill>
                        </a:rPr>
                        <a:t>Neg Freq(0)</a:t>
                      </a:r>
                    </a:p>
                  </a:txBody>
                  <a:tcPr/>
                </a:tc>
                <a:extLst>
                  <a:ext uri="{0D108BD9-81ED-4DB2-BD59-A6C34878D82A}">
                    <a16:rowId xmlns:a16="http://schemas.microsoft.com/office/drawing/2014/main" val="1600221958"/>
                  </a:ext>
                </a:extLst>
              </a:tr>
              <a:tr h="370840">
                <a:tc>
                  <a:txBody>
                    <a:bodyPr/>
                    <a:lstStyle/>
                    <a:p>
                      <a:pPr algn="ctr"/>
                      <a:r>
                        <a:rPr lang="en-US" dirty="0"/>
                        <a:t>I</a:t>
                      </a:r>
                    </a:p>
                  </a:txBody>
                  <a:tcPr/>
                </a:tc>
                <a:tc>
                  <a:txBody>
                    <a:bodyPr/>
                    <a:lstStyle/>
                    <a:p>
                      <a:pPr algn="ctr"/>
                      <a:r>
                        <a:rPr lang="en-US" dirty="0"/>
                        <a:t>3</a:t>
                      </a:r>
                    </a:p>
                  </a:txBody>
                  <a:tcPr/>
                </a:tc>
                <a:extLst>
                  <a:ext uri="{0D108BD9-81ED-4DB2-BD59-A6C34878D82A}">
                    <a16:rowId xmlns:a16="http://schemas.microsoft.com/office/drawing/2014/main" val="1689983450"/>
                  </a:ext>
                </a:extLst>
              </a:tr>
              <a:tr h="370840">
                <a:tc>
                  <a:txBody>
                    <a:bodyPr/>
                    <a:lstStyle/>
                    <a:p>
                      <a:pPr algn="ctr"/>
                      <a:r>
                        <a:rPr lang="en-US" dirty="0"/>
                        <a:t>am</a:t>
                      </a:r>
                    </a:p>
                  </a:txBody>
                  <a:tcPr/>
                </a:tc>
                <a:tc>
                  <a:txBody>
                    <a:bodyPr/>
                    <a:lstStyle/>
                    <a:p>
                      <a:pPr algn="ctr"/>
                      <a:r>
                        <a:rPr lang="en-US" dirty="0"/>
                        <a:t>3</a:t>
                      </a:r>
                    </a:p>
                  </a:txBody>
                  <a:tcPr/>
                </a:tc>
                <a:extLst>
                  <a:ext uri="{0D108BD9-81ED-4DB2-BD59-A6C34878D82A}">
                    <a16:rowId xmlns:a16="http://schemas.microsoft.com/office/drawing/2014/main" val="1888588183"/>
                  </a:ext>
                </a:extLst>
              </a:tr>
              <a:tr h="370840">
                <a:tc>
                  <a:txBody>
                    <a:bodyPr/>
                    <a:lstStyle/>
                    <a:p>
                      <a:pPr algn="ctr"/>
                      <a:r>
                        <a:rPr lang="en-US" dirty="0"/>
                        <a:t>happy</a:t>
                      </a:r>
                    </a:p>
                  </a:txBody>
                  <a:tcPr/>
                </a:tc>
                <a:tc>
                  <a:txBody>
                    <a:bodyPr/>
                    <a:lstStyle/>
                    <a:p>
                      <a:pPr algn="ctr"/>
                      <a:r>
                        <a:rPr lang="en-US" dirty="0"/>
                        <a:t>0</a:t>
                      </a:r>
                    </a:p>
                  </a:txBody>
                  <a:tcPr/>
                </a:tc>
                <a:extLst>
                  <a:ext uri="{0D108BD9-81ED-4DB2-BD59-A6C34878D82A}">
                    <a16:rowId xmlns:a16="http://schemas.microsoft.com/office/drawing/2014/main" val="1025463206"/>
                  </a:ext>
                </a:extLst>
              </a:tr>
              <a:tr h="370840">
                <a:tc>
                  <a:txBody>
                    <a:bodyPr/>
                    <a:lstStyle/>
                    <a:p>
                      <a:pPr algn="ctr"/>
                      <a:r>
                        <a:rPr lang="en-US" dirty="0"/>
                        <a:t>because</a:t>
                      </a:r>
                    </a:p>
                  </a:txBody>
                  <a:tcPr/>
                </a:tc>
                <a:tc>
                  <a:txBody>
                    <a:bodyPr/>
                    <a:lstStyle/>
                    <a:p>
                      <a:pPr algn="ctr"/>
                      <a:r>
                        <a:rPr lang="en-US" dirty="0"/>
                        <a:t>0</a:t>
                      </a:r>
                    </a:p>
                  </a:txBody>
                  <a:tcPr/>
                </a:tc>
                <a:extLst>
                  <a:ext uri="{0D108BD9-81ED-4DB2-BD59-A6C34878D82A}">
                    <a16:rowId xmlns:a16="http://schemas.microsoft.com/office/drawing/2014/main" val="3669437"/>
                  </a:ext>
                </a:extLst>
              </a:tr>
              <a:tr h="370840">
                <a:tc>
                  <a:txBody>
                    <a:bodyPr/>
                    <a:lstStyle/>
                    <a:p>
                      <a:pPr algn="ctr"/>
                      <a:r>
                        <a:rPr lang="en-US" dirty="0"/>
                        <a:t>learning</a:t>
                      </a:r>
                    </a:p>
                  </a:txBody>
                  <a:tcPr/>
                </a:tc>
                <a:tc>
                  <a:txBody>
                    <a:bodyPr/>
                    <a:lstStyle/>
                    <a:p>
                      <a:pPr algn="ctr"/>
                      <a:r>
                        <a:rPr lang="en-US" dirty="0"/>
                        <a:t>1</a:t>
                      </a:r>
                    </a:p>
                  </a:txBody>
                  <a:tcPr/>
                </a:tc>
                <a:extLst>
                  <a:ext uri="{0D108BD9-81ED-4DB2-BD59-A6C34878D82A}">
                    <a16:rowId xmlns:a16="http://schemas.microsoft.com/office/drawing/2014/main" val="2043000715"/>
                  </a:ext>
                </a:extLst>
              </a:tr>
              <a:tr h="370840">
                <a:tc>
                  <a:txBody>
                    <a:bodyPr/>
                    <a:lstStyle/>
                    <a:p>
                      <a:pPr algn="ctr"/>
                      <a:r>
                        <a:rPr lang="en-US" dirty="0"/>
                        <a:t>l</a:t>
                      </a:r>
                    </a:p>
                  </a:txBody>
                  <a:tcPr/>
                </a:tc>
                <a:tc>
                  <a:txBody>
                    <a:bodyPr/>
                    <a:lstStyle/>
                    <a:p>
                      <a:pPr algn="ctr"/>
                      <a:r>
                        <a:rPr lang="en-US" dirty="0"/>
                        <a:t>1</a:t>
                      </a:r>
                    </a:p>
                  </a:txBody>
                  <a:tcPr/>
                </a:tc>
                <a:extLst>
                  <a:ext uri="{0D108BD9-81ED-4DB2-BD59-A6C34878D82A}">
                    <a16:rowId xmlns:a16="http://schemas.microsoft.com/office/drawing/2014/main" val="1949037129"/>
                  </a:ext>
                </a:extLst>
              </a:tr>
              <a:tr h="370840">
                <a:tc>
                  <a:txBody>
                    <a:bodyPr/>
                    <a:lstStyle/>
                    <a:p>
                      <a:pPr algn="ctr"/>
                      <a:r>
                        <a:rPr lang="en-US" dirty="0"/>
                        <a:t>sad</a:t>
                      </a:r>
                    </a:p>
                  </a:txBody>
                  <a:tcPr/>
                </a:tc>
                <a:tc>
                  <a:txBody>
                    <a:bodyPr/>
                    <a:lstStyle/>
                    <a:p>
                      <a:pPr algn="ctr"/>
                      <a:r>
                        <a:rPr lang="en-US" dirty="0"/>
                        <a:t>2</a:t>
                      </a:r>
                    </a:p>
                  </a:txBody>
                  <a:tcPr/>
                </a:tc>
                <a:extLst>
                  <a:ext uri="{0D108BD9-81ED-4DB2-BD59-A6C34878D82A}">
                    <a16:rowId xmlns:a16="http://schemas.microsoft.com/office/drawing/2014/main" val="2063087916"/>
                  </a:ext>
                </a:extLst>
              </a:tr>
              <a:tr h="370840">
                <a:tc>
                  <a:txBody>
                    <a:bodyPr/>
                    <a:lstStyle/>
                    <a:p>
                      <a:pPr algn="ctr"/>
                      <a:r>
                        <a:rPr lang="en-US" dirty="0"/>
                        <a:t>not</a:t>
                      </a:r>
                    </a:p>
                  </a:txBody>
                  <a:tcPr/>
                </a:tc>
                <a:tc>
                  <a:txBody>
                    <a:bodyPr/>
                    <a:lstStyle/>
                    <a:p>
                      <a:pPr algn="ctr"/>
                      <a:r>
                        <a:rPr lang="en-US" dirty="0"/>
                        <a:t>1</a:t>
                      </a:r>
                    </a:p>
                  </a:txBody>
                  <a:tcPr/>
                </a:tc>
                <a:extLst>
                  <a:ext uri="{0D108BD9-81ED-4DB2-BD59-A6C34878D82A}">
                    <a16:rowId xmlns:a16="http://schemas.microsoft.com/office/drawing/2014/main" val="3448766012"/>
                  </a:ext>
                </a:extLst>
              </a:tr>
            </a:tbl>
          </a:graphicData>
        </a:graphic>
      </p:graphicFrame>
    </p:spTree>
    <p:extLst>
      <p:ext uri="{BB962C8B-B14F-4D97-AF65-F5344CB8AC3E}">
        <p14:creationId xmlns:p14="http://schemas.microsoft.com/office/powerpoint/2010/main" val="2114736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54B8D-1521-4E93-8A60-1A5E53E98736}"/>
              </a:ext>
            </a:extLst>
          </p:cNvPr>
          <p:cNvSpPr>
            <a:spLocks noGrp="1"/>
          </p:cNvSpPr>
          <p:nvPr>
            <p:ph type="title"/>
          </p:nvPr>
        </p:nvSpPr>
        <p:spPr/>
        <p:txBody>
          <a:bodyPr/>
          <a:lstStyle/>
          <a:p>
            <a:r>
              <a:rPr lang="en-US" dirty="0"/>
              <a:t>Word frequencies in classes</a:t>
            </a:r>
          </a:p>
        </p:txBody>
      </p:sp>
      <p:graphicFrame>
        <p:nvGraphicFramePr>
          <p:cNvPr id="4" name="Table 4">
            <a:extLst>
              <a:ext uri="{FF2B5EF4-FFF2-40B4-BE49-F238E27FC236}">
                <a16:creationId xmlns:a16="http://schemas.microsoft.com/office/drawing/2014/main" id="{28290262-E154-45D0-8FB1-B02931B372F0}"/>
              </a:ext>
            </a:extLst>
          </p:cNvPr>
          <p:cNvGraphicFramePr>
            <a:graphicFrameLocks noGrp="1"/>
          </p:cNvGraphicFramePr>
          <p:nvPr>
            <p:ph idx="1"/>
            <p:extLst>
              <p:ext uri="{D42A27DB-BD31-4B8C-83A1-F6EECF244321}">
                <p14:modId xmlns:p14="http://schemas.microsoft.com/office/powerpoint/2010/main" val="2841866654"/>
              </p:ext>
            </p:extLst>
          </p:nvPr>
        </p:nvGraphicFramePr>
        <p:xfrm>
          <a:off x="838200" y="1825625"/>
          <a:ext cx="5257800" cy="3606800"/>
        </p:xfrm>
        <a:graphic>
          <a:graphicData uri="http://schemas.openxmlformats.org/drawingml/2006/table">
            <a:tbl>
              <a:tblPr firstRow="1" bandRow="1">
                <a:tableStyleId>{2D5ABB26-0587-4C30-8999-92F81FD0307C}</a:tableStyleId>
              </a:tblPr>
              <a:tblGrid>
                <a:gridCol w="1752600">
                  <a:extLst>
                    <a:ext uri="{9D8B030D-6E8A-4147-A177-3AD203B41FA5}">
                      <a16:colId xmlns:a16="http://schemas.microsoft.com/office/drawing/2014/main" val="3901862279"/>
                    </a:ext>
                  </a:extLst>
                </a:gridCol>
                <a:gridCol w="1752600">
                  <a:extLst>
                    <a:ext uri="{9D8B030D-6E8A-4147-A177-3AD203B41FA5}">
                      <a16:colId xmlns:a16="http://schemas.microsoft.com/office/drawing/2014/main" val="3617353495"/>
                    </a:ext>
                  </a:extLst>
                </a:gridCol>
                <a:gridCol w="1752600">
                  <a:extLst>
                    <a:ext uri="{9D8B030D-6E8A-4147-A177-3AD203B41FA5}">
                      <a16:colId xmlns:a16="http://schemas.microsoft.com/office/drawing/2014/main" val="4099223090"/>
                    </a:ext>
                  </a:extLst>
                </a:gridCol>
              </a:tblGrid>
              <a:tr h="370840">
                <a:tc>
                  <a:txBody>
                    <a:bodyPr/>
                    <a:lstStyle/>
                    <a:p>
                      <a:r>
                        <a:rPr lang="en-US" dirty="0"/>
                        <a:t>Vocabulary</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solidFill>
                            <a:schemeClr val="accent6">
                              <a:lumMod val="75000"/>
                            </a:schemeClr>
                          </a:solidFill>
                        </a:rPr>
                        <a:t>Pos frequency(1)</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solidFill>
                            <a:srgbClr val="7030A0"/>
                          </a:solidFill>
                        </a:rPr>
                        <a:t>Negative frequency(0)</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035103263"/>
                  </a:ext>
                </a:extLst>
              </a:tr>
              <a:tr h="370840">
                <a:tc>
                  <a:txBody>
                    <a:bodyPr/>
                    <a:lstStyle/>
                    <a:p>
                      <a:r>
                        <a:rPr lang="en-US" dirty="0"/>
                        <a:t>I</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3</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3</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551178866"/>
                  </a:ext>
                </a:extLst>
              </a:tr>
              <a:tr h="370840">
                <a:tc>
                  <a:txBody>
                    <a:bodyPr/>
                    <a:lstStyle/>
                    <a:p>
                      <a:r>
                        <a:rPr lang="en-US" dirty="0"/>
                        <a:t>Am</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3</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3</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691246668"/>
                  </a:ext>
                </a:extLst>
              </a:tr>
              <a:tr h="370840">
                <a:tc>
                  <a:txBody>
                    <a:bodyPr/>
                    <a:lstStyle/>
                    <a:p>
                      <a:r>
                        <a:rPr lang="en-US" dirty="0"/>
                        <a:t>Happy</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2</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0</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545558596"/>
                  </a:ext>
                </a:extLst>
              </a:tr>
              <a:tr h="370840">
                <a:tc>
                  <a:txBody>
                    <a:bodyPr/>
                    <a:lstStyle/>
                    <a:p>
                      <a:r>
                        <a:rPr lang="en-US" dirty="0"/>
                        <a:t>Because</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1</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0</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901197092"/>
                  </a:ext>
                </a:extLst>
              </a:tr>
              <a:tr h="370840">
                <a:tc>
                  <a:txBody>
                    <a:bodyPr/>
                    <a:lstStyle/>
                    <a:p>
                      <a:r>
                        <a:rPr lang="en-US" dirty="0"/>
                        <a:t>Learning</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1</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1</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71453946"/>
                  </a:ext>
                </a:extLst>
              </a:tr>
              <a:tr h="370840">
                <a:tc>
                  <a:txBody>
                    <a:bodyPr/>
                    <a:lstStyle/>
                    <a:p>
                      <a:r>
                        <a:rPr lang="en-US" dirty="0"/>
                        <a:t>ml</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1</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1</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217669769"/>
                  </a:ext>
                </a:extLst>
              </a:tr>
              <a:tr h="370840">
                <a:tc>
                  <a:txBody>
                    <a:bodyPr/>
                    <a:lstStyle/>
                    <a:p>
                      <a:r>
                        <a:rPr lang="en-US" dirty="0"/>
                        <a:t>Not</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0</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1</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299770296"/>
                  </a:ext>
                </a:extLst>
              </a:tr>
              <a:tr h="370840">
                <a:tc>
                  <a:txBody>
                    <a:bodyPr/>
                    <a:lstStyle/>
                    <a:p>
                      <a:r>
                        <a:rPr lang="en-US" dirty="0"/>
                        <a:t>sad</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0</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2</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941501305"/>
                  </a:ext>
                </a:extLst>
              </a:tr>
            </a:tbl>
          </a:graphicData>
        </a:graphic>
      </p:graphicFrame>
      <p:sp>
        <p:nvSpPr>
          <p:cNvPr id="5" name="TextBox 4">
            <a:extLst>
              <a:ext uri="{FF2B5EF4-FFF2-40B4-BE49-F238E27FC236}">
                <a16:creationId xmlns:a16="http://schemas.microsoft.com/office/drawing/2014/main" id="{6B6041CF-1AA7-4439-B0B3-2BDF5500992C}"/>
              </a:ext>
            </a:extLst>
          </p:cNvPr>
          <p:cNvSpPr txBox="1"/>
          <p:nvPr/>
        </p:nvSpPr>
        <p:spPr>
          <a:xfrm>
            <a:off x="6467912" y="3078760"/>
            <a:ext cx="4152550" cy="646331"/>
          </a:xfrm>
          <a:prstGeom prst="rect">
            <a:avLst/>
          </a:prstGeom>
          <a:noFill/>
        </p:spPr>
        <p:txBody>
          <a:bodyPr wrap="square" rtlCol="0">
            <a:spAutoFit/>
          </a:bodyPr>
          <a:lstStyle/>
          <a:p>
            <a:r>
              <a:rPr lang="en-US" dirty="0">
                <a:solidFill>
                  <a:schemeClr val="accent2"/>
                </a:solidFill>
              </a:rPr>
              <a:t>Freq’s: </a:t>
            </a:r>
            <a:r>
              <a:rPr lang="en-US" dirty="0"/>
              <a:t>Dictionary mapping from words , class to frequency</a:t>
            </a:r>
          </a:p>
        </p:txBody>
      </p:sp>
    </p:spTree>
    <p:extLst>
      <p:ext uri="{BB962C8B-B14F-4D97-AF65-F5344CB8AC3E}">
        <p14:creationId xmlns:p14="http://schemas.microsoft.com/office/powerpoint/2010/main" val="2326817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D616D-BB5C-4B33-8C10-25D2123DA8CA}"/>
              </a:ext>
            </a:extLst>
          </p:cNvPr>
          <p:cNvSpPr>
            <a:spLocks noGrp="1"/>
          </p:cNvSpPr>
          <p:nvPr>
            <p:ph type="ctrTitle"/>
          </p:nvPr>
        </p:nvSpPr>
        <p:spPr/>
        <p:txBody>
          <a:bodyPr>
            <a:normAutofit fontScale="90000"/>
          </a:bodyPr>
          <a:lstStyle/>
          <a:p>
            <a:pPr algn="ctr"/>
            <a:r>
              <a:rPr lang="en-US" sz="6000" dirty="0">
                <a:effectLst/>
                <a:latin typeface="Calibri" panose="020F0502020204030204" pitchFamily="34" charset="0"/>
                <a:ea typeface="Calibri" panose="020F0502020204030204" pitchFamily="34" charset="0"/>
                <a:cs typeface="Times New Roman" panose="02020603050405020304" pitchFamily="18" charset="0"/>
              </a:rPr>
              <a:t>Cyberbullying Detection on social media </a:t>
            </a:r>
            <a:br>
              <a:rPr lang="en-US" sz="6000" dirty="0">
                <a:effectLst/>
                <a:latin typeface="Calibri" panose="020F0502020204030204" pitchFamily="34" charset="0"/>
                <a:ea typeface="Calibri" panose="020F0502020204030204" pitchFamily="34" charset="0"/>
                <a:cs typeface="Times New Roman" panose="02020603050405020304" pitchFamily="18" charset="0"/>
              </a:rPr>
            </a:br>
            <a:r>
              <a:rPr lang="en-US" sz="6000" dirty="0">
                <a:effectLst/>
                <a:latin typeface="Calibri" panose="020F0502020204030204" pitchFamily="34" charset="0"/>
                <a:ea typeface="Calibri" panose="020F0502020204030204" pitchFamily="34" charset="0"/>
                <a:cs typeface="Times New Roman" panose="02020603050405020304" pitchFamily="18" charset="0"/>
              </a:rPr>
              <a:t>using Machine Learning</a:t>
            </a:r>
          </a:p>
        </p:txBody>
      </p:sp>
    </p:spTree>
    <p:extLst>
      <p:ext uri="{BB962C8B-B14F-4D97-AF65-F5344CB8AC3E}">
        <p14:creationId xmlns:p14="http://schemas.microsoft.com/office/powerpoint/2010/main" val="789266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B3EA4-F1BE-4D02-B638-FBF6164FBD2E}"/>
              </a:ext>
            </a:extLst>
          </p:cNvPr>
          <p:cNvSpPr>
            <a:spLocks noGrp="1"/>
          </p:cNvSpPr>
          <p:nvPr>
            <p:ph type="title"/>
          </p:nvPr>
        </p:nvSpPr>
        <p:spPr/>
        <p:txBody>
          <a:bodyPr/>
          <a:lstStyle/>
          <a:p>
            <a:r>
              <a:rPr lang="en-US" dirty="0"/>
              <a:t>Feature extraction</a:t>
            </a:r>
          </a:p>
        </p:txBody>
      </p:sp>
      <p:pic>
        <p:nvPicPr>
          <p:cNvPr id="5" name="Picture 4">
            <a:extLst>
              <a:ext uri="{FF2B5EF4-FFF2-40B4-BE49-F238E27FC236}">
                <a16:creationId xmlns:a16="http://schemas.microsoft.com/office/drawing/2014/main" id="{62161A74-9D96-466E-803C-09C16FC80D82}"/>
              </a:ext>
            </a:extLst>
          </p:cNvPr>
          <p:cNvPicPr>
            <a:picLocks noChangeAspect="1"/>
          </p:cNvPicPr>
          <p:nvPr/>
        </p:nvPicPr>
        <p:blipFill>
          <a:blip r:embed="rId2"/>
          <a:stretch>
            <a:fillRect/>
          </a:stretch>
        </p:blipFill>
        <p:spPr>
          <a:xfrm>
            <a:off x="542150" y="1976235"/>
            <a:ext cx="11107700" cy="2905530"/>
          </a:xfrm>
          <a:prstGeom prst="rect">
            <a:avLst/>
          </a:prstGeom>
        </p:spPr>
      </p:pic>
      <p:pic>
        <p:nvPicPr>
          <p:cNvPr id="7" name="Picture 6">
            <a:extLst>
              <a:ext uri="{FF2B5EF4-FFF2-40B4-BE49-F238E27FC236}">
                <a16:creationId xmlns:a16="http://schemas.microsoft.com/office/drawing/2014/main" id="{4F71328D-B7B9-4892-82AD-0D95BDE774A2}"/>
              </a:ext>
            </a:extLst>
          </p:cNvPr>
          <p:cNvPicPr>
            <a:picLocks noChangeAspect="1"/>
          </p:cNvPicPr>
          <p:nvPr/>
        </p:nvPicPr>
        <p:blipFill>
          <a:blip r:embed="rId3"/>
          <a:stretch>
            <a:fillRect/>
          </a:stretch>
        </p:blipFill>
        <p:spPr>
          <a:xfrm>
            <a:off x="3169870" y="4881765"/>
            <a:ext cx="7983064" cy="1162212"/>
          </a:xfrm>
          <a:prstGeom prst="rect">
            <a:avLst/>
          </a:prstGeom>
        </p:spPr>
      </p:pic>
      <p:sp>
        <p:nvSpPr>
          <p:cNvPr id="8" name="Rectangle 7">
            <a:extLst>
              <a:ext uri="{FF2B5EF4-FFF2-40B4-BE49-F238E27FC236}">
                <a16:creationId xmlns:a16="http://schemas.microsoft.com/office/drawing/2014/main" id="{97180F38-EBA9-461D-82E3-BFD3278C5E86}"/>
              </a:ext>
            </a:extLst>
          </p:cNvPr>
          <p:cNvSpPr/>
          <p:nvPr/>
        </p:nvSpPr>
        <p:spPr>
          <a:xfrm>
            <a:off x="737136" y="4881765"/>
            <a:ext cx="2098343" cy="954107"/>
          </a:xfrm>
          <a:prstGeom prst="rect">
            <a:avLst/>
          </a:prstGeom>
          <a:noFill/>
        </p:spPr>
        <p:txBody>
          <a:bodyPr wrap="squar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Features of </a:t>
            </a:r>
            <a:r>
              <a:rPr lang="en-US" sz="2800" b="0" cap="none" spc="0" dirty="0" err="1">
                <a:ln w="0"/>
                <a:solidFill>
                  <a:schemeClr val="tx1"/>
                </a:solidFill>
                <a:effectLst>
                  <a:outerShdw blurRad="38100" dist="19050" dir="2700000" algn="tl" rotWithShape="0">
                    <a:schemeClr val="dk1">
                      <a:alpha val="40000"/>
                    </a:schemeClr>
                  </a:outerShdw>
                </a:effectLst>
              </a:rPr>
              <a:t>Comment_m</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6372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CCF7B-49EE-4B1E-B577-0636B16E3CB4}"/>
              </a:ext>
            </a:extLst>
          </p:cNvPr>
          <p:cNvSpPr>
            <a:spLocks noGrp="1"/>
          </p:cNvSpPr>
          <p:nvPr>
            <p:ph type="title"/>
          </p:nvPr>
        </p:nvSpPr>
        <p:spPr/>
        <p:txBody>
          <a:bodyPr/>
          <a:lstStyle/>
          <a:p>
            <a:r>
              <a:rPr lang="en-US" dirty="0"/>
              <a:t>Feature Extraction</a:t>
            </a:r>
          </a:p>
        </p:txBody>
      </p:sp>
      <p:graphicFrame>
        <p:nvGraphicFramePr>
          <p:cNvPr id="4" name="Table 4">
            <a:extLst>
              <a:ext uri="{FF2B5EF4-FFF2-40B4-BE49-F238E27FC236}">
                <a16:creationId xmlns:a16="http://schemas.microsoft.com/office/drawing/2014/main" id="{F6EE5E29-AE95-4AD2-9215-D131E01F7F11}"/>
              </a:ext>
            </a:extLst>
          </p:cNvPr>
          <p:cNvGraphicFramePr>
            <a:graphicFrameLocks noGrp="1"/>
          </p:cNvGraphicFramePr>
          <p:nvPr>
            <p:ph idx="1"/>
            <p:extLst>
              <p:ext uri="{D42A27DB-BD31-4B8C-83A1-F6EECF244321}">
                <p14:modId xmlns:p14="http://schemas.microsoft.com/office/powerpoint/2010/main" val="4080222911"/>
              </p:ext>
            </p:extLst>
          </p:nvPr>
        </p:nvGraphicFramePr>
        <p:xfrm>
          <a:off x="838200" y="1825625"/>
          <a:ext cx="3378200" cy="3606800"/>
        </p:xfrm>
        <a:graphic>
          <a:graphicData uri="http://schemas.openxmlformats.org/drawingml/2006/table">
            <a:tbl>
              <a:tblPr firstRow="1" bandRow="1">
                <a:tableStyleId>{2D5ABB26-0587-4C30-8999-92F81FD0307C}</a:tableStyleId>
              </a:tblPr>
              <a:tblGrid>
                <a:gridCol w="1608123">
                  <a:extLst>
                    <a:ext uri="{9D8B030D-6E8A-4147-A177-3AD203B41FA5}">
                      <a16:colId xmlns:a16="http://schemas.microsoft.com/office/drawing/2014/main" val="3901862279"/>
                    </a:ext>
                  </a:extLst>
                </a:gridCol>
                <a:gridCol w="1770077">
                  <a:extLst>
                    <a:ext uri="{9D8B030D-6E8A-4147-A177-3AD203B41FA5}">
                      <a16:colId xmlns:a16="http://schemas.microsoft.com/office/drawing/2014/main" val="4099223090"/>
                    </a:ext>
                  </a:extLst>
                </a:gridCol>
              </a:tblGrid>
              <a:tr h="370840">
                <a:tc>
                  <a:txBody>
                    <a:bodyPr/>
                    <a:lstStyle/>
                    <a:p>
                      <a:r>
                        <a:rPr lang="en-US" dirty="0"/>
                        <a:t>Vocabulary</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solidFill>
                            <a:srgbClr val="7030A0"/>
                          </a:solidFill>
                        </a:rPr>
                        <a:t>Negative frequency(0)</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035103263"/>
                  </a:ext>
                </a:extLst>
              </a:tr>
              <a:tr h="370840">
                <a:tc>
                  <a:txBody>
                    <a:bodyPr/>
                    <a:lstStyle/>
                    <a:p>
                      <a:r>
                        <a:rPr lang="en-US" dirty="0"/>
                        <a:t>I</a:t>
                      </a:r>
                    </a:p>
                  </a:txBody>
                  <a:tcPr>
                    <a:lnL>
                      <a:noFill/>
                    </a:lnL>
                    <a:lnR>
                      <a:noFill/>
                    </a:lnR>
                    <a:lnT>
                      <a:noFill/>
                    </a:lnT>
                    <a:lnB>
                      <a:noFill/>
                    </a:lnB>
                    <a:lnTlToBr w="12700" cmpd="sng">
                      <a:noFill/>
                      <a:prstDash val="solid"/>
                    </a:lnTlToBr>
                    <a:lnBlToTr w="12700" cmpd="sng">
                      <a:noFill/>
                      <a:prstDash val="solid"/>
                    </a:lnBlToTr>
                  </a:tcPr>
                </a:tc>
                <a:tc>
                  <a:txBody>
                    <a:bodyPr/>
                    <a:lstStyle/>
                    <a:p>
                      <a:r>
                        <a:rPr lang="en-US" u="sng" dirty="0"/>
                        <a:t>3</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551178866"/>
                  </a:ext>
                </a:extLst>
              </a:tr>
              <a:tr h="370840">
                <a:tc>
                  <a:txBody>
                    <a:bodyPr/>
                    <a:lstStyle/>
                    <a:p>
                      <a:r>
                        <a:rPr lang="en-US" dirty="0"/>
                        <a:t>Am</a:t>
                      </a:r>
                    </a:p>
                  </a:txBody>
                  <a:tcPr>
                    <a:lnL>
                      <a:noFill/>
                    </a:lnL>
                    <a:lnR>
                      <a:noFill/>
                    </a:lnR>
                    <a:lnT>
                      <a:noFill/>
                    </a:lnT>
                    <a:lnB>
                      <a:noFill/>
                    </a:lnB>
                    <a:lnTlToBr w="12700" cmpd="sng">
                      <a:noFill/>
                      <a:prstDash val="solid"/>
                    </a:lnTlToBr>
                    <a:lnBlToTr w="12700" cmpd="sng">
                      <a:noFill/>
                      <a:prstDash val="solid"/>
                    </a:lnBlToTr>
                  </a:tcPr>
                </a:tc>
                <a:tc>
                  <a:txBody>
                    <a:bodyPr/>
                    <a:lstStyle/>
                    <a:p>
                      <a:r>
                        <a:rPr lang="en-US" u="sng" dirty="0"/>
                        <a:t>3</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691246668"/>
                  </a:ext>
                </a:extLst>
              </a:tr>
              <a:tr h="370840">
                <a:tc>
                  <a:txBody>
                    <a:bodyPr/>
                    <a:lstStyle/>
                    <a:p>
                      <a:r>
                        <a:rPr lang="en-US" dirty="0">
                          <a:solidFill>
                            <a:schemeClr val="bg2">
                              <a:lumMod val="75000"/>
                            </a:schemeClr>
                          </a:solidFill>
                        </a:rPr>
                        <a:t>Happy</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0</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545558596"/>
                  </a:ext>
                </a:extLst>
              </a:tr>
              <a:tr h="370840">
                <a:tc>
                  <a:txBody>
                    <a:bodyPr/>
                    <a:lstStyle/>
                    <a:p>
                      <a:r>
                        <a:rPr lang="en-US" dirty="0">
                          <a:solidFill>
                            <a:schemeClr val="bg2">
                              <a:lumMod val="75000"/>
                            </a:schemeClr>
                          </a:solidFill>
                        </a:rPr>
                        <a:t>Because</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0</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901197092"/>
                  </a:ext>
                </a:extLst>
              </a:tr>
              <a:tr h="370840">
                <a:tc>
                  <a:txBody>
                    <a:bodyPr/>
                    <a:lstStyle/>
                    <a:p>
                      <a:r>
                        <a:rPr lang="en-US" dirty="0"/>
                        <a:t>Learning</a:t>
                      </a:r>
                    </a:p>
                  </a:txBody>
                  <a:tcPr>
                    <a:lnL>
                      <a:noFill/>
                    </a:lnL>
                    <a:lnR>
                      <a:noFill/>
                    </a:lnR>
                    <a:lnT>
                      <a:noFill/>
                    </a:lnT>
                    <a:lnB>
                      <a:noFill/>
                    </a:lnB>
                    <a:lnTlToBr w="12700" cmpd="sng">
                      <a:noFill/>
                      <a:prstDash val="solid"/>
                    </a:lnTlToBr>
                    <a:lnBlToTr w="12700" cmpd="sng">
                      <a:noFill/>
                      <a:prstDash val="solid"/>
                    </a:lnBlToTr>
                  </a:tcPr>
                </a:tc>
                <a:tc>
                  <a:txBody>
                    <a:bodyPr/>
                    <a:lstStyle/>
                    <a:p>
                      <a:r>
                        <a:rPr lang="en-US" u="sng" dirty="0"/>
                        <a:t>1</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71453946"/>
                  </a:ext>
                </a:extLst>
              </a:tr>
              <a:tr h="370840">
                <a:tc>
                  <a:txBody>
                    <a:bodyPr/>
                    <a:lstStyle/>
                    <a:p>
                      <a:r>
                        <a:rPr lang="en-US" dirty="0"/>
                        <a:t>ml</a:t>
                      </a:r>
                    </a:p>
                  </a:txBody>
                  <a:tcPr>
                    <a:lnL>
                      <a:noFill/>
                    </a:lnL>
                    <a:lnR>
                      <a:noFill/>
                    </a:lnR>
                    <a:lnT>
                      <a:noFill/>
                    </a:lnT>
                    <a:lnB>
                      <a:noFill/>
                    </a:lnB>
                    <a:lnTlToBr w="12700" cmpd="sng">
                      <a:noFill/>
                      <a:prstDash val="solid"/>
                    </a:lnTlToBr>
                    <a:lnBlToTr w="12700" cmpd="sng">
                      <a:noFill/>
                      <a:prstDash val="solid"/>
                    </a:lnBlToTr>
                  </a:tcPr>
                </a:tc>
                <a:tc>
                  <a:txBody>
                    <a:bodyPr/>
                    <a:lstStyle/>
                    <a:p>
                      <a:r>
                        <a:rPr lang="en-US" u="sng" dirty="0"/>
                        <a:t>1</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217669769"/>
                  </a:ext>
                </a:extLst>
              </a:tr>
              <a:tr h="370840">
                <a:tc>
                  <a:txBody>
                    <a:bodyPr/>
                    <a:lstStyle/>
                    <a:p>
                      <a:r>
                        <a:rPr lang="en-US" dirty="0"/>
                        <a:t>Not</a:t>
                      </a:r>
                    </a:p>
                  </a:txBody>
                  <a:tcPr>
                    <a:lnL>
                      <a:noFill/>
                    </a:lnL>
                    <a:lnR>
                      <a:noFill/>
                    </a:lnR>
                    <a:lnT>
                      <a:noFill/>
                    </a:lnT>
                    <a:lnB>
                      <a:noFill/>
                    </a:lnB>
                    <a:lnTlToBr w="12700" cmpd="sng">
                      <a:noFill/>
                      <a:prstDash val="solid"/>
                    </a:lnTlToBr>
                    <a:lnBlToTr w="12700" cmpd="sng">
                      <a:noFill/>
                      <a:prstDash val="solid"/>
                    </a:lnBlToTr>
                  </a:tcPr>
                </a:tc>
                <a:tc>
                  <a:txBody>
                    <a:bodyPr/>
                    <a:lstStyle/>
                    <a:p>
                      <a:r>
                        <a:rPr lang="en-US" u="sng" dirty="0"/>
                        <a:t>1</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299770296"/>
                  </a:ext>
                </a:extLst>
              </a:tr>
              <a:tr h="370840">
                <a:tc>
                  <a:txBody>
                    <a:bodyPr/>
                    <a:lstStyle/>
                    <a:p>
                      <a:r>
                        <a:rPr lang="en-US" dirty="0"/>
                        <a:t>sad</a:t>
                      </a:r>
                    </a:p>
                  </a:txBody>
                  <a:tcPr>
                    <a:lnL>
                      <a:noFill/>
                    </a:lnL>
                    <a:lnR>
                      <a:noFill/>
                    </a:lnR>
                    <a:lnT>
                      <a:noFill/>
                    </a:lnT>
                    <a:lnB>
                      <a:noFill/>
                    </a:lnB>
                    <a:lnTlToBr w="12700" cmpd="sng">
                      <a:noFill/>
                      <a:prstDash val="solid"/>
                    </a:lnTlToBr>
                    <a:lnBlToTr w="12700" cmpd="sng">
                      <a:noFill/>
                      <a:prstDash val="solid"/>
                    </a:lnBlToTr>
                  </a:tcPr>
                </a:tc>
                <a:tc>
                  <a:txBody>
                    <a:bodyPr/>
                    <a:lstStyle/>
                    <a:p>
                      <a:r>
                        <a:rPr lang="en-US" u="sng" dirty="0"/>
                        <a:t>2</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941501305"/>
                  </a:ext>
                </a:extLst>
              </a:tr>
            </a:tbl>
          </a:graphicData>
        </a:graphic>
      </p:graphicFrame>
      <p:pic>
        <p:nvPicPr>
          <p:cNvPr id="8" name="Picture 7">
            <a:extLst>
              <a:ext uri="{FF2B5EF4-FFF2-40B4-BE49-F238E27FC236}">
                <a16:creationId xmlns:a16="http://schemas.microsoft.com/office/drawing/2014/main" id="{76B4DB65-E7BC-4ED5-9BA1-E249B9586624}"/>
              </a:ext>
            </a:extLst>
          </p:cNvPr>
          <p:cNvPicPr>
            <a:picLocks noChangeAspect="1"/>
          </p:cNvPicPr>
          <p:nvPr/>
        </p:nvPicPr>
        <p:blipFill>
          <a:blip r:embed="rId2"/>
          <a:stretch>
            <a:fillRect/>
          </a:stretch>
        </p:blipFill>
        <p:spPr>
          <a:xfrm>
            <a:off x="4679383" y="3300277"/>
            <a:ext cx="5479685" cy="1995456"/>
          </a:xfrm>
          <a:prstGeom prst="rect">
            <a:avLst/>
          </a:prstGeom>
        </p:spPr>
      </p:pic>
      <p:sp>
        <p:nvSpPr>
          <p:cNvPr id="9" name="Rectangle 8">
            <a:extLst>
              <a:ext uri="{FF2B5EF4-FFF2-40B4-BE49-F238E27FC236}">
                <a16:creationId xmlns:a16="http://schemas.microsoft.com/office/drawing/2014/main" id="{D79ECFA6-44DF-4E89-B85D-12A245E46B64}"/>
              </a:ext>
            </a:extLst>
          </p:cNvPr>
          <p:cNvSpPr/>
          <p:nvPr/>
        </p:nvSpPr>
        <p:spPr>
          <a:xfrm>
            <a:off x="5033422" y="2422050"/>
            <a:ext cx="4406976" cy="523220"/>
          </a:xfrm>
          <a:prstGeom prst="rect">
            <a:avLst/>
          </a:prstGeom>
          <a:noFill/>
        </p:spPr>
        <p:txBody>
          <a:bodyPr wrap="none" lIns="91440" tIns="45720" rIns="91440" bIns="45720">
            <a:spAutoFit/>
          </a:bodyPr>
          <a:lstStyle/>
          <a:p>
            <a:pPr algn="ctr"/>
            <a:r>
              <a:rPr lang="en-US" sz="2800" b="0" cap="none" spc="0" dirty="0">
                <a:ln w="0"/>
                <a:solidFill>
                  <a:schemeClr val="accent1"/>
                </a:solidFill>
                <a:effectLst/>
              </a:rPr>
              <a:t>I am sad </a:t>
            </a:r>
            <a:r>
              <a:rPr lang="en-US" sz="2800" dirty="0">
                <a:ln w="0"/>
                <a:solidFill>
                  <a:schemeClr val="accent1"/>
                </a:solidFill>
                <a:effectLst/>
              </a:rPr>
              <a:t>I am not learning ml</a:t>
            </a:r>
            <a:endParaRPr lang="en-US" sz="2800" b="0" cap="none" spc="0" dirty="0">
              <a:ln w="0"/>
              <a:solidFill>
                <a:schemeClr val="accent1"/>
              </a:solidFill>
              <a:effectLst/>
            </a:endParaRPr>
          </a:p>
        </p:txBody>
      </p:sp>
    </p:spTree>
    <p:extLst>
      <p:ext uri="{BB962C8B-B14F-4D97-AF65-F5344CB8AC3E}">
        <p14:creationId xmlns:p14="http://schemas.microsoft.com/office/powerpoint/2010/main" val="3259565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09E24-89FD-456F-8F83-13A9B4697C42}"/>
              </a:ext>
            </a:extLst>
          </p:cNvPr>
          <p:cNvSpPr>
            <a:spLocks noGrp="1"/>
          </p:cNvSpPr>
          <p:nvPr>
            <p:ph type="title"/>
          </p:nvPr>
        </p:nvSpPr>
        <p:spPr/>
        <p:txBody>
          <a:bodyPr/>
          <a:lstStyle/>
          <a:p>
            <a:r>
              <a:rPr lang="en-US" dirty="0"/>
              <a:t>Feature extraction</a:t>
            </a:r>
          </a:p>
        </p:txBody>
      </p:sp>
      <p:pic>
        <p:nvPicPr>
          <p:cNvPr id="5" name="Picture 4">
            <a:extLst>
              <a:ext uri="{FF2B5EF4-FFF2-40B4-BE49-F238E27FC236}">
                <a16:creationId xmlns:a16="http://schemas.microsoft.com/office/drawing/2014/main" id="{CFAA890A-FCA6-49F3-B63A-CC29DB8CFE80}"/>
              </a:ext>
            </a:extLst>
          </p:cNvPr>
          <p:cNvPicPr>
            <a:picLocks noChangeAspect="1"/>
          </p:cNvPicPr>
          <p:nvPr/>
        </p:nvPicPr>
        <p:blipFill>
          <a:blip r:embed="rId2"/>
          <a:stretch>
            <a:fillRect/>
          </a:stretch>
        </p:blipFill>
        <p:spPr>
          <a:xfrm>
            <a:off x="1027259" y="2994860"/>
            <a:ext cx="10326541" cy="3267531"/>
          </a:xfrm>
          <a:prstGeom prst="rect">
            <a:avLst/>
          </a:prstGeom>
        </p:spPr>
      </p:pic>
      <p:sp>
        <p:nvSpPr>
          <p:cNvPr id="6" name="TextBox 5">
            <a:extLst>
              <a:ext uri="{FF2B5EF4-FFF2-40B4-BE49-F238E27FC236}">
                <a16:creationId xmlns:a16="http://schemas.microsoft.com/office/drawing/2014/main" id="{3922CF24-46A7-40A9-8350-FEB238736E79}"/>
              </a:ext>
            </a:extLst>
          </p:cNvPr>
          <p:cNvSpPr txBox="1"/>
          <p:nvPr/>
        </p:nvSpPr>
        <p:spPr>
          <a:xfrm>
            <a:off x="2025395" y="1988831"/>
            <a:ext cx="8330268" cy="707886"/>
          </a:xfrm>
          <a:prstGeom prst="rect">
            <a:avLst/>
          </a:prstGeom>
          <a:noFill/>
        </p:spPr>
        <p:txBody>
          <a:bodyPr wrap="square" rtlCol="0">
            <a:spAutoFit/>
          </a:bodyPr>
          <a:lstStyle/>
          <a:p>
            <a:r>
              <a:rPr lang="en-US" sz="4000" dirty="0">
                <a:solidFill>
                  <a:schemeClr val="accent1">
                    <a:lumMod val="60000"/>
                    <a:lumOff val="40000"/>
                  </a:schemeClr>
                </a:solidFill>
              </a:rPr>
              <a:t>I am sad I am not learning NLP</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3011FF05-F71A-438F-897F-C6AF859FAC8F}"/>
                  </a:ext>
                </a:extLst>
              </p14:cNvPr>
              <p14:cNvContentPartPr/>
              <p14:nvPr/>
            </p14:nvContentPartPr>
            <p14:xfrm>
              <a:off x="1652298" y="3657296"/>
              <a:ext cx="360" cy="360"/>
            </p14:xfrm>
          </p:contentPart>
        </mc:Choice>
        <mc:Fallback xmlns="">
          <p:pic>
            <p:nvPicPr>
              <p:cNvPr id="3" name="Ink 2">
                <a:extLst>
                  <a:ext uri="{FF2B5EF4-FFF2-40B4-BE49-F238E27FC236}">
                    <a16:creationId xmlns:a16="http://schemas.microsoft.com/office/drawing/2014/main" id="{3011FF05-F71A-438F-897F-C6AF859FAC8F}"/>
                  </a:ext>
                </a:extLst>
              </p:cNvPr>
              <p:cNvPicPr/>
              <p:nvPr/>
            </p:nvPicPr>
            <p:blipFill>
              <a:blip r:embed="rId4"/>
              <a:stretch>
                <a:fillRect/>
              </a:stretch>
            </p:blipFill>
            <p:spPr>
              <a:xfrm>
                <a:off x="1643658" y="3648656"/>
                <a:ext cx="18000" cy="18000"/>
              </a:xfrm>
              <a:prstGeom prst="rect">
                <a:avLst/>
              </a:prstGeom>
            </p:spPr>
          </p:pic>
        </mc:Fallback>
      </mc:AlternateContent>
    </p:spTree>
    <p:extLst>
      <p:ext uri="{BB962C8B-B14F-4D97-AF65-F5344CB8AC3E}">
        <p14:creationId xmlns:p14="http://schemas.microsoft.com/office/powerpoint/2010/main" val="2503080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E0BB8-887E-4430-80F8-C17B4B6EBC51}"/>
              </a:ext>
            </a:extLst>
          </p:cNvPr>
          <p:cNvSpPr>
            <a:spLocks noGrp="1"/>
          </p:cNvSpPr>
          <p:nvPr>
            <p:ph type="title"/>
          </p:nvPr>
        </p:nvSpPr>
        <p:spPr/>
        <p:txBody>
          <a:bodyPr/>
          <a:lstStyle/>
          <a:p>
            <a:r>
              <a:rPr lang="en-US" dirty="0"/>
              <a:t>Overview</a:t>
            </a:r>
          </a:p>
        </p:txBody>
      </p:sp>
      <p:sp>
        <p:nvSpPr>
          <p:cNvPr id="4" name="TextBox 3">
            <a:extLst>
              <a:ext uri="{FF2B5EF4-FFF2-40B4-BE49-F238E27FC236}">
                <a16:creationId xmlns:a16="http://schemas.microsoft.com/office/drawing/2014/main" id="{7C9F77C1-95BF-4AE2-A7E9-D348A9D2786F}"/>
              </a:ext>
            </a:extLst>
          </p:cNvPr>
          <p:cNvSpPr txBox="1"/>
          <p:nvPr/>
        </p:nvSpPr>
        <p:spPr>
          <a:xfrm>
            <a:off x="3489821" y="2001081"/>
            <a:ext cx="5377343" cy="369332"/>
          </a:xfrm>
          <a:prstGeom prst="rect">
            <a:avLst/>
          </a:prstGeom>
          <a:noFill/>
        </p:spPr>
        <p:txBody>
          <a:bodyPr wrap="square" rtlCol="0">
            <a:spAutoFit/>
          </a:bodyPr>
          <a:lstStyle/>
          <a:p>
            <a:r>
              <a:rPr lang="en-US" dirty="0">
                <a:solidFill>
                  <a:schemeClr val="accent1"/>
                </a:solidFill>
              </a:rPr>
              <a:t>       I am happy because I am learning NLP @Nptel</a:t>
            </a:r>
          </a:p>
        </p:txBody>
      </p:sp>
      <p:sp>
        <p:nvSpPr>
          <p:cNvPr id="7" name="TextBox 6">
            <a:extLst>
              <a:ext uri="{FF2B5EF4-FFF2-40B4-BE49-F238E27FC236}">
                <a16:creationId xmlns:a16="http://schemas.microsoft.com/office/drawing/2014/main" id="{7EBCB9DA-466F-468F-9829-BBE67970D244}"/>
              </a:ext>
            </a:extLst>
          </p:cNvPr>
          <p:cNvSpPr txBox="1"/>
          <p:nvPr/>
        </p:nvSpPr>
        <p:spPr>
          <a:xfrm>
            <a:off x="6325300" y="2440980"/>
            <a:ext cx="1492396" cy="369332"/>
          </a:xfrm>
          <a:prstGeom prst="rect">
            <a:avLst/>
          </a:prstGeom>
          <a:noFill/>
        </p:spPr>
        <p:txBody>
          <a:bodyPr wrap="none" rtlCol="0">
            <a:spAutoFit/>
          </a:bodyPr>
          <a:lstStyle/>
          <a:p>
            <a:r>
              <a:rPr lang="en-US" dirty="0"/>
              <a:t>Preprocessing</a:t>
            </a:r>
          </a:p>
        </p:txBody>
      </p:sp>
      <p:sp>
        <p:nvSpPr>
          <p:cNvPr id="8" name="TextBox 7">
            <a:extLst>
              <a:ext uri="{FF2B5EF4-FFF2-40B4-BE49-F238E27FC236}">
                <a16:creationId xmlns:a16="http://schemas.microsoft.com/office/drawing/2014/main" id="{300248B4-950A-48BD-83F1-BF44B7DE3D82}"/>
              </a:ext>
            </a:extLst>
          </p:cNvPr>
          <p:cNvSpPr txBox="1"/>
          <p:nvPr/>
        </p:nvSpPr>
        <p:spPr>
          <a:xfrm>
            <a:off x="5261414" y="2906262"/>
            <a:ext cx="1955985" cy="369332"/>
          </a:xfrm>
          <a:prstGeom prst="rect">
            <a:avLst/>
          </a:prstGeom>
          <a:noFill/>
        </p:spPr>
        <p:txBody>
          <a:bodyPr wrap="none" rtlCol="0">
            <a:spAutoFit/>
          </a:bodyPr>
          <a:lstStyle/>
          <a:p>
            <a:r>
              <a:rPr lang="en-US" dirty="0"/>
              <a:t>[happy, learn, NLP]</a:t>
            </a:r>
          </a:p>
        </p:txBody>
      </p:sp>
      <p:sp>
        <p:nvSpPr>
          <p:cNvPr id="9" name="Arrow: Down 8">
            <a:extLst>
              <a:ext uri="{FF2B5EF4-FFF2-40B4-BE49-F238E27FC236}">
                <a16:creationId xmlns:a16="http://schemas.microsoft.com/office/drawing/2014/main" id="{31C19AD0-5B2A-44E2-A311-39BB34520928}"/>
              </a:ext>
            </a:extLst>
          </p:cNvPr>
          <p:cNvSpPr/>
          <p:nvPr/>
        </p:nvSpPr>
        <p:spPr>
          <a:xfrm>
            <a:off x="6220858" y="3326644"/>
            <a:ext cx="45719" cy="41274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0" name="Arrow: Down 9">
            <a:extLst>
              <a:ext uri="{FF2B5EF4-FFF2-40B4-BE49-F238E27FC236}">
                <a16:creationId xmlns:a16="http://schemas.microsoft.com/office/drawing/2014/main" id="{F96ACF7C-B687-46EE-965A-42B3CB0683D2}"/>
              </a:ext>
            </a:extLst>
          </p:cNvPr>
          <p:cNvSpPr/>
          <p:nvPr/>
        </p:nvSpPr>
        <p:spPr>
          <a:xfrm>
            <a:off x="6149131" y="2370413"/>
            <a:ext cx="71727" cy="48479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029B753-718B-4D06-BEF0-93B188D48FFA}"/>
              </a:ext>
            </a:extLst>
          </p:cNvPr>
          <p:cNvSpPr txBox="1"/>
          <p:nvPr/>
        </p:nvSpPr>
        <p:spPr>
          <a:xfrm>
            <a:off x="6490283" y="3371544"/>
            <a:ext cx="1901739" cy="369332"/>
          </a:xfrm>
          <a:prstGeom prst="rect">
            <a:avLst/>
          </a:prstGeom>
          <a:noFill/>
        </p:spPr>
        <p:txBody>
          <a:bodyPr wrap="none" rtlCol="0">
            <a:spAutoFit/>
          </a:bodyPr>
          <a:lstStyle/>
          <a:p>
            <a:r>
              <a:rPr lang="en-US" dirty="0"/>
              <a:t>Feature Extraction</a:t>
            </a:r>
          </a:p>
        </p:txBody>
      </p:sp>
      <p:sp>
        <p:nvSpPr>
          <p:cNvPr id="12" name="TextBox 11">
            <a:extLst>
              <a:ext uri="{FF2B5EF4-FFF2-40B4-BE49-F238E27FC236}">
                <a16:creationId xmlns:a16="http://schemas.microsoft.com/office/drawing/2014/main" id="{3695F6B2-4761-445D-98D8-BF7172C901F8}"/>
              </a:ext>
            </a:extLst>
          </p:cNvPr>
          <p:cNvSpPr txBox="1"/>
          <p:nvPr/>
        </p:nvSpPr>
        <p:spPr>
          <a:xfrm>
            <a:off x="4923429" y="3924479"/>
            <a:ext cx="3133708" cy="369332"/>
          </a:xfrm>
          <a:prstGeom prst="rect">
            <a:avLst/>
          </a:prstGeom>
          <a:noFill/>
        </p:spPr>
        <p:txBody>
          <a:bodyPr wrap="square" rtlCol="0">
            <a:spAutoFit/>
          </a:bodyPr>
          <a:lstStyle/>
          <a:p>
            <a:r>
              <a:rPr lang="en-US" dirty="0"/>
              <a:t>	[1,</a:t>
            </a:r>
            <a:r>
              <a:rPr lang="en-US" dirty="0">
                <a:solidFill>
                  <a:schemeClr val="accent6"/>
                </a:solidFill>
              </a:rPr>
              <a:t>4</a:t>
            </a:r>
            <a:r>
              <a:rPr lang="en-US" dirty="0"/>
              <a:t>,</a:t>
            </a:r>
            <a:r>
              <a:rPr lang="en-US" dirty="0">
                <a:solidFill>
                  <a:srgbClr val="7030A0"/>
                </a:solidFill>
              </a:rPr>
              <a:t>2</a:t>
            </a:r>
            <a:r>
              <a:rPr lang="en-US" dirty="0"/>
              <a:t>]</a:t>
            </a:r>
          </a:p>
        </p:txBody>
      </p:sp>
      <p:cxnSp>
        <p:nvCxnSpPr>
          <p:cNvPr id="14" name="Straight Arrow Connector 13">
            <a:extLst>
              <a:ext uri="{FF2B5EF4-FFF2-40B4-BE49-F238E27FC236}">
                <a16:creationId xmlns:a16="http://schemas.microsoft.com/office/drawing/2014/main" id="{7F6481B1-B177-4E13-A6D7-47A684BCBF50}"/>
              </a:ext>
            </a:extLst>
          </p:cNvPr>
          <p:cNvCxnSpPr>
            <a:endCxn id="12" idx="1"/>
          </p:cNvCxnSpPr>
          <p:nvPr/>
        </p:nvCxnSpPr>
        <p:spPr>
          <a:xfrm flipH="1">
            <a:off x="4923429" y="4109145"/>
            <a:ext cx="8733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97693C89-0DC8-4FFA-862A-A0A0B59AA827}"/>
              </a:ext>
            </a:extLst>
          </p:cNvPr>
          <p:cNvCxnSpPr/>
          <p:nvPr/>
        </p:nvCxnSpPr>
        <p:spPr>
          <a:xfrm>
            <a:off x="6266577" y="4293811"/>
            <a:ext cx="0" cy="70602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5B531ABD-A904-4522-ACF8-1F9359EC4A3C}"/>
              </a:ext>
            </a:extLst>
          </p:cNvPr>
          <p:cNvCxnSpPr/>
          <p:nvPr/>
        </p:nvCxnSpPr>
        <p:spPr>
          <a:xfrm>
            <a:off x="6551802" y="4109145"/>
            <a:ext cx="830510"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6E076F5-8638-4147-86B1-9061243ECBBE}"/>
              </a:ext>
            </a:extLst>
          </p:cNvPr>
          <p:cNvSpPr txBox="1"/>
          <p:nvPr/>
        </p:nvSpPr>
        <p:spPr>
          <a:xfrm>
            <a:off x="4261154" y="3924479"/>
            <a:ext cx="1098957" cy="369332"/>
          </a:xfrm>
          <a:prstGeom prst="rect">
            <a:avLst/>
          </a:prstGeom>
          <a:noFill/>
        </p:spPr>
        <p:txBody>
          <a:bodyPr wrap="square" rtlCol="0">
            <a:spAutoFit/>
          </a:bodyPr>
          <a:lstStyle/>
          <a:p>
            <a:r>
              <a:rPr lang="en-US" dirty="0"/>
              <a:t>Bias</a:t>
            </a:r>
          </a:p>
        </p:txBody>
      </p:sp>
      <p:sp>
        <p:nvSpPr>
          <p:cNvPr id="20" name="TextBox 19">
            <a:extLst>
              <a:ext uri="{FF2B5EF4-FFF2-40B4-BE49-F238E27FC236}">
                <a16:creationId xmlns:a16="http://schemas.microsoft.com/office/drawing/2014/main" id="{0D33C69D-D955-44BA-B374-AFBFA1D6D03E}"/>
              </a:ext>
            </a:extLst>
          </p:cNvPr>
          <p:cNvSpPr txBox="1"/>
          <p:nvPr/>
        </p:nvSpPr>
        <p:spPr>
          <a:xfrm>
            <a:off x="7466318" y="3845215"/>
            <a:ext cx="1736521" cy="646331"/>
          </a:xfrm>
          <a:prstGeom prst="rect">
            <a:avLst/>
          </a:prstGeom>
          <a:noFill/>
        </p:spPr>
        <p:txBody>
          <a:bodyPr wrap="square" rtlCol="0">
            <a:spAutoFit/>
          </a:bodyPr>
          <a:lstStyle/>
          <a:p>
            <a:r>
              <a:rPr lang="en-US" dirty="0">
                <a:solidFill>
                  <a:srgbClr val="7030A0"/>
                </a:solidFill>
              </a:rPr>
              <a:t>Sum of negative frequencies</a:t>
            </a:r>
          </a:p>
        </p:txBody>
      </p:sp>
      <p:sp>
        <p:nvSpPr>
          <p:cNvPr id="21" name="TextBox 20">
            <a:extLst>
              <a:ext uri="{FF2B5EF4-FFF2-40B4-BE49-F238E27FC236}">
                <a16:creationId xmlns:a16="http://schemas.microsoft.com/office/drawing/2014/main" id="{276B1AC7-3EC0-4AA3-BD79-E4107DA99312}"/>
              </a:ext>
            </a:extLst>
          </p:cNvPr>
          <p:cNvSpPr txBox="1"/>
          <p:nvPr/>
        </p:nvSpPr>
        <p:spPr>
          <a:xfrm>
            <a:off x="5628901" y="5046005"/>
            <a:ext cx="1753411" cy="646331"/>
          </a:xfrm>
          <a:prstGeom prst="rect">
            <a:avLst/>
          </a:prstGeom>
          <a:noFill/>
        </p:spPr>
        <p:txBody>
          <a:bodyPr wrap="square" rtlCol="0">
            <a:spAutoFit/>
          </a:bodyPr>
          <a:lstStyle/>
          <a:p>
            <a:r>
              <a:rPr lang="en-US" dirty="0">
                <a:solidFill>
                  <a:schemeClr val="accent6"/>
                </a:solidFill>
              </a:rPr>
              <a:t>Sum of Positive frequencies</a:t>
            </a:r>
          </a:p>
        </p:txBody>
      </p:sp>
    </p:spTree>
    <p:extLst>
      <p:ext uri="{BB962C8B-B14F-4D97-AF65-F5344CB8AC3E}">
        <p14:creationId xmlns:p14="http://schemas.microsoft.com/office/powerpoint/2010/main" val="2350560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6064F-FF97-416C-81FB-367FBBD06DED}"/>
              </a:ext>
            </a:extLst>
          </p:cNvPr>
          <p:cNvSpPr>
            <a:spLocks noGrp="1"/>
          </p:cNvSpPr>
          <p:nvPr>
            <p:ph type="title"/>
          </p:nvPr>
        </p:nvSpPr>
        <p:spPr/>
        <p:txBody>
          <a:bodyPr/>
          <a:lstStyle/>
          <a:p>
            <a:r>
              <a:rPr lang="en-US" dirty="0"/>
              <a:t>Overview</a:t>
            </a:r>
          </a:p>
        </p:txBody>
      </p:sp>
      <p:sp>
        <p:nvSpPr>
          <p:cNvPr id="4" name="TextBox 3">
            <a:extLst>
              <a:ext uri="{FF2B5EF4-FFF2-40B4-BE49-F238E27FC236}">
                <a16:creationId xmlns:a16="http://schemas.microsoft.com/office/drawing/2014/main" id="{65E98451-6122-4256-BE1A-A9D2600F7180}"/>
              </a:ext>
            </a:extLst>
          </p:cNvPr>
          <p:cNvSpPr txBox="1"/>
          <p:nvPr/>
        </p:nvSpPr>
        <p:spPr>
          <a:xfrm>
            <a:off x="838200" y="2298584"/>
            <a:ext cx="2751589" cy="2954655"/>
          </a:xfrm>
          <a:prstGeom prst="rect">
            <a:avLst/>
          </a:prstGeom>
          <a:noFill/>
        </p:spPr>
        <p:txBody>
          <a:bodyPr wrap="square" rtlCol="0">
            <a:spAutoFit/>
          </a:bodyPr>
          <a:lstStyle/>
          <a:p>
            <a:r>
              <a:rPr lang="en-US" sz="2400" dirty="0">
                <a:solidFill>
                  <a:schemeClr val="accent1"/>
                </a:solidFill>
              </a:rPr>
              <a:t>I am happy because I am learning ml @Nptel</a:t>
            </a:r>
          </a:p>
          <a:p>
            <a:r>
              <a:rPr lang="en-US" sz="2400" dirty="0">
                <a:solidFill>
                  <a:schemeClr val="accent1"/>
                </a:solidFill>
              </a:rPr>
              <a:t>I am sad I am not learning ml</a:t>
            </a:r>
          </a:p>
          <a:p>
            <a:r>
              <a:rPr lang="en-US" sz="2400" dirty="0">
                <a:solidFill>
                  <a:schemeClr val="accent1"/>
                </a:solidFill>
              </a:rPr>
              <a:t>……..</a:t>
            </a:r>
          </a:p>
          <a:p>
            <a:r>
              <a:rPr lang="en-US" sz="2400" dirty="0">
                <a:solidFill>
                  <a:schemeClr val="accent1"/>
                </a:solidFill>
              </a:rPr>
              <a:t>I am Sad </a:t>
            </a:r>
            <a:r>
              <a:rPr lang="en-US" sz="2400" dirty="0">
                <a:solidFill>
                  <a:schemeClr val="accent1"/>
                </a:solidFill>
                <a:sym typeface="Wingdings" panose="05000000000000000000" pitchFamily="2" charset="2"/>
              </a:rPr>
              <a:t></a:t>
            </a:r>
            <a:endParaRPr lang="en-US" sz="2400" dirty="0">
              <a:solidFill>
                <a:schemeClr val="accent1"/>
              </a:solidFill>
            </a:endParaRPr>
          </a:p>
          <a:p>
            <a:endParaRPr lang="en-US" dirty="0"/>
          </a:p>
        </p:txBody>
      </p:sp>
      <p:cxnSp>
        <p:nvCxnSpPr>
          <p:cNvPr id="6" name="Straight Arrow Connector 5">
            <a:extLst>
              <a:ext uri="{FF2B5EF4-FFF2-40B4-BE49-F238E27FC236}">
                <a16:creationId xmlns:a16="http://schemas.microsoft.com/office/drawing/2014/main" id="{3AB315D0-E6C9-4F68-A24C-ECD6E757CA88}"/>
              </a:ext>
            </a:extLst>
          </p:cNvPr>
          <p:cNvCxnSpPr>
            <a:stCxn id="4" idx="3"/>
          </p:cNvCxnSpPr>
          <p:nvPr/>
        </p:nvCxnSpPr>
        <p:spPr>
          <a:xfrm flipV="1">
            <a:off x="3589789" y="3775911"/>
            <a:ext cx="831209"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9A0B3BB6-B9F7-4629-B9B1-F3457BC5F7D0}"/>
              </a:ext>
            </a:extLst>
          </p:cNvPr>
          <p:cNvSpPr txBox="1"/>
          <p:nvPr/>
        </p:nvSpPr>
        <p:spPr>
          <a:xfrm>
            <a:off x="4509431" y="2652526"/>
            <a:ext cx="3049050" cy="1815882"/>
          </a:xfrm>
          <a:prstGeom prst="rect">
            <a:avLst/>
          </a:prstGeom>
          <a:noFill/>
        </p:spPr>
        <p:txBody>
          <a:bodyPr wrap="square" rtlCol="0">
            <a:spAutoFit/>
          </a:bodyPr>
          <a:lstStyle/>
          <a:p>
            <a:r>
              <a:rPr lang="en-US" sz="2800" dirty="0">
                <a:solidFill>
                  <a:schemeClr val="accent2"/>
                </a:solidFill>
              </a:rPr>
              <a:t>[Happy, learn, ml]</a:t>
            </a:r>
          </a:p>
          <a:p>
            <a:r>
              <a:rPr lang="en-US" sz="2800" dirty="0">
                <a:solidFill>
                  <a:schemeClr val="accent2"/>
                </a:solidFill>
              </a:rPr>
              <a:t>[sad, not, learn, ml]</a:t>
            </a:r>
          </a:p>
          <a:p>
            <a:r>
              <a:rPr lang="en-US" sz="2800" dirty="0">
                <a:solidFill>
                  <a:schemeClr val="accent2"/>
                </a:solidFill>
              </a:rPr>
              <a:t>….</a:t>
            </a:r>
          </a:p>
          <a:p>
            <a:r>
              <a:rPr lang="en-US" sz="2800" dirty="0">
                <a:solidFill>
                  <a:schemeClr val="accent2"/>
                </a:solidFill>
              </a:rPr>
              <a:t>[sad]</a:t>
            </a:r>
            <a:endParaRPr lang="en-US" sz="2400" dirty="0">
              <a:solidFill>
                <a:schemeClr val="accent2"/>
              </a:solidFill>
            </a:endParaRPr>
          </a:p>
        </p:txBody>
      </p:sp>
      <p:cxnSp>
        <p:nvCxnSpPr>
          <p:cNvPr id="9" name="Straight Arrow Connector 8">
            <a:extLst>
              <a:ext uri="{FF2B5EF4-FFF2-40B4-BE49-F238E27FC236}">
                <a16:creationId xmlns:a16="http://schemas.microsoft.com/office/drawing/2014/main" id="{2DF4C56A-642B-443E-9867-DCF4F4BF7163}"/>
              </a:ext>
            </a:extLst>
          </p:cNvPr>
          <p:cNvCxnSpPr>
            <a:cxnSpLocks/>
          </p:cNvCxnSpPr>
          <p:nvPr/>
        </p:nvCxnSpPr>
        <p:spPr>
          <a:xfrm flipV="1">
            <a:off x="7786209" y="3775910"/>
            <a:ext cx="1003881"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F4DB5B3D-1512-4E72-8920-FE021D178DBF}"/>
              </a:ext>
            </a:extLst>
          </p:cNvPr>
          <p:cNvSpPr txBox="1"/>
          <p:nvPr/>
        </p:nvSpPr>
        <p:spPr>
          <a:xfrm>
            <a:off x="9017818" y="2898748"/>
            <a:ext cx="1552310" cy="1569660"/>
          </a:xfrm>
          <a:prstGeom prst="rect">
            <a:avLst/>
          </a:prstGeom>
          <a:noFill/>
        </p:spPr>
        <p:txBody>
          <a:bodyPr wrap="square" rtlCol="0">
            <a:spAutoFit/>
          </a:bodyPr>
          <a:lstStyle/>
          <a:p>
            <a:r>
              <a:rPr lang="en-US" sz="2400" dirty="0">
                <a:solidFill>
                  <a:schemeClr val="accent6"/>
                </a:solidFill>
              </a:rPr>
              <a:t>[[1,40,20],</a:t>
            </a:r>
          </a:p>
          <a:p>
            <a:r>
              <a:rPr lang="en-US" sz="2400" dirty="0">
                <a:solidFill>
                  <a:schemeClr val="accent6"/>
                </a:solidFill>
              </a:rPr>
              <a:t>  [1,20,50],</a:t>
            </a:r>
          </a:p>
          <a:p>
            <a:r>
              <a:rPr lang="en-US" sz="2400" dirty="0">
                <a:solidFill>
                  <a:schemeClr val="accent6"/>
                </a:solidFill>
              </a:rPr>
              <a:t>   ……….</a:t>
            </a:r>
          </a:p>
          <a:p>
            <a:r>
              <a:rPr lang="en-US" sz="2400" dirty="0">
                <a:solidFill>
                  <a:schemeClr val="accent6"/>
                </a:solidFill>
              </a:rPr>
              <a:t>   [1,5,35]]</a:t>
            </a:r>
          </a:p>
        </p:txBody>
      </p:sp>
    </p:spTree>
    <p:extLst>
      <p:ext uri="{BB962C8B-B14F-4D97-AF65-F5344CB8AC3E}">
        <p14:creationId xmlns:p14="http://schemas.microsoft.com/office/powerpoint/2010/main" val="2726835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3C68A-76DD-4050-9395-34AB3F005B18}"/>
              </a:ext>
            </a:extLst>
          </p:cNvPr>
          <p:cNvSpPr>
            <a:spLocks noGrp="1"/>
          </p:cNvSpPr>
          <p:nvPr>
            <p:ph type="title"/>
          </p:nvPr>
        </p:nvSpPr>
        <p:spPr/>
        <p:txBody>
          <a:bodyPr/>
          <a:lstStyle/>
          <a:p>
            <a:r>
              <a:rPr lang="en-US" dirty="0"/>
              <a:t>Overview of SVM</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046FA6F-A479-4945-B8DA-2B13EE91A957}"/>
                  </a:ext>
                </a:extLst>
              </p:cNvPr>
              <p:cNvSpPr txBox="1"/>
              <p:nvPr/>
            </p:nvSpPr>
            <p:spPr>
              <a:xfrm>
                <a:off x="838200" y="2751588"/>
                <a:ext cx="4244829" cy="584775"/>
              </a:xfrm>
              <a:prstGeom prst="rect">
                <a:avLst/>
              </a:prstGeom>
              <a:noFill/>
            </p:spPr>
            <p:txBody>
              <a:bodyPr wrap="square" rtlCol="0">
                <a:spAutoFit/>
              </a:bodyPr>
              <a:lstStyle/>
              <a:p>
                <a:r>
                  <a:rPr lang="en-US" sz="3200" dirty="0"/>
                  <a:t>H(x</a:t>
                </a:r>
                <a:r>
                  <a:rPr lang="en-US" sz="3200" baseline="30000" dirty="0"/>
                  <a:t>(i)</a:t>
                </a:r>
                <a14:m>
                  <m:oMath xmlns:m="http://schemas.openxmlformats.org/officeDocument/2006/math">
                    <m:r>
                      <a:rPr lang="en-US" sz="3200" b="0" i="0" smtClean="0">
                        <a:latin typeface="Cambria Math" panose="02040503050406030204" pitchFamily="18" charset="0"/>
                        <a:ea typeface="Cambria Math" panose="02040503050406030204" pitchFamily="18" charset="0"/>
                      </a:rPr>
                      <m:t>,</m:t>
                    </m:r>
                    <m:r>
                      <m:rPr>
                        <m:sty m:val="p"/>
                      </m:rPr>
                      <a:rPr lang="en-US" sz="3200" b="0" i="0" smtClean="0">
                        <a:latin typeface="Cambria Math" panose="02040503050406030204" pitchFamily="18" charset="0"/>
                        <a:ea typeface="Cambria Math" panose="02040503050406030204" pitchFamily="18" charset="0"/>
                      </a:rPr>
                      <m:t>W</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𝑊𝑇</m:t>
                    </m:r>
                  </m:oMath>
                </a14:m>
                <a:r>
                  <a:rPr lang="en-US" sz="3200" baseline="30000" dirty="0"/>
                  <a:t> </a:t>
                </a:r>
                <a:r>
                  <a:rPr lang="en-US" sz="3200" dirty="0"/>
                  <a:t>*X</a:t>
                </a:r>
                <a:r>
                  <a:rPr lang="en-US" sz="3200" baseline="30000" dirty="0"/>
                  <a:t>(i)</a:t>
                </a:r>
                <a:r>
                  <a:rPr lang="en-US" sz="3200" dirty="0"/>
                  <a:t> + b</a:t>
                </a:r>
                <a:endParaRPr lang="en-US" sz="3200" baseline="30000" dirty="0"/>
              </a:p>
            </p:txBody>
          </p:sp>
        </mc:Choice>
        <mc:Fallback xmlns="">
          <p:sp>
            <p:nvSpPr>
              <p:cNvPr id="4" name="TextBox 3">
                <a:extLst>
                  <a:ext uri="{FF2B5EF4-FFF2-40B4-BE49-F238E27FC236}">
                    <a16:creationId xmlns:a16="http://schemas.microsoft.com/office/drawing/2014/main" id="{8046FA6F-A479-4945-B8DA-2B13EE91A957}"/>
                  </a:ext>
                </a:extLst>
              </p:cNvPr>
              <p:cNvSpPr txBox="1">
                <a:spLocks noRot="1" noChangeAspect="1" noMove="1" noResize="1" noEditPoints="1" noAdjustHandles="1" noChangeArrowheads="1" noChangeShapeType="1" noTextEdit="1"/>
              </p:cNvSpPr>
              <p:nvPr/>
            </p:nvSpPr>
            <p:spPr>
              <a:xfrm>
                <a:off x="838200" y="2751588"/>
                <a:ext cx="4244829" cy="584775"/>
              </a:xfrm>
              <a:prstGeom prst="rect">
                <a:avLst/>
              </a:prstGeom>
              <a:blipFill>
                <a:blip r:embed="rId2"/>
                <a:stretch>
                  <a:fillRect l="-3736" t="-12500" b="-34375"/>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9B12DB1-5FD2-4981-B8CC-7CED8213B1EC}"/>
                  </a:ext>
                </a:extLst>
              </p14:cNvPr>
              <p14:cNvContentPartPr/>
              <p14:nvPr/>
            </p14:nvContentPartPr>
            <p14:xfrm>
              <a:off x="6534684" y="2616896"/>
              <a:ext cx="360" cy="360"/>
            </p14:xfrm>
          </p:contentPart>
        </mc:Choice>
        <mc:Fallback xmlns="">
          <p:pic>
            <p:nvPicPr>
              <p:cNvPr id="9" name="Ink 8">
                <a:extLst>
                  <a:ext uri="{FF2B5EF4-FFF2-40B4-BE49-F238E27FC236}">
                    <a16:creationId xmlns:a16="http://schemas.microsoft.com/office/drawing/2014/main" id="{19B12DB1-5FD2-4981-B8CC-7CED8213B1EC}"/>
                  </a:ext>
                </a:extLst>
              </p:cNvPr>
              <p:cNvPicPr/>
              <p:nvPr/>
            </p:nvPicPr>
            <p:blipFill>
              <a:blip r:embed="rId4"/>
              <a:stretch>
                <a:fillRect/>
              </a:stretch>
            </p:blipFill>
            <p:spPr>
              <a:xfrm>
                <a:off x="6526044" y="260825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3CB5A0C2-10B2-479B-8B8C-2B76621F6730}"/>
                  </a:ext>
                </a:extLst>
              </p14:cNvPr>
              <p14:cNvContentPartPr/>
              <p14:nvPr/>
            </p14:nvContentPartPr>
            <p14:xfrm>
              <a:off x="6610644" y="1921016"/>
              <a:ext cx="68760" cy="3589920"/>
            </p14:xfrm>
          </p:contentPart>
        </mc:Choice>
        <mc:Fallback xmlns="">
          <p:pic>
            <p:nvPicPr>
              <p:cNvPr id="17" name="Ink 16">
                <a:extLst>
                  <a:ext uri="{FF2B5EF4-FFF2-40B4-BE49-F238E27FC236}">
                    <a16:creationId xmlns:a16="http://schemas.microsoft.com/office/drawing/2014/main" id="{3CB5A0C2-10B2-479B-8B8C-2B76621F6730}"/>
                  </a:ext>
                </a:extLst>
              </p:cNvPr>
              <p:cNvPicPr/>
              <p:nvPr/>
            </p:nvPicPr>
            <p:blipFill>
              <a:blip r:embed="rId6"/>
              <a:stretch>
                <a:fillRect/>
              </a:stretch>
            </p:blipFill>
            <p:spPr>
              <a:xfrm>
                <a:off x="6601644" y="1912376"/>
                <a:ext cx="86400" cy="3607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a:extLst>
                  <a:ext uri="{FF2B5EF4-FFF2-40B4-BE49-F238E27FC236}">
                    <a16:creationId xmlns:a16="http://schemas.microsoft.com/office/drawing/2014/main" id="{5AE2C15F-D134-47B0-A30C-6CA4A9F7A71B}"/>
                  </a:ext>
                </a:extLst>
              </p14:cNvPr>
              <p14:cNvContentPartPr/>
              <p14:nvPr/>
            </p14:nvContentPartPr>
            <p14:xfrm>
              <a:off x="6224364" y="4915136"/>
              <a:ext cx="4680360" cy="68040"/>
            </p14:xfrm>
          </p:contentPart>
        </mc:Choice>
        <mc:Fallback xmlns="">
          <p:pic>
            <p:nvPicPr>
              <p:cNvPr id="19" name="Ink 18">
                <a:extLst>
                  <a:ext uri="{FF2B5EF4-FFF2-40B4-BE49-F238E27FC236}">
                    <a16:creationId xmlns:a16="http://schemas.microsoft.com/office/drawing/2014/main" id="{5AE2C15F-D134-47B0-A30C-6CA4A9F7A71B}"/>
                  </a:ext>
                </a:extLst>
              </p:cNvPr>
              <p:cNvPicPr/>
              <p:nvPr/>
            </p:nvPicPr>
            <p:blipFill>
              <a:blip r:embed="rId8"/>
              <a:stretch>
                <a:fillRect/>
              </a:stretch>
            </p:blipFill>
            <p:spPr>
              <a:xfrm>
                <a:off x="6215724" y="4906136"/>
                <a:ext cx="469800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 name="Ink 19">
                <a:extLst>
                  <a:ext uri="{FF2B5EF4-FFF2-40B4-BE49-F238E27FC236}">
                    <a16:creationId xmlns:a16="http://schemas.microsoft.com/office/drawing/2014/main" id="{2F23503A-3C68-46AA-869A-C5F52EDBE059}"/>
                  </a:ext>
                </a:extLst>
              </p14:cNvPr>
              <p14:cNvContentPartPr/>
              <p14:nvPr/>
            </p14:nvContentPartPr>
            <p14:xfrm>
              <a:off x="7088364" y="1962776"/>
              <a:ext cx="3884760" cy="2625480"/>
            </p14:xfrm>
          </p:contentPart>
        </mc:Choice>
        <mc:Fallback xmlns="">
          <p:pic>
            <p:nvPicPr>
              <p:cNvPr id="20" name="Ink 19">
                <a:extLst>
                  <a:ext uri="{FF2B5EF4-FFF2-40B4-BE49-F238E27FC236}">
                    <a16:creationId xmlns:a16="http://schemas.microsoft.com/office/drawing/2014/main" id="{2F23503A-3C68-46AA-869A-C5F52EDBE059}"/>
                  </a:ext>
                </a:extLst>
              </p:cNvPr>
              <p:cNvPicPr/>
              <p:nvPr/>
            </p:nvPicPr>
            <p:blipFill>
              <a:blip r:embed="rId10"/>
              <a:stretch>
                <a:fillRect/>
              </a:stretch>
            </p:blipFill>
            <p:spPr>
              <a:xfrm>
                <a:off x="7079724" y="1953776"/>
                <a:ext cx="3902400" cy="2643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Ink 20">
                <a:extLst>
                  <a:ext uri="{FF2B5EF4-FFF2-40B4-BE49-F238E27FC236}">
                    <a16:creationId xmlns:a16="http://schemas.microsoft.com/office/drawing/2014/main" id="{32384500-5A35-48BE-BD34-E7CE013E3AFA}"/>
                  </a:ext>
                </a:extLst>
              </p14:cNvPr>
              <p14:cNvContentPartPr/>
              <p14:nvPr/>
            </p14:nvContentPartPr>
            <p14:xfrm>
              <a:off x="10880244" y="4890656"/>
              <a:ext cx="1123920" cy="109800"/>
            </p14:xfrm>
          </p:contentPart>
        </mc:Choice>
        <mc:Fallback xmlns="">
          <p:pic>
            <p:nvPicPr>
              <p:cNvPr id="21" name="Ink 20">
                <a:extLst>
                  <a:ext uri="{FF2B5EF4-FFF2-40B4-BE49-F238E27FC236}">
                    <a16:creationId xmlns:a16="http://schemas.microsoft.com/office/drawing/2014/main" id="{32384500-5A35-48BE-BD34-E7CE013E3AFA}"/>
                  </a:ext>
                </a:extLst>
              </p:cNvPr>
              <p:cNvPicPr/>
              <p:nvPr/>
            </p:nvPicPr>
            <p:blipFill>
              <a:blip r:embed="rId12"/>
              <a:stretch>
                <a:fillRect/>
              </a:stretch>
            </p:blipFill>
            <p:spPr>
              <a:xfrm>
                <a:off x="10871244" y="4882016"/>
                <a:ext cx="114156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1" name="Ink 30">
                <a:extLst>
                  <a:ext uri="{FF2B5EF4-FFF2-40B4-BE49-F238E27FC236}">
                    <a16:creationId xmlns:a16="http://schemas.microsoft.com/office/drawing/2014/main" id="{828D2ADE-4F03-4DC9-BED2-29CDBDF0CC40}"/>
                  </a:ext>
                </a:extLst>
              </p14:cNvPr>
              <p14:cNvContentPartPr/>
              <p14:nvPr/>
            </p14:nvContentPartPr>
            <p14:xfrm>
              <a:off x="8029044" y="3078776"/>
              <a:ext cx="293400" cy="478800"/>
            </p14:xfrm>
          </p:contentPart>
        </mc:Choice>
        <mc:Fallback xmlns="">
          <p:pic>
            <p:nvPicPr>
              <p:cNvPr id="31" name="Ink 30">
                <a:extLst>
                  <a:ext uri="{FF2B5EF4-FFF2-40B4-BE49-F238E27FC236}">
                    <a16:creationId xmlns:a16="http://schemas.microsoft.com/office/drawing/2014/main" id="{828D2ADE-4F03-4DC9-BED2-29CDBDF0CC40}"/>
                  </a:ext>
                </a:extLst>
              </p:cNvPr>
              <p:cNvPicPr/>
              <p:nvPr/>
            </p:nvPicPr>
            <p:blipFill>
              <a:blip r:embed="rId14"/>
              <a:stretch>
                <a:fillRect/>
              </a:stretch>
            </p:blipFill>
            <p:spPr>
              <a:xfrm>
                <a:off x="8020044" y="3070136"/>
                <a:ext cx="311040" cy="496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2" name="Ink 31">
                <a:extLst>
                  <a:ext uri="{FF2B5EF4-FFF2-40B4-BE49-F238E27FC236}">
                    <a16:creationId xmlns:a16="http://schemas.microsoft.com/office/drawing/2014/main" id="{01243D9E-BA59-41CF-8450-653B9C5EF101}"/>
                  </a:ext>
                </a:extLst>
              </p14:cNvPr>
              <p14:cNvContentPartPr/>
              <p14:nvPr/>
            </p14:nvContentPartPr>
            <p14:xfrm>
              <a:off x="7977564" y="3456056"/>
              <a:ext cx="109080" cy="137160"/>
            </p14:xfrm>
          </p:contentPart>
        </mc:Choice>
        <mc:Fallback xmlns="">
          <p:pic>
            <p:nvPicPr>
              <p:cNvPr id="32" name="Ink 31">
                <a:extLst>
                  <a:ext uri="{FF2B5EF4-FFF2-40B4-BE49-F238E27FC236}">
                    <a16:creationId xmlns:a16="http://schemas.microsoft.com/office/drawing/2014/main" id="{01243D9E-BA59-41CF-8450-653B9C5EF101}"/>
                  </a:ext>
                </a:extLst>
              </p:cNvPr>
              <p:cNvPicPr/>
              <p:nvPr/>
            </p:nvPicPr>
            <p:blipFill>
              <a:blip r:embed="rId16"/>
              <a:stretch>
                <a:fillRect/>
              </a:stretch>
            </p:blipFill>
            <p:spPr>
              <a:xfrm>
                <a:off x="7968564" y="3447416"/>
                <a:ext cx="12672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3" name="Ink 32">
                <a:extLst>
                  <a:ext uri="{FF2B5EF4-FFF2-40B4-BE49-F238E27FC236}">
                    <a16:creationId xmlns:a16="http://schemas.microsoft.com/office/drawing/2014/main" id="{DEB30024-3AD8-4D61-94BF-7AADFD7C3723}"/>
                  </a:ext>
                </a:extLst>
              </p14:cNvPr>
              <p14:cNvContentPartPr/>
              <p14:nvPr/>
            </p14:nvContentPartPr>
            <p14:xfrm>
              <a:off x="7347924" y="3843416"/>
              <a:ext cx="177840" cy="263880"/>
            </p14:xfrm>
          </p:contentPart>
        </mc:Choice>
        <mc:Fallback xmlns="">
          <p:pic>
            <p:nvPicPr>
              <p:cNvPr id="33" name="Ink 32">
                <a:extLst>
                  <a:ext uri="{FF2B5EF4-FFF2-40B4-BE49-F238E27FC236}">
                    <a16:creationId xmlns:a16="http://schemas.microsoft.com/office/drawing/2014/main" id="{DEB30024-3AD8-4D61-94BF-7AADFD7C3723}"/>
                  </a:ext>
                </a:extLst>
              </p:cNvPr>
              <p:cNvPicPr/>
              <p:nvPr/>
            </p:nvPicPr>
            <p:blipFill>
              <a:blip r:embed="rId18"/>
              <a:stretch>
                <a:fillRect/>
              </a:stretch>
            </p:blipFill>
            <p:spPr>
              <a:xfrm>
                <a:off x="7339284" y="3834776"/>
                <a:ext cx="19548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4" name="Ink 33">
                <a:extLst>
                  <a:ext uri="{FF2B5EF4-FFF2-40B4-BE49-F238E27FC236}">
                    <a16:creationId xmlns:a16="http://schemas.microsoft.com/office/drawing/2014/main" id="{0F0163FE-6B4B-4E2E-BC48-9484D4BD9C9B}"/>
                  </a:ext>
                </a:extLst>
              </p14:cNvPr>
              <p14:cNvContentPartPr/>
              <p14:nvPr/>
            </p14:nvContentPartPr>
            <p14:xfrm>
              <a:off x="7558164" y="3707696"/>
              <a:ext cx="141840" cy="17280"/>
            </p14:xfrm>
          </p:contentPart>
        </mc:Choice>
        <mc:Fallback xmlns="">
          <p:pic>
            <p:nvPicPr>
              <p:cNvPr id="34" name="Ink 33">
                <a:extLst>
                  <a:ext uri="{FF2B5EF4-FFF2-40B4-BE49-F238E27FC236}">
                    <a16:creationId xmlns:a16="http://schemas.microsoft.com/office/drawing/2014/main" id="{0F0163FE-6B4B-4E2E-BC48-9484D4BD9C9B}"/>
                  </a:ext>
                </a:extLst>
              </p:cNvPr>
              <p:cNvPicPr/>
              <p:nvPr/>
            </p:nvPicPr>
            <p:blipFill>
              <a:blip r:embed="rId20"/>
              <a:stretch>
                <a:fillRect/>
              </a:stretch>
            </p:blipFill>
            <p:spPr>
              <a:xfrm>
                <a:off x="7549524" y="3699056"/>
                <a:ext cx="15948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5" name="Ink 34">
                <a:extLst>
                  <a:ext uri="{FF2B5EF4-FFF2-40B4-BE49-F238E27FC236}">
                    <a16:creationId xmlns:a16="http://schemas.microsoft.com/office/drawing/2014/main" id="{F242CC82-750A-4C77-8DA5-CE8637881E2B}"/>
                  </a:ext>
                </a:extLst>
              </p14:cNvPr>
              <p14:cNvContentPartPr/>
              <p14:nvPr/>
            </p14:nvContentPartPr>
            <p14:xfrm>
              <a:off x="7625484" y="3724256"/>
              <a:ext cx="3600" cy="113760"/>
            </p14:xfrm>
          </p:contentPart>
        </mc:Choice>
        <mc:Fallback xmlns="">
          <p:pic>
            <p:nvPicPr>
              <p:cNvPr id="35" name="Ink 34">
                <a:extLst>
                  <a:ext uri="{FF2B5EF4-FFF2-40B4-BE49-F238E27FC236}">
                    <a16:creationId xmlns:a16="http://schemas.microsoft.com/office/drawing/2014/main" id="{F242CC82-750A-4C77-8DA5-CE8637881E2B}"/>
                  </a:ext>
                </a:extLst>
              </p:cNvPr>
              <p:cNvPicPr/>
              <p:nvPr/>
            </p:nvPicPr>
            <p:blipFill>
              <a:blip r:embed="rId22"/>
              <a:stretch>
                <a:fillRect/>
              </a:stretch>
            </p:blipFill>
            <p:spPr>
              <a:xfrm>
                <a:off x="7616844" y="3715616"/>
                <a:ext cx="2124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4" name="Ink 53">
                <a:extLst>
                  <a:ext uri="{FF2B5EF4-FFF2-40B4-BE49-F238E27FC236}">
                    <a16:creationId xmlns:a16="http://schemas.microsoft.com/office/drawing/2014/main" id="{83B4A726-3D83-4652-9D81-A94182DC7EF1}"/>
                  </a:ext>
                </a:extLst>
              </p14:cNvPr>
              <p14:cNvContentPartPr/>
              <p14:nvPr/>
            </p14:nvContentPartPr>
            <p14:xfrm>
              <a:off x="8238564" y="3733256"/>
              <a:ext cx="153000" cy="136440"/>
            </p14:xfrm>
          </p:contentPart>
        </mc:Choice>
        <mc:Fallback xmlns="">
          <p:pic>
            <p:nvPicPr>
              <p:cNvPr id="54" name="Ink 53">
                <a:extLst>
                  <a:ext uri="{FF2B5EF4-FFF2-40B4-BE49-F238E27FC236}">
                    <a16:creationId xmlns:a16="http://schemas.microsoft.com/office/drawing/2014/main" id="{83B4A726-3D83-4652-9D81-A94182DC7EF1}"/>
                  </a:ext>
                </a:extLst>
              </p:cNvPr>
              <p:cNvPicPr/>
              <p:nvPr/>
            </p:nvPicPr>
            <p:blipFill>
              <a:blip r:embed="rId24"/>
              <a:stretch>
                <a:fillRect/>
              </a:stretch>
            </p:blipFill>
            <p:spPr>
              <a:xfrm>
                <a:off x="8229924" y="3724256"/>
                <a:ext cx="17064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6" name="Ink 55">
                <a:extLst>
                  <a:ext uri="{FF2B5EF4-FFF2-40B4-BE49-F238E27FC236}">
                    <a16:creationId xmlns:a16="http://schemas.microsoft.com/office/drawing/2014/main" id="{18E1C948-4CA2-48BC-91EE-D4AD5C4E9201}"/>
                  </a:ext>
                </a:extLst>
              </p14:cNvPr>
              <p14:cNvContentPartPr/>
              <p14:nvPr/>
            </p14:nvContentPartPr>
            <p14:xfrm>
              <a:off x="8416044" y="3590336"/>
              <a:ext cx="115200" cy="124200"/>
            </p14:xfrm>
          </p:contentPart>
        </mc:Choice>
        <mc:Fallback xmlns="">
          <p:pic>
            <p:nvPicPr>
              <p:cNvPr id="56" name="Ink 55">
                <a:extLst>
                  <a:ext uri="{FF2B5EF4-FFF2-40B4-BE49-F238E27FC236}">
                    <a16:creationId xmlns:a16="http://schemas.microsoft.com/office/drawing/2014/main" id="{18E1C948-4CA2-48BC-91EE-D4AD5C4E9201}"/>
                  </a:ext>
                </a:extLst>
              </p:cNvPr>
              <p:cNvPicPr/>
              <p:nvPr/>
            </p:nvPicPr>
            <p:blipFill>
              <a:blip r:embed="rId26"/>
              <a:stretch>
                <a:fillRect/>
              </a:stretch>
            </p:blipFill>
            <p:spPr>
              <a:xfrm>
                <a:off x="8407044" y="3581696"/>
                <a:ext cx="132840" cy="141840"/>
              </a:xfrm>
              <a:prstGeom prst="rect">
                <a:avLst/>
              </a:prstGeom>
            </p:spPr>
          </p:pic>
        </mc:Fallback>
      </mc:AlternateContent>
      <p:grpSp>
        <p:nvGrpSpPr>
          <p:cNvPr id="59" name="Group 58">
            <a:extLst>
              <a:ext uri="{FF2B5EF4-FFF2-40B4-BE49-F238E27FC236}">
                <a16:creationId xmlns:a16="http://schemas.microsoft.com/office/drawing/2014/main" id="{3BF4E1BE-2A65-4FD8-9E06-F3FEF832E5F8}"/>
              </a:ext>
            </a:extLst>
          </p:cNvPr>
          <p:cNvGrpSpPr/>
          <p:nvPr/>
        </p:nvGrpSpPr>
        <p:grpSpPr>
          <a:xfrm>
            <a:off x="7709004" y="3454976"/>
            <a:ext cx="1159560" cy="621000"/>
            <a:chOff x="7709004" y="3454976"/>
            <a:chExt cx="1159560" cy="621000"/>
          </a:xfrm>
        </p:grpSpPr>
        <mc:AlternateContent xmlns:mc="http://schemas.openxmlformats.org/markup-compatibility/2006" xmlns:p14="http://schemas.microsoft.com/office/powerpoint/2010/main">
          <mc:Choice Requires="p14">
            <p:contentPart p14:bwMode="auto" r:id="rId27">
              <p14:nvContentPartPr>
                <p14:cNvPr id="36" name="Ink 35">
                  <a:extLst>
                    <a:ext uri="{FF2B5EF4-FFF2-40B4-BE49-F238E27FC236}">
                      <a16:creationId xmlns:a16="http://schemas.microsoft.com/office/drawing/2014/main" id="{0DE9FE9D-BA64-4478-9EC4-869A9C50CB96}"/>
                    </a:ext>
                  </a:extLst>
                </p14:cNvPr>
                <p14:cNvContentPartPr/>
                <p14:nvPr/>
              </p14:nvContentPartPr>
              <p14:xfrm>
                <a:off x="7709004" y="3850256"/>
                <a:ext cx="113040" cy="130680"/>
              </p14:xfrm>
            </p:contentPart>
          </mc:Choice>
          <mc:Fallback xmlns="">
            <p:pic>
              <p:nvPicPr>
                <p:cNvPr id="36" name="Ink 35">
                  <a:extLst>
                    <a:ext uri="{FF2B5EF4-FFF2-40B4-BE49-F238E27FC236}">
                      <a16:creationId xmlns:a16="http://schemas.microsoft.com/office/drawing/2014/main" id="{0DE9FE9D-BA64-4478-9EC4-869A9C50CB96}"/>
                    </a:ext>
                  </a:extLst>
                </p:cNvPr>
                <p:cNvPicPr/>
                <p:nvPr/>
              </p:nvPicPr>
              <p:blipFill>
                <a:blip r:embed="rId28"/>
                <a:stretch>
                  <a:fillRect/>
                </a:stretch>
              </p:blipFill>
              <p:spPr>
                <a:xfrm>
                  <a:off x="7700364" y="3841616"/>
                  <a:ext cx="13068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7" name="Ink 36">
                  <a:extLst>
                    <a:ext uri="{FF2B5EF4-FFF2-40B4-BE49-F238E27FC236}">
                      <a16:creationId xmlns:a16="http://schemas.microsoft.com/office/drawing/2014/main" id="{22EC0D7B-866B-43BE-B4BF-5BD61B87D440}"/>
                    </a:ext>
                  </a:extLst>
                </p14:cNvPr>
                <p14:cNvContentPartPr/>
                <p14:nvPr/>
              </p14:nvContentPartPr>
              <p14:xfrm>
                <a:off x="7826724" y="3984896"/>
                <a:ext cx="62640" cy="29520"/>
              </p14:xfrm>
            </p:contentPart>
          </mc:Choice>
          <mc:Fallback xmlns="">
            <p:pic>
              <p:nvPicPr>
                <p:cNvPr id="37" name="Ink 36">
                  <a:extLst>
                    <a:ext uri="{FF2B5EF4-FFF2-40B4-BE49-F238E27FC236}">
                      <a16:creationId xmlns:a16="http://schemas.microsoft.com/office/drawing/2014/main" id="{22EC0D7B-866B-43BE-B4BF-5BD61B87D440}"/>
                    </a:ext>
                  </a:extLst>
                </p:cNvPr>
                <p:cNvPicPr/>
                <p:nvPr/>
              </p:nvPicPr>
              <p:blipFill>
                <a:blip r:embed="rId30"/>
                <a:stretch>
                  <a:fillRect/>
                </a:stretch>
              </p:blipFill>
              <p:spPr>
                <a:xfrm>
                  <a:off x="7818084" y="3975896"/>
                  <a:ext cx="8028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9" name="Ink 38">
                  <a:extLst>
                    <a:ext uri="{FF2B5EF4-FFF2-40B4-BE49-F238E27FC236}">
                      <a16:creationId xmlns:a16="http://schemas.microsoft.com/office/drawing/2014/main" id="{BE63E810-9183-4FD1-A197-4FE018F81CC6}"/>
                    </a:ext>
                  </a:extLst>
                </p14:cNvPr>
                <p14:cNvContentPartPr/>
                <p14:nvPr/>
              </p14:nvContentPartPr>
              <p14:xfrm>
                <a:off x="7717284" y="3816776"/>
                <a:ext cx="92880" cy="259200"/>
              </p14:xfrm>
            </p:contentPart>
          </mc:Choice>
          <mc:Fallback xmlns="">
            <p:pic>
              <p:nvPicPr>
                <p:cNvPr id="39" name="Ink 38">
                  <a:extLst>
                    <a:ext uri="{FF2B5EF4-FFF2-40B4-BE49-F238E27FC236}">
                      <a16:creationId xmlns:a16="http://schemas.microsoft.com/office/drawing/2014/main" id="{BE63E810-9183-4FD1-A197-4FE018F81CC6}"/>
                    </a:ext>
                  </a:extLst>
                </p:cNvPr>
                <p:cNvPicPr/>
                <p:nvPr/>
              </p:nvPicPr>
              <p:blipFill>
                <a:blip r:embed="rId32"/>
                <a:stretch>
                  <a:fillRect/>
                </a:stretch>
              </p:blipFill>
              <p:spPr>
                <a:xfrm>
                  <a:off x="7708284" y="3807776"/>
                  <a:ext cx="11052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1" name="Ink 40">
                  <a:extLst>
                    <a:ext uri="{FF2B5EF4-FFF2-40B4-BE49-F238E27FC236}">
                      <a16:creationId xmlns:a16="http://schemas.microsoft.com/office/drawing/2014/main" id="{2EEF639B-6EEE-4CD3-BF6C-37E3D09D7E1C}"/>
                    </a:ext>
                  </a:extLst>
                </p14:cNvPr>
                <p14:cNvContentPartPr/>
                <p14:nvPr/>
              </p14:nvContentPartPr>
              <p14:xfrm>
                <a:off x="7901604" y="3640736"/>
                <a:ext cx="16200" cy="135000"/>
              </p14:xfrm>
            </p:contentPart>
          </mc:Choice>
          <mc:Fallback xmlns="">
            <p:pic>
              <p:nvPicPr>
                <p:cNvPr id="41" name="Ink 40">
                  <a:extLst>
                    <a:ext uri="{FF2B5EF4-FFF2-40B4-BE49-F238E27FC236}">
                      <a16:creationId xmlns:a16="http://schemas.microsoft.com/office/drawing/2014/main" id="{2EEF639B-6EEE-4CD3-BF6C-37E3D09D7E1C}"/>
                    </a:ext>
                  </a:extLst>
                </p:cNvPr>
                <p:cNvPicPr/>
                <p:nvPr/>
              </p:nvPicPr>
              <p:blipFill>
                <a:blip r:embed="rId34"/>
                <a:stretch>
                  <a:fillRect/>
                </a:stretch>
              </p:blipFill>
              <p:spPr>
                <a:xfrm>
                  <a:off x="7892604" y="3632096"/>
                  <a:ext cx="3384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3" name="Ink 42">
                  <a:extLst>
                    <a:ext uri="{FF2B5EF4-FFF2-40B4-BE49-F238E27FC236}">
                      <a16:creationId xmlns:a16="http://schemas.microsoft.com/office/drawing/2014/main" id="{16A1C2D6-FF24-443A-AB75-3DF33FDD57CF}"/>
                    </a:ext>
                  </a:extLst>
                </p14:cNvPr>
                <p14:cNvContentPartPr/>
                <p14:nvPr/>
              </p14:nvContentPartPr>
              <p14:xfrm>
                <a:off x="7961004" y="3715976"/>
                <a:ext cx="360" cy="66240"/>
              </p14:xfrm>
            </p:contentPart>
          </mc:Choice>
          <mc:Fallback xmlns="">
            <p:pic>
              <p:nvPicPr>
                <p:cNvPr id="43" name="Ink 42">
                  <a:extLst>
                    <a:ext uri="{FF2B5EF4-FFF2-40B4-BE49-F238E27FC236}">
                      <a16:creationId xmlns:a16="http://schemas.microsoft.com/office/drawing/2014/main" id="{16A1C2D6-FF24-443A-AB75-3DF33FDD57CF}"/>
                    </a:ext>
                  </a:extLst>
                </p:cNvPr>
                <p:cNvPicPr/>
                <p:nvPr/>
              </p:nvPicPr>
              <p:blipFill>
                <a:blip r:embed="rId36"/>
                <a:stretch>
                  <a:fillRect/>
                </a:stretch>
              </p:blipFill>
              <p:spPr>
                <a:xfrm>
                  <a:off x="7952004" y="3707336"/>
                  <a:ext cx="1800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5" name="Ink 44">
                  <a:extLst>
                    <a:ext uri="{FF2B5EF4-FFF2-40B4-BE49-F238E27FC236}">
                      <a16:creationId xmlns:a16="http://schemas.microsoft.com/office/drawing/2014/main" id="{31BDC1DC-5694-4709-A489-6318987D190E}"/>
                    </a:ext>
                  </a:extLst>
                </p14:cNvPr>
                <p14:cNvContentPartPr/>
                <p14:nvPr/>
              </p14:nvContentPartPr>
              <p14:xfrm>
                <a:off x="7961004" y="3640736"/>
                <a:ext cx="360" cy="360"/>
              </p14:xfrm>
            </p:contentPart>
          </mc:Choice>
          <mc:Fallback xmlns="">
            <p:pic>
              <p:nvPicPr>
                <p:cNvPr id="45" name="Ink 44">
                  <a:extLst>
                    <a:ext uri="{FF2B5EF4-FFF2-40B4-BE49-F238E27FC236}">
                      <a16:creationId xmlns:a16="http://schemas.microsoft.com/office/drawing/2014/main" id="{31BDC1DC-5694-4709-A489-6318987D190E}"/>
                    </a:ext>
                  </a:extLst>
                </p:cNvPr>
                <p:cNvPicPr/>
                <p:nvPr/>
              </p:nvPicPr>
              <p:blipFill>
                <a:blip r:embed="rId38"/>
                <a:stretch>
                  <a:fillRect/>
                </a:stretch>
              </p:blipFill>
              <p:spPr>
                <a:xfrm>
                  <a:off x="7952004" y="363209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7" name="Ink 46">
                  <a:extLst>
                    <a:ext uri="{FF2B5EF4-FFF2-40B4-BE49-F238E27FC236}">
                      <a16:creationId xmlns:a16="http://schemas.microsoft.com/office/drawing/2014/main" id="{E3193F46-1491-4B80-BA27-65449FD6B8E3}"/>
                    </a:ext>
                  </a:extLst>
                </p14:cNvPr>
                <p14:cNvContentPartPr/>
                <p14:nvPr/>
              </p14:nvContentPartPr>
              <p14:xfrm>
                <a:off x="7994484" y="3607256"/>
                <a:ext cx="26280" cy="150480"/>
              </p14:xfrm>
            </p:contentPart>
          </mc:Choice>
          <mc:Fallback xmlns="">
            <p:pic>
              <p:nvPicPr>
                <p:cNvPr id="47" name="Ink 46">
                  <a:extLst>
                    <a:ext uri="{FF2B5EF4-FFF2-40B4-BE49-F238E27FC236}">
                      <a16:creationId xmlns:a16="http://schemas.microsoft.com/office/drawing/2014/main" id="{E3193F46-1491-4B80-BA27-65449FD6B8E3}"/>
                    </a:ext>
                  </a:extLst>
                </p:cNvPr>
                <p:cNvPicPr/>
                <p:nvPr/>
              </p:nvPicPr>
              <p:blipFill>
                <a:blip r:embed="rId40"/>
                <a:stretch>
                  <a:fillRect/>
                </a:stretch>
              </p:blipFill>
              <p:spPr>
                <a:xfrm>
                  <a:off x="7985844" y="3598256"/>
                  <a:ext cx="4392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9" name="Ink 48">
                  <a:extLst>
                    <a:ext uri="{FF2B5EF4-FFF2-40B4-BE49-F238E27FC236}">
                      <a16:creationId xmlns:a16="http://schemas.microsoft.com/office/drawing/2014/main" id="{5B2A9670-426D-4093-A3DE-2532891D95C0}"/>
                    </a:ext>
                  </a:extLst>
                </p14:cNvPr>
                <p14:cNvContentPartPr/>
                <p14:nvPr/>
              </p14:nvContentPartPr>
              <p14:xfrm>
                <a:off x="8078724" y="3724256"/>
                <a:ext cx="360" cy="183960"/>
              </p14:xfrm>
            </p:contentPart>
          </mc:Choice>
          <mc:Fallback xmlns="">
            <p:pic>
              <p:nvPicPr>
                <p:cNvPr id="49" name="Ink 48">
                  <a:extLst>
                    <a:ext uri="{FF2B5EF4-FFF2-40B4-BE49-F238E27FC236}">
                      <a16:creationId xmlns:a16="http://schemas.microsoft.com/office/drawing/2014/main" id="{5B2A9670-426D-4093-A3DE-2532891D95C0}"/>
                    </a:ext>
                  </a:extLst>
                </p:cNvPr>
                <p:cNvPicPr/>
                <p:nvPr/>
              </p:nvPicPr>
              <p:blipFill>
                <a:blip r:embed="rId42"/>
                <a:stretch>
                  <a:fillRect/>
                </a:stretch>
              </p:blipFill>
              <p:spPr>
                <a:xfrm>
                  <a:off x="8069724" y="3715616"/>
                  <a:ext cx="1800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1" name="Ink 50">
                  <a:extLst>
                    <a:ext uri="{FF2B5EF4-FFF2-40B4-BE49-F238E27FC236}">
                      <a16:creationId xmlns:a16="http://schemas.microsoft.com/office/drawing/2014/main" id="{87381612-3BD4-46A4-ACA3-FA00D9508D7A}"/>
                    </a:ext>
                  </a:extLst>
                </p14:cNvPr>
                <p14:cNvContentPartPr/>
                <p14:nvPr/>
              </p14:nvContentPartPr>
              <p14:xfrm>
                <a:off x="7994484" y="3796976"/>
                <a:ext cx="172440" cy="3600"/>
              </p14:xfrm>
            </p:contentPart>
          </mc:Choice>
          <mc:Fallback xmlns="">
            <p:pic>
              <p:nvPicPr>
                <p:cNvPr id="51" name="Ink 50">
                  <a:extLst>
                    <a:ext uri="{FF2B5EF4-FFF2-40B4-BE49-F238E27FC236}">
                      <a16:creationId xmlns:a16="http://schemas.microsoft.com/office/drawing/2014/main" id="{87381612-3BD4-46A4-ACA3-FA00D9508D7A}"/>
                    </a:ext>
                  </a:extLst>
                </p:cNvPr>
                <p:cNvPicPr/>
                <p:nvPr/>
              </p:nvPicPr>
              <p:blipFill>
                <a:blip r:embed="rId44"/>
                <a:stretch>
                  <a:fillRect/>
                </a:stretch>
              </p:blipFill>
              <p:spPr>
                <a:xfrm>
                  <a:off x="7985844" y="3787976"/>
                  <a:ext cx="19008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2" name="Ink 51">
                  <a:extLst>
                    <a:ext uri="{FF2B5EF4-FFF2-40B4-BE49-F238E27FC236}">
                      <a16:creationId xmlns:a16="http://schemas.microsoft.com/office/drawing/2014/main" id="{7E2E48C0-3336-4692-B614-35E855640B1A}"/>
                    </a:ext>
                  </a:extLst>
                </p14:cNvPr>
                <p14:cNvContentPartPr/>
                <p14:nvPr/>
              </p14:nvContentPartPr>
              <p14:xfrm>
                <a:off x="8221284" y="3607256"/>
                <a:ext cx="34920" cy="276480"/>
              </p14:xfrm>
            </p:contentPart>
          </mc:Choice>
          <mc:Fallback xmlns="">
            <p:pic>
              <p:nvPicPr>
                <p:cNvPr id="52" name="Ink 51">
                  <a:extLst>
                    <a:ext uri="{FF2B5EF4-FFF2-40B4-BE49-F238E27FC236}">
                      <a16:creationId xmlns:a16="http://schemas.microsoft.com/office/drawing/2014/main" id="{7E2E48C0-3336-4692-B614-35E855640B1A}"/>
                    </a:ext>
                  </a:extLst>
                </p:cNvPr>
                <p:cNvPicPr/>
                <p:nvPr/>
              </p:nvPicPr>
              <p:blipFill>
                <a:blip r:embed="rId46"/>
                <a:stretch>
                  <a:fillRect/>
                </a:stretch>
              </p:blipFill>
              <p:spPr>
                <a:xfrm>
                  <a:off x="8212284" y="3598256"/>
                  <a:ext cx="5256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8" name="Ink 57">
                  <a:extLst>
                    <a:ext uri="{FF2B5EF4-FFF2-40B4-BE49-F238E27FC236}">
                      <a16:creationId xmlns:a16="http://schemas.microsoft.com/office/drawing/2014/main" id="{58531A91-6484-4F8D-BCE5-6FC8088426A1}"/>
                    </a:ext>
                  </a:extLst>
                </p14:cNvPr>
                <p14:cNvContentPartPr/>
                <p14:nvPr/>
              </p14:nvContentPartPr>
              <p14:xfrm>
                <a:off x="8607924" y="3454976"/>
                <a:ext cx="260640" cy="238680"/>
              </p14:xfrm>
            </p:contentPart>
          </mc:Choice>
          <mc:Fallback xmlns="">
            <p:pic>
              <p:nvPicPr>
                <p:cNvPr id="58" name="Ink 57">
                  <a:extLst>
                    <a:ext uri="{FF2B5EF4-FFF2-40B4-BE49-F238E27FC236}">
                      <a16:creationId xmlns:a16="http://schemas.microsoft.com/office/drawing/2014/main" id="{58531A91-6484-4F8D-BCE5-6FC8088426A1}"/>
                    </a:ext>
                  </a:extLst>
                </p:cNvPr>
                <p:cNvPicPr/>
                <p:nvPr/>
              </p:nvPicPr>
              <p:blipFill>
                <a:blip r:embed="rId48"/>
                <a:stretch>
                  <a:fillRect/>
                </a:stretch>
              </p:blipFill>
              <p:spPr>
                <a:xfrm>
                  <a:off x="8598924" y="3445976"/>
                  <a:ext cx="278280" cy="256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9">
            <p14:nvContentPartPr>
              <p14:cNvPr id="60" name="Ink 59">
                <a:extLst>
                  <a:ext uri="{FF2B5EF4-FFF2-40B4-BE49-F238E27FC236}">
                    <a16:creationId xmlns:a16="http://schemas.microsoft.com/office/drawing/2014/main" id="{40F8C295-738B-4C70-BFFF-E99CE9620B1D}"/>
                  </a:ext>
                </a:extLst>
              </p14:cNvPr>
              <p14:cNvContentPartPr/>
              <p14:nvPr/>
            </p14:nvContentPartPr>
            <p14:xfrm>
              <a:off x="8640684" y="2223776"/>
              <a:ext cx="403200" cy="544320"/>
            </p14:xfrm>
          </p:contentPart>
        </mc:Choice>
        <mc:Fallback xmlns="">
          <p:pic>
            <p:nvPicPr>
              <p:cNvPr id="60" name="Ink 59">
                <a:extLst>
                  <a:ext uri="{FF2B5EF4-FFF2-40B4-BE49-F238E27FC236}">
                    <a16:creationId xmlns:a16="http://schemas.microsoft.com/office/drawing/2014/main" id="{40F8C295-738B-4C70-BFFF-E99CE9620B1D}"/>
                  </a:ext>
                </a:extLst>
              </p:cNvPr>
              <p:cNvPicPr/>
              <p:nvPr/>
            </p:nvPicPr>
            <p:blipFill>
              <a:blip r:embed="rId50"/>
              <a:stretch>
                <a:fillRect/>
              </a:stretch>
            </p:blipFill>
            <p:spPr>
              <a:xfrm>
                <a:off x="8631684" y="2215136"/>
                <a:ext cx="420840" cy="5619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61" name="Ink 60">
                <a:extLst>
                  <a:ext uri="{FF2B5EF4-FFF2-40B4-BE49-F238E27FC236}">
                    <a16:creationId xmlns:a16="http://schemas.microsoft.com/office/drawing/2014/main" id="{C7F985E2-41C0-4E14-A59A-F358E4641136}"/>
                  </a:ext>
                </a:extLst>
              </p14:cNvPr>
              <p14:cNvContentPartPr/>
              <p14:nvPr/>
            </p14:nvContentPartPr>
            <p14:xfrm>
              <a:off x="8917164" y="2167976"/>
              <a:ext cx="166680" cy="118440"/>
            </p14:xfrm>
          </p:contentPart>
        </mc:Choice>
        <mc:Fallback xmlns="">
          <p:pic>
            <p:nvPicPr>
              <p:cNvPr id="61" name="Ink 60">
                <a:extLst>
                  <a:ext uri="{FF2B5EF4-FFF2-40B4-BE49-F238E27FC236}">
                    <a16:creationId xmlns:a16="http://schemas.microsoft.com/office/drawing/2014/main" id="{C7F985E2-41C0-4E14-A59A-F358E4641136}"/>
                  </a:ext>
                </a:extLst>
              </p:cNvPr>
              <p:cNvPicPr/>
              <p:nvPr/>
            </p:nvPicPr>
            <p:blipFill>
              <a:blip r:embed="rId52"/>
              <a:stretch>
                <a:fillRect/>
              </a:stretch>
            </p:blipFill>
            <p:spPr>
              <a:xfrm>
                <a:off x="8908524" y="2158976"/>
                <a:ext cx="184320" cy="136080"/>
              </a:xfrm>
              <a:prstGeom prst="rect">
                <a:avLst/>
              </a:prstGeom>
            </p:spPr>
          </p:pic>
        </mc:Fallback>
      </mc:AlternateContent>
      <p:grpSp>
        <p:nvGrpSpPr>
          <p:cNvPr id="80" name="Group 79">
            <a:extLst>
              <a:ext uri="{FF2B5EF4-FFF2-40B4-BE49-F238E27FC236}">
                <a16:creationId xmlns:a16="http://schemas.microsoft.com/office/drawing/2014/main" id="{5A33EDFB-63D8-4DEC-A529-03AF0852F01B}"/>
              </a:ext>
            </a:extLst>
          </p:cNvPr>
          <p:cNvGrpSpPr/>
          <p:nvPr/>
        </p:nvGrpSpPr>
        <p:grpSpPr>
          <a:xfrm>
            <a:off x="9160524" y="1316936"/>
            <a:ext cx="1326960" cy="834120"/>
            <a:chOff x="9160524" y="1316936"/>
            <a:chExt cx="1326960" cy="834120"/>
          </a:xfrm>
        </p:grpSpPr>
        <mc:AlternateContent xmlns:mc="http://schemas.openxmlformats.org/markup-compatibility/2006" xmlns:p14="http://schemas.microsoft.com/office/powerpoint/2010/main">
          <mc:Choice Requires="p14">
            <p:contentPart p14:bwMode="auto" r:id="rId53">
              <p14:nvContentPartPr>
                <p14:cNvPr id="62" name="Ink 61">
                  <a:extLst>
                    <a:ext uri="{FF2B5EF4-FFF2-40B4-BE49-F238E27FC236}">
                      <a16:creationId xmlns:a16="http://schemas.microsoft.com/office/drawing/2014/main" id="{EC3D49A1-6EFE-4EDB-A9F3-2D46D15AD228}"/>
                    </a:ext>
                  </a:extLst>
                </p14:cNvPr>
                <p14:cNvContentPartPr/>
                <p14:nvPr/>
              </p14:nvContentPartPr>
              <p14:xfrm>
                <a:off x="9160524" y="1863056"/>
                <a:ext cx="252360" cy="288000"/>
              </p14:xfrm>
            </p:contentPart>
          </mc:Choice>
          <mc:Fallback xmlns="">
            <p:pic>
              <p:nvPicPr>
                <p:cNvPr id="62" name="Ink 61">
                  <a:extLst>
                    <a:ext uri="{FF2B5EF4-FFF2-40B4-BE49-F238E27FC236}">
                      <a16:creationId xmlns:a16="http://schemas.microsoft.com/office/drawing/2014/main" id="{EC3D49A1-6EFE-4EDB-A9F3-2D46D15AD228}"/>
                    </a:ext>
                  </a:extLst>
                </p:cNvPr>
                <p:cNvPicPr/>
                <p:nvPr/>
              </p:nvPicPr>
              <p:blipFill>
                <a:blip r:embed="rId54"/>
                <a:stretch>
                  <a:fillRect/>
                </a:stretch>
              </p:blipFill>
              <p:spPr>
                <a:xfrm>
                  <a:off x="9151884" y="1854416"/>
                  <a:ext cx="270000" cy="30564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63" name="Ink 62">
                  <a:extLst>
                    <a:ext uri="{FF2B5EF4-FFF2-40B4-BE49-F238E27FC236}">
                      <a16:creationId xmlns:a16="http://schemas.microsoft.com/office/drawing/2014/main" id="{9B2AED81-A922-4698-8231-F514098BF0FE}"/>
                    </a:ext>
                  </a:extLst>
                </p14:cNvPr>
                <p14:cNvContentPartPr/>
                <p14:nvPr/>
              </p14:nvContentPartPr>
              <p14:xfrm>
                <a:off x="9429084" y="1588376"/>
                <a:ext cx="153360" cy="48240"/>
              </p14:xfrm>
            </p:contentPart>
          </mc:Choice>
          <mc:Fallback xmlns="">
            <p:pic>
              <p:nvPicPr>
                <p:cNvPr id="63" name="Ink 62">
                  <a:extLst>
                    <a:ext uri="{FF2B5EF4-FFF2-40B4-BE49-F238E27FC236}">
                      <a16:creationId xmlns:a16="http://schemas.microsoft.com/office/drawing/2014/main" id="{9B2AED81-A922-4698-8231-F514098BF0FE}"/>
                    </a:ext>
                  </a:extLst>
                </p:cNvPr>
                <p:cNvPicPr/>
                <p:nvPr/>
              </p:nvPicPr>
              <p:blipFill>
                <a:blip r:embed="rId56"/>
                <a:stretch>
                  <a:fillRect/>
                </a:stretch>
              </p:blipFill>
              <p:spPr>
                <a:xfrm>
                  <a:off x="9420444" y="1579376"/>
                  <a:ext cx="17100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64" name="Ink 63">
                  <a:extLst>
                    <a:ext uri="{FF2B5EF4-FFF2-40B4-BE49-F238E27FC236}">
                      <a16:creationId xmlns:a16="http://schemas.microsoft.com/office/drawing/2014/main" id="{FFDE321C-529F-4C80-878C-6B3A350E7728}"/>
                    </a:ext>
                  </a:extLst>
                </p14:cNvPr>
                <p14:cNvContentPartPr/>
                <p14:nvPr/>
              </p14:nvContentPartPr>
              <p14:xfrm>
                <a:off x="9504684" y="1618976"/>
                <a:ext cx="360" cy="167040"/>
              </p14:xfrm>
            </p:contentPart>
          </mc:Choice>
          <mc:Fallback xmlns="">
            <p:pic>
              <p:nvPicPr>
                <p:cNvPr id="64" name="Ink 63">
                  <a:extLst>
                    <a:ext uri="{FF2B5EF4-FFF2-40B4-BE49-F238E27FC236}">
                      <a16:creationId xmlns:a16="http://schemas.microsoft.com/office/drawing/2014/main" id="{FFDE321C-529F-4C80-878C-6B3A350E7728}"/>
                    </a:ext>
                  </a:extLst>
                </p:cNvPr>
                <p:cNvPicPr/>
                <p:nvPr/>
              </p:nvPicPr>
              <p:blipFill>
                <a:blip r:embed="rId58"/>
                <a:stretch>
                  <a:fillRect/>
                </a:stretch>
              </p:blipFill>
              <p:spPr>
                <a:xfrm>
                  <a:off x="9495684" y="1610336"/>
                  <a:ext cx="1800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66" name="Ink 65">
                  <a:extLst>
                    <a:ext uri="{FF2B5EF4-FFF2-40B4-BE49-F238E27FC236}">
                      <a16:creationId xmlns:a16="http://schemas.microsoft.com/office/drawing/2014/main" id="{7D7FCF89-0110-4FAD-89DA-95360368460C}"/>
                    </a:ext>
                  </a:extLst>
                </p14:cNvPr>
                <p14:cNvContentPartPr/>
                <p14:nvPr/>
              </p14:nvContentPartPr>
              <p14:xfrm>
                <a:off x="9613404" y="1728056"/>
                <a:ext cx="175320" cy="160920"/>
              </p14:xfrm>
            </p:contentPart>
          </mc:Choice>
          <mc:Fallback xmlns="">
            <p:pic>
              <p:nvPicPr>
                <p:cNvPr id="66" name="Ink 65">
                  <a:extLst>
                    <a:ext uri="{FF2B5EF4-FFF2-40B4-BE49-F238E27FC236}">
                      <a16:creationId xmlns:a16="http://schemas.microsoft.com/office/drawing/2014/main" id="{7D7FCF89-0110-4FAD-89DA-95360368460C}"/>
                    </a:ext>
                  </a:extLst>
                </p:cNvPr>
                <p:cNvPicPr/>
                <p:nvPr/>
              </p:nvPicPr>
              <p:blipFill>
                <a:blip r:embed="rId60"/>
                <a:stretch>
                  <a:fillRect/>
                </a:stretch>
              </p:blipFill>
              <p:spPr>
                <a:xfrm>
                  <a:off x="9604764" y="1719416"/>
                  <a:ext cx="19296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67" name="Ink 66">
                  <a:extLst>
                    <a:ext uri="{FF2B5EF4-FFF2-40B4-BE49-F238E27FC236}">
                      <a16:creationId xmlns:a16="http://schemas.microsoft.com/office/drawing/2014/main" id="{822C5BB3-EEE4-46E3-B9E4-41573EAF2040}"/>
                    </a:ext>
                  </a:extLst>
                </p14:cNvPr>
                <p14:cNvContentPartPr/>
                <p14:nvPr/>
              </p14:nvContentPartPr>
              <p14:xfrm>
                <a:off x="9672444" y="1669376"/>
                <a:ext cx="109440" cy="267480"/>
              </p14:xfrm>
            </p:contentPart>
          </mc:Choice>
          <mc:Fallback xmlns="">
            <p:pic>
              <p:nvPicPr>
                <p:cNvPr id="67" name="Ink 66">
                  <a:extLst>
                    <a:ext uri="{FF2B5EF4-FFF2-40B4-BE49-F238E27FC236}">
                      <a16:creationId xmlns:a16="http://schemas.microsoft.com/office/drawing/2014/main" id="{822C5BB3-EEE4-46E3-B9E4-41573EAF2040}"/>
                    </a:ext>
                  </a:extLst>
                </p:cNvPr>
                <p:cNvPicPr/>
                <p:nvPr/>
              </p:nvPicPr>
              <p:blipFill>
                <a:blip r:embed="rId62"/>
                <a:stretch>
                  <a:fillRect/>
                </a:stretch>
              </p:blipFill>
              <p:spPr>
                <a:xfrm>
                  <a:off x="9663444" y="1660736"/>
                  <a:ext cx="12708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68" name="Ink 67">
                  <a:extLst>
                    <a:ext uri="{FF2B5EF4-FFF2-40B4-BE49-F238E27FC236}">
                      <a16:creationId xmlns:a16="http://schemas.microsoft.com/office/drawing/2014/main" id="{DE10A366-5B60-4C89-8105-DBA8846B80E9}"/>
                    </a:ext>
                  </a:extLst>
                </p14:cNvPr>
                <p14:cNvContentPartPr/>
                <p14:nvPr/>
              </p14:nvContentPartPr>
              <p14:xfrm>
                <a:off x="9846324" y="1492976"/>
                <a:ext cx="27720" cy="144720"/>
              </p14:xfrm>
            </p:contentPart>
          </mc:Choice>
          <mc:Fallback xmlns="">
            <p:pic>
              <p:nvPicPr>
                <p:cNvPr id="68" name="Ink 67">
                  <a:extLst>
                    <a:ext uri="{FF2B5EF4-FFF2-40B4-BE49-F238E27FC236}">
                      <a16:creationId xmlns:a16="http://schemas.microsoft.com/office/drawing/2014/main" id="{DE10A366-5B60-4C89-8105-DBA8846B80E9}"/>
                    </a:ext>
                  </a:extLst>
                </p:cNvPr>
                <p:cNvPicPr/>
                <p:nvPr/>
              </p:nvPicPr>
              <p:blipFill>
                <a:blip r:embed="rId64"/>
                <a:stretch>
                  <a:fillRect/>
                </a:stretch>
              </p:blipFill>
              <p:spPr>
                <a:xfrm>
                  <a:off x="9837324" y="1484336"/>
                  <a:ext cx="4536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70" name="Ink 69">
                  <a:extLst>
                    <a:ext uri="{FF2B5EF4-FFF2-40B4-BE49-F238E27FC236}">
                      <a16:creationId xmlns:a16="http://schemas.microsoft.com/office/drawing/2014/main" id="{513FB1E1-2F72-4005-9E38-EDE75763B862}"/>
                    </a:ext>
                  </a:extLst>
                </p14:cNvPr>
                <p14:cNvContentPartPr/>
                <p14:nvPr/>
              </p14:nvContentPartPr>
              <p14:xfrm>
                <a:off x="9932724" y="1509536"/>
                <a:ext cx="360" cy="91800"/>
              </p14:xfrm>
            </p:contentPart>
          </mc:Choice>
          <mc:Fallback xmlns="">
            <p:pic>
              <p:nvPicPr>
                <p:cNvPr id="70" name="Ink 69">
                  <a:extLst>
                    <a:ext uri="{FF2B5EF4-FFF2-40B4-BE49-F238E27FC236}">
                      <a16:creationId xmlns:a16="http://schemas.microsoft.com/office/drawing/2014/main" id="{513FB1E1-2F72-4005-9E38-EDE75763B862}"/>
                    </a:ext>
                  </a:extLst>
                </p:cNvPr>
                <p:cNvPicPr/>
                <p:nvPr/>
              </p:nvPicPr>
              <p:blipFill>
                <a:blip r:embed="rId66"/>
                <a:stretch>
                  <a:fillRect/>
                </a:stretch>
              </p:blipFill>
              <p:spPr>
                <a:xfrm>
                  <a:off x="9923724" y="1500896"/>
                  <a:ext cx="1800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71" name="Ink 70">
                  <a:extLst>
                    <a:ext uri="{FF2B5EF4-FFF2-40B4-BE49-F238E27FC236}">
                      <a16:creationId xmlns:a16="http://schemas.microsoft.com/office/drawing/2014/main" id="{0B86ED63-0905-432E-990B-F21792FBE973}"/>
                    </a:ext>
                  </a:extLst>
                </p14:cNvPr>
                <p14:cNvContentPartPr/>
                <p14:nvPr/>
              </p14:nvContentPartPr>
              <p14:xfrm>
                <a:off x="9932724" y="1417736"/>
                <a:ext cx="360" cy="360"/>
              </p14:xfrm>
            </p:contentPart>
          </mc:Choice>
          <mc:Fallback xmlns="">
            <p:pic>
              <p:nvPicPr>
                <p:cNvPr id="71" name="Ink 70">
                  <a:extLst>
                    <a:ext uri="{FF2B5EF4-FFF2-40B4-BE49-F238E27FC236}">
                      <a16:creationId xmlns:a16="http://schemas.microsoft.com/office/drawing/2014/main" id="{0B86ED63-0905-432E-990B-F21792FBE973}"/>
                    </a:ext>
                  </a:extLst>
                </p:cNvPr>
                <p:cNvPicPr/>
                <p:nvPr/>
              </p:nvPicPr>
              <p:blipFill>
                <a:blip r:embed="rId68"/>
                <a:stretch>
                  <a:fillRect/>
                </a:stretch>
              </p:blipFill>
              <p:spPr>
                <a:xfrm>
                  <a:off x="9923724" y="140909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73" name="Ink 72">
                  <a:extLst>
                    <a:ext uri="{FF2B5EF4-FFF2-40B4-BE49-F238E27FC236}">
                      <a16:creationId xmlns:a16="http://schemas.microsoft.com/office/drawing/2014/main" id="{0FE6B02D-0E10-4932-B07B-E25A8473A6D2}"/>
                    </a:ext>
                  </a:extLst>
                </p14:cNvPr>
                <p14:cNvContentPartPr/>
                <p14:nvPr/>
              </p14:nvContentPartPr>
              <p14:xfrm>
                <a:off x="10007964" y="1417736"/>
                <a:ext cx="59760" cy="177120"/>
              </p14:xfrm>
            </p:contentPart>
          </mc:Choice>
          <mc:Fallback xmlns="">
            <p:pic>
              <p:nvPicPr>
                <p:cNvPr id="73" name="Ink 72">
                  <a:extLst>
                    <a:ext uri="{FF2B5EF4-FFF2-40B4-BE49-F238E27FC236}">
                      <a16:creationId xmlns:a16="http://schemas.microsoft.com/office/drawing/2014/main" id="{0FE6B02D-0E10-4932-B07B-E25A8473A6D2}"/>
                    </a:ext>
                  </a:extLst>
                </p:cNvPr>
                <p:cNvPicPr/>
                <p:nvPr/>
              </p:nvPicPr>
              <p:blipFill>
                <a:blip r:embed="rId70"/>
                <a:stretch>
                  <a:fillRect/>
                </a:stretch>
              </p:blipFill>
              <p:spPr>
                <a:xfrm>
                  <a:off x="9998964" y="1409096"/>
                  <a:ext cx="7740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74" name="Ink 73">
                  <a:extLst>
                    <a:ext uri="{FF2B5EF4-FFF2-40B4-BE49-F238E27FC236}">
                      <a16:creationId xmlns:a16="http://schemas.microsoft.com/office/drawing/2014/main" id="{6C52CAFB-5322-4C09-999F-D0F804E131C1}"/>
                    </a:ext>
                  </a:extLst>
                </p14:cNvPr>
                <p14:cNvContentPartPr/>
                <p14:nvPr/>
              </p14:nvContentPartPr>
              <p14:xfrm>
                <a:off x="10167084" y="1518536"/>
                <a:ext cx="360" cy="192240"/>
              </p14:xfrm>
            </p:contentPart>
          </mc:Choice>
          <mc:Fallback xmlns="">
            <p:pic>
              <p:nvPicPr>
                <p:cNvPr id="74" name="Ink 73">
                  <a:extLst>
                    <a:ext uri="{FF2B5EF4-FFF2-40B4-BE49-F238E27FC236}">
                      <a16:creationId xmlns:a16="http://schemas.microsoft.com/office/drawing/2014/main" id="{6C52CAFB-5322-4C09-999F-D0F804E131C1}"/>
                    </a:ext>
                  </a:extLst>
                </p:cNvPr>
                <p:cNvPicPr/>
                <p:nvPr/>
              </p:nvPicPr>
              <p:blipFill>
                <a:blip r:embed="rId72"/>
                <a:stretch>
                  <a:fillRect/>
                </a:stretch>
              </p:blipFill>
              <p:spPr>
                <a:xfrm>
                  <a:off x="10158444" y="1509536"/>
                  <a:ext cx="1800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76" name="Ink 75">
                  <a:extLst>
                    <a:ext uri="{FF2B5EF4-FFF2-40B4-BE49-F238E27FC236}">
                      <a16:creationId xmlns:a16="http://schemas.microsoft.com/office/drawing/2014/main" id="{E43BC6E9-E52F-4BF6-8342-93B50E093BCB}"/>
                    </a:ext>
                  </a:extLst>
                </p14:cNvPr>
                <p14:cNvContentPartPr/>
                <p14:nvPr/>
              </p14:nvContentPartPr>
              <p14:xfrm>
                <a:off x="10074924" y="1585136"/>
                <a:ext cx="183600" cy="51120"/>
              </p14:xfrm>
            </p:contentPart>
          </mc:Choice>
          <mc:Fallback xmlns="">
            <p:pic>
              <p:nvPicPr>
                <p:cNvPr id="76" name="Ink 75">
                  <a:extLst>
                    <a:ext uri="{FF2B5EF4-FFF2-40B4-BE49-F238E27FC236}">
                      <a16:creationId xmlns:a16="http://schemas.microsoft.com/office/drawing/2014/main" id="{E43BC6E9-E52F-4BF6-8342-93B50E093BCB}"/>
                    </a:ext>
                  </a:extLst>
                </p:cNvPr>
                <p:cNvPicPr/>
                <p:nvPr/>
              </p:nvPicPr>
              <p:blipFill>
                <a:blip r:embed="rId74"/>
                <a:stretch>
                  <a:fillRect/>
                </a:stretch>
              </p:blipFill>
              <p:spPr>
                <a:xfrm>
                  <a:off x="10065924" y="1576136"/>
                  <a:ext cx="20124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77" name="Ink 76">
                  <a:extLst>
                    <a:ext uri="{FF2B5EF4-FFF2-40B4-BE49-F238E27FC236}">
                      <a16:creationId xmlns:a16="http://schemas.microsoft.com/office/drawing/2014/main" id="{69BA5756-ED09-436B-BFB1-66A116A6F055}"/>
                    </a:ext>
                  </a:extLst>
                </p14:cNvPr>
                <p14:cNvContentPartPr/>
                <p14:nvPr/>
              </p14:nvContentPartPr>
              <p14:xfrm>
                <a:off x="10333764" y="1316936"/>
                <a:ext cx="52560" cy="326520"/>
              </p14:xfrm>
            </p:contentPart>
          </mc:Choice>
          <mc:Fallback xmlns="">
            <p:pic>
              <p:nvPicPr>
                <p:cNvPr id="77" name="Ink 76">
                  <a:extLst>
                    <a:ext uri="{FF2B5EF4-FFF2-40B4-BE49-F238E27FC236}">
                      <a16:creationId xmlns:a16="http://schemas.microsoft.com/office/drawing/2014/main" id="{69BA5756-ED09-436B-BFB1-66A116A6F055}"/>
                    </a:ext>
                  </a:extLst>
                </p:cNvPr>
                <p:cNvPicPr/>
                <p:nvPr/>
              </p:nvPicPr>
              <p:blipFill>
                <a:blip r:embed="rId76"/>
                <a:stretch>
                  <a:fillRect/>
                </a:stretch>
              </p:blipFill>
              <p:spPr>
                <a:xfrm>
                  <a:off x="10324764" y="1308296"/>
                  <a:ext cx="70200" cy="3441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79" name="Ink 78">
                  <a:extLst>
                    <a:ext uri="{FF2B5EF4-FFF2-40B4-BE49-F238E27FC236}">
                      <a16:creationId xmlns:a16="http://schemas.microsoft.com/office/drawing/2014/main" id="{99FEBC3E-ADDD-4471-BA9F-A5AD0605CE10}"/>
                    </a:ext>
                  </a:extLst>
                </p14:cNvPr>
                <p14:cNvContentPartPr/>
                <p14:nvPr/>
              </p14:nvContentPartPr>
              <p14:xfrm>
                <a:off x="10360044" y="1485056"/>
                <a:ext cx="127440" cy="145080"/>
              </p14:xfrm>
            </p:contentPart>
          </mc:Choice>
          <mc:Fallback xmlns="">
            <p:pic>
              <p:nvPicPr>
                <p:cNvPr id="79" name="Ink 78">
                  <a:extLst>
                    <a:ext uri="{FF2B5EF4-FFF2-40B4-BE49-F238E27FC236}">
                      <a16:creationId xmlns:a16="http://schemas.microsoft.com/office/drawing/2014/main" id="{99FEBC3E-ADDD-4471-BA9F-A5AD0605CE10}"/>
                    </a:ext>
                  </a:extLst>
                </p:cNvPr>
                <p:cNvPicPr/>
                <p:nvPr/>
              </p:nvPicPr>
              <p:blipFill>
                <a:blip r:embed="rId78"/>
                <a:stretch>
                  <a:fillRect/>
                </a:stretch>
              </p:blipFill>
              <p:spPr>
                <a:xfrm>
                  <a:off x="10351404" y="1476056"/>
                  <a:ext cx="145080" cy="162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9">
            <p14:nvContentPartPr>
              <p14:cNvPr id="81" name="Ink 80">
                <a:extLst>
                  <a:ext uri="{FF2B5EF4-FFF2-40B4-BE49-F238E27FC236}">
                    <a16:creationId xmlns:a16="http://schemas.microsoft.com/office/drawing/2014/main" id="{DA4D1096-7B04-477E-83AF-E8AE4091FC55}"/>
                  </a:ext>
                </a:extLst>
              </p14:cNvPr>
              <p14:cNvContentPartPr/>
              <p14:nvPr/>
            </p14:nvContentPartPr>
            <p14:xfrm>
              <a:off x="10586844" y="1367336"/>
              <a:ext cx="125640" cy="200520"/>
            </p14:xfrm>
          </p:contentPart>
        </mc:Choice>
        <mc:Fallback xmlns="">
          <p:pic>
            <p:nvPicPr>
              <p:cNvPr id="81" name="Ink 80">
                <a:extLst>
                  <a:ext uri="{FF2B5EF4-FFF2-40B4-BE49-F238E27FC236}">
                    <a16:creationId xmlns:a16="http://schemas.microsoft.com/office/drawing/2014/main" id="{DA4D1096-7B04-477E-83AF-E8AE4091FC55}"/>
                  </a:ext>
                </a:extLst>
              </p:cNvPr>
              <p:cNvPicPr/>
              <p:nvPr/>
            </p:nvPicPr>
            <p:blipFill>
              <a:blip r:embed="rId80"/>
              <a:stretch>
                <a:fillRect/>
              </a:stretch>
            </p:blipFill>
            <p:spPr>
              <a:xfrm>
                <a:off x="10578204" y="1358696"/>
                <a:ext cx="14328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82" name="Ink 81">
                <a:extLst>
                  <a:ext uri="{FF2B5EF4-FFF2-40B4-BE49-F238E27FC236}">
                    <a16:creationId xmlns:a16="http://schemas.microsoft.com/office/drawing/2014/main" id="{ED0D6052-A7DF-438D-86A1-50BAB8E76A5A}"/>
                  </a:ext>
                </a:extLst>
              </p14:cNvPr>
              <p14:cNvContentPartPr/>
              <p14:nvPr/>
            </p14:nvContentPartPr>
            <p14:xfrm>
              <a:off x="10803564" y="1190216"/>
              <a:ext cx="162000" cy="218520"/>
            </p14:xfrm>
          </p:contentPart>
        </mc:Choice>
        <mc:Fallback xmlns="">
          <p:pic>
            <p:nvPicPr>
              <p:cNvPr id="82" name="Ink 81">
                <a:extLst>
                  <a:ext uri="{FF2B5EF4-FFF2-40B4-BE49-F238E27FC236}">
                    <a16:creationId xmlns:a16="http://schemas.microsoft.com/office/drawing/2014/main" id="{ED0D6052-A7DF-438D-86A1-50BAB8E76A5A}"/>
                  </a:ext>
                </a:extLst>
              </p:cNvPr>
              <p:cNvPicPr/>
              <p:nvPr/>
            </p:nvPicPr>
            <p:blipFill>
              <a:blip r:embed="rId82"/>
              <a:stretch>
                <a:fillRect/>
              </a:stretch>
            </p:blipFill>
            <p:spPr>
              <a:xfrm>
                <a:off x="10794924" y="1181216"/>
                <a:ext cx="17964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93" name="Ink 92">
                <a:extLst>
                  <a:ext uri="{FF2B5EF4-FFF2-40B4-BE49-F238E27FC236}">
                    <a16:creationId xmlns:a16="http://schemas.microsoft.com/office/drawing/2014/main" id="{20A53E20-8209-4671-B706-B543DFDE6ADF}"/>
                  </a:ext>
                </a:extLst>
              </p14:cNvPr>
              <p14:cNvContentPartPr/>
              <p14:nvPr/>
            </p14:nvContentPartPr>
            <p14:xfrm>
              <a:off x="10653804" y="1553816"/>
              <a:ext cx="93960" cy="73800"/>
            </p14:xfrm>
          </p:contentPart>
        </mc:Choice>
        <mc:Fallback xmlns="">
          <p:pic>
            <p:nvPicPr>
              <p:cNvPr id="93" name="Ink 92">
                <a:extLst>
                  <a:ext uri="{FF2B5EF4-FFF2-40B4-BE49-F238E27FC236}">
                    <a16:creationId xmlns:a16="http://schemas.microsoft.com/office/drawing/2014/main" id="{20A53E20-8209-4671-B706-B543DFDE6ADF}"/>
                  </a:ext>
                </a:extLst>
              </p:cNvPr>
              <p:cNvPicPr/>
              <p:nvPr/>
            </p:nvPicPr>
            <p:blipFill>
              <a:blip r:embed="rId84"/>
              <a:stretch>
                <a:fillRect/>
              </a:stretch>
            </p:blipFill>
            <p:spPr>
              <a:xfrm>
                <a:off x="10645164" y="1545176"/>
                <a:ext cx="111600" cy="91440"/>
              </a:xfrm>
              <a:prstGeom prst="rect">
                <a:avLst/>
              </a:prstGeom>
            </p:spPr>
          </p:pic>
        </mc:Fallback>
      </mc:AlternateContent>
    </p:spTree>
    <p:extLst>
      <p:ext uri="{BB962C8B-B14F-4D97-AF65-F5344CB8AC3E}">
        <p14:creationId xmlns:p14="http://schemas.microsoft.com/office/powerpoint/2010/main" val="2584655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54F82-4895-4E45-A03B-B7684CE1EAD7}"/>
              </a:ext>
            </a:extLst>
          </p:cNvPr>
          <p:cNvSpPr>
            <a:spLocks noGrp="1"/>
          </p:cNvSpPr>
          <p:nvPr>
            <p:ph type="title"/>
          </p:nvPr>
        </p:nvSpPr>
        <p:spPr/>
        <p:txBody>
          <a:bodyPr/>
          <a:lstStyle/>
          <a:p>
            <a:r>
              <a:rPr lang="en-US" dirty="0"/>
              <a:t>Algorithm of SVM</a:t>
            </a:r>
          </a:p>
        </p:txBody>
      </p:sp>
      <p:pic>
        <p:nvPicPr>
          <p:cNvPr id="5" name="Picture 4">
            <a:extLst>
              <a:ext uri="{FF2B5EF4-FFF2-40B4-BE49-F238E27FC236}">
                <a16:creationId xmlns:a16="http://schemas.microsoft.com/office/drawing/2014/main" id="{7C167216-CFE2-4B1E-A8E1-D1DCB9E5BF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1760" y="1514784"/>
            <a:ext cx="3552039" cy="5343216"/>
          </a:xfrm>
          <a:prstGeom prst="rect">
            <a:avLst/>
          </a:prstGeom>
        </p:spPr>
      </p:pic>
      <p:sp>
        <p:nvSpPr>
          <p:cNvPr id="6" name="TextBox 5">
            <a:extLst>
              <a:ext uri="{FF2B5EF4-FFF2-40B4-BE49-F238E27FC236}">
                <a16:creationId xmlns:a16="http://schemas.microsoft.com/office/drawing/2014/main" id="{13D7EE52-CA7E-42E8-A263-7A653F838505}"/>
              </a:ext>
            </a:extLst>
          </p:cNvPr>
          <p:cNvSpPr txBox="1"/>
          <p:nvPr/>
        </p:nvSpPr>
        <p:spPr>
          <a:xfrm>
            <a:off x="5637402" y="2973897"/>
            <a:ext cx="65" cy="276999"/>
          </a:xfrm>
          <a:prstGeom prst="rect">
            <a:avLst/>
          </a:prstGeom>
          <a:noFill/>
        </p:spPr>
        <p:txBody>
          <a:bodyPr wrap="none" lIns="0" tIns="0" rIns="0" bIns="0" rtlCol="0">
            <a:spAutoFit/>
          </a:bodyPr>
          <a:lstStyle/>
          <a:p>
            <a:endParaRPr lang="en-US" dirty="0"/>
          </a:p>
        </p:txBody>
      </p:sp>
      <p:sp>
        <p:nvSpPr>
          <p:cNvPr id="7" name="TextBox 6">
            <a:extLst>
              <a:ext uri="{FF2B5EF4-FFF2-40B4-BE49-F238E27FC236}">
                <a16:creationId xmlns:a16="http://schemas.microsoft.com/office/drawing/2014/main" id="{1050E74B-1004-46DD-B1B1-C0517FF8B839}"/>
              </a:ext>
            </a:extLst>
          </p:cNvPr>
          <p:cNvSpPr txBox="1"/>
          <p:nvPr/>
        </p:nvSpPr>
        <p:spPr>
          <a:xfrm>
            <a:off x="947956" y="1770077"/>
            <a:ext cx="6090407" cy="5078313"/>
          </a:xfrm>
          <a:prstGeom prst="rect">
            <a:avLst/>
          </a:prstGeom>
          <a:noFill/>
        </p:spPr>
        <p:txBody>
          <a:bodyPr wrap="square" rtlCol="0">
            <a:spAutoFit/>
          </a:bodyPr>
          <a:lstStyle/>
          <a:p>
            <a:r>
              <a:rPr lang="en-US" dirty="0"/>
              <a:t>Training input(X)=[8,</a:t>
            </a:r>
          </a:p>
          <a:p>
            <a:r>
              <a:rPr lang="en-US" dirty="0"/>
              <a:t>		11]</a:t>
            </a:r>
          </a:p>
          <a:p>
            <a:r>
              <a:rPr lang="en-US" dirty="0"/>
              <a:t>Training output(Y)=[1]</a:t>
            </a:r>
          </a:p>
          <a:p>
            <a:r>
              <a:rPr lang="en-US" dirty="0"/>
              <a:t>Weights(W)=[0.41,</a:t>
            </a:r>
          </a:p>
          <a:p>
            <a:r>
              <a:rPr lang="en-US" dirty="0"/>
              <a:t>	     -0.16]</a:t>
            </a:r>
          </a:p>
          <a:p>
            <a:r>
              <a:rPr lang="en-US" dirty="0"/>
              <a:t>Bias(B)=0.34</a:t>
            </a:r>
          </a:p>
          <a:p>
            <a:r>
              <a:rPr lang="en-US" dirty="0"/>
              <a:t>Prediction function(h)=[W</a:t>
            </a:r>
            <a:r>
              <a:rPr lang="en-US" baseline="30000" dirty="0"/>
              <a:t>T</a:t>
            </a:r>
            <a:r>
              <a:rPr lang="en-US" dirty="0"/>
              <a:t>.X]+b</a:t>
            </a:r>
          </a:p>
          <a:p>
            <a:r>
              <a:rPr lang="en-US" dirty="0"/>
              <a:t>			[8       [ -0.16 0.41]</a:t>
            </a:r>
          </a:p>
          <a:p>
            <a:r>
              <a:rPr lang="en-US" dirty="0"/>
              <a:t>			11]</a:t>
            </a:r>
          </a:p>
          <a:p>
            <a:r>
              <a:rPr lang="en-US" dirty="0"/>
              <a:t>			[]</a:t>
            </a:r>
          </a:p>
          <a:p>
            <a:r>
              <a:rPr lang="en-US" dirty="0"/>
              <a:t>	                 h=[8*0.41+(-0.16)*11]+0.34</a:t>
            </a:r>
          </a:p>
          <a:p>
            <a:r>
              <a:rPr lang="en-US" dirty="0"/>
              <a:t>		h=[3.28-1.76]+0.34</a:t>
            </a:r>
          </a:p>
          <a:p>
            <a:r>
              <a:rPr lang="en-US" dirty="0"/>
              <a:t>		h=1.86 </a:t>
            </a:r>
          </a:p>
          <a:p>
            <a:r>
              <a:rPr lang="en-US" dirty="0"/>
              <a:t>		h&gt;=0 </a:t>
            </a:r>
          </a:p>
          <a:p>
            <a:r>
              <a:rPr lang="en-US" dirty="0"/>
              <a:t>This says that the cyberbullying is detected if this h is less than 0 we get the cyberbullying activities not detected</a:t>
            </a:r>
          </a:p>
          <a:p>
            <a:endParaRPr lang="en-US" dirty="0"/>
          </a:p>
          <a:p>
            <a:r>
              <a:rPr lang="en-US" dirty="0">
                <a:hlinkClick r:id="rId3" action="ppaction://hlinkpres?slideindex=1&amp;slidetitle="/>
              </a:rPr>
              <a:t>For more details</a:t>
            </a:r>
            <a:endParaRPr lang="en-US" dirty="0"/>
          </a:p>
        </p:txBody>
      </p:sp>
    </p:spTree>
    <p:extLst>
      <p:ext uri="{BB962C8B-B14F-4D97-AF65-F5344CB8AC3E}">
        <p14:creationId xmlns:p14="http://schemas.microsoft.com/office/powerpoint/2010/main" val="2626709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9905-6099-462F-BA0A-29253C85F043}"/>
              </a:ext>
            </a:extLst>
          </p:cNvPr>
          <p:cNvSpPr>
            <a:spLocks noGrp="1"/>
          </p:cNvSpPr>
          <p:nvPr>
            <p:ph type="title"/>
          </p:nvPr>
        </p:nvSpPr>
        <p:spPr/>
        <p:txBody>
          <a:bodyPr/>
          <a:lstStyle/>
          <a:p>
            <a:r>
              <a:rPr lang="en-US" dirty="0"/>
              <a:t>Testing of SVM</a:t>
            </a:r>
          </a:p>
        </p:txBody>
      </p:sp>
      <p:sp>
        <p:nvSpPr>
          <p:cNvPr id="4" name="TextBox 3">
            <a:extLst>
              <a:ext uri="{FF2B5EF4-FFF2-40B4-BE49-F238E27FC236}">
                <a16:creationId xmlns:a16="http://schemas.microsoft.com/office/drawing/2014/main" id="{F3EFB571-5D05-4411-87D8-FDF4BAA3E0AC}"/>
              </a:ext>
            </a:extLst>
          </p:cNvPr>
          <p:cNvSpPr txBox="1"/>
          <p:nvPr/>
        </p:nvSpPr>
        <p:spPr>
          <a:xfrm>
            <a:off x="1828799" y="1971412"/>
            <a:ext cx="2684477" cy="584775"/>
          </a:xfrm>
          <a:prstGeom prst="rect">
            <a:avLst/>
          </a:prstGeom>
          <a:noFill/>
        </p:spPr>
        <p:txBody>
          <a:bodyPr wrap="square" rtlCol="0">
            <a:spAutoFit/>
          </a:bodyPr>
          <a:lstStyle/>
          <a:p>
            <a:r>
              <a:rPr lang="en-US" sz="3200" dirty="0">
                <a:solidFill>
                  <a:srgbClr val="7030A0"/>
                </a:solidFill>
              </a:rPr>
              <a:t>X</a:t>
            </a:r>
            <a:r>
              <a:rPr lang="en-US" sz="3200" baseline="-25000" dirty="0">
                <a:solidFill>
                  <a:srgbClr val="7030A0"/>
                </a:solidFill>
              </a:rPr>
              <a:t>test</a:t>
            </a:r>
            <a:r>
              <a:rPr lang="en-US" sz="3200" dirty="0"/>
              <a:t>,  </a:t>
            </a:r>
            <a:r>
              <a:rPr lang="en-US" sz="3200" dirty="0">
                <a:solidFill>
                  <a:srgbClr val="7030A0"/>
                </a:solidFill>
              </a:rPr>
              <a:t>Y</a:t>
            </a:r>
            <a:r>
              <a:rPr lang="en-US" sz="3200" baseline="-25000" dirty="0">
                <a:solidFill>
                  <a:srgbClr val="7030A0"/>
                </a:solidFill>
              </a:rPr>
              <a:t>test</a:t>
            </a:r>
            <a:r>
              <a:rPr lang="en-US" sz="3200" dirty="0"/>
              <a:t>,   </a:t>
            </a:r>
            <a:r>
              <a:rPr lang="en-US" sz="3200" dirty="0">
                <a:solidFill>
                  <a:schemeClr val="accent5"/>
                </a:solidFill>
              </a:rPr>
              <a:t>W</a:t>
            </a:r>
          </a:p>
        </p:txBody>
      </p:sp>
      <p:sp>
        <p:nvSpPr>
          <p:cNvPr id="5" name="TextBox 4">
            <a:extLst>
              <a:ext uri="{FF2B5EF4-FFF2-40B4-BE49-F238E27FC236}">
                <a16:creationId xmlns:a16="http://schemas.microsoft.com/office/drawing/2014/main" id="{3B3884AF-1A94-4E94-A9C8-625692965290}"/>
              </a:ext>
            </a:extLst>
          </p:cNvPr>
          <p:cNvSpPr txBox="1"/>
          <p:nvPr/>
        </p:nvSpPr>
        <p:spPr>
          <a:xfrm>
            <a:off x="2042718" y="2822894"/>
            <a:ext cx="2256638" cy="584775"/>
          </a:xfrm>
          <a:prstGeom prst="rect">
            <a:avLst/>
          </a:prstGeom>
          <a:noFill/>
        </p:spPr>
        <p:txBody>
          <a:bodyPr wrap="square" rtlCol="0">
            <a:spAutoFit/>
          </a:bodyPr>
          <a:lstStyle/>
          <a:p>
            <a:r>
              <a:rPr lang="en-US" sz="3200" dirty="0">
                <a:solidFill>
                  <a:schemeClr val="accent2"/>
                </a:solidFill>
              </a:rPr>
              <a:t>h(</a:t>
            </a:r>
            <a:r>
              <a:rPr lang="en-US" sz="3200" dirty="0">
                <a:solidFill>
                  <a:srgbClr val="7030A0"/>
                </a:solidFill>
              </a:rPr>
              <a:t>X</a:t>
            </a:r>
            <a:r>
              <a:rPr lang="en-US" sz="3200" baseline="-25000" dirty="0">
                <a:solidFill>
                  <a:srgbClr val="7030A0"/>
                </a:solidFill>
              </a:rPr>
              <a:t>test</a:t>
            </a:r>
            <a:r>
              <a:rPr lang="en-US" sz="3200" dirty="0"/>
              <a:t>, </a:t>
            </a:r>
            <a:r>
              <a:rPr lang="en-US" sz="3200" dirty="0">
                <a:solidFill>
                  <a:schemeClr val="accent1"/>
                </a:solidFill>
              </a:rPr>
              <a:t>W</a:t>
            </a:r>
            <a:r>
              <a:rPr lang="en-US" sz="3200" dirty="0">
                <a:solidFill>
                  <a:schemeClr val="accent2"/>
                </a:solidFill>
              </a:rPr>
              <a:t>)</a:t>
            </a:r>
          </a:p>
        </p:txBody>
      </p:sp>
      <p:sp>
        <p:nvSpPr>
          <p:cNvPr id="6" name="TextBox 5">
            <a:extLst>
              <a:ext uri="{FF2B5EF4-FFF2-40B4-BE49-F238E27FC236}">
                <a16:creationId xmlns:a16="http://schemas.microsoft.com/office/drawing/2014/main" id="{67CFE525-758D-4444-A996-8CB840878BBC}"/>
              </a:ext>
            </a:extLst>
          </p:cNvPr>
          <p:cNvSpPr txBox="1"/>
          <p:nvPr/>
        </p:nvSpPr>
        <p:spPr>
          <a:xfrm flipH="1">
            <a:off x="1102730" y="3674376"/>
            <a:ext cx="3704161" cy="584775"/>
          </a:xfrm>
          <a:prstGeom prst="rect">
            <a:avLst/>
          </a:prstGeom>
          <a:noFill/>
        </p:spPr>
        <p:txBody>
          <a:bodyPr wrap="square" rtlCol="0">
            <a:spAutoFit/>
          </a:bodyPr>
          <a:lstStyle/>
          <a:p>
            <a:r>
              <a:rPr lang="en-US" sz="3200" dirty="0">
                <a:solidFill>
                  <a:schemeClr val="accent6"/>
                </a:solidFill>
              </a:rPr>
              <a:t>Pred=</a:t>
            </a:r>
            <a:r>
              <a:rPr lang="en-US" sz="3200" dirty="0"/>
              <a:t> </a:t>
            </a:r>
            <a:r>
              <a:rPr lang="en-US" sz="3200" dirty="0">
                <a:solidFill>
                  <a:schemeClr val="accent2"/>
                </a:solidFill>
              </a:rPr>
              <a:t>h(</a:t>
            </a:r>
            <a:r>
              <a:rPr lang="en-US" sz="3200" dirty="0">
                <a:solidFill>
                  <a:srgbClr val="7030A0"/>
                </a:solidFill>
              </a:rPr>
              <a:t>X</a:t>
            </a:r>
            <a:r>
              <a:rPr lang="en-US" sz="3200" baseline="-25000" dirty="0">
                <a:solidFill>
                  <a:srgbClr val="7030A0"/>
                </a:solidFill>
              </a:rPr>
              <a:t>test</a:t>
            </a:r>
            <a:r>
              <a:rPr lang="en-US" sz="3200" dirty="0"/>
              <a:t>, </a:t>
            </a:r>
            <a:r>
              <a:rPr lang="en-US" sz="3200" dirty="0">
                <a:solidFill>
                  <a:schemeClr val="accent1"/>
                </a:solidFill>
              </a:rPr>
              <a:t>W</a:t>
            </a:r>
            <a:r>
              <a:rPr lang="en-US" sz="3200" dirty="0">
                <a:solidFill>
                  <a:schemeClr val="accent2"/>
                </a:solidFill>
              </a:rPr>
              <a:t>)</a:t>
            </a:r>
            <a:r>
              <a:rPr lang="en-US" sz="3200" dirty="0"/>
              <a:t>&gt;=0</a:t>
            </a: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A87C509C-8393-4099-95BA-6CFD00CFE831}"/>
                  </a:ext>
                </a:extLst>
              </p14:cNvPr>
              <p14:cNvContentPartPr/>
              <p14:nvPr/>
            </p14:nvContentPartPr>
            <p14:xfrm>
              <a:off x="1741644" y="4857176"/>
              <a:ext cx="555840" cy="613080"/>
            </p14:xfrm>
          </p:contentPart>
        </mc:Choice>
        <mc:Fallback xmlns="">
          <p:pic>
            <p:nvPicPr>
              <p:cNvPr id="8" name="Ink 7">
                <a:extLst>
                  <a:ext uri="{FF2B5EF4-FFF2-40B4-BE49-F238E27FC236}">
                    <a16:creationId xmlns:a16="http://schemas.microsoft.com/office/drawing/2014/main" id="{A87C509C-8393-4099-95BA-6CFD00CFE831}"/>
                  </a:ext>
                </a:extLst>
              </p:cNvPr>
              <p:cNvPicPr/>
              <p:nvPr/>
            </p:nvPicPr>
            <p:blipFill>
              <a:blip r:embed="rId3"/>
              <a:stretch>
                <a:fillRect/>
              </a:stretch>
            </p:blipFill>
            <p:spPr>
              <a:xfrm>
                <a:off x="1733004" y="4848176"/>
                <a:ext cx="573480" cy="630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E4CC9E85-5B77-4652-B286-FA6879F3D20C}"/>
                  </a:ext>
                </a:extLst>
              </p14:cNvPr>
              <p14:cNvContentPartPr/>
              <p14:nvPr/>
            </p14:nvContentPartPr>
            <p14:xfrm>
              <a:off x="1962684" y="5645936"/>
              <a:ext cx="360" cy="209160"/>
            </p14:xfrm>
          </p:contentPart>
        </mc:Choice>
        <mc:Fallback xmlns="">
          <p:pic>
            <p:nvPicPr>
              <p:cNvPr id="9" name="Ink 8">
                <a:extLst>
                  <a:ext uri="{FF2B5EF4-FFF2-40B4-BE49-F238E27FC236}">
                    <a16:creationId xmlns:a16="http://schemas.microsoft.com/office/drawing/2014/main" id="{E4CC9E85-5B77-4652-B286-FA6879F3D20C}"/>
                  </a:ext>
                </a:extLst>
              </p:cNvPr>
              <p:cNvPicPr/>
              <p:nvPr/>
            </p:nvPicPr>
            <p:blipFill>
              <a:blip r:embed="rId5"/>
              <a:stretch>
                <a:fillRect/>
              </a:stretch>
            </p:blipFill>
            <p:spPr>
              <a:xfrm>
                <a:off x="1954044" y="5636936"/>
                <a:ext cx="1800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C9167696-7A0A-46D3-BC4B-E11E9461B321}"/>
                  </a:ext>
                </a:extLst>
              </p14:cNvPr>
              <p14:cNvContentPartPr/>
              <p14:nvPr/>
            </p14:nvContentPartPr>
            <p14:xfrm>
              <a:off x="1954404" y="5536496"/>
              <a:ext cx="360" cy="1800"/>
            </p14:xfrm>
          </p:contentPart>
        </mc:Choice>
        <mc:Fallback xmlns="">
          <p:pic>
            <p:nvPicPr>
              <p:cNvPr id="10" name="Ink 9">
                <a:extLst>
                  <a:ext uri="{FF2B5EF4-FFF2-40B4-BE49-F238E27FC236}">
                    <a16:creationId xmlns:a16="http://schemas.microsoft.com/office/drawing/2014/main" id="{C9167696-7A0A-46D3-BC4B-E11E9461B321}"/>
                  </a:ext>
                </a:extLst>
              </p:cNvPr>
              <p:cNvPicPr/>
              <p:nvPr/>
            </p:nvPicPr>
            <p:blipFill>
              <a:blip r:embed="rId7"/>
              <a:stretch>
                <a:fillRect/>
              </a:stretch>
            </p:blipFill>
            <p:spPr>
              <a:xfrm>
                <a:off x="1945764" y="5527496"/>
                <a:ext cx="1800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7130E70E-C5A2-48B1-8DE5-F5AA7988A06A}"/>
                  </a:ext>
                </a:extLst>
              </p14:cNvPr>
              <p14:cNvContentPartPr/>
              <p14:nvPr/>
            </p14:nvContentPartPr>
            <p14:xfrm>
              <a:off x="2030004" y="5712896"/>
              <a:ext cx="125280" cy="9000"/>
            </p14:xfrm>
          </p:contentPart>
        </mc:Choice>
        <mc:Fallback xmlns="">
          <p:pic>
            <p:nvPicPr>
              <p:cNvPr id="11" name="Ink 10">
                <a:extLst>
                  <a:ext uri="{FF2B5EF4-FFF2-40B4-BE49-F238E27FC236}">
                    <a16:creationId xmlns:a16="http://schemas.microsoft.com/office/drawing/2014/main" id="{7130E70E-C5A2-48B1-8DE5-F5AA7988A06A}"/>
                  </a:ext>
                </a:extLst>
              </p:cNvPr>
              <p:cNvPicPr/>
              <p:nvPr/>
            </p:nvPicPr>
            <p:blipFill>
              <a:blip r:embed="rId9"/>
              <a:stretch>
                <a:fillRect/>
              </a:stretch>
            </p:blipFill>
            <p:spPr>
              <a:xfrm>
                <a:off x="2021364" y="5703896"/>
                <a:ext cx="14292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773F40C1-66AE-4FF8-B962-1A1172C6DC11}"/>
                  </a:ext>
                </a:extLst>
              </p14:cNvPr>
              <p14:cNvContentPartPr/>
              <p14:nvPr/>
            </p14:nvContentPartPr>
            <p14:xfrm>
              <a:off x="2071764" y="5779856"/>
              <a:ext cx="91800" cy="360"/>
            </p14:xfrm>
          </p:contentPart>
        </mc:Choice>
        <mc:Fallback xmlns="">
          <p:pic>
            <p:nvPicPr>
              <p:cNvPr id="12" name="Ink 11">
                <a:extLst>
                  <a:ext uri="{FF2B5EF4-FFF2-40B4-BE49-F238E27FC236}">
                    <a16:creationId xmlns:a16="http://schemas.microsoft.com/office/drawing/2014/main" id="{773F40C1-66AE-4FF8-B962-1A1172C6DC11}"/>
                  </a:ext>
                </a:extLst>
              </p:cNvPr>
              <p:cNvPicPr/>
              <p:nvPr/>
            </p:nvPicPr>
            <p:blipFill>
              <a:blip r:embed="rId11"/>
              <a:stretch>
                <a:fillRect/>
              </a:stretch>
            </p:blipFill>
            <p:spPr>
              <a:xfrm>
                <a:off x="2063124" y="5770856"/>
                <a:ext cx="1094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0E27475A-0B90-4D06-8F76-BAB961ADAFB9}"/>
                  </a:ext>
                </a:extLst>
              </p14:cNvPr>
              <p14:cNvContentPartPr/>
              <p14:nvPr/>
            </p14:nvContentPartPr>
            <p14:xfrm>
              <a:off x="2239884" y="5636936"/>
              <a:ext cx="360" cy="217800"/>
            </p14:xfrm>
          </p:contentPart>
        </mc:Choice>
        <mc:Fallback xmlns="">
          <p:pic>
            <p:nvPicPr>
              <p:cNvPr id="13" name="Ink 12">
                <a:extLst>
                  <a:ext uri="{FF2B5EF4-FFF2-40B4-BE49-F238E27FC236}">
                    <a16:creationId xmlns:a16="http://schemas.microsoft.com/office/drawing/2014/main" id="{0E27475A-0B90-4D06-8F76-BAB961ADAFB9}"/>
                  </a:ext>
                </a:extLst>
              </p:cNvPr>
              <p:cNvPicPr/>
              <p:nvPr/>
            </p:nvPicPr>
            <p:blipFill>
              <a:blip r:embed="rId13"/>
              <a:stretch>
                <a:fillRect/>
              </a:stretch>
            </p:blipFill>
            <p:spPr>
              <a:xfrm>
                <a:off x="2230884" y="5628296"/>
                <a:ext cx="1800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16FE5B4D-13B9-41BE-9EC5-DBC47BA39933}"/>
                  </a:ext>
                </a:extLst>
              </p14:cNvPr>
              <p14:cNvContentPartPr/>
              <p14:nvPr/>
            </p14:nvContentPartPr>
            <p14:xfrm>
              <a:off x="1836684" y="4663136"/>
              <a:ext cx="221040" cy="171000"/>
            </p14:xfrm>
          </p:contentPart>
        </mc:Choice>
        <mc:Fallback xmlns="">
          <p:pic>
            <p:nvPicPr>
              <p:cNvPr id="14" name="Ink 13">
                <a:extLst>
                  <a:ext uri="{FF2B5EF4-FFF2-40B4-BE49-F238E27FC236}">
                    <a16:creationId xmlns:a16="http://schemas.microsoft.com/office/drawing/2014/main" id="{16FE5B4D-13B9-41BE-9EC5-DBC47BA39933}"/>
                  </a:ext>
                </a:extLst>
              </p:cNvPr>
              <p:cNvPicPr/>
              <p:nvPr/>
            </p:nvPicPr>
            <p:blipFill>
              <a:blip r:embed="rId15"/>
              <a:stretch>
                <a:fillRect/>
              </a:stretch>
            </p:blipFill>
            <p:spPr>
              <a:xfrm>
                <a:off x="1828044" y="4654136"/>
                <a:ext cx="23868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25C6C062-E8D3-4F1F-82AC-AE8BA26A14CC}"/>
                  </a:ext>
                </a:extLst>
              </p14:cNvPr>
              <p14:cNvContentPartPr/>
              <p14:nvPr/>
            </p14:nvContentPartPr>
            <p14:xfrm>
              <a:off x="2868804" y="5091536"/>
              <a:ext cx="1979280" cy="84600"/>
            </p14:xfrm>
          </p:contentPart>
        </mc:Choice>
        <mc:Fallback xmlns="">
          <p:pic>
            <p:nvPicPr>
              <p:cNvPr id="15" name="Ink 14">
                <a:extLst>
                  <a:ext uri="{FF2B5EF4-FFF2-40B4-BE49-F238E27FC236}">
                    <a16:creationId xmlns:a16="http://schemas.microsoft.com/office/drawing/2014/main" id="{25C6C062-E8D3-4F1F-82AC-AE8BA26A14CC}"/>
                  </a:ext>
                </a:extLst>
              </p:cNvPr>
              <p:cNvPicPr/>
              <p:nvPr/>
            </p:nvPicPr>
            <p:blipFill>
              <a:blip r:embed="rId17"/>
              <a:stretch>
                <a:fillRect/>
              </a:stretch>
            </p:blipFill>
            <p:spPr>
              <a:xfrm>
                <a:off x="2859804" y="5082896"/>
                <a:ext cx="199692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BFC57182-64D2-44C0-866C-760A891418EC}"/>
                  </a:ext>
                </a:extLst>
              </p14:cNvPr>
              <p14:cNvContentPartPr/>
              <p14:nvPr/>
            </p14:nvContentPartPr>
            <p14:xfrm>
              <a:off x="3003084" y="4899296"/>
              <a:ext cx="360" cy="259560"/>
            </p14:xfrm>
          </p:contentPart>
        </mc:Choice>
        <mc:Fallback xmlns="">
          <p:pic>
            <p:nvPicPr>
              <p:cNvPr id="18" name="Ink 17">
                <a:extLst>
                  <a:ext uri="{FF2B5EF4-FFF2-40B4-BE49-F238E27FC236}">
                    <a16:creationId xmlns:a16="http://schemas.microsoft.com/office/drawing/2014/main" id="{BFC57182-64D2-44C0-866C-760A891418EC}"/>
                  </a:ext>
                </a:extLst>
              </p:cNvPr>
              <p:cNvPicPr/>
              <p:nvPr/>
            </p:nvPicPr>
            <p:blipFill>
              <a:blip r:embed="rId19"/>
              <a:stretch>
                <a:fillRect/>
              </a:stretch>
            </p:blipFill>
            <p:spPr>
              <a:xfrm>
                <a:off x="2994444" y="4890296"/>
                <a:ext cx="1800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 name="Ink 18">
                <a:extLst>
                  <a:ext uri="{FF2B5EF4-FFF2-40B4-BE49-F238E27FC236}">
                    <a16:creationId xmlns:a16="http://schemas.microsoft.com/office/drawing/2014/main" id="{39768D37-62AE-4CE4-8D93-68F9EA5A02BD}"/>
                  </a:ext>
                </a:extLst>
              </p14:cNvPr>
              <p14:cNvContentPartPr/>
              <p14:nvPr/>
            </p14:nvContentPartPr>
            <p14:xfrm>
              <a:off x="3003084" y="4806776"/>
              <a:ext cx="360" cy="100080"/>
            </p14:xfrm>
          </p:contentPart>
        </mc:Choice>
        <mc:Fallback xmlns="">
          <p:pic>
            <p:nvPicPr>
              <p:cNvPr id="19" name="Ink 18">
                <a:extLst>
                  <a:ext uri="{FF2B5EF4-FFF2-40B4-BE49-F238E27FC236}">
                    <a16:creationId xmlns:a16="http://schemas.microsoft.com/office/drawing/2014/main" id="{39768D37-62AE-4CE4-8D93-68F9EA5A02BD}"/>
                  </a:ext>
                </a:extLst>
              </p:cNvPr>
              <p:cNvPicPr/>
              <p:nvPr/>
            </p:nvPicPr>
            <p:blipFill>
              <a:blip r:embed="rId21"/>
              <a:stretch>
                <a:fillRect/>
              </a:stretch>
            </p:blipFill>
            <p:spPr>
              <a:xfrm>
                <a:off x="2994444" y="4798136"/>
                <a:ext cx="1800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0" name="Ink 19">
                <a:extLst>
                  <a:ext uri="{FF2B5EF4-FFF2-40B4-BE49-F238E27FC236}">
                    <a16:creationId xmlns:a16="http://schemas.microsoft.com/office/drawing/2014/main" id="{494368E5-4DAF-41FE-BF0D-D36D8B493542}"/>
                  </a:ext>
                </a:extLst>
              </p14:cNvPr>
              <p14:cNvContentPartPr/>
              <p14:nvPr/>
            </p14:nvContentPartPr>
            <p14:xfrm>
              <a:off x="3003084" y="4764296"/>
              <a:ext cx="148680" cy="127800"/>
            </p14:xfrm>
          </p:contentPart>
        </mc:Choice>
        <mc:Fallback xmlns="">
          <p:pic>
            <p:nvPicPr>
              <p:cNvPr id="20" name="Ink 19">
                <a:extLst>
                  <a:ext uri="{FF2B5EF4-FFF2-40B4-BE49-F238E27FC236}">
                    <a16:creationId xmlns:a16="http://schemas.microsoft.com/office/drawing/2014/main" id="{494368E5-4DAF-41FE-BF0D-D36D8B493542}"/>
                  </a:ext>
                </a:extLst>
              </p:cNvPr>
              <p:cNvPicPr/>
              <p:nvPr/>
            </p:nvPicPr>
            <p:blipFill>
              <a:blip r:embed="rId23"/>
              <a:stretch>
                <a:fillRect/>
              </a:stretch>
            </p:blipFill>
            <p:spPr>
              <a:xfrm>
                <a:off x="2994444" y="4755656"/>
                <a:ext cx="166320" cy="145440"/>
              </a:xfrm>
              <a:prstGeom prst="rect">
                <a:avLst/>
              </a:prstGeom>
            </p:spPr>
          </p:pic>
        </mc:Fallback>
      </mc:AlternateContent>
      <p:grpSp>
        <p:nvGrpSpPr>
          <p:cNvPr id="26" name="Group 25">
            <a:extLst>
              <a:ext uri="{FF2B5EF4-FFF2-40B4-BE49-F238E27FC236}">
                <a16:creationId xmlns:a16="http://schemas.microsoft.com/office/drawing/2014/main" id="{A24210D0-3031-4A8D-AE84-9DBBB105ADF4}"/>
              </a:ext>
            </a:extLst>
          </p:cNvPr>
          <p:cNvGrpSpPr/>
          <p:nvPr/>
        </p:nvGrpSpPr>
        <p:grpSpPr>
          <a:xfrm>
            <a:off x="3204324" y="4879496"/>
            <a:ext cx="279360" cy="248760"/>
            <a:chOff x="3204324" y="4879496"/>
            <a:chExt cx="279360" cy="248760"/>
          </a:xfrm>
        </p:grpSpPr>
        <mc:AlternateContent xmlns:mc="http://schemas.openxmlformats.org/markup-compatibility/2006" xmlns:p14="http://schemas.microsoft.com/office/powerpoint/2010/main">
          <mc:Choice Requires="p14">
            <p:contentPart p14:bwMode="auto" r:id="rId24">
              <p14:nvContentPartPr>
                <p14:cNvPr id="21" name="Ink 20">
                  <a:extLst>
                    <a:ext uri="{FF2B5EF4-FFF2-40B4-BE49-F238E27FC236}">
                      <a16:creationId xmlns:a16="http://schemas.microsoft.com/office/drawing/2014/main" id="{7132B2B3-0615-4D97-B3E0-94E8072A2CFF}"/>
                    </a:ext>
                  </a:extLst>
                </p14:cNvPr>
                <p14:cNvContentPartPr/>
                <p14:nvPr/>
              </p14:nvContentPartPr>
              <p14:xfrm>
                <a:off x="3207564" y="4907576"/>
                <a:ext cx="5400" cy="220680"/>
              </p14:xfrm>
            </p:contentPart>
          </mc:Choice>
          <mc:Fallback xmlns="">
            <p:pic>
              <p:nvPicPr>
                <p:cNvPr id="21" name="Ink 20">
                  <a:extLst>
                    <a:ext uri="{FF2B5EF4-FFF2-40B4-BE49-F238E27FC236}">
                      <a16:creationId xmlns:a16="http://schemas.microsoft.com/office/drawing/2014/main" id="{7132B2B3-0615-4D97-B3E0-94E8072A2CFF}"/>
                    </a:ext>
                  </a:extLst>
                </p:cNvPr>
                <p:cNvPicPr/>
                <p:nvPr/>
              </p:nvPicPr>
              <p:blipFill>
                <a:blip r:embed="rId25"/>
                <a:stretch>
                  <a:fillRect/>
                </a:stretch>
              </p:blipFill>
              <p:spPr>
                <a:xfrm>
                  <a:off x="3198924" y="4898576"/>
                  <a:ext cx="2304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2" name="Ink 21">
                  <a:extLst>
                    <a:ext uri="{FF2B5EF4-FFF2-40B4-BE49-F238E27FC236}">
                      <a16:creationId xmlns:a16="http://schemas.microsoft.com/office/drawing/2014/main" id="{E83C0806-1B9C-4FED-B71B-5BCB921FEFBA}"/>
                    </a:ext>
                  </a:extLst>
                </p14:cNvPr>
                <p14:cNvContentPartPr/>
                <p14:nvPr/>
              </p14:nvContentPartPr>
              <p14:xfrm>
                <a:off x="3204324" y="4923416"/>
                <a:ext cx="127800" cy="59760"/>
              </p14:xfrm>
            </p:contentPart>
          </mc:Choice>
          <mc:Fallback xmlns="">
            <p:pic>
              <p:nvPicPr>
                <p:cNvPr id="22" name="Ink 21">
                  <a:extLst>
                    <a:ext uri="{FF2B5EF4-FFF2-40B4-BE49-F238E27FC236}">
                      <a16:creationId xmlns:a16="http://schemas.microsoft.com/office/drawing/2014/main" id="{E83C0806-1B9C-4FED-B71B-5BCB921FEFBA}"/>
                    </a:ext>
                  </a:extLst>
                </p:cNvPr>
                <p:cNvPicPr/>
                <p:nvPr/>
              </p:nvPicPr>
              <p:blipFill>
                <a:blip r:embed="rId27"/>
                <a:stretch>
                  <a:fillRect/>
                </a:stretch>
              </p:blipFill>
              <p:spPr>
                <a:xfrm>
                  <a:off x="3195684" y="4914416"/>
                  <a:ext cx="14544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4" name="Ink 23">
                  <a:extLst>
                    <a:ext uri="{FF2B5EF4-FFF2-40B4-BE49-F238E27FC236}">
                      <a16:creationId xmlns:a16="http://schemas.microsoft.com/office/drawing/2014/main" id="{AB55191C-1912-4B7B-9597-07DBB1C04121}"/>
                    </a:ext>
                  </a:extLst>
                </p14:cNvPr>
                <p14:cNvContentPartPr/>
                <p14:nvPr/>
              </p14:nvContentPartPr>
              <p14:xfrm>
                <a:off x="3369924" y="4879496"/>
                <a:ext cx="113760" cy="198720"/>
              </p14:xfrm>
            </p:contentPart>
          </mc:Choice>
          <mc:Fallback xmlns="">
            <p:pic>
              <p:nvPicPr>
                <p:cNvPr id="24" name="Ink 23">
                  <a:extLst>
                    <a:ext uri="{FF2B5EF4-FFF2-40B4-BE49-F238E27FC236}">
                      <a16:creationId xmlns:a16="http://schemas.microsoft.com/office/drawing/2014/main" id="{AB55191C-1912-4B7B-9597-07DBB1C04121}"/>
                    </a:ext>
                  </a:extLst>
                </p:cNvPr>
                <p:cNvPicPr/>
                <p:nvPr/>
              </p:nvPicPr>
              <p:blipFill>
                <a:blip r:embed="rId29"/>
                <a:stretch>
                  <a:fillRect/>
                </a:stretch>
              </p:blipFill>
              <p:spPr>
                <a:xfrm>
                  <a:off x="3361284" y="4870856"/>
                  <a:ext cx="131400" cy="216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806946FC-50DA-463F-9D5A-C3568248EFB6}"/>
                  </a:ext>
                </a:extLst>
              </p14:cNvPr>
              <p14:cNvContentPartPr/>
              <p14:nvPr/>
            </p14:nvContentPartPr>
            <p14:xfrm>
              <a:off x="3529044" y="4688696"/>
              <a:ext cx="113760" cy="431280"/>
            </p14:xfrm>
          </p:contentPart>
        </mc:Choice>
        <mc:Fallback xmlns="">
          <p:pic>
            <p:nvPicPr>
              <p:cNvPr id="25" name="Ink 24">
                <a:extLst>
                  <a:ext uri="{FF2B5EF4-FFF2-40B4-BE49-F238E27FC236}">
                    <a16:creationId xmlns:a16="http://schemas.microsoft.com/office/drawing/2014/main" id="{806946FC-50DA-463F-9D5A-C3568248EFB6}"/>
                  </a:ext>
                </a:extLst>
              </p:cNvPr>
              <p:cNvPicPr/>
              <p:nvPr/>
            </p:nvPicPr>
            <p:blipFill>
              <a:blip r:embed="rId31"/>
              <a:stretch>
                <a:fillRect/>
              </a:stretch>
            </p:blipFill>
            <p:spPr>
              <a:xfrm>
                <a:off x="3520404" y="4679696"/>
                <a:ext cx="131400" cy="4489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2" name="Ink 31">
                <a:extLst>
                  <a:ext uri="{FF2B5EF4-FFF2-40B4-BE49-F238E27FC236}">
                    <a16:creationId xmlns:a16="http://schemas.microsoft.com/office/drawing/2014/main" id="{52647130-4D14-4DEA-AB43-805C12A8A340}"/>
                  </a:ext>
                </a:extLst>
              </p14:cNvPr>
              <p14:cNvContentPartPr/>
              <p14:nvPr/>
            </p14:nvContentPartPr>
            <p14:xfrm>
              <a:off x="3855204" y="4546856"/>
              <a:ext cx="38160" cy="210600"/>
            </p14:xfrm>
          </p:contentPart>
        </mc:Choice>
        <mc:Fallback xmlns="">
          <p:pic>
            <p:nvPicPr>
              <p:cNvPr id="32" name="Ink 31">
                <a:extLst>
                  <a:ext uri="{FF2B5EF4-FFF2-40B4-BE49-F238E27FC236}">
                    <a16:creationId xmlns:a16="http://schemas.microsoft.com/office/drawing/2014/main" id="{52647130-4D14-4DEA-AB43-805C12A8A340}"/>
                  </a:ext>
                </a:extLst>
              </p:cNvPr>
              <p:cNvPicPr/>
              <p:nvPr/>
            </p:nvPicPr>
            <p:blipFill>
              <a:blip r:embed="rId33"/>
              <a:stretch>
                <a:fillRect/>
              </a:stretch>
            </p:blipFill>
            <p:spPr>
              <a:xfrm>
                <a:off x="3846204" y="4537856"/>
                <a:ext cx="55800" cy="228240"/>
              </a:xfrm>
              <a:prstGeom prst="rect">
                <a:avLst/>
              </a:prstGeom>
            </p:spPr>
          </p:pic>
        </mc:Fallback>
      </mc:AlternateContent>
      <p:grpSp>
        <p:nvGrpSpPr>
          <p:cNvPr id="35" name="Group 34">
            <a:extLst>
              <a:ext uri="{FF2B5EF4-FFF2-40B4-BE49-F238E27FC236}">
                <a16:creationId xmlns:a16="http://schemas.microsoft.com/office/drawing/2014/main" id="{8FAC5CC8-6FF9-42B1-B04D-7CC97FFE150C}"/>
              </a:ext>
            </a:extLst>
          </p:cNvPr>
          <p:cNvGrpSpPr/>
          <p:nvPr/>
        </p:nvGrpSpPr>
        <p:grpSpPr>
          <a:xfrm>
            <a:off x="3665844" y="4563416"/>
            <a:ext cx="402120" cy="235440"/>
            <a:chOff x="3665844" y="4563416"/>
            <a:chExt cx="402120" cy="235440"/>
          </a:xfrm>
        </p:grpSpPr>
        <mc:AlternateContent xmlns:mc="http://schemas.openxmlformats.org/markup-compatibility/2006" xmlns:p14="http://schemas.microsoft.com/office/powerpoint/2010/main">
          <mc:Choice Requires="p14">
            <p:contentPart p14:bwMode="auto" r:id="rId34">
              <p14:nvContentPartPr>
                <p14:cNvPr id="27" name="Ink 26">
                  <a:extLst>
                    <a:ext uri="{FF2B5EF4-FFF2-40B4-BE49-F238E27FC236}">
                      <a16:creationId xmlns:a16="http://schemas.microsoft.com/office/drawing/2014/main" id="{272AD793-3E55-471E-B468-25EC3151BE15}"/>
                    </a:ext>
                  </a:extLst>
                </p14:cNvPr>
                <p14:cNvContentPartPr/>
                <p14:nvPr/>
              </p14:nvContentPartPr>
              <p14:xfrm>
                <a:off x="3665844" y="4608416"/>
                <a:ext cx="84240" cy="159840"/>
              </p14:xfrm>
            </p:contentPart>
          </mc:Choice>
          <mc:Fallback xmlns="">
            <p:pic>
              <p:nvPicPr>
                <p:cNvPr id="27" name="Ink 26">
                  <a:extLst>
                    <a:ext uri="{FF2B5EF4-FFF2-40B4-BE49-F238E27FC236}">
                      <a16:creationId xmlns:a16="http://schemas.microsoft.com/office/drawing/2014/main" id="{272AD793-3E55-471E-B468-25EC3151BE15}"/>
                    </a:ext>
                  </a:extLst>
                </p:cNvPr>
                <p:cNvPicPr/>
                <p:nvPr/>
              </p:nvPicPr>
              <p:blipFill>
                <a:blip r:embed="rId35"/>
                <a:stretch>
                  <a:fillRect/>
                </a:stretch>
              </p:blipFill>
              <p:spPr>
                <a:xfrm>
                  <a:off x="3657204" y="4599416"/>
                  <a:ext cx="10188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8" name="Ink 27">
                  <a:extLst>
                    <a:ext uri="{FF2B5EF4-FFF2-40B4-BE49-F238E27FC236}">
                      <a16:creationId xmlns:a16="http://schemas.microsoft.com/office/drawing/2014/main" id="{1290F6EA-056C-475A-B744-AEDFC0A6757D}"/>
                    </a:ext>
                  </a:extLst>
                </p14:cNvPr>
                <p14:cNvContentPartPr/>
                <p14:nvPr/>
              </p14:nvContentPartPr>
              <p14:xfrm>
                <a:off x="3800124" y="4647296"/>
                <a:ext cx="360" cy="83160"/>
              </p14:xfrm>
            </p:contentPart>
          </mc:Choice>
          <mc:Fallback xmlns="">
            <p:pic>
              <p:nvPicPr>
                <p:cNvPr id="28" name="Ink 27">
                  <a:extLst>
                    <a:ext uri="{FF2B5EF4-FFF2-40B4-BE49-F238E27FC236}">
                      <a16:creationId xmlns:a16="http://schemas.microsoft.com/office/drawing/2014/main" id="{1290F6EA-056C-475A-B744-AEDFC0A6757D}"/>
                    </a:ext>
                  </a:extLst>
                </p:cNvPr>
                <p:cNvPicPr/>
                <p:nvPr/>
              </p:nvPicPr>
              <p:blipFill>
                <a:blip r:embed="rId37"/>
                <a:stretch>
                  <a:fillRect/>
                </a:stretch>
              </p:blipFill>
              <p:spPr>
                <a:xfrm>
                  <a:off x="3791484" y="4638656"/>
                  <a:ext cx="1800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0" name="Ink 29">
                  <a:extLst>
                    <a:ext uri="{FF2B5EF4-FFF2-40B4-BE49-F238E27FC236}">
                      <a16:creationId xmlns:a16="http://schemas.microsoft.com/office/drawing/2014/main" id="{EC9797DE-C3AC-4B96-A637-EC6C1932B393}"/>
                    </a:ext>
                  </a:extLst>
                </p14:cNvPr>
                <p14:cNvContentPartPr/>
                <p14:nvPr/>
              </p14:nvContentPartPr>
              <p14:xfrm>
                <a:off x="3800124" y="4563416"/>
                <a:ext cx="360" cy="360"/>
              </p14:xfrm>
            </p:contentPart>
          </mc:Choice>
          <mc:Fallback xmlns="">
            <p:pic>
              <p:nvPicPr>
                <p:cNvPr id="30" name="Ink 29">
                  <a:extLst>
                    <a:ext uri="{FF2B5EF4-FFF2-40B4-BE49-F238E27FC236}">
                      <a16:creationId xmlns:a16="http://schemas.microsoft.com/office/drawing/2014/main" id="{EC9797DE-C3AC-4B96-A637-EC6C1932B393}"/>
                    </a:ext>
                  </a:extLst>
                </p:cNvPr>
                <p:cNvPicPr/>
                <p:nvPr/>
              </p:nvPicPr>
              <p:blipFill>
                <a:blip r:embed="rId7"/>
                <a:stretch>
                  <a:fillRect/>
                </a:stretch>
              </p:blipFill>
              <p:spPr>
                <a:xfrm>
                  <a:off x="3791484" y="455477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4" name="Ink 33">
                  <a:extLst>
                    <a:ext uri="{FF2B5EF4-FFF2-40B4-BE49-F238E27FC236}">
                      <a16:creationId xmlns:a16="http://schemas.microsoft.com/office/drawing/2014/main" id="{8D342275-6E4F-4D76-AB5F-06ADF1D390B4}"/>
                    </a:ext>
                  </a:extLst>
                </p14:cNvPr>
                <p14:cNvContentPartPr/>
                <p14:nvPr/>
              </p14:nvContentPartPr>
              <p14:xfrm>
                <a:off x="3967884" y="4798496"/>
                <a:ext cx="100080" cy="360"/>
              </p14:xfrm>
            </p:contentPart>
          </mc:Choice>
          <mc:Fallback xmlns="">
            <p:pic>
              <p:nvPicPr>
                <p:cNvPr id="34" name="Ink 33">
                  <a:extLst>
                    <a:ext uri="{FF2B5EF4-FFF2-40B4-BE49-F238E27FC236}">
                      <a16:creationId xmlns:a16="http://schemas.microsoft.com/office/drawing/2014/main" id="{8D342275-6E4F-4D76-AB5F-06ADF1D390B4}"/>
                    </a:ext>
                  </a:extLst>
                </p:cNvPr>
                <p:cNvPicPr/>
                <p:nvPr/>
              </p:nvPicPr>
              <p:blipFill>
                <a:blip r:embed="rId40"/>
                <a:stretch>
                  <a:fillRect/>
                </a:stretch>
              </p:blipFill>
              <p:spPr>
                <a:xfrm>
                  <a:off x="3958884" y="4789496"/>
                  <a:ext cx="11772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1">
            <p14:nvContentPartPr>
              <p14:cNvPr id="36" name="Ink 35">
                <a:extLst>
                  <a:ext uri="{FF2B5EF4-FFF2-40B4-BE49-F238E27FC236}">
                    <a16:creationId xmlns:a16="http://schemas.microsoft.com/office/drawing/2014/main" id="{59AD35B6-11B6-487C-A4C8-A6DB8C390B30}"/>
                  </a:ext>
                </a:extLst>
              </p14:cNvPr>
              <p14:cNvContentPartPr/>
              <p14:nvPr/>
            </p14:nvContentPartPr>
            <p14:xfrm>
              <a:off x="3993084" y="4865456"/>
              <a:ext cx="83160" cy="360"/>
            </p14:xfrm>
          </p:contentPart>
        </mc:Choice>
        <mc:Fallback xmlns="">
          <p:pic>
            <p:nvPicPr>
              <p:cNvPr id="36" name="Ink 35">
                <a:extLst>
                  <a:ext uri="{FF2B5EF4-FFF2-40B4-BE49-F238E27FC236}">
                    <a16:creationId xmlns:a16="http://schemas.microsoft.com/office/drawing/2014/main" id="{59AD35B6-11B6-487C-A4C8-A6DB8C390B30}"/>
                  </a:ext>
                </a:extLst>
              </p:cNvPr>
              <p:cNvPicPr/>
              <p:nvPr/>
            </p:nvPicPr>
            <p:blipFill>
              <a:blip r:embed="rId42"/>
              <a:stretch>
                <a:fillRect/>
              </a:stretch>
            </p:blipFill>
            <p:spPr>
              <a:xfrm>
                <a:off x="3984444" y="4856456"/>
                <a:ext cx="100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7" name="Ink 36">
                <a:extLst>
                  <a:ext uri="{FF2B5EF4-FFF2-40B4-BE49-F238E27FC236}">
                    <a16:creationId xmlns:a16="http://schemas.microsoft.com/office/drawing/2014/main" id="{B7E48B0A-6356-46AC-BC28-E85846222217}"/>
                  </a:ext>
                </a:extLst>
              </p14:cNvPr>
              <p14:cNvContentPartPr/>
              <p14:nvPr/>
            </p14:nvContentPartPr>
            <p14:xfrm>
              <a:off x="4152564" y="4781576"/>
              <a:ext cx="100080" cy="360"/>
            </p14:xfrm>
          </p:contentPart>
        </mc:Choice>
        <mc:Fallback xmlns="">
          <p:pic>
            <p:nvPicPr>
              <p:cNvPr id="37" name="Ink 36">
                <a:extLst>
                  <a:ext uri="{FF2B5EF4-FFF2-40B4-BE49-F238E27FC236}">
                    <a16:creationId xmlns:a16="http://schemas.microsoft.com/office/drawing/2014/main" id="{B7E48B0A-6356-46AC-BC28-E85846222217}"/>
                  </a:ext>
                </a:extLst>
              </p:cNvPr>
              <p:cNvPicPr/>
              <p:nvPr/>
            </p:nvPicPr>
            <p:blipFill>
              <a:blip r:embed="rId40"/>
              <a:stretch>
                <a:fillRect/>
              </a:stretch>
            </p:blipFill>
            <p:spPr>
              <a:xfrm>
                <a:off x="4143564" y="4772576"/>
                <a:ext cx="1177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6" name="Ink 45">
                <a:extLst>
                  <a:ext uri="{FF2B5EF4-FFF2-40B4-BE49-F238E27FC236}">
                    <a16:creationId xmlns:a16="http://schemas.microsoft.com/office/drawing/2014/main" id="{DE2471C8-5882-415E-B08C-AF161C716CB8}"/>
                  </a:ext>
                </a:extLst>
              </p14:cNvPr>
              <p14:cNvContentPartPr/>
              <p14:nvPr/>
            </p14:nvContentPartPr>
            <p14:xfrm>
              <a:off x="4806684" y="5083256"/>
              <a:ext cx="225720" cy="360"/>
            </p14:xfrm>
          </p:contentPart>
        </mc:Choice>
        <mc:Fallback xmlns="">
          <p:pic>
            <p:nvPicPr>
              <p:cNvPr id="46" name="Ink 45">
                <a:extLst>
                  <a:ext uri="{FF2B5EF4-FFF2-40B4-BE49-F238E27FC236}">
                    <a16:creationId xmlns:a16="http://schemas.microsoft.com/office/drawing/2014/main" id="{DE2471C8-5882-415E-B08C-AF161C716CB8}"/>
                  </a:ext>
                </a:extLst>
              </p:cNvPr>
              <p:cNvPicPr/>
              <p:nvPr/>
            </p:nvPicPr>
            <p:blipFill>
              <a:blip r:embed="rId45"/>
              <a:stretch>
                <a:fillRect/>
              </a:stretch>
            </p:blipFill>
            <p:spPr>
              <a:xfrm>
                <a:off x="4798044" y="5074616"/>
                <a:ext cx="2433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8" name="Ink 47">
                <a:extLst>
                  <a:ext uri="{FF2B5EF4-FFF2-40B4-BE49-F238E27FC236}">
                    <a16:creationId xmlns:a16="http://schemas.microsoft.com/office/drawing/2014/main" id="{25026F7F-2115-4C1A-9DD9-C7461303BE45}"/>
                  </a:ext>
                </a:extLst>
              </p14:cNvPr>
              <p14:cNvContentPartPr/>
              <p14:nvPr/>
            </p14:nvContentPartPr>
            <p14:xfrm>
              <a:off x="4604364" y="4546856"/>
              <a:ext cx="50040" cy="209880"/>
            </p14:xfrm>
          </p:contentPart>
        </mc:Choice>
        <mc:Fallback xmlns="">
          <p:pic>
            <p:nvPicPr>
              <p:cNvPr id="48" name="Ink 47">
                <a:extLst>
                  <a:ext uri="{FF2B5EF4-FFF2-40B4-BE49-F238E27FC236}">
                    <a16:creationId xmlns:a16="http://schemas.microsoft.com/office/drawing/2014/main" id="{25026F7F-2115-4C1A-9DD9-C7461303BE45}"/>
                  </a:ext>
                </a:extLst>
              </p:cNvPr>
              <p:cNvPicPr/>
              <p:nvPr/>
            </p:nvPicPr>
            <p:blipFill>
              <a:blip r:embed="rId47"/>
              <a:stretch>
                <a:fillRect/>
              </a:stretch>
            </p:blipFill>
            <p:spPr>
              <a:xfrm>
                <a:off x="4595724" y="4537856"/>
                <a:ext cx="67680" cy="227520"/>
              </a:xfrm>
              <a:prstGeom prst="rect">
                <a:avLst/>
              </a:prstGeom>
            </p:spPr>
          </p:pic>
        </mc:Fallback>
      </mc:AlternateContent>
      <p:grpSp>
        <p:nvGrpSpPr>
          <p:cNvPr id="53" name="Group 52">
            <a:extLst>
              <a:ext uri="{FF2B5EF4-FFF2-40B4-BE49-F238E27FC236}">
                <a16:creationId xmlns:a16="http://schemas.microsoft.com/office/drawing/2014/main" id="{7FD08A5E-DCF9-417A-BE99-D31AD950FBC9}"/>
              </a:ext>
            </a:extLst>
          </p:cNvPr>
          <p:cNvGrpSpPr/>
          <p:nvPr/>
        </p:nvGrpSpPr>
        <p:grpSpPr>
          <a:xfrm>
            <a:off x="4672404" y="4504736"/>
            <a:ext cx="109800" cy="236880"/>
            <a:chOff x="4672404" y="4504736"/>
            <a:chExt cx="109800" cy="236880"/>
          </a:xfrm>
        </p:grpSpPr>
        <mc:AlternateContent xmlns:mc="http://schemas.openxmlformats.org/markup-compatibility/2006" xmlns:p14="http://schemas.microsoft.com/office/powerpoint/2010/main">
          <mc:Choice Requires="p14">
            <p:contentPart p14:bwMode="auto" r:id="rId48">
              <p14:nvContentPartPr>
                <p14:cNvPr id="50" name="Ink 49">
                  <a:extLst>
                    <a:ext uri="{FF2B5EF4-FFF2-40B4-BE49-F238E27FC236}">
                      <a16:creationId xmlns:a16="http://schemas.microsoft.com/office/drawing/2014/main" id="{704219D2-E482-497E-9B91-81CB7A89354F}"/>
                    </a:ext>
                  </a:extLst>
                </p14:cNvPr>
                <p14:cNvContentPartPr/>
                <p14:nvPr/>
              </p14:nvContentPartPr>
              <p14:xfrm>
                <a:off x="4672404" y="4605536"/>
                <a:ext cx="360" cy="108360"/>
              </p14:xfrm>
            </p:contentPart>
          </mc:Choice>
          <mc:Fallback xmlns="">
            <p:pic>
              <p:nvPicPr>
                <p:cNvPr id="50" name="Ink 49">
                  <a:extLst>
                    <a:ext uri="{FF2B5EF4-FFF2-40B4-BE49-F238E27FC236}">
                      <a16:creationId xmlns:a16="http://schemas.microsoft.com/office/drawing/2014/main" id="{704219D2-E482-497E-9B91-81CB7A89354F}"/>
                    </a:ext>
                  </a:extLst>
                </p:cNvPr>
                <p:cNvPicPr/>
                <p:nvPr/>
              </p:nvPicPr>
              <p:blipFill>
                <a:blip r:embed="rId49"/>
                <a:stretch>
                  <a:fillRect/>
                </a:stretch>
              </p:blipFill>
              <p:spPr>
                <a:xfrm>
                  <a:off x="4663764" y="4596536"/>
                  <a:ext cx="18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1" name="Ink 50">
                  <a:extLst>
                    <a:ext uri="{FF2B5EF4-FFF2-40B4-BE49-F238E27FC236}">
                      <a16:creationId xmlns:a16="http://schemas.microsoft.com/office/drawing/2014/main" id="{1B63A18D-EA6D-454B-AD9D-231A08645508}"/>
                    </a:ext>
                  </a:extLst>
                </p14:cNvPr>
                <p14:cNvContentPartPr/>
                <p14:nvPr/>
              </p14:nvContentPartPr>
              <p14:xfrm>
                <a:off x="4697964" y="4504736"/>
                <a:ext cx="360" cy="360"/>
              </p14:xfrm>
            </p:contentPart>
          </mc:Choice>
          <mc:Fallback xmlns="">
            <p:pic>
              <p:nvPicPr>
                <p:cNvPr id="51" name="Ink 50">
                  <a:extLst>
                    <a:ext uri="{FF2B5EF4-FFF2-40B4-BE49-F238E27FC236}">
                      <a16:creationId xmlns:a16="http://schemas.microsoft.com/office/drawing/2014/main" id="{1B63A18D-EA6D-454B-AD9D-231A08645508}"/>
                    </a:ext>
                  </a:extLst>
                </p:cNvPr>
                <p:cNvPicPr/>
                <p:nvPr/>
              </p:nvPicPr>
              <p:blipFill>
                <a:blip r:embed="rId7"/>
                <a:stretch>
                  <a:fillRect/>
                </a:stretch>
              </p:blipFill>
              <p:spPr>
                <a:xfrm>
                  <a:off x="4688964" y="449609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52" name="Ink 51">
                  <a:extLst>
                    <a:ext uri="{FF2B5EF4-FFF2-40B4-BE49-F238E27FC236}">
                      <a16:creationId xmlns:a16="http://schemas.microsoft.com/office/drawing/2014/main" id="{3BCFB2B4-4E48-4AEF-A7C2-9F98C67796A4}"/>
                    </a:ext>
                  </a:extLst>
                </p14:cNvPr>
                <p14:cNvContentPartPr/>
                <p14:nvPr/>
              </p14:nvContentPartPr>
              <p14:xfrm>
                <a:off x="4741884" y="4504736"/>
                <a:ext cx="40320" cy="236880"/>
              </p14:xfrm>
            </p:contentPart>
          </mc:Choice>
          <mc:Fallback xmlns="">
            <p:pic>
              <p:nvPicPr>
                <p:cNvPr id="52" name="Ink 51">
                  <a:extLst>
                    <a:ext uri="{FF2B5EF4-FFF2-40B4-BE49-F238E27FC236}">
                      <a16:creationId xmlns:a16="http://schemas.microsoft.com/office/drawing/2014/main" id="{3BCFB2B4-4E48-4AEF-A7C2-9F98C67796A4}"/>
                    </a:ext>
                  </a:extLst>
                </p:cNvPr>
                <p:cNvPicPr/>
                <p:nvPr/>
              </p:nvPicPr>
              <p:blipFill>
                <a:blip r:embed="rId52"/>
                <a:stretch>
                  <a:fillRect/>
                </a:stretch>
              </p:blipFill>
              <p:spPr>
                <a:xfrm>
                  <a:off x="4733244" y="4496096"/>
                  <a:ext cx="57960" cy="254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3">
            <p14:nvContentPartPr>
              <p14:cNvPr id="56" name="Ink 55">
                <a:extLst>
                  <a:ext uri="{FF2B5EF4-FFF2-40B4-BE49-F238E27FC236}">
                    <a16:creationId xmlns:a16="http://schemas.microsoft.com/office/drawing/2014/main" id="{EFDE811C-EB26-4A60-B66F-A5BE153AEE10}"/>
                  </a:ext>
                </a:extLst>
              </p14:cNvPr>
              <p14:cNvContentPartPr/>
              <p14:nvPr/>
            </p14:nvContentPartPr>
            <p14:xfrm>
              <a:off x="3598884" y="5402576"/>
              <a:ext cx="32400" cy="233640"/>
            </p14:xfrm>
          </p:contentPart>
        </mc:Choice>
        <mc:Fallback xmlns="">
          <p:pic>
            <p:nvPicPr>
              <p:cNvPr id="56" name="Ink 55">
                <a:extLst>
                  <a:ext uri="{FF2B5EF4-FFF2-40B4-BE49-F238E27FC236}">
                    <a16:creationId xmlns:a16="http://schemas.microsoft.com/office/drawing/2014/main" id="{EFDE811C-EB26-4A60-B66F-A5BE153AEE10}"/>
                  </a:ext>
                </a:extLst>
              </p:cNvPr>
              <p:cNvPicPr/>
              <p:nvPr/>
            </p:nvPicPr>
            <p:blipFill>
              <a:blip r:embed="rId54"/>
              <a:stretch>
                <a:fillRect/>
              </a:stretch>
            </p:blipFill>
            <p:spPr>
              <a:xfrm>
                <a:off x="3589884" y="5393576"/>
                <a:ext cx="5004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60" name="Ink 59">
                <a:extLst>
                  <a:ext uri="{FF2B5EF4-FFF2-40B4-BE49-F238E27FC236}">
                    <a16:creationId xmlns:a16="http://schemas.microsoft.com/office/drawing/2014/main" id="{05CAE61D-4906-4757-80C3-CCF0EF2F5635}"/>
                  </a:ext>
                </a:extLst>
              </p14:cNvPr>
              <p14:cNvContentPartPr/>
              <p14:nvPr/>
            </p14:nvContentPartPr>
            <p14:xfrm>
              <a:off x="3614364" y="5391776"/>
              <a:ext cx="212760" cy="246960"/>
            </p14:xfrm>
          </p:contentPart>
        </mc:Choice>
        <mc:Fallback xmlns="">
          <p:pic>
            <p:nvPicPr>
              <p:cNvPr id="60" name="Ink 59">
                <a:extLst>
                  <a:ext uri="{FF2B5EF4-FFF2-40B4-BE49-F238E27FC236}">
                    <a16:creationId xmlns:a16="http://schemas.microsoft.com/office/drawing/2014/main" id="{05CAE61D-4906-4757-80C3-CCF0EF2F5635}"/>
                  </a:ext>
                </a:extLst>
              </p:cNvPr>
              <p:cNvPicPr/>
              <p:nvPr/>
            </p:nvPicPr>
            <p:blipFill>
              <a:blip r:embed="rId56"/>
              <a:stretch>
                <a:fillRect/>
              </a:stretch>
            </p:blipFill>
            <p:spPr>
              <a:xfrm>
                <a:off x="3605724" y="5383136"/>
                <a:ext cx="23040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61" name="Ink 60">
                <a:extLst>
                  <a:ext uri="{FF2B5EF4-FFF2-40B4-BE49-F238E27FC236}">
                    <a16:creationId xmlns:a16="http://schemas.microsoft.com/office/drawing/2014/main" id="{B31B3C55-2061-4CDE-9719-782548571431}"/>
                  </a:ext>
                </a:extLst>
              </p14:cNvPr>
              <p14:cNvContentPartPr/>
              <p14:nvPr/>
            </p14:nvContentPartPr>
            <p14:xfrm>
              <a:off x="3799764" y="5392136"/>
              <a:ext cx="178920" cy="232920"/>
            </p14:xfrm>
          </p:contentPart>
        </mc:Choice>
        <mc:Fallback xmlns="">
          <p:pic>
            <p:nvPicPr>
              <p:cNvPr id="61" name="Ink 60">
                <a:extLst>
                  <a:ext uri="{FF2B5EF4-FFF2-40B4-BE49-F238E27FC236}">
                    <a16:creationId xmlns:a16="http://schemas.microsoft.com/office/drawing/2014/main" id="{B31B3C55-2061-4CDE-9719-782548571431}"/>
                  </a:ext>
                </a:extLst>
              </p:cNvPr>
              <p:cNvPicPr/>
              <p:nvPr/>
            </p:nvPicPr>
            <p:blipFill>
              <a:blip r:embed="rId58"/>
              <a:stretch>
                <a:fillRect/>
              </a:stretch>
            </p:blipFill>
            <p:spPr>
              <a:xfrm>
                <a:off x="3790764" y="5383136"/>
                <a:ext cx="196560" cy="250560"/>
              </a:xfrm>
              <a:prstGeom prst="rect">
                <a:avLst/>
              </a:prstGeom>
            </p:spPr>
          </p:pic>
        </mc:Fallback>
      </mc:AlternateContent>
      <p:sp>
        <p:nvSpPr>
          <p:cNvPr id="62" name="TextBox 61">
            <a:extLst>
              <a:ext uri="{FF2B5EF4-FFF2-40B4-BE49-F238E27FC236}">
                <a16:creationId xmlns:a16="http://schemas.microsoft.com/office/drawing/2014/main" id="{8CF978DE-9C9D-400C-8D7B-EA6D9BA03777}"/>
              </a:ext>
            </a:extLst>
          </p:cNvPr>
          <p:cNvSpPr txBox="1"/>
          <p:nvPr/>
        </p:nvSpPr>
        <p:spPr>
          <a:xfrm>
            <a:off x="7390701" y="922789"/>
            <a:ext cx="620785" cy="2031325"/>
          </a:xfrm>
          <a:prstGeom prst="rect">
            <a:avLst/>
          </a:prstGeom>
          <a:noFill/>
        </p:spPr>
        <p:txBody>
          <a:bodyPr wrap="square" rtlCol="0">
            <a:spAutoFit/>
          </a:bodyPr>
          <a:lstStyle/>
          <a:p>
            <a:r>
              <a:rPr lang="en-US" dirty="0"/>
              <a:t>[</a:t>
            </a:r>
            <a:r>
              <a:rPr lang="en-US" u="heavy" dirty="0">
                <a:uFill>
                  <a:solidFill>
                    <a:schemeClr val="accent6"/>
                  </a:solidFill>
                </a:uFill>
              </a:rPr>
              <a:t>0</a:t>
            </a:r>
          </a:p>
          <a:p>
            <a:r>
              <a:rPr lang="en-US" dirty="0"/>
              <a:t> 1</a:t>
            </a:r>
          </a:p>
          <a:p>
            <a:r>
              <a:rPr lang="en-US" dirty="0"/>
              <a:t> 1</a:t>
            </a:r>
          </a:p>
          <a:p>
            <a:r>
              <a:rPr lang="en-US" dirty="0"/>
              <a:t>  .</a:t>
            </a:r>
          </a:p>
          <a:p>
            <a:r>
              <a:rPr lang="en-US" dirty="0"/>
              <a:t>  .</a:t>
            </a:r>
          </a:p>
          <a:p>
            <a:r>
              <a:rPr lang="en-US" dirty="0"/>
              <a:t>  .</a:t>
            </a:r>
          </a:p>
          <a:p>
            <a:r>
              <a:rPr lang="en-US" sz="1200" dirty="0"/>
              <a:t>pred</a:t>
            </a:r>
            <a:r>
              <a:rPr lang="en-US" sz="1200" baseline="-25000" dirty="0"/>
              <a:t>m</a:t>
            </a:r>
            <a:r>
              <a:rPr lang="en-US" dirty="0"/>
              <a:t>]</a:t>
            </a:r>
          </a:p>
        </p:txBody>
      </p:sp>
      <p:sp>
        <p:nvSpPr>
          <p:cNvPr id="63" name="TextBox 62">
            <a:extLst>
              <a:ext uri="{FF2B5EF4-FFF2-40B4-BE49-F238E27FC236}">
                <a16:creationId xmlns:a16="http://schemas.microsoft.com/office/drawing/2014/main" id="{168CF118-6F58-4535-B152-686B53F508FA}"/>
              </a:ext>
            </a:extLst>
          </p:cNvPr>
          <p:cNvSpPr txBox="1"/>
          <p:nvPr/>
        </p:nvSpPr>
        <p:spPr>
          <a:xfrm>
            <a:off x="9061857" y="922788"/>
            <a:ext cx="620785" cy="2031325"/>
          </a:xfrm>
          <a:prstGeom prst="rect">
            <a:avLst/>
          </a:prstGeom>
          <a:noFill/>
        </p:spPr>
        <p:txBody>
          <a:bodyPr wrap="square" rtlCol="0">
            <a:spAutoFit/>
          </a:bodyPr>
          <a:lstStyle/>
          <a:p>
            <a:r>
              <a:rPr lang="en-US" dirty="0"/>
              <a:t>[</a:t>
            </a:r>
            <a:r>
              <a:rPr lang="en-US" u="heavy" dirty="0">
                <a:uFill>
                  <a:solidFill>
                    <a:schemeClr val="accent6"/>
                  </a:solidFill>
                </a:uFill>
              </a:rPr>
              <a:t>0</a:t>
            </a:r>
          </a:p>
          <a:p>
            <a:r>
              <a:rPr lang="en-US" dirty="0"/>
              <a:t> 0</a:t>
            </a:r>
          </a:p>
          <a:p>
            <a:r>
              <a:rPr lang="en-US" dirty="0"/>
              <a:t> 1</a:t>
            </a:r>
          </a:p>
          <a:p>
            <a:r>
              <a:rPr lang="en-US" dirty="0"/>
              <a:t>  .</a:t>
            </a:r>
          </a:p>
          <a:p>
            <a:r>
              <a:rPr lang="en-US" dirty="0"/>
              <a:t>  .</a:t>
            </a:r>
          </a:p>
          <a:p>
            <a:r>
              <a:rPr lang="en-US" dirty="0"/>
              <a:t>  .</a:t>
            </a:r>
          </a:p>
          <a:p>
            <a:r>
              <a:rPr lang="en-US" sz="1200" dirty="0" err="1"/>
              <a:t>Y</a:t>
            </a:r>
            <a:r>
              <a:rPr lang="en-US" sz="1200" baseline="-25000" dirty="0" err="1"/>
              <a:t>testm</a:t>
            </a:r>
            <a:r>
              <a:rPr lang="en-US" dirty="0"/>
              <a:t>]</a:t>
            </a:r>
          </a:p>
        </p:txBody>
      </p:sp>
      <p:grpSp>
        <p:nvGrpSpPr>
          <p:cNvPr id="68" name="Group 67">
            <a:extLst>
              <a:ext uri="{FF2B5EF4-FFF2-40B4-BE49-F238E27FC236}">
                <a16:creationId xmlns:a16="http://schemas.microsoft.com/office/drawing/2014/main" id="{AA6F9380-95FA-4144-BF30-A9AF1BFA1C45}"/>
              </a:ext>
            </a:extLst>
          </p:cNvPr>
          <p:cNvGrpSpPr/>
          <p:nvPr/>
        </p:nvGrpSpPr>
        <p:grpSpPr>
          <a:xfrm>
            <a:off x="8095284" y="1795016"/>
            <a:ext cx="301320" cy="360"/>
            <a:chOff x="8095284" y="1795016"/>
            <a:chExt cx="301320" cy="360"/>
          </a:xfrm>
        </p:grpSpPr>
        <mc:AlternateContent xmlns:mc="http://schemas.openxmlformats.org/markup-compatibility/2006" xmlns:p14="http://schemas.microsoft.com/office/powerpoint/2010/main">
          <mc:Choice Requires="p14">
            <p:contentPart p14:bwMode="auto" r:id="rId59">
              <p14:nvContentPartPr>
                <p14:cNvPr id="66" name="Ink 65">
                  <a:extLst>
                    <a:ext uri="{FF2B5EF4-FFF2-40B4-BE49-F238E27FC236}">
                      <a16:creationId xmlns:a16="http://schemas.microsoft.com/office/drawing/2014/main" id="{C80259E5-6071-4118-BD9B-81496BB1C8A2}"/>
                    </a:ext>
                  </a:extLst>
                </p14:cNvPr>
                <p14:cNvContentPartPr/>
                <p14:nvPr/>
              </p14:nvContentPartPr>
              <p14:xfrm>
                <a:off x="8095284" y="1795016"/>
                <a:ext cx="360" cy="360"/>
              </p14:xfrm>
            </p:contentPart>
          </mc:Choice>
          <mc:Fallback xmlns="">
            <p:pic>
              <p:nvPicPr>
                <p:cNvPr id="66" name="Ink 65">
                  <a:extLst>
                    <a:ext uri="{FF2B5EF4-FFF2-40B4-BE49-F238E27FC236}">
                      <a16:creationId xmlns:a16="http://schemas.microsoft.com/office/drawing/2014/main" id="{C80259E5-6071-4118-BD9B-81496BB1C8A2}"/>
                    </a:ext>
                  </a:extLst>
                </p:cNvPr>
                <p:cNvPicPr/>
                <p:nvPr/>
              </p:nvPicPr>
              <p:blipFill>
                <a:blip r:embed="rId7"/>
                <a:stretch>
                  <a:fillRect/>
                </a:stretch>
              </p:blipFill>
              <p:spPr>
                <a:xfrm>
                  <a:off x="8086284" y="178637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67" name="Ink 66">
                  <a:extLst>
                    <a:ext uri="{FF2B5EF4-FFF2-40B4-BE49-F238E27FC236}">
                      <a16:creationId xmlns:a16="http://schemas.microsoft.com/office/drawing/2014/main" id="{A383ACD3-968B-446D-A6C1-2BFAED24F05E}"/>
                    </a:ext>
                  </a:extLst>
                </p14:cNvPr>
                <p14:cNvContentPartPr/>
                <p14:nvPr/>
              </p14:nvContentPartPr>
              <p14:xfrm>
                <a:off x="8095284" y="1795016"/>
                <a:ext cx="301320" cy="360"/>
              </p14:xfrm>
            </p:contentPart>
          </mc:Choice>
          <mc:Fallback xmlns="">
            <p:pic>
              <p:nvPicPr>
                <p:cNvPr id="67" name="Ink 66">
                  <a:extLst>
                    <a:ext uri="{FF2B5EF4-FFF2-40B4-BE49-F238E27FC236}">
                      <a16:creationId xmlns:a16="http://schemas.microsoft.com/office/drawing/2014/main" id="{A383ACD3-968B-446D-A6C1-2BFAED24F05E}"/>
                    </a:ext>
                  </a:extLst>
                </p:cNvPr>
                <p:cNvPicPr/>
                <p:nvPr/>
              </p:nvPicPr>
              <p:blipFill>
                <a:blip r:embed="rId61"/>
                <a:stretch>
                  <a:fillRect/>
                </a:stretch>
              </p:blipFill>
              <p:spPr>
                <a:xfrm>
                  <a:off x="8086284" y="1786376"/>
                  <a:ext cx="31896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2">
            <p14:nvContentPartPr>
              <p14:cNvPr id="69" name="Ink 68">
                <a:extLst>
                  <a:ext uri="{FF2B5EF4-FFF2-40B4-BE49-F238E27FC236}">
                    <a16:creationId xmlns:a16="http://schemas.microsoft.com/office/drawing/2014/main" id="{B1AF5E1E-F736-4041-A7D3-EAE87B449EB3}"/>
                  </a:ext>
                </a:extLst>
              </p14:cNvPr>
              <p14:cNvContentPartPr/>
              <p14:nvPr/>
            </p14:nvContentPartPr>
            <p14:xfrm>
              <a:off x="8145684" y="1888976"/>
              <a:ext cx="250920" cy="15480"/>
            </p14:xfrm>
          </p:contentPart>
        </mc:Choice>
        <mc:Fallback xmlns="">
          <p:pic>
            <p:nvPicPr>
              <p:cNvPr id="69" name="Ink 68">
                <a:extLst>
                  <a:ext uri="{FF2B5EF4-FFF2-40B4-BE49-F238E27FC236}">
                    <a16:creationId xmlns:a16="http://schemas.microsoft.com/office/drawing/2014/main" id="{B1AF5E1E-F736-4041-A7D3-EAE87B449EB3}"/>
                  </a:ext>
                </a:extLst>
              </p:cNvPr>
              <p:cNvPicPr/>
              <p:nvPr/>
            </p:nvPicPr>
            <p:blipFill>
              <a:blip r:embed="rId63"/>
              <a:stretch>
                <a:fillRect/>
              </a:stretch>
            </p:blipFill>
            <p:spPr>
              <a:xfrm>
                <a:off x="8136684" y="1880336"/>
                <a:ext cx="26856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70" name="Ink 69">
                <a:extLst>
                  <a:ext uri="{FF2B5EF4-FFF2-40B4-BE49-F238E27FC236}">
                    <a16:creationId xmlns:a16="http://schemas.microsoft.com/office/drawing/2014/main" id="{3F915163-BF7A-4AFB-8477-AD509E281BBA}"/>
                  </a:ext>
                </a:extLst>
              </p14:cNvPr>
              <p14:cNvContentPartPr/>
              <p14:nvPr/>
            </p14:nvContentPartPr>
            <p14:xfrm>
              <a:off x="8106084" y="1894376"/>
              <a:ext cx="123840" cy="10080"/>
            </p14:xfrm>
          </p:contentPart>
        </mc:Choice>
        <mc:Fallback xmlns="">
          <p:pic>
            <p:nvPicPr>
              <p:cNvPr id="70" name="Ink 69">
                <a:extLst>
                  <a:ext uri="{FF2B5EF4-FFF2-40B4-BE49-F238E27FC236}">
                    <a16:creationId xmlns:a16="http://schemas.microsoft.com/office/drawing/2014/main" id="{3F915163-BF7A-4AFB-8477-AD509E281BBA}"/>
                  </a:ext>
                </a:extLst>
              </p:cNvPr>
              <p:cNvPicPr/>
              <p:nvPr/>
            </p:nvPicPr>
            <p:blipFill>
              <a:blip r:embed="rId9"/>
              <a:stretch>
                <a:fillRect/>
              </a:stretch>
            </p:blipFill>
            <p:spPr>
              <a:xfrm>
                <a:off x="8097084" y="1885376"/>
                <a:ext cx="141480" cy="27720"/>
              </a:xfrm>
              <a:prstGeom prst="rect">
                <a:avLst/>
              </a:prstGeom>
            </p:spPr>
          </p:pic>
        </mc:Fallback>
      </mc:AlternateContent>
      <p:sp>
        <p:nvSpPr>
          <p:cNvPr id="72" name="TextBox 71">
            <a:extLst>
              <a:ext uri="{FF2B5EF4-FFF2-40B4-BE49-F238E27FC236}">
                <a16:creationId xmlns:a16="http://schemas.microsoft.com/office/drawing/2014/main" id="{F29EEAE6-ABA3-46E7-B541-74C9D617E1AE}"/>
              </a:ext>
            </a:extLst>
          </p:cNvPr>
          <p:cNvSpPr txBox="1"/>
          <p:nvPr/>
        </p:nvSpPr>
        <p:spPr>
          <a:xfrm>
            <a:off x="7390701" y="3115281"/>
            <a:ext cx="2256638" cy="2031325"/>
          </a:xfrm>
          <a:prstGeom prst="rect">
            <a:avLst/>
          </a:prstGeom>
          <a:noFill/>
        </p:spPr>
        <p:txBody>
          <a:bodyPr wrap="square" rtlCol="0">
            <a:spAutoFit/>
          </a:bodyPr>
          <a:lstStyle/>
          <a:p>
            <a:r>
              <a:rPr lang="en-US" dirty="0"/>
              <a:t>[                </a:t>
            </a:r>
            <a:r>
              <a:rPr lang="en-US" u="heavy" dirty="0">
                <a:uFill>
                  <a:solidFill>
                    <a:schemeClr val="accent6"/>
                  </a:solidFill>
                </a:uFill>
              </a:rPr>
              <a:t>1</a:t>
            </a:r>
            <a:r>
              <a:rPr lang="en-US" dirty="0"/>
              <a:t>               </a:t>
            </a:r>
          </a:p>
          <a:p>
            <a:r>
              <a:rPr lang="en-US" dirty="0"/>
              <a:t>                  0</a:t>
            </a:r>
          </a:p>
          <a:p>
            <a:r>
              <a:rPr lang="en-US" dirty="0"/>
              <a:t>                  1</a:t>
            </a:r>
          </a:p>
          <a:p>
            <a:r>
              <a:rPr lang="en-US" dirty="0"/>
              <a:t>                   .</a:t>
            </a:r>
          </a:p>
          <a:p>
            <a:r>
              <a:rPr lang="en-US" dirty="0"/>
              <a:t>                   .</a:t>
            </a:r>
          </a:p>
          <a:p>
            <a:r>
              <a:rPr lang="en-US" dirty="0"/>
              <a:t>                   .</a:t>
            </a:r>
          </a:p>
          <a:p>
            <a:r>
              <a:rPr lang="en-US" dirty="0"/>
              <a:t>         Pred</a:t>
            </a:r>
            <a:r>
              <a:rPr lang="en-US" baseline="-25000" dirty="0"/>
              <a:t>m</a:t>
            </a:r>
            <a:r>
              <a:rPr lang="en-US" dirty="0"/>
              <a:t> == </a:t>
            </a:r>
            <a:r>
              <a:rPr lang="en-US" dirty="0" err="1"/>
              <a:t>y</a:t>
            </a:r>
            <a:r>
              <a:rPr lang="en-US" baseline="-25000" dirty="0" err="1"/>
              <a:t>testm</a:t>
            </a:r>
            <a:r>
              <a:rPr lang="en-US" dirty="0"/>
              <a:t>  ]</a:t>
            </a:r>
          </a:p>
        </p:txBody>
      </p:sp>
      <p:grpSp>
        <p:nvGrpSpPr>
          <p:cNvPr id="83" name="Group 82">
            <a:extLst>
              <a:ext uri="{FF2B5EF4-FFF2-40B4-BE49-F238E27FC236}">
                <a16:creationId xmlns:a16="http://schemas.microsoft.com/office/drawing/2014/main" id="{EB63C28B-BD6C-4F1C-830F-A7F5BE20DC66}"/>
              </a:ext>
            </a:extLst>
          </p:cNvPr>
          <p:cNvGrpSpPr/>
          <p:nvPr/>
        </p:nvGrpSpPr>
        <p:grpSpPr>
          <a:xfrm>
            <a:off x="4144284" y="4714256"/>
            <a:ext cx="554400" cy="377280"/>
            <a:chOff x="4144284" y="4714256"/>
            <a:chExt cx="554400" cy="377280"/>
          </a:xfrm>
        </p:grpSpPr>
        <mc:AlternateContent xmlns:mc="http://schemas.openxmlformats.org/markup-compatibility/2006" xmlns:p14="http://schemas.microsoft.com/office/powerpoint/2010/main">
          <mc:Choice Requires="p14">
            <p:contentPart p14:bwMode="auto" r:id="rId65">
              <p14:nvContentPartPr>
                <p14:cNvPr id="80" name="Ink 79">
                  <a:extLst>
                    <a:ext uri="{FF2B5EF4-FFF2-40B4-BE49-F238E27FC236}">
                      <a16:creationId xmlns:a16="http://schemas.microsoft.com/office/drawing/2014/main" id="{F2203497-3055-41FE-963E-384A562ADFE8}"/>
                    </a:ext>
                  </a:extLst>
                </p14:cNvPr>
                <p14:cNvContentPartPr/>
                <p14:nvPr/>
              </p14:nvContentPartPr>
              <p14:xfrm>
                <a:off x="4604004" y="4922696"/>
                <a:ext cx="94680" cy="120600"/>
              </p14:xfrm>
            </p:contentPart>
          </mc:Choice>
          <mc:Fallback xmlns="">
            <p:pic>
              <p:nvPicPr>
                <p:cNvPr id="80" name="Ink 79">
                  <a:extLst>
                    <a:ext uri="{FF2B5EF4-FFF2-40B4-BE49-F238E27FC236}">
                      <a16:creationId xmlns:a16="http://schemas.microsoft.com/office/drawing/2014/main" id="{F2203497-3055-41FE-963E-384A562ADFE8}"/>
                    </a:ext>
                  </a:extLst>
                </p:cNvPr>
                <p:cNvPicPr/>
                <p:nvPr/>
              </p:nvPicPr>
              <p:blipFill>
                <a:blip r:embed="rId66"/>
                <a:stretch>
                  <a:fillRect/>
                </a:stretch>
              </p:blipFill>
              <p:spPr>
                <a:xfrm>
                  <a:off x="4595004" y="4913696"/>
                  <a:ext cx="11232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38" name="Ink 37">
                  <a:extLst>
                    <a:ext uri="{FF2B5EF4-FFF2-40B4-BE49-F238E27FC236}">
                      <a16:creationId xmlns:a16="http://schemas.microsoft.com/office/drawing/2014/main" id="{14AF3EED-29CC-4BBC-82B3-E201A8834D5E}"/>
                    </a:ext>
                  </a:extLst>
                </p14:cNvPr>
                <p14:cNvContentPartPr/>
                <p14:nvPr/>
              </p14:nvContentPartPr>
              <p14:xfrm>
                <a:off x="4144284" y="4840616"/>
                <a:ext cx="125280" cy="360"/>
              </p14:xfrm>
            </p:contentPart>
          </mc:Choice>
          <mc:Fallback xmlns="">
            <p:pic>
              <p:nvPicPr>
                <p:cNvPr id="38" name="Ink 37">
                  <a:extLst>
                    <a:ext uri="{FF2B5EF4-FFF2-40B4-BE49-F238E27FC236}">
                      <a16:creationId xmlns:a16="http://schemas.microsoft.com/office/drawing/2014/main" id="{14AF3EED-29CC-4BBC-82B3-E201A8834D5E}"/>
                    </a:ext>
                  </a:extLst>
                </p:cNvPr>
                <p:cNvPicPr/>
                <p:nvPr/>
              </p:nvPicPr>
              <p:blipFill>
                <a:blip r:embed="rId68"/>
                <a:stretch>
                  <a:fillRect/>
                </a:stretch>
              </p:blipFill>
              <p:spPr>
                <a:xfrm>
                  <a:off x="4135284" y="4831616"/>
                  <a:ext cx="1429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39" name="Ink 38">
                  <a:extLst>
                    <a:ext uri="{FF2B5EF4-FFF2-40B4-BE49-F238E27FC236}">
                      <a16:creationId xmlns:a16="http://schemas.microsoft.com/office/drawing/2014/main" id="{9C353E0A-5B41-41C1-BB56-B040E2A6ADF0}"/>
                    </a:ext>
                  </a:extLst>
                </p14:cNvPr>
                <p14:cNvContentPartPr/>
                <p14:nvPr/>
              </p14:nvContentPartPr>
              <p14:xfrm>
                <a:off x="4433724" y="4722896"/>
                <a:ext cx="121680" cy="354600"/>
              </p14:xfrm>
            </p:contentPart>
          </mc:Choice>
          <mc:Fallback xmlns="">
            <p:pic>
              <p:nvPicPr>
                <p:cNvPr id="39" name="Ink 38">
                  <a:extLst>
                    <a:ext uri="{FF2B5EF4-FFF2-40B4-BE49-F238E27FC236}">
                      <a16:creationId xmlns:a16="http://schemas.microsoft.com/office/drawing/2014/main" id="{9C353E0A-5B41-41C1-BB56-B040E2A6ADF0}"/>
                    </a:ext>
                  </a:extLst>
                </p:cNvPr>
                <p:cNvPicPr/>
                <p:nvPr/>
              </p:nvPicPr>
              <p:blipFill>
                <a:blip r:embed="rId70"/>
                <a:stretch>
                  <a:fillRect/>
                </a:stretch>
              </p:blipFill>
              <p:spPr>
                <a:xfrm>
                  <a:off x="4425084" y="4713896"/>
                  <a:ext cx="1393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0" name="Ink 39">
                  <a:extLst>
                    <a:ext uri="{FF2B5EF4-FFF2-40B4-BE49-F238E27FC236}">
                      <a16:creationId xmlns:a16="http://schemas.microsoft.com/office/drawing/2014/main" id="{F73FEAB5-FD03-4F39-AE85-312FDEE02441}"/>
                    </a:ext>
                  </a:extLst>
                </p14:cNvPr>
                <p14:cNvContentPartPr/>
                <p14:nvPr/>
              </p14:nvContentPartPr>
              <p14:xfrm>
                <a:off x="4336884" y="4714256"/>
                <a:ext cx="115920" cy="159120"/>
              </p14:xfrm>
            </p:contentPart>
          </mc:Choice>
          <mc:Fallback xmlns="">
            <p:pic>
              <p:nvPicPr>
                <p:cNvPr id="40" name="Ink 39">
                  <a:extLst>
                    <a:ext uri="{FF2B5EF4-FFF2-40B4-BE49-F238E27FC236}">
                      <a16:creationId xmlns:a16="http://schemas.microsoft.com/office/drawing/2014/main" id="{F73FEAB5-FD03-4F39-AE85-312FDEE02441}"/>
                    </a:ext>
                  </a:extLst>
                </p:cNvPr>
                <p:cNvPicPr/>
                <p:nvPr/>
              </p:nvPicPr>
              <p:blipFill>
                <a:blip r:embed="rId72"/>
                <a:stretch>
                  <a:fillRect/>
                </a:stretch>
              </p:blipFill>
              <p:spPr>
                <a:xfrm>
                  <a:off x="4327884" y="4705616"/>
                  <a:ext cx="13356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75" name="Ink 74">
                  <a:extLst>
                    <a:ext uri="{FF2B5EF4-FFF2-40B4-BE49-F238E27FC236}">
                      <a16:creationId xmlns:a16="http://schemas.microsoft.com/office/drawing/2014/main" id="{7C13FC53-41D3-411B-AD81-8156138EC8FC}"/>
                    </a:ext>
                  </a:extLst>
                </p14:cNvPr>
                <p14:cNvContentPartPr/>
                <p14:nvPr/>
              </p14:nvContentPartPr>
              <p14:xfrm>
                <a:off x="4529844" y="4907576"/>
                <a:ext cx="360" cy="183960"/>
              </p14:xfrm>
            </p:contentPart>
          </mc:Choice>
          <mc:Fallback xmlns="">
            <p:pic>
              <p:nvPicPr>
                <p:cNvPr id="75" name="Ink 74">
                  <a:extLst>
                    <a:ext uri="{FF2B5EF4-FFF2-40B4-BE49-F238E27FC236}">
                      <a16:creationId xmlns:a16="http://schemas.microsoft.com/office/drawing/2014/main" id="{7C13FC53-41D3-411B-AD81-8156138EC8FC}"/>
                    </a:ext>
                  </a:extLst>
                </p:cNvPr>
                <p:cNvPicPr/>
                <p:nvPr/>
              </p:nvPicPr>
              <p:blipFill>
                <a:blip r:embed="rId74"/>
                <a:stretch>
                  <a:fillRect/>
                </a:stretch>
              </p:blipFill>
              <p:spPr>
                <a:xfrm>
                  <a:off x="4520844" y="4898576"/>
                  <a:ext cx="1800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77" name="Ink 76">
                  <a:extLst>
                    <a:ext uri="{FF2B5EF4-FFF2-40B4-BE49-F238E27FC236}">
                      <a16:creationId xmlns:a16="http://schemas.microsoft.com/office/drawing/2014/main" id="{1763ED33-D3A7-45B8-9AAD-13F935B6A3D2}"/>
                    </a:ext>
                  </a:extLst>
                </p14:cNvPr>
                <p14:cNvContentPartPr/>
                <p14:nvPr/>
              </p14:nvContentPartPr>
              <p14:xfrm>
                <a:off x="4479444" y="4999736"/>
                <a:ext cx="100080" cy="360"/>
              </p14:xfrm>
            </p:contentPart>
          </mc:Choice>
          <mc:Fallback xmlns="">
            <p:pic>
              <p:nvPicPr>
                <p:cNvPr id="77" name="Ink 76">
                  <a:extLst>
                    <a:ext uri="{FF2B5EF4-FFF2-40B4-BE49-F238E27FC236}">
                      <a16:creationId xmlns:a16="http://schemas.microsoft.com/office/drawing/2014/main" id="{1763ED33-D3A7-45B8-9AAD-13F935B6A3D2}"/>
                    </a:ext>
                  </a:extLst>
                </p:cNvPr>
                <p:cNvPicPr/>
                <p:nvPr/>
              </p:nvPicPr>
              <p:blipFill>
                <a:blip r:embed="rId40"/>
                <a:stretch>
                  <a:fillRect/>
                </a:stretch>
              </p:blipFill>
              <p:spPr>
                <a:xfrm>
                  <a:off x="4470804" y="4991096"/>
                  <a:ext cx="1177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79" name="Ink 78">
                  <a:extLst>
                    <a:ext uri="{FF2B5EF4-FFF2-40B4-BE49-F238E27FC236}">
                      <a16:creationId xmlns:a16="http://schemas.microsoft.com/office/drawing/2014/main" id="{B0E12B01-1A8D-42E3-9A0C-0F3A4B5F350F}"/>
                    </a:ext>
                  </a:extLst>
                </p14:cNvPr>
                <p14:cNvContentPartPr/>
                <p14:nvPr/>
              </p14:nvContentPartPr>
              <p14:xfrm>
                <a:off x="4613724" y="4999736"/>
                <a:ext cx="360" cy="360"/>
              </p14:xfrm>
            </p:contentPart>
          </mc:Choice>
          <mc:Fallback xmlns="">
            <p:pic>
              <p:nvPicPr>
                <p:cNvPr id="79" name="Ink 78">
                  <a:extLst>
                    <a:ext uri="{FF2B5EF4-FFF2-40B4-BE49-F238E27FC236}">
                      <a16:creationId xmlns:a16="http://schemas.microsoft.com/office/drawing/2014/main" id="{B0E12B01-1A8D-42E3-9A0C-0F3A4B5F350F}"/>
                    </a:ext>
                  </a:extLst>
                </p:cNvPr>
                <p:cNvPicPr/>
                <p:nvPr/>
              </p:nvPicPr>
              <p:blipFill>
                <a:blip r:embed="rId7"/>
                <a:stretch>
                  <a:fillRect/>
                </a:stretch>
              </p:blipFill>
              <p:spPr>
                <a:xfrm>
                  <a:off x="4605084" y="4991096"/>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7">
            <p14:nvContentPartPr>
              <p14:cNvPr id="81" name="Ink 80">
                <a:extLst>
                  <a:ext uri="{FF2B5EF4-FFF2-40B4-BE49-F238E27FC236}">
                    <a16:creationId xmlns:a16="http://schemas.microsoft.com/office/drawing/2014/main" id="{DF975C90-DCE0-4D9B-A506-E5A8E5651253}"/>
                  </a:ext>
                </a:extLst>
              </p14:cNvPr>
              <p14:cNvContentPartPr/>
              <p14:nvPr/>
            </p14:nvContentPartPr>
            <p14:xfrm>
              <a:off x="4710204" y="4948976"/>
              <a:ext cx="80280" cy="110880"/>
            </p14:xfrm>
          </p:contentPart>
        </mc:Choice>
        <mc:Fallback xmlns="">
          <p:pic>
            <p:nvPicPr>
              <p:cNvPr id="81" name="Ink 80">
                <a:extLst>
                  <a:ext uri="{FF2B5EF4-FFF2-40B4-BE49-F238E27FC236}">
                    <a16:creationId xmlns:a16="http://schemas.microsoft.com/office/drawing/2014/main" id="{DF975C90-DCE0-4D9B-A506-E5A8E5651253}"/>
                  </a:ext>
                </a:extLst>
              </p:cNvPr>
              <p:cNvPicPr/>
              <p:nvPr/>
            </p:nvPicPr>
            <p:blipFill>
              <a:blip r:embed="rId78"/>
              <a:stretch>
                <a:fillRect/>
              </a:stretch>
            </p:blipFill>
            <p:spPr>
              <a:xfrm>
                <a:off x="4701204" y="4940336"/>
                <a:ext cx="9792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86" name="Ink 85">
                <a:extLst>
                  <a:ext uri="{FF2B5EF4-FFF2-40B4-BE49-F238E27FC236}">
                    <a16:creationId xmlns:a16="http://schemas.microsoft.com/office/drawing/2014/main" id="{C6B2A9F2-BF85-4623-AD3A-31C258DCB3FC}"/>
                  </a:ext>
                </a:extLst>
              </p14:cNvPr>
              <p14:cNvContentPartPr/>
              <p14:nvPr/>
            </p14:nvContentPartPr>
            <p14:xfrm>
              <a:off x="4857084" y="4865456"/>
              <a:ext cx="360" cy="185760"/>
            </p14:xfrm>
          </p:contentPart>
        </mc:Choice>
        <mc:Fallback xmlns="">
          <p:pic>
            <p:nvPicPr>
              <p:cNvPr id="86" name="Ink 85">
                <a:extLst>
                  <a:ext uri="{FF2B5EF4-FFF2-40B4-BE49-F238E27FC236}">
                    <a16:creationId xmlns:a16="http://schemas.microsoft.com/office/drawing/2014/main" id="{C6B2A9F2-BF85-4623-AD3A-31C258DCB3FC}"/>
                  </a:ext>
                </a:extLst>
              </p:cNvPr>
              <p:cNvPicPr/>
              <p:nvPr/>
            </p:nvPicPr>
            <p:blipFill>
              <a:blip r:embed="rId74"/>
              <a:stretch>
                <a:fillRect/>
              </a:stretch>
            </p:blipFill>
            <p:spPr>
              <a:xfrm>
                <a:off x="4848444" y="4856456"/>
                <a:ext cx="1800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87" name="Ink 86">
                <a:extLst>
                  <a:ext uri="{FF2B5EF4-FFF2-40B4-BE49-F238E27FC236}">
                    <a16:creationId xmlns:a16="http://schemas.microsoft.com/office/drawing/2014/main" id="{6CF6C89B-9E07-47D6-8FE9-5B0938595428}"/>
                  </a:ext>
                </a:extLst>
              </p14:cNvPr>
              <p14:cNvContentPartPr/>
              <p14:nvPr/>
            </p14:nvContentPartPr>
            <p14:xfrm>
              <a:off x="4798404" y="4915856"/>
              <a:ext cx="100080" cy="360"/>
            </p14:xfrm>
          </p:contentPart>
        </mc:Choice>
        <mc:Fallback xmlns="">
          <p:pic>
            <p:nvPicPr>
              <p:cNvPr id="87" name="Ink 86">
                <a:extLst>
                  <a:ext uri="{FF2B5EF4-FFF2-40B4-BE49-F238E27FC236}">
                    <a16:creationId xmlns:a16="http://schemas.microsoft.com/office/drawing/2014/main" id="{6CF6C89B-9E07-47D6-8FE9-5B0938595428}"/>
                  </a:ext>
                </a:extLst>
              </p:cNvPr>
              <p:cNvPicPr/>
              <p:nvPr/>
            </p:nvPicPr>
            <p:blipFill>
              <a:blip r:embed="rId40"/>
              <a:stretch>
                <a:fillRect/>
              </a:stretch>
            </p:blipFill>
            <p:spPr>
              <a:xfrm>
                <a:off x="4789764" y="4906856"/>
                <a:ext cx="1177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89" name="Ink 88">
                <a:extLst>
                  <a:ext uri="{FF2B5EF4-FFF2-40B4-BE49-F238E27FC236}">
                    <a16:creationId xmlns:a16="http://schemas.microsoft.com/office/drawing/2014/main" id="{A86D7262-F228-4166-BC1E-FEEB551521BE}"/>
                  </a:ext>
                </a:extLst>
              </p14:cNvPr>
              <p14:cNvContentPartPr/>
              <p14:nvPr/>
            </p14:nvContentPartPr>
            <p14:xfrm>
              <a:off x="4026564" y="721496"/>
              <a:ext cx="360" cy="360"/>
            </p14:xfrm>
          </p:contentPart>
        </mc:Choice>
        <mc:Fallback xmlns="">
          <p:pic>
            <p:nvPicPr>
              <p:cNvPr id="89" name="Ink 88">
                <a:extLst>
                  <a:ext uri="{FF2B5EF4-FFF2-40B4-BE49-F238E27FC236}">
                    <a16:creationId xmlns:a16="http://schemas.microsoft.com/office/drawing/2014/main" id="{A86D7262-F228-4166-BC1E-FEEB551521BE}"/>
                  </a:ext>
                </a:extLst>
              </p:cNvPr>
              <p:cNvPicPr/>
              <p:nvPr/>
            </p:nvPicPr>
            <p:blipFill>
              <a:blip r:embed="rId7"/>
              <a:stretch>
                <a:fillRect/>
              </a:stretch>
            </p:blipFill>
            <p:spPr>
              <a:xfrm>
                <a:off x="4017564" y="712496"/>
                <a:ext cx="18000" cy="18000"/>
              </a:xfrm>
              <a:prstGeom prst="rect">
                <a:avLst/>
              </a:prstGeom>
            </p:spPr>
          </p:pic>
        </mc:Fallback>
      </mc:AlternateContent>
    </p:spTree>
    <p:extLst>
      <p:ext uri="{BB962C8B-B14F-4D97-AF65-F5344CB8AC3E}">
        <p14:creationId xmlns:p14="http://schemas.microsoft.com/office/powerpoint/2010/main" val="1654397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29B3-B7BF-4310-A442-63ACF68D187C}"/>
              </a:ext>
            </a:extLst>
          </p:cNvPr>
          <p:cNvSpPr>
            <a:spLocks noGrp="1"/>
          </p:cNvSpPr>
          <p:nvPr>
            <p:ph type="title"/>
          </p:nvPr>
        </p:nvSpPr>
        <p:spPr/>
        <p:txBody>
          <a:bodyPr/>
          <a:lstStyle/>
          <a:p>
            <a:r>
              <a:rPr lang="en-US" dirty="0"/>
              <a:t>Testing of SVM</a:t>
            </a:r>
          </a:p>
        </p:txBody>
      </p:sp>
      <p:pic>
        <p:nvPicPr>
          <p:cNvPr id="9" name="Picture 8">
            <a:extLst>
              <a:ext uri="{FF2B5EF4-FFF2-40B4-BE49-F238E27FC236}">
                <a16:creationId xmlns:a16="http://schemas.microsoft.com/office/drawing/2014/main" id="{42CF8E35-F8EB-40CE-A2F7-58AC851BC6B3}"/>
              </a:ext>
            </a:extLst>
          </p:cNvPr>
          <p:cNvPicPr>
            <a:picLocks noChangeAspect="1"/>
          </p:cNvPicPr>
          <p:nvPr/>
        </p:nvPicPr>
        <p:blipFill>
          <a:blip r:embed="rId2"/>
          <a:stretch>
            <a:fillRect/>
          </a:stretch>
        </p:blipFill>
        <p:spPr>
          <a:xfrm>
            <a:off x="1552166" y="2017281"/>
            <a:ext cx="4198984" cy="3421677"/>
          </a:xfrm>
          <a:prstGeom prst="rect">
            <a:avLst/>
          </a:prstGeom>
        </p:spPr>
      </p:pic>
      <p:sp>
        <p:nvSpPr>
          <p:cNvPr id="22" name="TextBox 21">
            <a:extLst>
              <a:ext uri="{FF2B5EF4-FFF2-40B4-BE49-F238E27FC236}">
                <a16:creationId xmlns:a16="http://schemas.microsoft.com/office/drawing/2014/main" id="{D9509852-FC13-4F52-9BDB-BA31240378D6}"/>
              </a:ext>
            </a:extLst>
          </p:cNvPr>
          <p:cNvSpPr txBox="1"/>
          <p:nvPr/>
        </p:nvSpPr>
        <p:spPr>
          <a:xfrm>
            <a:off x="838200" y="3350032"/>
            <a:ext cx="1115735" cy="584775"/>
          </a:xfrm>
          <a:prstGeom prst="rect">
            <a:avLst/>
          </a:prstGeom>
          <a:noFill/>
        </p:spPr>
        <p:txBody>
          <a:bodyPr wrap="square" rtlCol="0">
            <a:spAutoFit/>
          </a:bodyPr>
          <a:lstStyle/>
          <a:p>
            <a:r>
              <a:rPr lang="en-US" sz="3200" i="1" dirty="0">
                <a:solidFill>
                  <a:srgbClr val="787878"/>
                </a:solidFill>
                <a:latin typeface="Bookman Old Style" panose="02050604050505020204" pitchFamily="18" charset="0"/>
              </a:rPr>
              <a:t>Y</a:t>
            </a:r>
            <a:r>
              <a:rPr lang="en-US" sz="3200" i="1" baseline="-25000" dirty="0">
                <a:solidFill>
                  <a:srgbClr val="787878"/>
                </a:solidFill>
                <a:latin typeface="Bookman Old Style" panose="02050604050505020204" pitchFamily="18" charset="0"/>
              </a:rPr>
              <a:t>test</a:t>
            </a:r>
            <a:endParaRPr lang="en-US" sz="2800" i="1" baseline="-25000" dirty="0">
              <a:solidFill>
                <a:srgbClr val="787878"/>
              </a:solidFill>
              <a:latin typeface="Bookman Old Style" panose="02050604050505020204" pitchFamily="18" charset="0"/>
            </a:endParaRPr>
          </a:p>
        </p:txBody>
      </p:sp>
      <p:pic>
        <p:nvPicPr>
          <p:cNvPr id="24" name="Picture 23">
            <a:extLst>
              <a:ext uri="{FF2B5EF4-FFF2-40B4-BE49-F238E27FC236}">
                <a16:creationId xmlns:a16="http://schemas.microsoft.com/office/drawing/2014/main" id="{1E3BE13F-4B13-4FFD-A45D-92258D9667BB}"/>
              </a:ext>
            </a:extLst>
          </p:cNvPr>
          <p:cNvPicPr>
            <a:picLocks noChangeAspect="1"/>
          </p:cNvPicPr>
          <p:nvPr/>
        </p:nvPicPr>
        <p:blipFill>
          <a:blip r:embed="rId3"/>
          <a:stretch>
            <a:fillRect/>
          </a:stretch>
        </p:blipFill>
        <p:spPr>
          <a:xfrm>
            <a:off x="7433502" y="1027906"/>
            <a:ext cx="3650296" cy="2979678"/>
          </a:xfrm>
          <a:prstGeom prst="rect">
            <a:avLst/>
          </a:prstGeom>
        </p:spPr>
      </p:pic>
      <p:sp>
        <p:nvSpPr>
          <p:cNvPr id="25" name="TextBox 24">
            <a:extLst>
              <a:ext uri="{FF2B5EF4-FFF2-40B4-BE49-F238E27FC236}">
                <a16:creationId xmlns:a16="http://schemas.microsoft.com/office/drawing/2014/main" id="{7DBCE576-0B91-409D-BD38-1CA8E125CA44}"/>
              </a:ext>
            </a:extLst>
          </p:cNvPr>
          <p:cNvSpPr txBox="1"/>
          <p:nvPr/>
        </p:nvSpPr>
        <p:spPr>
          <a:xfrm>
            <a:off x="6536548" y="2264360"/>
            <a:ext cx="1253903" cy="584775"/>
          </a:xfrm>
          <a:prstGeom prst="rect">
            <a:avLst/>
          </a:prstGeom>
          <a:noFill/>
        </p:spPr>
        <p:txBody>
          <a:bodyPr wrap="square" rtlCol="0">
            <a:spAutoFit/>
          </a:bodyPr>
          <a:lstStyle/>
          <a:p>
            <a:r>
              <a:rPr lang="en-US" sz="3200" i="1" dirty="0">
                <a:solidFill>
                  <a:srgbClr val="787878"/>
                </a:solidFill>
                <a:latin typeface="Californian FB" panose="0207040306080B030204" pitchFamily="18" charset="0"/>
              </a:rPr>
              <a:t>(</a:t>
            </a:r>
            <a:r>
              <a:rPr lang="en-US" sz="3200" i="1" dirty="0">
                <a:solidFill>
                  <a:srgbClr val="888888"/>
                </a:solidFill>
                <a:latin typeface="Bookman Old Style" panose="02050604050505020204" pitchFamily="18" charset="0"/>
              </a:rPr>
              <a:t>Y</a:t>
            </a:r>
            <a:r>
              <a:rPr lang="en-US" sz="3200" i="1" baseline="-25000" dirty="0">
                <a:solidFill>
                  <a:srgbClr val="888888"/>
                </a:solidFill>
                <a:latin typeface="Bookman Old Style" panose="02050604050505020204" pitchFamily="18" charset="0"/>
              </a:rPr>
              <a:t>test</a:t>
            </a:r>
            <a:endParaRPr lang="en-US" sz="2000" i="1" baseline="-25000" dirty="0">
              <a:solidFill>
                <a:srgbClr val="888888"/>
              </a:solidFill>
              <a:latin typeface="Bookman Old Style" panose="02050604050505020204" pitchFamily="18" charset="0"/>
            </a:endParaRPr>
          </a:p>
        </p:txBody>
      </p:sp>
      <p:pic>
        <p:nvPicPr>
          <p:cNvPr id="29" name="Picture 28">
            <a:extLst>
              <a:ext uri="{FF2B5EF4-FFF2-40B4-BE49-F238E27FC236}">
                <a16:creationId xmlns:a16="http://schemas.microsoft.com/office/drawing/2014/main" id="{3B1D0F2E-0E98-4076-BBDF-CB3B55E5027A}"/>
              </a:ext>
            </a:extLst>
          </p:cNvPr>
          <p:cNvPicPr>
            <a:picLocks noChangeAspect="1"/>
          </p:cNvPicPr>
          <p:nvPr/>
        </p:nvPicPr>
        <p:blipFill>
          <a:blip r:embed="rId4"/>
          <a:stretch>
            <a:fillRect/>
          </a:stretch>
        </p:blipFill>
        <p:spPr>
          <a:xfrm>
            <a:off x="6536548" y="4417802"/>
            <a:ext cx="4412362" cy="1143099"/>
          </a:xfrm>
          <a:prstGeom prst="rect">
            <a:avLst/>
          </a:prstGeom>
        </p:spPr>
      </p:pic>
    </p:spTree>
    <p:extLst>
      <p:ext uri="{BB962C8B-B14F-4D97-AF65-F5344CB8AC3E}">
        <p14:creationId xmlns:p14="http://schemas.microsoft.com/office/powerpoint/2010/main" val="2190183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1EE634-BE1B-4AD1-A193-D54273DC55E6}"/>
              </a:ext>
            </a:extLst>
          </p:cNvPr>
          <p:cNvSpPr>
            <a:spLocks noGrp="1"/>
          </p:cNvSpPr>
          <p:nvPr>
            <p:ph idx="1"/>
          </p:nvPr>
        </p:nvSpPr>
        <p:spPr/>
        <p:txBody>
          <a:bodyPr/>
          <a:lstStyle/>
          <a:p>
            <a:r>
              <a:rPr lang="en-US" b="0" i="0" dirty="0">
                <a:solidFill>
                  <a:srgbClr val="202124"/>
                </a:solidFill>
                <a:effectLst/>
                <a:latin typeface="Roboto" panose="020B0604020202020204" pitchFamily="2" charset="0"/>
              </a:rPr>
              <a:t>Manual, script-driven, and interactive process </a:t>
            </a:r>
          </a:p>
          <a:p>
            <a:r>
              <a:rPr lang="en-US" b="0" i="0" dirty="0">
                <a:solidFill>
                  <a:srgbClr val="202124"/>
                </a:solidFill>
                <a:effectLst/>
                <a:latin typeface="Roboto" panose="02000000000000000000" pitchFamily="2" charset="0"/>
              </a:rPr>
              <a:t>Deployment is in form of prediction service</a:t>
            </a:r>
            <a:r>
              <a:rPr lang="en-US" dirty="0">
                <a:solidFill>
                  <a:srgbClr val="202124"/>
                </a:solidFill>
                <a:latin typeface="Roboto" panose="020B0604020202020204" pitchFamily="2" charset="0"/>
              </a:rPr>
              <a:t> which contains both API and webapp</a:t>
            </a:r>
          </a:p>
          <a:p>
            <a:r>
              <a:rPr lang="en-US" dirty="0"/>
              <a:t>Code had been modularized in form of pipelines for experimentation purpose</a:t>
            </a:r>
          </a:p>
          <a:p>
            <a:pPr marL="0" indent="0">
              <a:buNone/>
            </a:pPr>
            <a:endParaRPr lang="en-US" dirty="0"/>
          </a:p>
        </p:txBody>
      </p:sp>
      <p:sp>
        <p:nvSpPr>
          <p:cNvPr id="5" name="Title 4">
            <a:extLst>
              <a:ext uri="{FF2B5EF4-FFF2-40B4-BE49-F238E27FC236}">
                <a16:creationId xmlns:a16="http://schemas.microsoft.com/office/drawing/2014/main" id="{96E5D4C3-0CCD-4B37-BAFF-077280CD9111}"/>
              </a:ext>
            </a:extLst>
          </p:cNvPr>
          <p:cNvSpPr>
            <a:spLocks noGrp="1"/>
          </p:cNvSpPr>
          <p:nvPr>
            <p:ph type="title"/>
          </p:nvPr>
        </p:nvSpPr>
        <p:spPr/>
        <p:txBody>
          <a:bodyPr/>
          <a:lstStyle/>
          <a:p>
            <a:r>
              <a:rPr lang="en-US" dirty="0"/>
              <a:t>Features</a:t>
            </a:r>
          </a:p>
        </p:txBody>
      </p:sp>
    </p:spTree>
    <p:extLst>
      <p:ext uri="{BB962C8B-B14F-4D97-AF65-F5344CB8AC3E}">
        <p14:creationId xmlns:p14="http://schemas.microsoft.com/office/powerpoint/2010/main" val="165840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EC45-47F9-4B26-B028-3B4BCEEE599A}"/>
              </a:ext>
            </a:extLst>
          </p:cNvPr>
          <p:cNvSpPr>
            <a:spLocks noGrp="1"/>
          </p:cNvSpPr>
          <p:nvPr>
            <p:ph type="title"/>
          </p:nvPr>
        </p:nvSpPr>
        <p:spPr/>
        <p:txBody>
          <a:bodyPr/>
          <a:lstStyle/>
          <a:p>
            <a:r>
              <a:rPr lang="en-US" dirty="0"/>
              <a:t>Index</a:t>
            </a:r>
          </a:p>
        </p:txBody>
      </p:sp>
      <p:sp>
        <p:nvSpPr>
          <p:cNvPr id="3" name="Content Placeholder 2">
            <a:extLst>
              <a:ext uri="{FF2B5EF4-FFF2-40B4-BE49-F238E27FC236}">
                <a16:creationId xmlns:a16="http://schemas.microsoft.com/office/drawing/2014/main" id="{9478D6E5-0107-4AB4-93ED-30A853C6BDD2}"/>
              </a:ext>
            </a:extLst>
          </p:cNvPr>
          <p:cNvSpPr>
            <a:spLocks noGrp="1"/>
          </p:cNvSpPr>
          <p:nvPr>
            <p:ph idx="1"/>
          </p:nvPr>
        </p:nvSpPr>
        <p:spPr/>
        <p:txBody>
          <a:bodyPr/>
          <a:lstStyle/>
          <a:p>
            <a:r>
              <a:rPr lang="en-US" dirty="0">
                <a:hlinkClick r:id="rId2" action="ppaction://hlinksldjump"/>
              </a:rPr>
              <a:t>Introduction</a:t>
            </a:r>
            <a:endParaRPr lang="en-US" dirty="0"/>
          </a:p>
          <a:p>
            <a:r>
              <a:rPr lang="en-US" dirty="0">
                <a:hlinkClick r:id="rId3" action="ppaction://hlinksldjump"/>
              </a:rPr>
              <a:t>Existing system</a:t>
            </a:r>
            <a:endParaRPr lang="en-US" dirty="0"/>
          </a:p>
          <a:p>
            <a:r>
              <a:rPr lang="en-US" dirty="0">
                <a:hlinkClick r:id="rId4" action="ppaction://hlinksldjump"/>
              </a:rPr>
              <a:t>Limitation of Existing system</a:t>
            </a:r>
            <a:endParaRPr lang="en-US" dirty="0"/>
          </a:p>
          <a:p>
            <a:r>
              <a:rPr lang="en-US" dirty="0">
                <a:hlinkClick r:id="rId5" action="ppaction://hlinksldjump"/>
              </a:rPr>
              <a:t>Proposed system</a:t>
            </a:r>
            <a:endParaRPr lang="en-US" dirty="0"/>
          </a:p>
          <a:p>
            <a:r>
              <a:rPr lang="en-US" dirty="0">
                <a:hlinkClick r:id="rId6" action="ppaction://hlinksldjump"/>
              </a:rPr>
              <a:t>Model selection</a:t>
            </a:r>
            <a:endParaRPr lang="en-US" dirty="0"/>
          </a:p>
          <a:p>
            <a:r>
              <a:rPr lang="en-US" dirty="0">
                <a:hlinkClick r:id="rId7" action="ppaction://hlinksldjump"/>
              </a:rPr>
              <a:t>SVM theory and computation</a:t>
            </a:r>
            <a:endParaRPr lang="en-US" dirty="0"/>
          </a:p>
          <a:p>
            <a:r>
              <a:rPr lang="en-US" dirty="0">
                <a:hlinkClick r:id="rId8" action="ppaction://hlinksldjump"/>
              </a:rPr>
              <a:t>Features of system</a:t>
            </a:r>
            <a:endParaRPr lang="en-US" dirty="0"/>
          </a:p>
        </p:txBody>
      </p:sp>
    </p:spTree>
    <p:extLst>
      <p:ext uri="{BB962C8B-B14F-4D97-AF65-F5344CB8AC3E}">
        <p14:creationId xmlns:p14="http://schemas.microsoft.com/office/powerpoint/2010/main" val="2080663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2B459F5-6F7D-4116-9D95-1B440C132E9D}"/>
              </a:ext>
            </a:extLst>
          </p:cNvPr>
          <p:cNvSpPr/>
          <p:nvPr/>
        </p:nvSpPr>
        <p:spPr>
          <a:xfrm>
            <a:off x="4551411" y="2967335"/>
            <a:ext cx="308917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553456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233F8-0F33-4723-B2A2-34716DE5137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9A008D8-8922-45CF-8832-E3DE0B8D4EE0}"/>
              </a:ext>
            </a:extLst>
          </p:cNvPr>
          <p:cNvSpPr>
            <a:spLocks noGrp="1"/>
          </p:cNvSpPr>
          <p:nvPr>
            <p:ph idx="1"/>
          </p:nvPr>
        </p:nvSpPr>
        <p:spPr>
          <a:xfrm>
            <a:off x="838200" y="1624289"/>
            <a:ext cx="10515600" cy="4351338"/>
          </a:xfrm>
        </p:spPr>
        <p:txBody>
          <a:bodyPr/>
          <a:lstStyle/>
          <a:p>
            <a:r>
              <a:rPr lang="en-US" dirty="0"/>
              <a:t>Reynolds had defined cyberbullying as “willful and repeated harm inflicted through the medium of electronic text”</a:t>
            </a:r>
          </a:p>
          <a:p>
            <a:r>
              <a:rPr lang="en-US" dirty="0"/>
              <a:t>Al- Garadi, Varathan and Ravana had defined it as “be a sub-type of aggressive behavior in which an individual or group of individuals repeatedly attack, humiliate and/or exclude a relatively powerless person” </a:t>
            </a:r>
          </a:p>
          <a:p>
            <a:r>
              <a:rPr lang="en-US" dirty="0"/>
              <a:t>Most of the victims of cyberbullying are teens which does not report to parents and hence attackers  not get identified to prevent this we had to go to select automatic detection than traditional method</a:t>
            </a:r>
          </a:p>
        </p:txBody>
      </p:sp>
    </p:spTree>
    <p:extLst>
      <p:ext uri="{BB962C8B-B14F-4D97-AF65-F5344CB8AC3E}">
        <p14:creationId xmlns:p14="http://schemas.microsoft.com/office/powerpoint/2010/main" val="2926830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157F7-2A17-4C28-8DE5-665620ADE181}"/>
              </a:ext>
            </a:extLst>
          </p:cNvPr>
          <p:cNvSpPr>
            <a:spLocks noGrp="1"/>
          </p:cNvSpPr>
          <p:nvPr>
            <p:ph type="title"/>
          </p:nvPr>
        </p:nvSpPr>
        <p:spPr/>
        <p:txBody>
          <a:bodyPr/>
          <a:lstStyle/>
          <a:p>
            <a:r>
              <a:rPr lang="en-US" dirty="0"/>
              <a:t>Effects of cyberbullying</a:t>
            </a:r>
          </a:p>
        </p:txBody>
      </p:sp>
      <p:pic>
        <p:nvPicPr>
          <p:cNvPr id="5" name="Content Placeholder 4">
            <a:extLst>
              <a:ext uri="{FF2B5EF4-FFF2-40B4-BE49-F238E27FC236}">
                <a16:creationId xmlns:a16="http://schemas.microsoft.com/office/drawing/2014/main" id="{F8445BEA-B9FB-44A9-A70D-46B41D9CF52E}"/>
              </a:ext>
            </a:extLst>
          </p:cNvPr>
          <p:cNvPicPr>
            <a:picLocks noGrp="1" noChangeAspect="1"/>
          </p:cNvPicPr>
          <p:nvPr>
            <p:ph idx="1"/>
          </p:nvPr>
        </p:nvPicPr>
        <p:blipFill>
          <a:blip r:embed="rId2"/>
          <a:stretch>
            <a:fillRect/>
          </a:stretch>
        </p:blipFill>
        <p:spPr>
          <a:xfrm>
            <a:off x="2382474" y="2299393"/>
            <a:ext cx="6702804" cy="38413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48292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DC195-EA5F-4544-B000-EE1D3155FDF9}"/>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a16="http://schemas.microsoft.com/office/drawing/2014/main" id="{B03A6E48-C26B-4F29-BCE6-22CB73479F79}"/>
              </a:ext>
            </a:extLst>
          </p:cNvPr>
          <p:cNvSpPr>
            <a:spLocks noGrp="1"/>
          </p:cNvSpPr>
          <p:nvPr>
            <p:ph idx="1"/>
          </p:nvPr>
        </p:nvSpPr>
        <p:spPr/>
        <p:txBody>
          <a:bodyPr/>
          <a:lstStyle/>
          <a:p>
            <a:r>
              <a:rPr lang="en-US" dirty="0"/>
              <a:t>Existing system uses supervised machine learning technique to solve this problem general algorithms like Logistic regression, Navies bayes, Random forest, decision tree.</a:t>
            </a:r>
          </a:p>
          <a:p>
            <a:r>
              <a:rPr lang="en-US" dirty="0"/>
              <a:t>Features is based on textual and TF-IDF, word embedding are used to extract from text.</a:t>
            </a:r>
          </a:p>
          <a:p>
            <a:r>
              <a:rPr lang="en-US" dirty="0"/>
              <a:t>Evaluation metrics for all systems are accuracy, precision, recall, F1-score are used</a:t>
            </a:r>
          </a:p>
        </p:txBody>
      </p:sp>
    </p:spTree>
    <p:extLst>
      <p:ext uri="{BB962C8B-B14F-4D97-AF65-F5344CB8AC3E}">
        <p14:creationId xmlns:p14="http://schemas.microsoft.com/office/powerpoint/2010/main" val="62696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C4757-23FD-4A7A-82ED-28620FF2519B}"/>
              </a:ext>
            </a:extLst>
          </p:cNvPr>
          <p:cNvSpPr>
            <a:spLocks noGrp="1"/>
          </p:cNvSpPr>
          <p:nvPr>
            <p:ph type="title"/>
          </p:nvPr>
        </p:nvSpPr>
        <p:spPr/>
        <p:txBody>
          <a:bodyPr/>
          <a:lstStyle/>
          <a:p>
            <a:r>
              <a:rPr lang="en-US" dirty="0"/>
              <a:t>Supervised ml</a:t>
            </a:r>
          </a:p>
        </p:txBody>
      </p:sp>
      <p:pic>
        <p:nvPicPr>
          <p:cNvPr id="5" name="Content Placeholder 4">
            <a:extLst>
              <a:ext uri="{FF2B5EF4-FFF2-40B4-BE49-F238E27FC236}">
                <a16:creationId xmlns:a16="http://schemas.microsoft.com/office/drawing/2014/main" id="{40E34C37-FD70-48DB-BF6C-5ED7B2CA5FF0}"/>
              </a:ext>
            </a:extLst>
          </p:cNvPr>
          <p:cNvPicPr>
            <a:picLocks noGrp="1" noChangeAspect="1"/>
          </p:cNvPicPr>
          <p:nvPr>
            <p:ph idx="1"/>
          </p:nvPr>
        </p:nvPicPr>
        <p:blipFill>
          <a:blip r:embed="rId2"/>
          <a:stretch>
            <a:fillRect/>
          </a:stretch>
        </p:blipFill>
        <p:spPr>
          <a:xfrm>
            <a:off x="838200" y="1838199"/>
            <a:ext cx="10515600" cy="4326189"/>
          </a:xfrm>
        </p:spPr>
      </p:pic>
      <p:grpSp>
        <p:nvGrpSpPr>
          <p:cNvPr id="8" name="Group 7">
            <a:extLst>
              <a:ext uri="{FF2B5EF4-FFF2-40B4-BE49-F238E27FC236}">
                <a16:creationId xmlns:a16="http://schemas.microsoft.com/office/drawing/2014/main" id="{C67D9DB5-C188-4BB9-A02B-C2AA33B6EB8E}"/>
              </a:ext>
            </a:extLst>
          </p:cNvPr>
          <p:cNvGrpSpPr/>
          <p:nvPr/>
        </p:nvGrpSpPr>
        <p:grpSpPr>
          <a:xfrm>
            <a:off x="1902498" y="2994896"/>
            <a:ext cx="522000" cy="391320"/>
            <a:chOff x="1902498" y="2994896"/>
            <a:chExt cx="522000" cy="39132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D208DBC5-16E6-4315-BC68-3E6CEA269F55}"/>
                    </a:ext>
                  </a:extLst>
                </p14:cNvPr>
                <p14:cNvContentPartPr/>
                <p14:nvPr/>
              </p14:nvContentPartPr>
              <p14:xfrm>
                <a:off x="1902498" y="2994896"/>
                <a:ext cx="270000" cy="391320"/>
              </p14:xfrm>
            </p:contentPart>
          </mc:Choice>
          <mc:Fallback xmlns="">
            <p:pic>
              <p:nvPicPr>
                <p:cNvPr id="3" name="Ink 2">
                  <a:extLst>
                    <a:ext uri="{FF2B5EF4-FFF2-40B4-BE49-F238E27FC236}">
                      <a16:creationId xmlns:a16="http://schemas.microsoft.com/office/drawing/2014/main" id="{D208DBC5-16E6-4315-BC68-3E6CEA269F55}"/>
                    </a:ext>
                  </a:extLst>
                </p:cNvPr>
                <p:cNvPicPr/>
                <p:nvPr/>
              </p:nvPicPr>
              <p:blipFill>
                <a:blip r:embed="rId4"/>
                <a:stretch>
                  <a:fillRect/>
                </a:stretch>
              </p:blipFill>
              <p:spPr>
                <a:xfrm>
                  <a:off x="1893858" y="2985896"/>
                  <a:ext cx="28764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66FE723B-AD76-4214-8CA3-EE326E88E7C2}"/>
                    </a:ext>
                  </a:extLst>
                </p14:cNvPr>
                <p14:cNvContentPartPr/>
                <p14:nvPr/>
              </p14:nvContentPartPr>
              <p14:xfrm>
                <a:off x="2281938" y="3036656"/>
                <a:ext cx="35280" cy="250920"/>
              </p14:xfrm>
            </p:contentPart>
          </mc:Choice>
          <mc:Fallback xmlns="">
            <p:pic>
              <p:nvPicPr>
                <p:cNvPr id="4" name="Ink 3">
                  <a:extLst>
                    <a:ext uri="{FF2B5EF4-FFF2-40B4-BE49-F238E27FC236}">
                      <a16:creationId xmlns:a16="http://schemas.microsoft.com/office/drawing/2014/main" id="{66FE723B-AD76-4214-8CA3-EE326E88E7C2}"/>
                    </a:ext>
                  </a:extLst>
                </p:cNvPr>
                <p:cNvPicPr/>
                <p:nvPr/>
              </p:nvPicPr>
              <p:blipFill>
                <a:blip r:embed="rId6"/>
                <a:stretch>
                  <a:fillRect/>
                </a:stretch>
              </p:blipFill>
              <p:spPr>
                <a:xfrm>
                  <a:off x="2272938" y="3028016"/>
                  <a:ext cx="5292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B065439A-BD92-443B-A900-F5CDC1FB1B66}"/>
                    </a:ext>
                  </a:extLst>
                </p14:cNvPr>
                <p14:cNvContentPartPr/>
                <p14:nvPr/>
              </p14:nvContentPartPr>
              <p14:xfrm>
                <a:off x="2391018" y="3246536"/>
                <a:ext cx="33480" cy="83880"/>
              </p14:xfrm>
            </p:contentPart>
          </mc:Choice>
          <mc:Fallback xmlns="">
            <p:pic>
              <p:nvPicPr>
                <p:cNvPr id="7" name="Ink 6">
                  <a:extLst>
                    <a:ext uri="{FF2B5EF4-FFF2-40B4-BE49-F238E27FC236}">
                      <a16:creationId xmlns:a16="http://schemas.microsoft.com/office/drawing/2014/main" id="{B065439A-BD92-443B-A900-F5CDC1FB1B66}"/>
                    </a:ext>
                  </a:extLst>
                </p:cNvPr>
                <p:cNvPicPr/>
                <p:nvPr/>
              </p:nvPicPr>
              <p:blipFill>
                <a:blip r:embed="rId8"/>
                <a:stretch>
                  <a:fillRect/>
                </a:stretch>
              </p:blipFill>
              <p:spPr>
                <a:xfrm>
                  <a:off x="2382018" y="3237536"/>
                  <a:ext cx="51120" cy="101520"/>
                </a:xfrm>
                <a:prstGeom prst="rect">
                  <a:avLst/>
                </a:prstGeom>
              </p:spPr>
            </p:pic>
          </mc:Fallback>
        </mc:AlternateContent>
      </p:grpSp>
      <p:grpSp>
        <p:nvGrpSpPr>
          <p:cNvPr id="14" name="Group 13">
            <a:extLst>
              <a:ext uri="{FF2B5EF4-FFF2-40B4-BE49-F238E27FC236}">
                <a16:creationId xmlns:a16="http://schemas.microsoft.com/office/drawing/2014/main" id="{487937C9-D671-4F4D-AABA-CE3EF883723A}"/>
              </a:ext>
            </a:extLst>
          </p:cNvPr>
          <p:cNvGrpSpPr/>
          <p:nvPr/>
        </p:nvGrpSpPr>
        <p:grpSpPr>
          <a:xfrm>
            <a:off x="2533938" y="3019736"/>
            <a:ext cx="435960" cy="318600"/>
            <a:chOff x="2533938" y="3019736"/>
            <a:chExt cx="435960" cy="318600"/>
          </a:xfrm>
        </p:grpSpPr>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F27D4F60-5569-49D1-9379-B8F3FBC0BF1E}"/>
                    </a:ext>
                  </a:extLst>
                </p14:cNvPr>
                <p14:cNvContentPartPr/>
                <p14:nvPr/>
              </p14:nvContentPartPr>
              <p14:xfrm>
                <a:off x="2533938" y="3103616"/>
                <a:ext cx="119520" cy="177120"/>
              </p14:xfrm>
            </p:contentPart>
          </mc:Choice>
          <mc:Fallback xmlns="">
            <p:pic>
              <p:nvPicPr>
                <p:cNvPr id="9" name="Ink 8">
                  <a:extLst>
                    <a:ext uri="{FF2B5EF4-FFF2-40B4-BE49-F238E27FC236}">
                      <a16:creationId xmlns:a16="http://schemas.microsoft.com/office/drawing/2014/main" id="{F27D4F60-5569-49D1-9379-B8F3FBC0BF1E}"/>
                    </a:ext>
                  </a:extLst>
                </p:cNvPr>
                <p:cNvPicPr/>
                <p:nvPr/>
              </p:nvPicPr>
              <p:blipFill>
                <a:blip r:embed="rId10"/>
                <a:stretch>
                  <a:fillRect/>
                </a:stretch>
              </p:blipFill>
              <p:spPr>
                <a:xfrm>
                  <a:off x="2524938" y="3094976"/>
                  <a:ext cx="13716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2569D8FE-4138-46D9-9250-62AD0378471D}"/>
                    </a:ext>
                  </a:extLst>
                </p14:cNvPr>
                <p14:cNvContentPartPr/>
                <p14:nvPr/>
              </p14:nvContentPartPr>
              <p14:xfrm>
                <a:off x="2776578" y="3154016"/>
                <a:ext cx="360" cy="360"/>
              </p14:xfrm>
            </p:contentPart>
          </mc:Choice>
          <mc:Fallback xmlns="">
            <p:pic>
              <p:nvPicPr>
                <p:cNvPr id="10" name="Ink 9">
                  <a:extLst>
                    <a:ext uri="{FF2B5EF4-FFF2-40B4-BE49-F238E27FC236}">
                      <a16:creationId xmlns:a16="http://schemas.microsoft.com/office/drawing/2014/main" id="{2569D8FE-4138-46D9-9250-62AD0378471D}"/>
                    </a:ext>
                  </a:extLst>
                </p:cNvPr>
                <p:cNvPicPr/>
                <p:nvPr/>
              </p:nvPicPr>
              <p:blipFill>
                <a:blip r:embed="rId12"/>
                <a:stretch>
                  <a:fillRect/>
                </a:stretch>
              </p:blipFill>
              <p:spPr>
                <a:xfrm>
                  <a:off x="2767578" y="314537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F1C9625B-9DBF-423B-A203-C5C3B9EB0C0C}"/>
                    </a:ext>
                  </a:extLst>
                </p14:cNvPr>
                <p14:cNvContentPartPr/>
                <p14:nvPr/>
              </p14:nvContentPartPr>
              <p14:xfrm>
                <a:off x="2852178" y="3019736"/>
                <a:ext cx="25560" cy="267840"/>
              </p14:xfrm>
            </p:contentPart>
          </mc:Choice>
          <mc:Fallback xmlns="">
            <p:pic>
              <p:nvPicPr>
                <p:cNvPr id="12" name="Ink 11">
                  <a:extLst>
                    <a:ext uri="{FF2B5EF4-FFF2-40B4-BE49-F238E27FC236}">
                      <a16:creationId xmlns:a16="http://schemas.microsoft.com/office/drawing/2014/main" id="{F1C9625B-9DBF-423B-A203-C5C3B9EB0C0C}"/>
                    </a:ext>
                  </a:extLst>
                </p:cNvPr>
                <p:cNvPicPr/>
                <p:nvPr/>
              </p:nvPicPr>
              <p:blipFill>
                <a:blip r:embed="rId14"/>
                <a:stretch>
                  <a:fillRect/>
                </a:stretch>
              </p:blipFill>
              <p:spPr>
                <a:xfrm>
                  <a:off x="2843178" y="3010736"/>
                  <a:ext cx="4320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 name="Ink 12">
                  <a:extLst>
                    <a:ext uri="{FF2B5EF4-FFF2-40B4-BE49-F238E27FC236}">
                      <a16:creationId xmlns:a16="http://schemas.microsoft.com/office/drawing/2014/main" id="{6834984C-949C-42E6-B4DF-BDD1C78ACA6A}"/>
                    </a:ext>
                  </a:extLst>
                </p14:cNvPr>
                <p14:cNvContentPartPr/>
                <p14:nvPr/>
              </p14:nvContentPartPr>
              <p14:xfrm>
                <a:off x="2969538" y="3204416"/>
                <a:ext cx="360" cy="133920"/>
              </p14:xfrm>
            </p:contentPart>
          </mc:Choice>
          <mc:Fallback xmlns="">
            <p:pic>
              <p:nvPicPr>
                <p:cNvPr id="13" name="Ink 12">
                  <a:extLst>
                    <a:ext uri="{FF2B5EF4-FFF2-40B4-BE49-F238E27FC236}">
                      <a16:creationId xmlns:a16="http://schemas.microsoft.com/office/drawing/2014/main" id="{6834984C-949C-42E6-B4DF-BDD1C78ACA6A}"/>
                    </a:ext>
                  </a:extLst>
                </p:cNvPr>
                <p:cNvPicPr/>
                <p:nvPr/>
              </p:nvPicPr>
              <p:blipFill>
                <a:blip r:embed="rId16"/>
                <a:stretch>
                  <a:fillRect/>
                </a:stretch>
              </p:blipFill>
              <p:spPr>
                <a:xfrm>
                  <a:off x="2960538" y="3195416"/>
                  <a:ext cx="18000" cy="151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
            <p14:nvContentPartPr>
              <p14:cNvPr id="15" name="Ink 14">
                <a:extLst>
                  <a:ext uri="{FF2B5EF4-FFF2-40B4-BE49-F238E27FC236}">
                    <a16:creationId xmlns:a16="http://schemas.microsoft.com/office/drawing/2014/main" id="{8FF9EB36-FE52-4C42-B281-1201774554A4}"/>
                  </a:ext>
                </a:extLst>
              </p14:cNvPr>
              <p14:cNvContentPartPr/>
              <p14:nvPr/>
            </p14:nvContentPartPr>
            <p14:xfrm>
              <a:off x="3095538" y="3170576"/>
              <a:ext cx="360" cy="360"/>
            </p14:xfrm>
          </p:contentPart>
        </mc:Choice>
        <mc:Fallback xmlns="">
          <p:pic>
            <p:nvPicPr>
              <p:cNvPr id="15" name="Ink 14">
                <a:extLst>
                  <a:ext uri="{FF2B5EF4-FFF2-40B4-BE49-F238E27FC236}">
                    <a16:creationId xmlns:a16="http://schemas.microsoft.com/office/drawing/2014/main" id="{8FF9EB36-FE52-4C42-B281-1201774554A4}"/>
                  </a:ext>
                </a:extLst>
              </p:cNvPr>
              <p:cNvPicPr/>
              <p:nvPr/>
            </p:nvPicPr>
            <p:blipFill>
              <a:blip r:embed="rId12"/>
              <a:stretch>
                <a:fillRect/>
              </a:stretch>
            </p:blipFill>
            <p:spPr>
              <a:xfrm>
                <a:off x="3086538" y="316193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a:extLst>
                  <a:ext uri="{FF2B5EF4-FFF2-40B4-BE49-F238E27FC236}">
                    <a16:creationId xmlns:a16="http://schemas.microsoft.com/office/drawing/2014/main" id="{FF699C24-AFB0-4331-89CF-F16614FD48D7}"/>
                  </a:ext>
                </a:extLst>
              </p14:cNvPr>
              <p14:cNvContentPartPr/>
              <p14:nvPr/>
            </p14:nvContentPartPr>
            <p14:xfrm>
              <a:off x="3263298" y="3179576"/>
              <a:ext cx="360" cy="360"/>
            </p14:xfrm>
          </p:contentPart>
        </mc:Choice>
        <mc:Fallback xmlns="">
          <p:pic>
            <p:nvPicPr>
              <p:cNvPr id="16" name="Ink 15">
                <a:extLst>
                  <a:ext uri="{FF2B5EF4-FFF2-40B4-BE49-F238E27FC236}">
                    <a16:creationId xmlns:a16="http://schemas.microsoft.com/office/drawing/2014/main" id="{FF699C24-AFB0-4331-89CF-F16614FD48D7}"/>
                  </a:ext>
                </a:extLst>
              </p:cNvPr>
              <p:cNvPicPr/>
              <p:nvPr/>
            </p:nvPicPr>
            <p:blipFill>
              <a:blip r:embed="rId12"/>
              <a:stretch>
                <a:fillRect/>
              </a:stretch>
            </p:blipFill>
            <p:spPr>
              <a:xfrm>
                <a:off x="3254298" y="3170576"/>
                <a:ext cx="18000" cy="18000"/>
              </a:xfrm>
              <a:prstGeom prst="rect">
                <a:avLst/>
              </a:prstGeom>
            </p:spPr>
          </p:pic>
        </mc:Fallback>
      </mc:AlternateContent>
      <p:grpSp>
        <p:nvGrpSpPr>
          <p:cNvPr id="19" name="Group 18">
            <a:extLst>
              <a:ext uri="{FF2B5EF4-FFF2-40B4-BE49-F238E27FC236}">
                <a16:creationId xmlns:a16="http://schemas.microsoft.com/office/drawing/2014/main" id="{31649EA9-CE3A-4BD9-9ED0-9D4870902644}"/>
              </a:ext>
            </a:extLst>
          </p:cNvPr>
          <p:cNvGrpSpPr/>
          <p:nvPr/>
        </p:nvGrpSpPr>
        <p:grpSpPr>
          <a:xfrm>
            <a:off x="3456258" y="3137456"/>
            <a:ext cx="109080" cy="107640"/>
            <a:chOff x="3456258" y="3137456"/>
            <a:chExt cx="109080" cy="107640"/>
          </a:xfrm>
        </p:grpSpPr>
        <mc:AlternateContent xmlns:mc="http://schemas.openxmlformats.org/markup-compatibility/2006" xmlns:p14="http://schemas.microsoft.com/office/powerpoint/2010/main">
          <mc:Choice Requires="p14">
            <p:contentPart p14:bwMode="auto" r:id="rId19">
              <p14:nvContentPartPr>
                <p14:cNvPr id="17" name="Ink 16">
                  <a:extLst>
                    <a:ext uri="{FF2B5EF4-FFF2-40B4-BE49-F238E27FC236}">
                      <a16:creationId xmlns:a16="http://schemas.microsoft.com/office/drawing/2014/main" id="{992FAC99-5050-47BF-984D-FDB2E62A3272}"/>
                    </a:ext>
                  </a:extLst>
                </p14:cNvPr>
                <p14:cNvContentPartPr/>
                <p14:nvPr/>
              </p14:nvContentPartPr>
              <p14:xfrm>
                <a:off x="3456258" y="3179576"/>
                <a:ext cx="360" cy="360"/>
              </p14:xfrm>
            </p:contentPart>
          </mc:Choice>
          <mc:Fallback xmlns="">
            <p:pic>
              <p:nvPicPr>
                <p:cNvPr id="17" name="Ink 16">
                  <a:extLst>
                    <a:ext uri="{FF2B5EF4-FFF2-40B4-BE49-F238E27FC236}">
                      <a16:creationId xmlns:a16="http://schemas.microsoft.com/office/drawing/2014/main" id="{992FAC99-5050-47BF-984D-FDB2E62A3272}"/>
                    </a:ext>
                  </a:extLst>
                </p:cNvPr>
                <p:cNvPicPr/>
                <p:nvPr/>
              </p:nvPicPr>
              <p:blipFill>
                <a:blip r:embed="rId12"/>
                <a:stretch>
                  <a:fillRect/>
                </a:stretch>
              </p:blipFill>
              <p:spPr>
                <a:xfrm>
                  <a:off x="3447258" y="317057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id="{88EAED50-FFD4-4219-AFB7-49ED69B236E6}"/>
                    </a:ext>
                  </a:extLst>
                </p14:cNvPr>
                <p14:cNvContentPartPr/>
                <p14:nvPr/>
              </p14:nvContentPartPr>
              <p14:xfrm>
                <a:off x="3539418" y="3137456"/>
                <a:ext cx="25920" cy="107640"/>
              </p14:xfrm>
            </p:contentPart>
          </mc:Choice>
          <mc:Fallback xmlns="">
            <p:pic>
              <p:nvPicPr>
                <p:cNvPr id="18" name="Ink 17">
                  <a:extLst>
                    <a:ext uri="{FF2B5EF4-FFF2-40B4-BE49-F238E27FC236}">
                      <a16:creationId xmlns:a16="http://schemas.microsoft.com/office/drawing/2014/main" id="{88EAED50-FFD4-4219-AFB7-49ED69B236E6}"/>
                    </a:ext>
                  </a:extLst>
                </p:cNvPr>
                <p:cNvPicPr/>
                <p:nvPr/>
              </p:nvPicPr>
              <p:blipFill>
                <a:blip r:embed="rId21"/>
                <a:stretch>
                  <a:fillRect/>
                </a:stretch>
              </p:blipFill>
              <p:spPr>
                <a:xfrm>
                  <a:off x="3530778" y="3128456"/>
                  <a:ext cx="43560" cy="125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2">
            <p14:nvContentPartPr>
              <p14:cNvPr id="20" name="Ink 19">
                <a:extLst>
                  <a:ext uri="{FF2B5EF4-FFF2-40B4-BE49-F238E27FC236}">
                    <a16:creationId xmlns:a16="http://schemas.microsoft.com/office/drawing/2014/main" id="{BA73F074-10B2-47E0-94B6-233BCEBAB20D}"/>
                  </a:ext>
                </a:extLst>
              </p14:cNvPr>
              <p14:cNvContentPartPr/>
              <p14:nvPr/>
            </p14:nvContentPartPr>
            <p14:xfrm>
              <a:off x="3640938" y="3028376"/>
              <a:ext cx="93960" cy="136080"/>
            </p14:xfrm>
          </p:contentPart>
        </mc:Choice>
        <mc:Fallback xmlns="">
          <p:pic>
            <p:nvPicPr>
              <p:cNvPr id="20" name="Ink 19">
                <a:extLst>
                  <a:ext uri="{FF2B5EF4-FFF2-40B4-BE49-F238E27FC236}">
                    <a16:creationId xmlns:a16="http://schemas.microsoft.com/office/drawing/2014/main" id="{BA73F074-10B2-47E0-94B6-233BCEBAB20D}"/>
                  </a:ext>
                </a:extLst>
              </p:cNvPr>
              <p:cNvPicPr/>
              <p:nvPr/>
            </p:nvPicPr>
            <p:blipFill>
              <a:blip r:embed="rId23"/>
              <a:stretch>
                <a:fillRect/>
              </a:stretch>
            </p:blipFill>
            <p:spPr>
              <a:xfrm>
                <a:off x="3631938" y="3019736"/>
                <a:ext cx="11160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1" name="Ink 20">
                <a:extLst>
                  <a:ext uri="{FF2B5EF4-FFF2-40B4-BE49-F238E27FC236}">
                    <a16:creationId xmlns:a16="http://schemas.microsoft.com/office/drawing/2014/main" id="{E1D041EF-C964-44D5-AE8D-3ECC659832C8}"/>
                  </a:ext>
                </a:extLst>
              </p14:cNvPr>
              <p14:cNvContentPartPr/>
              <p14:nvPr/>
            </p14:nvContentPartPr>
            <p14:xfrm>
              <a:off x="3674058" y="2865296"/>
              <a:ext cx="120600" cy="307440"/>
            </p14:xfrm>
          </p:contentPart>
        </mc:Choice>
        <mc:Fallback xmlns="">
          <p:pic>
            <p:nvPicPr>
              <p:cNvPr id="21" name="Ink 20">
                <a:extLst>
                  <a:ext uri="{FF2B5EF4-FFF2-40B4-BE49-F238E27FC236}">
                    <a16:creationId xmlns:a16="http://schemas.microsoft.com/office/drawing/2014/main" id="{E1D041EF-C964-44D5-AE8D-3ECC659832C8}"/>
                  </a:ext>
                </a:extLst>
              </p:cNvPr>
              <p:cNvPicPr/>
              <p:nvPr/>
            </p:nvPicPr>
            <p:blipFill>
              <a:blip r:embed="rId25"/>
              <a:stretch>
                <a:fillRect/>
              </a:stretch>
            </p:blipFill>
            <p:spPr>
              <a:xfrm>
                <a:off x="3665418" y="2856656"/>
                <a:ext cx="138240" cy="325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2" name="Ink 21">
                <a:extLst>
                  <a:ext uri="{FF2B5EF4-FFF2-40B4-BE49-F238E27FC236}">
                    <a16:creationId xmlns:a16="http://schemas.microsoft.com/office/drawing/2014/main" id="{F9693D99-E01B-492F-9D52-943406784396}"/>
                  </a:ext>
                </a:extLst>
              </p14:cNvPr>
              <p14:cNvContentPartPr/>
              <p14:nvPr/>
            </p14:nvContentPartPr>
            <p14:xfrm>
              <a:off x="10158738" y="3565136"/>
              <a:ext cx="138960" cy="227520"/>
            </p14:xfrm>
          </p:contentPart>
        </mc:Choice>
        <mc:Fallback xmlns="">
          <p:pic>
            <p:nvPicPr>
              <p:cNvPr id="22" name="Ink 21">
                <a:extLst>
                  <a:ext uri="{FF2B5EF4-FFF2-40B4-BE49-F238E27FC236}">
                    <a16:creationId xmlns:a16="http://schemas.microsoft.com/office/drawing/2014/main" id="{F9693D99-E01B-492F-9D52-943406784396}"/>
                  </a:ext>
                </a:extLst>
              </p:cNvPr>
              <p:cNvPicPr/>
              <p:nvPr/>
            </p:nvPicPr>
            <p:blipFill>
              <a:blip r:embed="rId27"/>
              <a:stretch>
                <a:fillRect/>
              </a:stretch>
            </p:blipFill>
            <p:spPr>
              <a:xfrm>
                <a:off x="10150098" y="3556136"/>
                <a:ext cx="156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051AEAC5-5DE8-40D9-9AD9-C06BC2C94826}"/>
                  </a:ext>
                </a:extLst>
              </p14:cNvPr>
              <p14:cNvContentPartPr/>
              <p14:nvPr/>
            </p14:nvContentPartPr>
            <p14:xfrm>
              <a:off x="10419018" y="3631376"/>
              <a:ext cx="137160" cy="129600"/>
            </p14:xfrm>
          </p:contentPart>
        </mc:Choice>
        <mc:Fallback xmlns="">
          <p:pic>
            <p:nvPicPr>
              <p:cNvPr id="23" name="Ink 22">
                <a:extLst>
                  <a:ext uri="{FF2B5EF4-FFF2-40B4-BE49-F238E27FC236}">
                    <a16:creationId xmlns:a16="http://schemas.microsoft.com/office/drawing/2014/main" id="{051AEAC5-5DE8-40D9-9AD9-C06BC2C94826}"/>
                  </a:ext>
                </a:extLst>
              </p:cNvPr>
              <p:cNvPicPr/>
              <p:nvPr/>
            </p:nvPicPr>
            <p:blipFill>
              <a:blip r:embed="rId29"/>
              <a:stretch>
                <a:fillRect/>
              </a:stretch>
            </p:blipFill>
            <p:spPr>
              <a:xfrm>
                <a:off x="10410018" y="3622376"/>
                <a:ext cx="15480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4" name="Ink 23">
                <a:extLst>
                  <a:ext uri="{FF2B5EF4-FFF2-40B4-BE49-F238E27FC236}">
                    <a16:creationId xmlns:a16="http://schemas.microsoft.com/office/drawing/2014/main" id="{D8D3BAA5-C5C1-4EF6-8889-22811A38781F}"/>
                  </a:ext>
                </a:extLst>
              </p14:cNvPr>
              <p14:cNvContentPartPr/>
              <p14:nvPr/>
            </p14:nvContentPartPr>
            <p14:xfrm>
              <a:off x="10619538" y="3598616"/>
              <a:ext cx="84960" cy="153360"/>
            </p14:xfrm>
          </p:contentPart>
        </mc:Choice>
        <mc:Fallback xmlns="">
          <p:pic>
            <p:nvPicPr>
              <p:cNvPr id="24" name="Ink 23">
                <a:extLst>
                  <a:ext uri="{FF2B5EF4-FFF2-40B4-BE49-F238E27FC236}">
                    <a16:creationId xmlns:a16="http://schemas.microsoft.com/office/drawing/2014/main" id="{D8D3BAA5-C5C1-4EF6-8889-22811A38781F}"/>
                  </a:ext>
                </a:extLst>
              </p:cNvPr>
              <p:cNvPicPr/>
              <p:nvPr/>
            </p:nvPicPr>
            <p:blipFill>
              <a:blip r:embed="rId31"/>
              <a:stretch>
                <a:fillRect/>
              </a:stretch>
            </p:blipFill>
            <p:spPr>
              <a:xfrm>
                <a:off x="10610898" y="3589976"/>
                <a:ext cx="10260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8" name="Ink 27">
                <a:extLst>
                  <a:ext uri="{FF2B5EF4-FFF2-40B4-BE49-F238E27FC236}">
                    <a16:creationId xmlns:a16="http://schemas.microsoft.com/office/drawing/2014/main" id="{3DEA479C-9C3E-4089-A758-6CC3C4822492}"/>
                  </a:ext>
                </a:extLst>
              </p14:cNvPr>
              <p14:cNvContentPartPr/>
              <p14:nvPr/>
            </p14:nvContentPartPr>
            <p14:xfrm>
              <a:off x="10769658" y="3589616"/>
              <a:ext cx="90360" cy="128520"/>
            </p14:xfrm>
          </p:contentPart>
        </mc:Choice>
        <mc:Fallback xmlns="">
          <p:pic>
            <p:nvPicPr>
              <p:cNvPr id="28" name="Ink 27">
                <a:extLst>
                  <a:ext uri="{FF2B5EF4-FFF2-40B4-BE49-F238E27FC236}">
                    <a16:creationId xmlns:a16="http://schemas.microsoft.com/office/drawing/2014/main" id="{3DEA479C-9C3E-4089-A758-6CC3C4822492}"/>
                  </a:ext>
                </a:extLst>
              </p:cNvPr>
              <p:cNvPicPr/>
              <p:nvPr/>
            </p:nvPicPr>
            <p:blipFill>
              <a:blip r:embed="rId33"/>
              <a:stretch>
                <a:fillRect/>
              </a:stretch>
            </p:blipFill>
            <p:spPr>
              <a:xfrm>
                <a:off x="10760658" y="3580976"/>
                <a:ext cx="108000" cy="146160"/>
              </a:xfrm>
              <a:prstGeom prst="rect">
                <a:avLst/>
              </a:prstGeom>
            </p:spPr>
          </p:pic>
        </mc:Fallback>
      </mc:AlternateContent>
    </p:spTree>
    <p:extLst>
      <p:ext uri="{BB962C8B-B14F-4D97-AF65-F5344CB8AC3E}">
        <p14:creationId xmlns:p14="http://schemas.microsoft.com/office/powerpoint/2010/main" val="2980833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0936A-4A5D-4DC6-A93D-1A4DC23495DE}"/>
              </a:ext>
            </a:extLst>
          </p:cNvPr>
          <p:cNvSpPr>
            <a:spLocks noGrp="1"/>
          </p:cNvSpPr>
          <p:nvPr>
            <p:ph type="title"/>
          </p:nvPr>
        </p:nvSpPr>
        <p:spPr/>
        <p:txBody>
          <a:bodyPr/>
          <a:lstStyle/>
          <a:p>
            <a:r>
              <a:rPr lang="en-US" dirty="0"/>
              <a:t>Limitations of existing systems</a:t>
            </a:r>
          </a:p>
        </p:txBody>
      </p:sp>
      <p:sp>
        <p:nvSpPr>
          <p:cNvPr id="3" name="Content Placeholder 2">
            <a:extLst>
              <a:ext uri="{FF2B5EF4-FFF2-40B4-BE49-F238E27FC236}">
                <a16:creationId xmlns:a16="http://schemas.microsoft.com/office/drawing/2014/main" id="{2881B080-1F5C-455F-AFF3-E4CF147B6056}"/>
              </a:ext>
            </a:extLst>
          </p:cNvPr>
          <p:cNvSpPr>
            <a:spLocks noGrp="1"/>
          </p:cNvSpPr>
          <p:nvPr>
            <p:ph idx="1"/>
          </p:nvPr>
        </p:nvSpPr>
        <p:spPr/>
        <p:txBody>
          <a:bodyPr/>
          <a:lstStyle/>
          <a:p>
            <a:pPr marL="0" indent="0">
              <a:buNone/>
            </a:pPr>
            <a:r>
              <a:rPr lang="en-US" dirty="0"/>
              <a:t>*There are no large dataset available for detection of problem </a:t>
            </a:r>
          </a:p>
          <a:p>
            <a:pPr marL="0" indent="0">
              <a:buNone/>
            </a:pPr>
            <a:r>
              <a:rPr lang="en-US" dirty="0"/>
              <a:t> the dataset is not properly annotated </a:t>
            </a:r>
          </a:p>
          <a:p>
            <a:pPr marL="0" indent="0">
              <a:buNone/>
            </a:pPr>
            <a:r>
              <a:rPr lang="en-US" dirty="0"/>
              <a:t>*User based features are not considered.</a:t>
            </a:r>
          </a:p>
        </p:txBody>
      </p:sp>
    </p:spTree>
    <p:extLst>
      <p:ext uri="{BB962C8B-B14F-4D97-AF65-F5344CB8AC3E}">
        <p14:creationId xmlns:p14="http://schemas.microsoft.com/office/powerpoint/2010/main" val="3485225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1866F-4986-4983-A42A-7458FF01E326}"/>
              </a:ext>
            </a:extLst>
          </p:cNvPr>
          <p:cNvSpPr>
            <a:spLocks noGrp="1"/>
          </p:cNvSpPr>
          <p:nvPr>
            <p:ph type="title"/>
          </p:nvPr>
        </p:nvSpPr>
        <p:spPr>
          <a:xfrm>
            <a:off x="598414" y="275831"/>
            <a:ext cx="10515600" cy="1325563"/>
          </a:xfrm>
        </p:spPr>
        <p:txBody>
          <a:bodyPr/>
          <a:lstStyle/>
          <a:p>
            <a:r>
              <a:rPr lang="en-US" dirty="0"/>
              <a:t>Proposed system design</a:t>
            </a:r>
          </a:p>
        </p:txBody>
      </p:sp>
      <mc:AlternateContent xmlns:mc="http://schemas.openxmlformats.org/markup-compatibility/2006" xmlns:p14="http://schemas.microsoft.com/office/powerpoint/2010/main">
        <mc:Choice Requires="p14">
          <p:contentPart p14:bwMode="auto" r:id="rId2">
            <p14:nvContentPartPr>
              <p14:cNvPr id="17" name="Ink 16">
                <a:extLst>
                  <a:ext uri="{FF2B5EF4-FFF2-40B4-BE49-F238E27FC236}">
                    <a16:creationId xmlns:a16="http://schemas.microsoft.com/office/drawing/2014/main" id="{87083453-6947-47A5-88E7-4E724F97EBFD}"/>
                  </a:ext>
                </a:extLst>
              </p14:cNvPr>
              <p14:cNvContentPartPr/>
              <p14:nvPr/>
            </p14:nvContentPartPr>
            <p14:xfrm>
              <a:off x="6853578" y="6484376"/>
              <a:ext cx="360" cy="360"/>
            </p14:xfrm>
          </p:contentPart>
        </mc:Choice>
        <mc:Fallback xmlns="">
          <p:pic>
            <p:nvPicPr>
              <p:cNvPr id="17" name="Ink 16">
                <a:extLst>
                  <a:ext uri="{FF2B5EF4-FFF2-40B4-BE49-F238E27FC236}">
                    <a16:creationId xmlns:a16="http://schemas.microsoft.com/office/drawing/2014/main" id="{87083453-6947-47A5-88E7-4E724F97EBFD}"/>
                  </a:ext>
                </a:extLst>
              </p:cNvPr>
              <p:cNvPicPr/>
              <p:nvPr/>
            </p:nvPicPr>
            <p:blipFill>
              <a:blip r:embed="rId4"/>
              <a:stretch>
                <a:fillRect/>
              </a:stretch>
            </p:blipFill>
            <p:spPr>
              <a:xfrm>
                <a:off x="6844578" y="647573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 name="Ink 17">
                <a:extLst>
                  <a:ext uri="{FF2B5EF4-FFF2-40B4-BE49-F238E27FC236}">
                    <a16:creationId xmlns:a16="http://schemas.microsoft.com/office/drawing/2014/main" id="{84031455-786F-4976-AC3B-65142ED47F38}"/>
                  </a:ext>
                </a:extLst>
              </p14:cNvPr>
              <p14:cNvContentPartPr/>
              <p14:nvPr/>
            </p14:nvContentPartPr>
            <p14:xfrm>
              <a:off x="7717578" y="4915856"/>
              <a:ext cx="360" cy="360"/>
            </p14:xfrm>
          </p:contentPart>
        </mc:Choice>
        <mc:Fallback xmlns="">
          <p:pic>
            <p:nvPicPr>
              <p:cNvPr id="18" name="Ink 17">
                <a:extLst>
                  <a:ext uri="{FF2B5EF4-FFF2-40B4-BE49-F238E27FC236}">
                    <a16:creationId xmlns:a16="http://schemas.microsoft.com/office/drawing/2014/main" id="{84031455-786F-4976-AC3B-65142ED47F38}"/>
                  </a:ext>
                </a:extLst>
              </p:cNvPr>
              <p:cNvPicPr/>
              <p:nvPr/>
            </p:nvPicPr>
            <p:blipFill>
              <a:blip r:embed="rId4"/>
              <a:stretch>
                <a:fillRect/>
              </a:stretch>
            </p:blipFill>
            <p:spPr>
              <a:xfrm>
                <a:off x="7708578" y="490685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0" name="Ink 19">
                <a:extLst>
                  <a:ext uri="{FF2B5EF4-FFF2-40B4-BE49-F238E27FC236}">
                    <a16:creationId xmlns:a16="http://schemas.microsoft.com/office/drawing/2014/main" id="{2C2D7A2A-DD79-4646-B31D-EF2ED415757A}"/>
                  </a:ext>
                </a:extLst>
              </p14:cNvPr>
              <p14:cNvContentPartPr/>
              <p14:nvPr/>
            </p14:nvContentPartPr>
            <p14:xfrm>
              <a:off x="2977818" y="2281376"/>
              <a:ext cx="360" cy="360"/>
            </p14:xfrm>
          </p:contentPart>
        </mc:Choice>
        <mc:Fallback xmlns="">
          <p:pic>
            <p:nvPicPr>
              <p:cNvPr id="20" name="Ink 19">
                <a:extLst>
                  <a:ext uri="{FF2B5EF4-FFF2-40B4-BE49-F238E27FC236}">
                    <a16:creationId xmlns:a16="http://schemas.microsoft.com/office/drawing/2014/main" id="{2C2D7A2A-DD79-4646-B31D-EF2ED415757A}"/>
                  </a:ext>
                </a:extLst>
              </p:cNvPr>
              <p:cNvPicPr/>
              <p:nvPr/>
            </p:nvPicPr>
            <p:blipFill>
              <a:blip r:embed="rId4"/>
              <a:stretch>
                <a:fillRect/>
              </a:stretch>
            </p:blipFill>
            <p:spPr>
              <a:xfrm>
                <a:off x="2968818" y="227237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1" name="Ink 20">
                <a:extLst>
                  <a:ext uri="{FF2B5EF4-FFF2-40B4-BE49-F238E27FC236}">
                    <a16:creationId xmlns:a16="http://schemas.microsoft.com/office/drawing/2014/main" id="{2C8FB4E8-FD3F-4350-AFCA-3461FF1EEA0B}"/>
                  </a:ext>
                </a:extLst>
              </p14:cNvPr>
              <p14:cNvContentPartPr/>
              <p14:nvPr/>
            </p14:nvContentPartPr>
            <p14:xfrm>
              <a:off x="2977818" y="2281376"/>
              <a:ext cx="360" cy="360"/>
            </p14:xfrm>
          </p:contentPart>
        </mc:Choice>
        <mc:Fallback xmlns="">
          <p:pic>
            <p:nvPicPr>
              <p:cNvPr id="21" name="Ink 20">
                <a:extLst>
                  <a:ext uri="{FF2B5EF4-FFF2-40B4-BE49-F238E27FC236}">
                    <a16:creationId xmlns:a16="http://schemas.microsoft.com/office/drawing/2014/main" id="{2C8FB4E8-FD3F-4350-AFCA-3461FF1EEA0B}"/>
                  </a:ext>
                </a:extLst>
              </p:cNvPr>
              <p:cNvPicPr/>
              <p:nvPr/>
            </p:nvPicPr>
            <p:blipFill>
              <a:blip r:embed="rId4"/>
              <a:stretch>
                <a:fillRect/>
              </a:stretch>
            </p:blipFill>
            <p:spPr>
              <a:xfrm>
                <a:off x="2968818" y="227237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2" name="Ink 21">
                <a:extLst>
                  <a:ext uri="{FF2B5EF4-FFF2-40B4-BE49-F238E27FC236}">
                    <a16:creationId xmlns:a16="http://schemas.microsoft.com/office/drawing/2014/main" id="{BCF3797F-929F-453D-B958-63B08A58CE40}"/>
                  </a:ext>
                </a:extLst>
              </p14:cNvPr>
              <p14:cNvContentPartPr/>
              <p14:nvPr/>
            </p14:nvContentPartPr>
            <p14:xfrm>
              <a:off x="2977818" y="2281376"/>
              <a:ext cx="360" cy="360"/>
            </p14:xfrm>
          </p:contentPart>
        </mc:Choice>
        <mc:Fallback xmlns="">
          <p:pic>
            <p:nvPicPr>
              <p:cNvPr id="22" name="Ink 21">
                <a:extLst>
                  <a:ext uri="{FF2B5EF4-FFF2-40B4-BE49-F238E27FC236}">
                    <a16:creationId xmlns:a16="http://schemas.microsoft.com/office/drawing/2014/main" id="{BCF3797F-929F-453D-B958-63B08A58CE40}"/>
                  </a:ext>
                </a:extLst>
              </p:cNvPr>
              <p:cNvPicPr/>
              <p:nvPr/>
            </p:nvPicPr>
            <p:blipFill>
              <a:blip r:embed="rId4"/>
              <a:stretch>
                <a:fillRect/>
              </a:stretch>
            </p:blipFill>
            <p:spPr>
              <a:xfrm>
                <a:off x="2968818" y="227237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 name="Ink 2">
                <a:extLst>
                  <a:ext uri="{FF2B5EF4-FFF2-40B4-BE49-F238E27FC236}">
                    <a16:creationId xmlns:a16="http://schemas.microsoft.com/office/drawing/2014/main" id="{AA665F36-1444-4400-836E-B6BADD65C093}"/>
                  </a:ext>
                </a:extLst>
              </p14:cNvPr>
              <p14:cNvContentPartPr/>
              <p14:nvPr/>
            </p14:nvContentPartPr>
            <p14:xfrm>
              <a:off x="2675778" y="2147456"/>
              <a:ext cx="360" cy="360"/>
            </p14:xfrm>
          </p:contentPart>
        </mc:Choice>
        <mc:Fallback xmlns="">
          <p:pic>
            <p:nvPicPr>
              <p:cNvPr id="3" name="Ink 2">
                <a:extLst>
                  <a:ext uri="{FF2B5EF4-FFF2-40B4-BE49-F238E27FC236}">
                    <a16:creationId xmlns:a16="http://schemas.microsoft.com/office/drawing/2014/main" id="{AA665F36-1444-4400-836E-B6BADD65C093}"/>
                  </a:ext>
                </a:extLst>
              </p:cNvPr>
              <p:cNvPicPr/>
              <p:nvPr/>
            </p:nvPicPr>
            <p:blipFill>
              <a:blip r:embed="rId10"/>
              <a:stretch>
                <a:fillRect/>
              </a:stretch>
            </p:blipFill>
            <p:spPr>
              <a:xfrm>
                <a:off x="2666778" y="2138456"/>
                <a:ext cx="18000" cy="18000"/>
              </a:xfrm>
              <a:prstGeom prst="rect">
                <a:avLst/>
              </a:prstGeom>
            </p:spPr>
          </p:pic>
        </mc:Fallback>
      </mc:AlternateContent>
      <p:grpSp>
        <p:nvGrpSpPr>
          <p:cNvPr id="7" name="Group 6">
            <a:extLst>
              <a:ext uri="{FF2B5EF4-FFF2-40B4-BE49-F238E27FC236}">
                <a16:creationId xmlns:a16="http://schemas.microsoft.com/office/drawing/2014/main" id="{FF669B07-7FDA-4513-AEA6-2B370ED861C1}"/>
              </a:ext>
            </a:extLst>
          </p:cNvPr>
          <p:cNvGrpSpPr/>
          <p:nvPr/>
        </p:nvGrpSpPr>
        <p:grpSpPr>
          <a:xfrm>
            <a:off x="3850458" y="2441216"/>
            <a:ext cx="360" cy="360"/>
            <a:chOff x="3850458" y="2441216"/>
            <a:chExt cx="360" cy="360"/>
          </a:xfrm>
        </p:grpSpPr>
        <mc:AlternateContent xmlns:mc="http://schemas.openxmlformats.org/markup-compatibility/2006" xmlns:p14="http://schemas.microsoft.com/office/powerpoint/2010/main">
          <mc:Choice Requires="p14">
            <p:contentPart p14:bwMode="auto" r:id="rId11">
              <p14:nvContentPartPr>
                <p14:cNvPr id="4" name="Ink 3">
                  <a:extLst>
                    <a:ext uri="{FF2B5EF4-FFF2-40B4-BE49-F238E27FC236}">
                      <a16:creationId xmlns:a16="http://schemas.microsoft.com/office/drawing/2014/main" id="{76C883F6-2FCD-4924-A998-73F20717D29A}"/>
                    </a:ext>
                  </a:extLst>
                </p14:cNvPr>
                <p14:cNvContentPartPr/>
                <p14:nvPr/>
              </p14:nvContentPartPr>
              <p14:xfrm>
                <a:off x="3850458" y="2441216"/>
                <a:ext cx="360" cy="360"/>
              </p14:xfrm>
            </p:contentPart>
          </mc:Choice>
          <mc:Fallback xmlns="">
            <p:pic>
              <p:nvPicPr>
                <p:cNvPr id="4" name="Ink 3">
                  <a:extLst>
                    <a:ext uri="{FF2B5EF4-FFF2-40B4-BE49-F238E27FC236}">
                      <a16:creationId xmlns:a16="http://schemas.microsoft.com/office/drawing/2014/main" id="{76C883F6-2FCD-4924-A998-73F20717D29A}"/>
                    </a:ext>
                  </a:extLst>
                </p:cNvPr>
                <p:cNvPicPr/>
                <p:nvPr/>
              </p:nvPicPr>
              <p:blipFill>
                <a:blip r:embed="rId10"/>
                <a:stretch>
                  <a:fillRect/>
                </a:stretch>
              </p:blipFill>
              <p:spPr>
                <a:xfrm>
                  <a:off x="3841818" y="243221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 name="Ink 4">
                  <a:extLst>
                    <a:ext uri="{FF2B5EF4-FFF2-40B4-BE49-F238E27FC236}">
                      <a16:creationId xmlns:a16="http://schemas.microsoft.com/office/drawing/2014/main" id="{A4FAF968-C9E4-4AB7-A822-0F8850F420E9}"/>
                    </a:ext>
                  </a:extLst>
                </p14:cNvPr>
                <p14:cNvContentPartPr/>
                <p14:nvPr/>
              </p14:nvContentPartPr>
              <p14:xfrm>
                <a:off x="3850458" y="2441216"/>
                <a:ext cx="360" cy="360"/>
              </p14:xfrm>
            </p:contentPart>
          </mc:Choice>
          <mc:Fallback xmlns="">
            <p:pic>
              <p:nvPicPr>
                <p:cNvPr id="5" name="Ink 4">
                  <a:extLst>
                    <a:ext uri="{FF2B5EF4-FFF2-40B4-BE49-F238E27FC236}">
                      <a16:creationId xmlns:a16="http://schemas.microsoft.com/office/drawing/2014/main" id="{A4FAF968-C9E4-4AB7-A822-0F8850F420E9}"/>
                    </a:ext>
                  </a:extLst>
                </p:cNvPr>
                <p:cNvPicPr/>
                <p:nvPr/>
              </p:nvPicPr>
              <p:blipFill>
                <a:blip r:embed="rId10"/>
                <a:stretch>
                  <a:fillRect/>
                </a:stretch>
              </p:blipFill>
              <p:spPr>
                <a:xfrm>
                  <a:off x="3841818" y="243221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 name="Ink 5">
                  <a:extLst>
                    <a:ext uri="{FF2B5EF4-FFF2-40B4-BE49-F238E27FC236}">
                      <a16:creationId xmlns:a16="http://schemas.microsoft.com/office/drawing/2014/main" id="{1ED48DC6-9580-4F41-A352-F8DF1C4E17E2}"/>
                    </a:ext>
                  </a:extLst>
                </p14:cNvPr>
                <p14:cNvContentPartPr/>
                <p14:nvPr/>
              </p14:nvContentPartPr>
              <p14:xfrm>
                <a:off x="3850458" y="2441216"/>
                <a:ext cx="360" cy="360"/>
              </p14:xfrm>
            </p:contentPart>
          </mc:Choice>
          <mc:Fallback xmlns="">
            <p:pic>
              <p:nvPicPr>
                <p:cNvPr id="6" name="Ink 5">
                  <a:extLst>
                    <a:ext uri="{FF2B5EF4-FFF2-40B4-BE49-F238E27FC236}">
                      <a16:creationId xmlns:a16="http://schemas.microsoft.com/office/drawing/2014/main" id="{1ED48DC6-9580-4F41-A352-F8DF1C4E17E2}"/>
                    </a:ext>
                  </a:extLst>
                </p:cNvPr>
                <p:cNvPicPr/>
                <p:nvPr/>
              </p:nvPicPr>
              <p:blipFill>
                <a:blip r:embed="rId10"/>
                <a:stretch>
                  <a:fillRect/>
                </a:stretch>
              </p:blipFill>
              <p:spPr>
                <a:xfrm>
                  <a:off x="3841818" y="2432216"/>
                  <a:ext cx="18000" cy="18000"/>
                </a:xfrm>
                <a:prstGeom prst="rect">
                  <a:avLst/>
                </a:prstGeom>
              </p:spPr>
            </p:pic>
          </mc:Fallback>
        </mc:AlternateContent>
      </p:grpSp>
      <p:pic>
        <p:nvPicPr>
          <p:cNvPr id="9" name="Picture 8">
            <a:extLst>
              <a:ext uri="{FF2B5EF4-FFF2-40B4-BE49-F238E27FC236}">
                <a16:creationId xmlns:a16="http://schemas.microsoft.com/office/drawing/2014/main" id="{5C52A157-2B3B-41A0-BCBB-CDFCD54DFC8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77911" y="1601394"/>
            <a:ext cx="11115675" cy="4781908"/>
          </a:xfrm>
          <a:prstGeom prst="rect">
            <a:avLst/>
          </a:prstGeom>
        </p:spPr>
      </p:pic>
    </p:spTree>
    <p:extLst>
      <p:ext uri="{BB962C8B-B14F-4D97-AF65-F5344CB8AC3E}">
        <p14:creationId xmlns:p14="http://schemas.microsoft.com/office/powerpoint/2010/main" val="3023169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8075</TotalTime>
  <Words>1031</Words>
  <Application>Microsoft Office PowerPoint</Application>
  <PresentationFormat>Widescreen</PresentationFormat>
  <Paragraphs>271</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Bookman Old Style</vt:lpstr>
      <vt:lpstr>Calibri</vt:lpstr>
      <vt:lpstr>Calibri Light</vt:lpstr>
      <vt:lpstr>Californian FB</vt:lpstr>
      <vt:lpstr>Cambria Math</vt:lpstr>
      <vt:lpstr>Roboto</vt:lpstr>
      <vt:lpstr>Office Theme</vt:lpstr>
      <vt:lpstr>PowerPoint Presentation</vt:lpstr>
      <vt:lpstr>Cyberbullying Detection on social media  using Machine Learning</vt:lpstr>
      <vt:lpstr>Index</vt:lpstr>
      <vt:lpstr>Introduction</vt:lpstr>
      <vt:lpstr>Effects of cyberbullying</vt:lpstr>
      <vt:lpstr>Existing system</vt:lpstr>
      <vt:lpstr>Supervised ml</vt:lpstr>
      <vt:lpstr>Limitations of existing systems</vt:lpstr>
      <vt:lpstr>Proposed system design</vt:lpstr>
      <vt:lpstr>Cyberbullying detection</vt:lpstr>
      <vt:lpstr>Problems with sparse representation</vt:lpstr>
      <vt:lpstr>Feature Extraction</vt:lpstr>
      <vt:lpstr>Vocabulary</vt:lpstr>
      <vt:lpstr>Preprocessing: Stemming and lowercasing</vt:lpstr>
      <vt:lpstr>Preprocessing: stop words and punctuation</vt:lpstr>
      <vt:lpstr>Positive and Negative Counts</vt:lpstr>
      <vt:lpstr>Positive and negative counts</vt:lpstr>
      <vt:lpstr>Positive and negative counts</vt:lpstr>
      <vt:lpstr>Word frequencies in classes</vt:lpstr>
      <vt:lpstr>Feature extraction</vt:lpstr>
      <vt:lpstr>Feature Extraction</vt:lpstr>
      <vt:lpstr>Feature extraction</vt:lpstr>
      <vt:lpstr>Overview</vt:lpstr>
      <vt:lpstr>Overview</vt:lpstr>
      <vt:lpstr>Overview of SVM</vt:lpstr>
      <vt:lpstr>Algorithm of SVM</vt:lpstr>
      <vt:lpstr>Testing of SVM</vt:lpstr>
      <vt:lpstr>Testing of SVM</vt:lpstr>
      <vt:lpstr>Features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Cyberbullying detection using ml</dc:title>
  <dc:creator>harsh agarwal</dc:creator>
  <cp:keywords>version2</cp:keywords>
  <cp:lastModifiedBy>harsh agarwal</cp:lastModifiedBy>
  <cp:revision>26</cp:revision>
  <dcterms:created xsi:type="dcterms:W3CDTF">2021-10-15T02:07:28Z</dcterms:created>
  <dcterms:modified xsi:type="dcterms:W3CDTF">2022-04-21T06:56:46Z</dcterms:modified>
</cp:coreProperties>
</file>