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82" r:id="rId4"/>
    <p:sldId id="275" r:id="rId5"/>
    <p:sldId id="278" r:id="rId6"/>
    <p:sldId id="276" r:id="rId7"/>
    <p:sldId id="257" r:id="rId8"/>
    <p:sldId id="277" r:id="rId9"/>
    <p:sldId id="272" r:id="rId10"/>
    <p:sldId id="259" r:id="rId11"/>
    <p:sldId id="260" r:id="rId12"/>
    <p:sldId id="262" r:id="rId13"/>
    <p:sldId id="261" r:id="rId14"/>
    <p:sldId id="270" r:id="rId15"/>
    <p:sldId id="269" r:id="rId16"/>
    <p:sldId id="263" r:id="rId17"/>
    <p:sldId id="264" r:id="rId18"/>
    <p:sldId id="265" r:id="rId19"/>
    <p:sldId id="266" r:id="rId20"/>
    <p:sldId id="268" r:id="rId21"/>
    <p:sldId id="279" r:id="rId22"/>
    <p:sldId id="271" r:id="rId23"/>
    <p:sldId id="280" r:id="rId24"/>
    <p:sldId id="273" r:id="rId25"/>
    <p:sldId id="283"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13.797"/>
    </inkml:context>
    <inkml:brush xml:id="br0">
      <inkml:brushProperty name="width" value="0.05" units="cm"/>
      <inkml:brushProperty name="height" value="0.05" units="cm"/>
      <inkml:brushProperty name="color" value="#E71224"/>
    </inkml:brush>
  </inkml:definitions>
  <inkml:trace contextRef="#ctx0" brushRef="#br0">750 0 24575,'-6'6'0,"0"-1"0,0 0 0,-1-1 0,1 0 0,-1 0 0,0 0 0,-15 5 0,-57 13 0,58-18 0,0 2 0,-28 10 0,33-9 0,-1-2 0,0 0 0,0 0 0,-1-2 0,1 0 0,-19 0 0,-109-4 0,59-1 0,60 1 0,16 0 0,0 1 0,0 0 0,0 1 0,0 0 0,1 0 0,-11 3 0,17-3 0,1 0 0,0 0 0,0 0 0,0 0 0,0 0 0,0 1 0,0-1 0,0 1 0,0-1 0,0 1 0,1 0 0,-1-1 0,1 1 0,-1 0 0,1 0 0,0 0 0,0 0 0,0 0 0,0 1 0,0-1 0,0 0 0,1 0 0,-1 1 0,1-1 0,-1 0 0,1 1 0,0-1 0,0 1 0,0-1 0,1 4 0,0 6 0,0-1 0,2 1 0,4 16 0,6 30 0,-10 227 0,-5-150 0,0-30 0,5 115 0,-3-218 0,0 1 0,0-1 0,0 0 0,1 0 0,-1 0 0,1 0 0,0 0 0,-1 0 0,1 0 0,0-1 0,0 1 0,0 0 0,0 0 0,2 1 0,-2-2 0,0 0 0,-1-1 0,1 1 0,0-1 0,0 1 0,0-1 0,0 1 0,0-1 0,0 0 0,0 1 0,0-1 0,0 0 0,0 0 0,0 0 0,0 0 0,0 0 0,0 0 0,0 0 0,0 0 0,2-1 0,5-1 0,-1-1 0,0 0 0,1-1 0,-1 0 0,0 0 0,6-6 0,22-10 0,-23 16 0,1 1 0,22-4 0,-24 6 0,0-1 0,-1-1 0,1 0 0,18-7 0,-17 5-151,1 0-1,-1 1 0,1 1 0,0 0 1,0 1-1,0 0 0,0 1 1,23 1-1,-16 0-6674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1.12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3.019"/>
    </inkml:context>
    <inkml:brush xml:id="br0">
      <inkml:brushProperty name="width" value="0.05" units="cm"/>
      <inkml:brushProperty name="height" value="0.05" units="cm"/>
      <inkml:brushProperty name="color" value="#E71224"/>
    </inkml:brush>
  </inkml:definitions>
  <inkml:trace contextRef="#ctx0" brushRef="#br0">72 0 24575,'0'4'0,"0"6"0,0 8 0,0 5 0,0 3 0,-4-2 0,-1-3 0,-4-4 0,0-1 0,1 1 0,-2-3 0,1 0 0,2 2 0,2 2 0,2 3 0,1 0 0,2-2-8191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7.663"/>
    </inkml:context>
    <inkml:brush xml:id="br0">
      <inkml:brushProperty name="width" value="0.05" units="cm"/>
      <inkml:brushProperty name="height" value="0.05" units="cm"/>
      <inkml:brushProperty name="color" value="#E71224"/>
    </inkml:brush>
  </inkml:definitions>
  <inkml:trace contextRef="#ctx0" brushRef="#br0">0 1 24575,'5'0'0,"0"0"0,0 0 0,-1 1 0,1 0 0,0 0 0,-1 0 0,1 0 0,-1 1 0,1-1 0,-1 1 0,0 1 0,0-1 0,1 0 0,-2 1 0,1 0 0,0 0 0,0 0 0,-1 1 0,4 4 0,-3-3 0,-1 0 0,0 1 0,0-1 0,0 1 0,0 0 0,-1 0 0,0 0 0,-1 0 0,1 0 0,-1 0 0,0 1 0,-1-1 0,0 0 0,0 10 0,-1-12 0,0 1 0,0 0 0,0-1 0,0 1 0,-1-1 0,0 1 0,0-1 0,0 0 0,0 1 0,-1-1 0,0-1 0,-3 6 0,-11 15 0,17-24 0,0 1 0,0-1 0,0 1 0,0-1 0,0 0 0,0 1 0,0-1 0,0 0 0,0 1 0,0-1 0,0 1 0,0-1 0,0 0 0,0 1 0,0-1 0,1 0 0,-1 1 0,0-1 0,0 0 0,0 1 0,1-1 0,-1 0 0,0 0 0,0 1 0,1-1 0,-1 0 0,0 1 0,0-1 0,1 0 0,-1 0 0,0 0 0,1 1 0,-1-1 0,0 0 0,1 0 0,-1 0 0,0 0 0,1 0 0,-1 0 0,1 0 0,-1 0 0,0 0 0,1 0 0,-1 0 0,0 0 0,1 0 0,-1 0 0,1 0 0,24 1 0,-22-1 0,25-2 0,-18 1 0,0 0 0,1 1 0,-1 1 0,0-1 0,0 1 0,10 3 0,-18-3 0,1 0 0,-1-1 0,0 1 0,0 1 0,0-1 0,0 0 0,0 0 0,0 1 0,0-1 0,-1 1 0,1 0 0,0-1 0,-1 1 0,1 0 0,-1 0 0,0 0 0,0 0 0,0 0 0,0 0 0,0 0 0,0 1 0,0-1 0,-1 0 0,1 0 0,-1 1 0,1-1 0,-1 0 0,0 1 0,0-1 0,0 0 0,-1 4 0,1-3 3,0 0 0,0 0-1,0 0 1,-1 0 0,0 0-1,1 0 1,-1 0 0,0 0-1,0 0 1,-1 0 0,1-1-1,0 1 1,-1 0-1,0-1 1,0 1 0,0-1-1,0 0 1,0 1 0,0-1-1,0 0 1,-1 0 0,1-1-1,-1 1 1,0 0 0,1-1-1,-1 0 1,0 1 0,0-1-1,0 0 1,-4 1 0,-8 0-112,0 0 1,0-1-1,0 0 0,0-1 1,-16-2-1,5 0-687,6 2-6030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44.849"/>
    </inkml:context>
    <inkml:brush xml:id="br0">
      <inkml:brushProperty name="width" value="0.05" units="cm"/>
      <inkml:brushProperty name="height" value="0.05" units="cm"/>
      <inkml:brushProperty name="color" value="#E71224"/>
    </inkml:brush>
  </inkml:definitions>
  <inkml:trace contextRef="#ctx0" brushRef="#br0">1 10 24575,'60'0'0,"2"1"0,96-10 0,-156 8 0,0 1 0,0 0 0,0 0 0,-1 0 0,1 0 0,0 0 0,0 0 0,0 0 0,-1 1 0,1-1 0,0 1 0,0-1 0,-1 1 0,1 0 0,0 0 0,-1-1 0,1 1 0,-1 0 0,1 0 0,-1 1 0,0-1 0,1 0 0,-1 0 0,0 1 0,0-1 0,0 1 0,0-1 0,0 1 0,0-1 0,0 1 0,-1 0 0,1-1 0,0 1 0,-1 0 0,1 0 0,-1-1 0,0 1 0,0 2 0,2 9 0,-1 1 0,-1 0 0,0-1 0,-2 17 0,0-6 0,-1 420 0,4-255 0,-1-187 0,0 1 0,1 0 0,-1-1 0,0 1 0,-1 0 0,1-1 0,0 1 0,-1-1 0,1 1 0,-1 0 0,0-1 0,0 1 0,0-1 0,0 0 0,0 1 0,-1-1 0,1 0 0,-1 0 0,0 1 0,1-1 0,-1-1 0,0 1 0,0 0 0,0 0 0,0-1 0,0 1 0,-1-1 0,1 0 0,0 1 0,-1-1 0,1 0 0,-1 0 0,1-1 0,-1 1 0,0-1 0,1 1 0,-1-1 0,0 0 0,1 0 0,-6 0 0,-98-2 105,46 0-1575,40 2-5356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08.583"/>
    </inkml:context>
    <inkml:brush xml:id="br0">
      <inkml:brushProperty name="width" value="0.05" units="cm"/>
      <inkml:brushProperty name="height" value="0.05" units="cm"/>
      <inkml:brushProperty name="color" value="#E71224"/>
    </inkml:brush>
  </inkml:definitions>
  <inkml:trace contextRef="#ctx0" brushRef="#br0">1 0 24575,'0'561'0,"0"-557"0,0-1 0,0 1 0,0 0 0,1-1 0,-1 1 0,1 0 0,0-1 0,0 1 0,0-1 0,1 0 0,-1 1 0,1-1 0,3 5 0,-4-6 0,1-1 0,0 1 0,0-1 0,0 1 0,0-1 0,0 0 0,0 0 0,0 0 0,0 0 0,0 0 0,0 0 0,1-1 0,-1 1 0,0-1 0,0 0 0,1 1 0,-1-1 0,0 0 0,1 0 0,-1-1 0,0 1 0,4-1 0,5-1 0,0-1 0,0-1 0,-1 1 0,14-8 0,-15 6 0,1 1 0,-1 1 0,1-1 0,0 1 0,19-3 0,36 7 54,-51 0-338,0-1 0,0 0 1,1-1-1,21-4 0,-21 0-6542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12.905"/>
    </inkml:context>
    <inkml:brush xml:id="br0">
      <inkml:brushProperty name="width" value="0.05" units="cm"/>
      <inkml:brushProperty name="height" value="0.05" units="cm"/>
      <inkml:brushProperty name="color" value="#E71224"/>
    </inkml:brush>
  </inkml:definitions>
  <inkml:trace contextRef="#ctx0" brushRef="#br0">187 27 24575,'-4'1'0,"0"0"0,0 1 0,1-1 0,-1 1 0,0 0 0,1 0 0,-1 1 0,-5 3 0,-1 1 0,-2 3 0,0 1 0,0 0 0,1 1 0,0 0 0,1 1 0,1 0 0,0 0 0,1 1 0,0 0 0,1 0 0,1 1 0,0 0 0,-6 23 0,11-32 0,0-1 0,0 1 0,0-1 0,0 1 0,1-1 0,0 1 0,0 0 0,2 9 0,-1-13 0,0 0 0,-1 0 0,1 0 0,0 0 0,0 0 0,0-1 0,1 1 0,-1 0 0,0 0 0,1-1 0,-1 1 0,1-1 0,-1 0 0,1 1 0,0-1 0,-1 0 0,1 0 0,0 0 0,0 0 0,0 0 0,0 0 0,0-1 0,0 1 0,0-1 0,0 1 0,2-1 0,23 3 0,0-2 0,1 0 0,-1-2 0,29-5 0,-48 5 0,-1-1 0,0 0 0,0 0 0,0-1 0,-1 0 0,1 0 0,0 0 0,-1-1 0,0 0 0,6-6 0,30-16 0,-39 25 0,0-1 0,0 0 0,0 0 0,0 0 0,-1 0 0,1 0 0,-1-1 0,1 1 0,-1-1 0,0 0 0,0 0 0,0 1 0,-1-1 0,1 0 0,2-6 0,-2 3 0,0-1 0,-1 1 0,0-1 0,0 1 0,0-1 0,-1 0 0,0-11 0,-2 3 0,0 0 0,-1-1 0,-1 1 0,0 0 0,-1 0 0,-9-17 0,13 28-57,0 1 0,-1 0 1,1 0-1,-1-1 0,0 1 0,0 0 0,0 1 0,-1-1 0,1 0 0,-1 0 0,1 1 1,-1 0-1,0 0 0,0-1 0,0 1 0,0 1 0,0-1 0,0 0 0,-1 1 1,1 0-1,-1 0 0,1 0 0,-6-1 0,-8 0-6769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18.148"/>
    </inkml:context>
    <inkml:brush xml:id="br0">
      <inkml:brushProperty name="width" value="0.05" units="cm"/>
      <inkml:brushProperty name="height" value="0.05" units="cm"/>
      <inkml:brushProperty name="color" value="#E71224"/>
    </inkml:brush>
  </inkml:definitions>
  <inkml:trace contextRef="#ctx0" brushRef="#br0">236 1 24575,'-16'0'0,"-2"0"0,0 0 0,-24 4 0,36-3 0,-1 1 0,1 0 0,-1 0 0,1 1 0,-1-1 0,1 1 0,0 1 0,0-1 0,-7 7 0,-1 0 0,7-5 0,0 0 0,0 1 0,1 0 0,0 0 0,-9 10 0,14-14 0,0-1 0,0 1 0,0 0 0,0 0 0,0 0 0,0 0 0,1-1 0,-1 1 0,1 0 0,0 0 0,-1 0 0,1 0 0,0 0 0,0 0 0,0 0 0,0 0 0,0 0 0,1 0 0,-1 0 0,1 0 0,-1 0 0,1 0 0,0 0 0,0 0 0,-1 0 0,1-1 0,1 1 0,-1 0 0,2 1 0,16 23 0,-2 0 0,16 31 0,-31-54 0,0 0 0,0 0 0,0 0 0,0 0 0,0 0 0,1-1 0,-1 1 0,1-1 0,0 0 0,0 1 0,0-1 0,0-1 0,0 1 0,0 0 0,0-1 0,1 1 0,-1-1 0,0 0 0,1 0 0,-1-1 0,6 1 0,25 9 0,-32-9 0,0 0 0,0 0 0,0 0 0,0 0 0,0 0 0,-1 1 0,1-1 0,0 0 0,-1 1 0,1 0 0,-1-1 0,1 1 0,-1 0 0,0-1 0,0 1 0,0 0 0,0 0 0,0 0 0,0 0 0,0 0 0,-1 0 0,1 1 0,-1-1 0,1 0 0,-1 0 0,0 0 0,0 0 0,0 1 0,0-1 0,-1 4 0,0-3 0,1 0 0,-1-1 0,0 1 0,0-1 0,0 1 0,0-1 0,0 0 0,-1 1 0,1-1 0,-1 0 0,1 0 0,-1 0 0,0 0 0,0 0 0,0 0 0,0 0 0,0-1 0,0 1 0,-1-1 0,1 0 0,0 1 0,-1-1 0,1 0 0,-6 1 0,-10 1-37,-1-2 0,0 0-1,-35-3 1,22 1-1179,12 0-5610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40.495"/>
    </inkml:context>
    <inkml:brush xml:id="br0">
      <inkml:brushProperty name="width" value="0.05" units="cm"/>
      <inkml:brushProperty name="height" value="0.05" units="cm"/>
      <inkml:brushProperty name="color" value="#E71224"/>
    </inkml:brush>
  </inkml:definitions>
  <inkml:trace contextRef="#ctx0" brushRef="#br0">215 3 24575,'-26'-1'0,"15"0"0,0 1 0,1 0 0,-1 0 0,-17 4 0,26-4 0,0 1 0,0 0 0,-1-1 0,1 1 0,0 0 0,0 0 0,0 0 0,0 1 0,0-1 0,0 0 0,0 1 0,0 0 0,0-1 0,1 1 0,-1 0 0,1 0 0,-1 0 0,1 0 0,0 0 0,0 0 0,0 0 0,0 0 0,0 0 0,0 1 0,0 3 0,-1 0 0,1 0 0,0 0 0,0 0 0,1 0 0,0 0 0,0 1 0,0-1 0,1 0 0,0 0 0,0 0 0,1 0 0,2 7 0,-3-10 0,1 1 0,1 0 0,-1-1 0,0 1 0,1-1 0,0 0 0,0 1 0,0-2 0,0 1 0,0 0 0,1 0 0,-1-1 0,1 0 0,0 0 0,-1 0 0,1 0 0,8 2 0,-6-1 0,-1-1 0,0 1 0,0 1 0,0-1 0,0 1 0,-1-1 0,1 1 0,-1 1 0,0-1 0,0 1 0,-1-1 0,1 1 0,-1 0 0,3 6 0,19 24 0,-23-33 0,-1 0 0,1-1 0,-1 1 0,1 0 0,-1 0 0,0 0 0,0 0 0,0 0 0,0 0 0,0 1 0,-1-1 0,1 0 0,-1 0 0,1 1 0,-1-1 0,0 0 0,0 3 0,0-4 0,-1 1 0,1-1 0,-1 0 0,0 1 0,1-1 0,-1 0 0,0 0 0,0 0 0,0 1 0,0-1 0,0 0 0,0 0 0,0 0 0,0-1 0,-1 1 0,1 0 0,0 0 0,-1-1 0,1 1 0,0-1 0,-1 1 0,1-1 0,-1 1 0,1-1 0,0 0 0,-1 0 0,-2 0 0,-24 3 0,-1-1 0,0-1 0,-50-6 0,76 5-44,1-1 0,0 1 0,0-1 0,-1 1 0,1-1 0,0 1 0,0-1 0,0 0 0,0 0 0,0 0 0,0 0 0,0-1 0,0 1 0,1-1 0,-1 1 0,0-1 0,1 1 0,-1-1-1,1 0 1,0 1 0,-1-1 0,1 0 0,0 0 0,0 0 0,0 0 0,0 0 0,1-1 0,-1 1 0,1 0 0,-1-3 0,-2-12-6782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6.90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7.69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16.696"/>
    </inkml:context>
    <inkml:brush xml:id="br0">
      <inkml:brushProperty name="width" value="0.05" units="cm"/>
      <inkml:brushProperty name="height" value="0.05" units="cm"/>
      <inkml:brushProperty name="color" value="#E71224"/>
    </inkml:brush>
  </inkml:definitions>
  <inkml:trace contextRef="#ctx0" brushRef="#br0">0 1 24575,'0'11'0,"1"0"0,-1-1 0,2 1 0,0 0 0,0 0 0,1-1 0,0 0 0,1 1 0,0-1 0,0 0 0,1-1 0,9 14 0,-6-8 0,0 0 0,-2 1 0,0-1 0,0 2 0,-2-1 0,0 0 0,-1 1 0,2 22 0,-2 21 0,-5 61 0,0-32 0,2 3-1365,0-72-5461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9.16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9.55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9.89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38.2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39.79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41.44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41.78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15T17:26:10.216"/>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1,'22'1,"0"1,31 7,-29-4,42 2,34 5,-69-7,48 2,14-9,71 4,-152 0,1 0,0 1,-1 1,18 7,-18-6,1 0,0-1,-1-1,21 3,-4-3,-8-2,-1 0,0 2,0 1,0 0,27 10,-34-10,-1 0,1-1,1-1,-1 0,24 0,-20-2,-1 1,0 1,19 5,43 10,19 5,-74-16,1 0,27 1,-30-5,0 2,0 0,31 11,-30-9,0 0,1-1,-1-2,1 0,0-1,45-3,-48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6:20.166"/>
    </inkml:context>
    <inkml:brush xml:id="br0">
      <inkml:brushProperty name="width" value="0.05" units="cm"/>
      <inkml:brushProperty name="height" value="0.05" units="cm"/>
    </inkml:brush>
  </inkml:definitions>
  <inkml:trace contextRef="#ctx0" brushRef="#br0">1 0 24575,'0'445'0,"1"-429"0,0 1 0,2 0 0,4 16 0,-3-15 0,-1 0 0,2 25 0,-5-19 0,1 0 0,1 1 0,2-1 0,0 0 0,1 0 0,10 27 0,-5-23 0,-2 0 0,-1 0 0,-2 1 0,0 0 0,-2 0 0,-1 0 0,-3 43 0,2-56 0,1 1 0,0-1 0,2 1 0,-1-1 0,9 20 0,5 29 0,-6-23 0,30 78 0,-2-12 0,-3 19 0,17 60 0,76 223 0,-113-359 0,15 92 0,-25-118 0,0-1 0,14 35 0,-11-36 0,-1 1 0,8 44 0,58 254 0,-10-63 0,-61-243 0,7 30 0,-3 2 0,3 90 0,-10-101 0,5 50 0,-3-72 0,0-1 0,1 1 0,1-1 0,1 0 0,0 0 0,10 18 0,-10-22-170,-1 0-1,0 0 0,0 1 1,-1-1-1,-1 1 0,1 0 1,0 21-1,-2-12-6655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6:23.195"/>
    </inkml:context>
    <inkml:brush xml:id="br0">
      <inkml:brushProperty name="width" value="0.05" units="cm"/>
      <inkml:brushProperty name="height" value="0.05" units="cm"/>
    </inkml:brush>
  </inkml:definitions>
  <inkml:trace contextRef="#ctx0" brushRef="#br0">1 325 24575,'0'23'0,"1"1"0,5 37 0,-4-51 0,1-1 0,0 0 0,0 0 0,1 0 0,0 0 0,0-1 0,1 1 0,0-1 0,8 10 0,17 16 0,2-2 0,1-1 0,1-2 0,59 40 0,137 89 0,-228-157 0,0 1 0,0-1 0,-1 1 0,1-1 0,0 0 0,0 0 0,0 0 0,0 0 0,1 0 0,-1 0 0,0 0 0,0-1 0,0 1 0,1-1 0,-1 0 0,0 1 0,1-1 0,-1 0 0,0-1 0,0 1 0,1 0 0,-1-1 0,0 1 0,4-2 0,-4 0 0,0 0 0,0 0 0,0 0 0,0 0 0,0 0 0,-1 0 0,1-1 0,-1 1 0,1 0 0,-1-1 0,0 0 0,0 1 0,0-1 0,-1 1 0,1-1 0,0 0 0,-1 0 0,0 0 0,0 1 0,0-4 0,0-206 0,-3 87 0,4-359-1365,-1 464-5461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19.235"/>
    </inkml:context>
    <inkml:brush xml:id="br0">
      <inkml:brushProperty name="width" value="0.05" units="cm"/>
      <inkml:brushProperty name="height" value="0.05" units="cm"/>
      <inkml:brushProperty name="color" value="#E71224"/>
    </inkml:brush>
  </inkml:definitions>
  <inkml:trace contextRef="#ctx0" brushRef="#br0">92 0 24575,'0'4'0,"0"5"0,-4 1 0,-1 3 0,-4 0 0,0 0 0,-3 3 0,1 3 0,3 1 0,1 2 0,0-3 0,-1 0 0,3-1 0,1 2 0,1-3-8191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27.102"/>
    </inkml:context>
    <inkml:brush xml:id="br0">
      <inkml:brushProperty name="width" value="0.05" units="cm"/>
      <inkml:brushProperty name="height" value="0.05" units="cm"/>
    </inkml:brush>
  </inkml:definitions>
  <inkml:trace contextRef="#ctx0" brushRef="#br0">0 947 24575,'1'-2'0,"1"0"0,-1 0 0,0 0 0,1 1 0,-1-1 0,1 0 0,0 1 0,0-1 0,-1 1 0,1-1 0,0 1 0,0 0 0,0 0 0,0 0 0,1 0 0,-1 0 0,4 0 0,4-4 0,5-4 0,0-2 0,23-20 0,14-10 0,-36 29 0,0-1 0,-1 0 0,25-31 0,-25 27 0,1 1 0,32-28 0,-20 22 0,-2-1 0,32-37 0,-39 40 0,-11 12 0,1 1 0,0-1 0,12-6 0,18-14 0,18-29 0,-44 41 0,2 1 0,0 1 0,0 0 0,20-12 0,10-10 0,-35 28 0,0-1 0,0 1 0,18-9 0,46-30 0,-18 11 0,7-4-682,102-83-1,-153 114-6143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30.540"/>
    </inkml:context>
    <inkml:brush xml:id="br0">
      <inkml:brushProperty name="width" value="0.05" units="cm"/>
      <inkml:brushProperty name="height" value="0.05" units="cm"/>
    </inkml:brush>
  </inkml:definitions>
  <inkml:trace contextRef="#ctx0" brushRef="#br0">1 3 24575,'65'-1'0,"-22"-1"0,54 6 0,-96-4 0,1 0 0,0 1 0,-1-1 0,1 1 0,-1 0 0,1-1 0,-1 1 0,1 0 0,-1 0 0,0 0 0,1 0 0,-1 0 0,0 0 0,0 0 0,0 0 0,0 1 0,0-1 0,0 0 0,0 1 0,0-1 0,0 1 0,-1-1 0,1 1 0,0-1 0,-1 1 0,0-1 0,1 1 0,-1 0 0,0 3 0,1 5 0,0 1 0,-1 0 0,-2 17 0,1-12 0,-2 151-1365,3-147-5461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34.283"/>
    </inkml:context>
    <inkml:brush xml:id="br0">
      <inkml:brushProperty name="width" value="0.05" units="cm"/>
      <inkml:brushProperty name="height" value="0.05" units="cm"/>
    </inkml:brush>
  </inkml:definitions>
  <inkml:trace contextRef="#ctx0" brushRef="#br0">1 1 24575,'0'1'0,"0"-1"0,1 1 0,-1 0 0,0 0 0,0-1 0,1 1 0,-1 0 0,1 0 0,-1-1 0,1 1 0,-1-1 0,1 1 0,-1 0 0,1-1 0,-1 1 0,1-1 0,0 1 0,-1-1 0,1 0 0,0 1 0,-1-1 0,1 1 0,1-1 0,22 8 0,-15-5 0,31 9 0,-26-8 0,-1 0 0,0 0 0,0 2 0,20 10 0,-4 0 0,0-1 0,1-1 0,0-2 0,1-1 0,45 10 0,-67-18 0,-1 0 0,0 1 0,0-1 0,0 1 0,0 1 0,-1 0 0,8 6 0,-5-4 0,0-1 0,21 11 0,-23-12 0,1 0 0,-1 0 0,0 1 0,-1 0 0,1 1 0,12 13 0,-13-12 0,0-1 0,1 0 0,0 0 0,0-1 0,0 0 0,11 5 0,7 2 0,6 1 0,-1 1 0,-1 1 0,0 2 0,46 37 0,-61-44 0,0 0 0,1-1 0,1-1 0,29 13 0,18 10 0,-57-29 0,1 1 0,0-1 0,0-1 0,0 1 0,0-2 0,12 3 0,-12-3 0,1 0 0,0 1 0,-1 1 0,0-1 0,12 6 0,-7-2 19,0-1 0,0 0 0,0-1-1,1-1 1,21 3 0,27 7-1497,-47-8-5348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37.113"/>
    </inkml:context>
    <inkml:brush xml:id="br0">
      <inkml:brushProperty name="width" value="0.05" units="cm"/>
      <inkml:brushProperty name="height" value="0.05" units="cm"/>
    </inkml:brush>
  </inkml:definitions>
  <inkml:trace contextRef="#ctx0" brushRef="#br0">153 0 24575,'1'4'0,"0"0"0,1 0 0,-1 0 0,1-1 0,0 1 0,0 0 0,1-1 0,4 6 0,0 0 0,1 2 0,0-1 0,1 0 0,0-1 0,1 0 0,11 8 0,30 30 0,-50-46 0,0 0 0,0 0 0,0 0 0,-1 1 0,1-1 0,0 0 0,0 0 0,-1 1 0,1-1 0,-1 0 0,1 1 0,-1-1 0,0 0 0,0 1 0,1-1 0,-1 1 0,0-1 0,0 1 0,0-1 0,-1 0 0,1 3 0,-1-1 0,0-1 0,0 1 0,-1-1 0,1 0 0,-1 0 0,1 0 0,-1 0 0,1 0 0,-1 0 0,0 0 0,-3 2 0,-7 4 0,0 0 0,0-1 0,-22 10 0,21-12 0,1 3 0,0 0 0,0 1 0,0 1 0,1-1 0,1 2 0,0-1 0,-11 16 0,-36 34 0,25-34-1365,20-15-5461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17.469"/>
    </inkml:context>
    <inkml:brush xml:id="br0">
      <inkml:brushProperty name="width" value="0.05" units="cm"/>
      <inkml:brushProperty name="height" value="0.05" units="cm"/>
    </inkml:brush>
  </inkml:definitions>
  <inkml:trace contextRef="#ctx0" brushRef="#br0">0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22.056"/>
    </inkml:context>
    <inkml:brush xml:id="br0">
      <inkml:brushProperty name="width" value="0.05" units="cm"/>
      <inkml:brushProperty name="height" value="0.05" units="cm"/>
    </inkml:brush>
  </inkml:definitions>
  <inkml:trace contextRef="#ctx0" brushRef="#br0">71 0 24575,'-1'13'0,"-1"-1"0,0 0 0,-1 0 0,0 0 0,0 0 0,-7 12 0,5-11 0,1 0 0,0 0 0,0 1 0,-2 24 0,4 282 0,4-156 0,-1-76 0,16 112 0,-10-132 0,6 31 0,7 15 0,7 32 0,-22-111 0,0 0 0,-3 0 0,-1 1 0,-4 42 0,1 4 0,2 1471 0,-2-1531 0,0 1 0,-9 36 0,4-27 0,-3 13 0,5-26 0,1 0 0,1 1 0,0 20 0,4 72 0,-2 56 0,-10-91 0,6-48 0,-3 51 0,7-50 0,-9 44 0,5-44 0,-2 45 0,6-49 64,-9 45 0,5-43-811,-1 33 1,5-41-6080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27.807"/>
    </inkml:context>
    <inkml:brush xml:id="br0">
      <inkml:brushProperty name="width" value="0.05" units="cm"/>
      <inkml:brushProperty name="height" value="0.05" units="cm"/>
    </inkml:brush>
  </inkml:definitions>
  <inkml:trace contextRef="#ctx0" brushRef="#br0">1 1 24575,'0'1'0,"0"0"0,1 0 0,-1 0 0,1 0 0,-1 0 0,1 0 0,0 0 0,-1 0 0,1 0 0,0-1 0,0 1 0,-1 0 0,1 0 0,0-1 0,0 1 0,0 0 0,0-1 0,0 1 0,0-1 0,0 0 0,0 1 0,0-1 0,0 0 0,0 1 0,0-1 0,1 0 0,0 0 0,37 4 0,-35-3 0,354 1 0,-185-4 0,651 2-1365,-804 0-5461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30.675"/>
    </inkml:context>
    <inkml:brush xml:id="br0">
      <inkml:brushProperty name="width" value="0.05" units="cm"/>
      <inkml:brushProperty name="height" value="0.05" units="cm"/>
    </inkml:brush>
  </inkml:definitions>
  <inkml:trace contextRef="#ctx0" brushRef="#br0">1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34.468"/>
    </inkml:context>
    <inkml:brush xml:id="br0">
      <inkml:brushProperty name="width" value="0.05" units="cm"/>
      <inkml:brushProperty name="height" value="0.05" units="cm"/>
    </inkml:brush>
  </inkml:definitions>
  <inkml:trace contextRef="#ctx0" brushRef="#br0">0 0 24575,'4'0'0,"0"0"0,0 1 0,0-1 0,0 1 0,-1 0 0,1 0 0,0 0 0,0 0 0,-1 0 0,1 1 0,-1 0 0,1 0 0,-1 0 0,0 0 0,0 0 0,0 1 0,0-1 0,5 6 0,10 9 0,1-3 0,-14-10 0,0 0 0,0 0 0,0 0 0,0 1 0,-1-1 0,7 10 0,-10-12 0,0 1 0,0-1 0,0 1 0,0-1 0,-1 0 0,1 1 0,-1-1 0,0 1 0,1-1 0,-1 1 0,0-1 0,-1 1 0,1-1 0,0 1 0,-1-1 0,1 1 0,-1-1 0,0 1 0,0-1 0,0 0 0,-1 4 0,-28 49 0,19-35 0,-16 36 0,18-17-1365,7-21-5461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1:49.623"/>
    </inkml:context>
    <inkml:brush xml:id="br0">
      <inkml:brushProperty name="width" value="0.05" units="cm"/>
      <inkml:brushProperty name="height" value="0.05" units="cm"/>
      <inkml:brushProperty name="color" value="#E71224"/>
    </inkml:brush>
  </inkml:definitions>
  <inkml:trace contextRef="#ctx0" brushRef="#br0">0 1 24575,'5'0'0,"0"1"0,-1 0 0,1 0 0,0 1 0,-1 0 0,1-1 0,-1 2 0,0-1 0,0 0 0,0 1 0,0 0 0,0 0 0,0 0 0,-1 0 0,1 0 0,-1 1 0,3 4 0,30 24 0,-17-18 0,-1 0 0,-1 2 0,0 0 0,17 21 0,-7-7 0,-16-15 0,1 1 0,-2 0 0,0 0 0,-1 1 0,7 19 0,4 7 0,-12-28 0,1-1 0,1 0 0,21 23 0,1 2 0,-12-7 0,-17-26 0,0 0 0,1 0 0,0 0 0,0-1 0,9 11 0,7 2-99,-8-5-218,1-2 1,0 1-1,23 14 1,-20-18-6510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3.212"/>
    </inkml:context>
    <inkml:brush xml:id="br0">
      <inkml:brushProperty name="width" value="0.05" units="cm"/>
      <inkml:brushProperty name="height" value="0.05" units="cm"/>
      <inkml:brushProperty name="color" value="#E71224"/>
    </inkml:brush>
  </inkml:definitions>
  <inkml:trace contextRef="#ctx0" brushRef="#br0">302 1 24575,'-15'0'0,"0"0"0,-1 1 0,-19 4 0,28-3 0,1 0 0,0 0 0,0 1 0,0-1 0,0 2 0,0-1 0,1 0 0,-1 1 0,1 0 0,-6 6 0,-29 28 0,-48 58 0,85-94 0,1 1 0,0 0 0,0 0 0,0 0 0,0 0 0,0 0 0,1 0 0,0 0 0,-1 1 0,1-1 0,0 0 0,1 1 0,-1-1 0,1 1 0,-1-1 0,1 1 0,0-1 0,0 1 0,1-1 0,-1 1 0,1-1 0,-1 1 0,1-1 0,0 1 0,1-1 0,-1 0 0,3 5 0,3 3 0,1-1 0,0 1 0,1-2 0,0 1 0,20 15 0,-12-10 0,-10-7 0,-1-1 0,0 1 0,-1 0 0,6 10 0,-6-8 0,0-1 0,1-1 0,0 1 0,1-1 0,10 11 0,-15-18 0,0 1 0,-1-1 0,1 0 0,0 0 0,0 0 0,0 0 0,0 0 0,0 0 0,0 0 0,0-1 0,0 1 0,0-1 0,1 1 0,-1-1 0,0 0 0,0 0 0,0 0 0,1 0 0,-1-1 0,0 1 0,0 0 0,0-1 0,0 1 0,0-1 0,0 0 0,0 0 0,0 0 0,0 0 0,0 0 0,3-2 0,1-2 0,1 0 0,-1 0 0,0-1 0,-1 0 0,1 0 0,-1 0 0,0 0 0,0-1 0,-1 0 0,0 0 0,0 0 0,-1 0 0,0-1 0,0 0 0,-1 1 0,0-1 0,2-11 0,-1-11 0,-1-1 0,-1 0 0,-4-40 0,0-1 0,3 26-1365,0 26-5461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1:52.359"/>
    </inkml:context>
    <inkml:brush xml:id="br0">
      <inkml:brushProperty name="width" value="0.05" units="cm"/>
      <inkml:brushProperty name="height" value="0.05" units="cm"/>
      <inkml:brushProperty name="color" value="#E71224"/>
    </inkml:brush>
  </inkml:definitions>
  <inkml:trace contextRef="#ctx0" brushRef="#br0">0 1 24575,'0'15'0,"1"0"0,0 0 0,3 19 0,-2-28 0,0 1 0,1 0 0,-1-1 0,1 0 0,0 0 0,1 0 0,-1 0 0,1 0 0,7 7 0,5 6 0,12 15 0,2-2 0,43 38 0,-44-49 0,0-1 0,1-2 0,48 22 0,-49-28 0,-23-11 0,1 2 0,-1-1 0,0 1 0,0 0 0,0 0 0,0 1 0,-1-1 0,11 10 0,15 16 0,-23-22 0,0-1 0,-1 1 0,0 0 0,0 1 0,0 0 0,-1 0 0,0 0 0,-1 1 0,0-1 0,0 1 0,4 12 0,2 14-1365,-6-21-5461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2:14.95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2:15.54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04:36.52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4.18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6.232"/>
    </inkml:context>
    <inkml:brush xml:id="br0">
      <inkml:brushProperty name="width" value="0.05" units="cm"/>
      <inkml:brushProperty name="height" value="0.05" units="cm"/>
      <inkml:brushProperty name="color" value="#E71224"/>
    </inkml:brush>
  </inkml:definitions>
  <inkml:trace contextRef="#ctx0" brushRef="#br0">0 0 24575,'1'7'0,"0"-1"0,0 1 0,1-1 0,0 0 0,2 7 0,4 10 0,1 15 0,-2-1 0,-1 1 0,1 72 0,-8-59 0,0-9 0,1 0 0,2 1 0,11 57 0,-9-70-341,0 1 0,-2 0 1,-2 32-1,0-63 339,-1 20-6824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8.134"/>
    </inkml:context>
    <inkml:brush xml:id="br0">
      <inkml:brushProperty name="width" value="0.05" units="cm"/>
      <inkml:brushProperty name="height" value="0.05" units="cm"/>
      <inkml:brushProperty name="color" value="#E71224"/>
    </inkml:brush>
  </inkml:definitions>
  <inkml:trace contextRef="#ctx0" brushRef="#br0">0 0 24575,'0'4'0,"0"6"0,0 4 0,0 4 0,0 4 0,0 1 0,0 0 0,0 2 0,0-1 0,0 0 0,0 4 0,0 1 0,0 0 0,0-2 0,0-1 0,0-1 0,0-4-8191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9.11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0.16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A306-BDFF-4C88-B3E1-EC0E3D641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E43EF0-0472-4D83-88AF-A9FBFA04D9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208C3F-2B9B-471D-886B-8A206AB1EFA6}"/>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5" name="Footer Placeholder 4">
            <a:extLst>
              <a:ext uri="{FF2B5EF4-FFF2-40B4-BE49-F238E27FC236}">
                <a16:creationId xmlns:a16="http://schemas.microsoft.com/office/drawing/2014/main" id="{D67C8388-B789-474D-964C-C8207B959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582FC-8066-4C21-850A-3094829A5BCA}"/>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283108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7825-BDD0-4816-91CD-FC906A684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17711-7A7A-4617-AC14-7277FFB65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BE306-7355-4542-A266-B898B1CBA1B7}"/>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5" name="Footer Placeholder 4">
            <a:extLst>
              <a:ext uri="{FF2B5EF4-FFF2-40B4-BE49-F238E27FC236}">
                <a16:creationId xmlns:a16="http://schemas.microsoft.com/office/drawing/2014/main" id="{9560BBE8-6CC4-47FA-AC01-9E6EF2192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C32CE-641F-443A-8611-B886AB3385C7}"/>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324720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E55D6-7DB5-47C0-B38F-9241A8D00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CDB108-DE27-442D-A5BF-65AC5FF6B9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B96FD-CF55-470E-B71F-B99FE41FF48A}"/>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5" name="Footer Placeholder 4">
            <a:extLst>
              <a:ext uri="{FF2B5EF4-FFF2-40B4-BE49-F238E27FC236}">
                <a16:creationId xmlns:a16="http://schemas.microsoft.com/office/drawing/2014/main" id="{761A8F35-26BA-4EB4-8623-8A8B40100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43E49-8B8F-489E-9E92-BEA6B7BBEDB0}"/>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91464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31F9-DE6D-4FB9-B99E-D05EDC4F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FA3643-76D6-411A-8210-D72D66CBE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4151E-C604-4B6F-812E-499083E169A2}"/>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5" name="Footer Placeholder 4">
            <a:extLst>
              <a:ext uri="{FF2B5EF4-FFF2-40B4-BE49-F238E27FC236}">
                <a16:creationId xmlns:a16="http://schemas.microsoft.com/office/drawing/2014/main" id="{068D4D87-1F96-42A4-8D91-BB71E9DB3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CECED-6291-4909-8939-3EEFA67E7AE1}"/>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53354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0083-BF29-4E81-AFF6-B7D81A0FE4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30407-A011-4E8B-8442-BF9461A16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B5CC04-01B6-44BB-A565-2F3CAA8F3B2C}"/>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5" name="Footer Placeholder 4">
            <a:extLst>
              <a:ext uri="{FF2B5EF4-FFF2-40B4-BE49-F238E27FC236}">
                <a16:creationId xmlns:a16="http://schemas.microsoft.com/office/drawing/2014/main" id="{3CD090A8-296F-4770-97E7-47E8996B4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EA457-781A-45F2-856C-5E32E63CCE96}"/>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210800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0F6E-E8B3-49B2-A577-D1B1CB2C8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1B165-E837-4A5D-B1DB-414D84CCF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D8DA75-C5E4-4A28-9388-0EC96B505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F5F28-591D-44AB-9071-FB3B6A45F4F5}"/>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6" name="Footer Placeholder 5">
            <a:extLst>
              <a:ext uri="{FF2B5EF4-FFF2-40B4-BE49-F238E27FC236}">
                <a16:creationId xmlns:a16="http://schemas.microsoft.com/office/drawing/2014/main" id="{9170CE88-15D9-40C8-8B5C-BA8ACFB67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861AE-48B0-418E-AA7B-99D9ED996200}"/>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41336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4DD2-9B33-4E0A-96BC-823257F7D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13A27-F808-432C-B775-E11A50061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B40159-CF62-4146-9025-FE2F00D51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565B8-3739-46AC-9C4F-AAE2C4111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4BE61F-67CD-48A6-9397-2598C513C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0C6DA-478D-4389-B25F-F8B4CDAD8CF0}"/>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8" name="Footer Placeholder 7">
            <a:extLst>
              <a:ext uri="{FF2B5EF4-FFF2-40B4-BE49-F238E27FC236}">
                <a16:creationId xmlns:a16="http://schemas.microsoft.com/office/drawing/2014/main" id="{8AA2ED50-63AB-4C99-860C-233D254F3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BF4E6-A436-447F-9F67-9B0DC549329D}"/>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287685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8251-ED11-419C-A463-1B2B64109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EFC884-C812-4978-84F8-39DC7E36207C}"/>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4" name="Footer Placeholder 3">
            <a:extLst>
              <a:ext uri="{FF2B5EF4-FFF2-40B4-BE49-F238E27FC236}">
                <a16:creationId xmlns:a16="http://schemas.microsoft.com/office/drawing/2014/main" id="{107F0532-5AB5-49D3-AECA-65846C0C5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91FF2-849D-48F9-B3AD-458F051EAB73}"/>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195982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CB54A-3EA8-4D84-9B86-BFAF2B7EA62B}"/>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3" name="Footer Placeholder 2">
            <a:extLst>
              <a:ext uri="{FF2B5EF4-FFF2-40B4-BE49-F238E27FC236}">
                <a16:creationId xmlns:a16="http://schemas.microsoft.com/office/drawing/2014/main" id="{D93CB891-5845-4897-8BE1-A1FBC80FC9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973F34-2AA7-4C9A-98C4-014C590E1171}"/>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44768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47C4-A5DD-4F87-8710-E2C03C791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7A6782-0E46-45BE-A9E7-E9DD7AB1C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34BB96-2F38-4BD6-9D1C-8F4AA8E8F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37C78-C029-45A2-827A-49ED2286377F}"/>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6" name="Footer Placeholder 5">
            <a:extLst>
              <a:ext uri="{FF2B5EF4-FFF2-40B4-BE49-F238E27FC236}">
                <a16:creationId xmlns:a16="http://schemas.microsoft.com/office/drawing/2014/main" id="{0E00AD7F-30B5-4DC1-9EDA-8C5DA80F4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5F20E-EAE4-4DA1-9FA8-94A31F1ABE71}"/>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314447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D051-800C-4F24-9F95-39A362FA8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2FF70-690C-43E1-8DA2-F0D7076DA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759BF3-2327-4B56-850C-DBFB8078B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935EC-4D94-46F7-BD9C-B3F3E39F7416}"/>
              </a:ext>
            </a:extLst>
          </p:cNvPr>
          <p:cNvSpPr>
            <a:spLocks noGrp="1"/>
          </p:cNvSpPr>
          <p:nvPr>
            <p:ph type="dt" sz="half" idx="10"/>
          </p:nvPr>
        </p:nvSpPr>
        <p:spPr/>
        <p:txBody>
          <a:bodyPr/>
          <a:lstStyle/>
          <a:p>
            <a:fld id="{67238E99-A8AA-47A3-86D6-284A66A493E2}" type="datetimeFigureOut">
              <a:rPr lang="en-US" smtClean="0"/>
              <a:t>11/7/2021</a:t>
            </a:fld>
            <a:endParaRPr lang="en-US"/>
          </a:p>
        </p:txBody>
      </p:sp>
      <p:sp>
        <p:nvSpPr>
          <p:cNvPr id="6" name="Footer Placeholder 5">
            <a:extLst>
              <a:ext uri="{FF2B5EF4-FFF2-40B4-BE49-F238E27FC236}">
                <a16:creationId xmlns:a16="http://schemas.microsoft.com/office/drawing/2014/main" id="{90EB5073-8CA8-4CA6-A42A-799DAEBA43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4E956-95D1-426C-B71D-7359CD1CDDCB}"/>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407210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5AA3AB-6E88-4121-B3DC-677508A72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DE8F12-EDF1-433D-A31D-5853F8162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F8BEB-BB07-4F96-879A-D201FDA46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38E99-A8AA-47A3-86D6-284A66A493E2}" type="datetimeFigureOut">
              <a:rPr lang="en-US" smtClean="0"/>
              <a:t>11/7/2021</a:t>
            </a:fld>
            <a:endParaRPr lang="en-US"/>
          </a:p>
        </p:txBody>
      </p:sp>
      <p:sp>
        <p:nvSpPr>
          <p:cNvPr id="5" name="Footer Placeholder 4">
            <a:extLst>
              <a:ext uri="{FF2B5EF4-FFF2-40B4-BE49-F238E27FC236}">
                <a16:creationId xmlns:a16="http://schemas.microsoft.com/office/drawing/2014/main" id="{76FFAC1D-FBB6-403B-A960-29084B3D3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09EC-2BB0-4533-A5FE-7CB85D565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1E40-242D-42B5-87F6-5C7841764CE8}" type="slidenum">
              <a:rPr lang="en-US" smtClean="0"/>
              <a:t>‹#›</a:t>
            </a:fld>
            <a:endParaRPr lang="en-US"/>
          </a:p>
        </p:txBody>
      </p:sp>
    </p:spTree>
    <p:extLst>
      <p:ext uri="{BB962C8B-B14F-4D97-AF65-F5344CB8AC3E}">
        <p14:creationId xmlns:p14="http://schemas.microsoft.com/office/powerpoint/2010/main" val="412755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150.png"/><Relationship Id="rId18" Type="http://schemas.openxmlformats.org/officeDocument/2006/relationships/customXml" Target="../ink/ink35.xml"/><Relationship Id="rId3" Type="http://schemas.openxmlformats.org/officeDocument/2006/relationships/image" Target="../media/image100.png"/><Relationship Id="rId21" Type="http://schemas.openxmlformats.org/officeDocument/2006/relationships/image" Target="../media/image190.png"/><Relationship Id="rId7" Type="http://schemas.openxmlformats.org/officeDocument/2006/relationships/image" Target="../media/image120.png"/><Relationship Id="rId12" Type="http://schemas.openxmlformats.org/officeDocument/2006/relationships/customXml" Target="../ink/ink32.xml"/><Relationship Id="rId17" Type="http://schemas.openxmlformats.org/officeDocument/2006/relationships/image" Target="../media/image170.png"/><Relationship Id="rId2" Type="http://schemas.openxmlformats.org/officeDocument/2006/relationships/customXml" Target="../ink/ink27.xml"/><Relationship Id="rId16" Type="http://schemas.openxmlformats.org/officeDocument/2006/relationships/customXml" Target="../ink/ink34.xml"/><Relationship Id="rId20"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140.png"/><Relationship Id="rId24" Type="http://schemas.openxmlformats.org/officeDocument/2006/relationships/image" Target="../media/image20.png"/><Relationship Id="rId5" Type="http://schemas.openxmlformats.org/officeDocument/2006/relationships/image" Target="../media/image110.png"/><Relationship Id="rId15" Type="http://schemas.openxmlformats.org/officeDocument/2006/relationships/image" Target="../media/image160.png"/><Relationship Id="rId23" Type="http://schemas.openxmlformats.org/officeDocument/2006/relationships/customXml" Target="../ink/ink38.xml"/><Relationship Id="rId10" Type="http://schemas.openxmlformats.org/officeDocument/2006/relationships/customXml" Target="../ink/ink31.xml"/><Relationship Id="rId19" Type="http://schemas.openxmlformats.org/officeDocument/2006/relationships/image" Target="../media/image180.png"/><Relationship Id="rId4" Type="http://schemas.openxmlformats.org/officeDocument/2006/relationships/customXml" Target="../ink/ink28.xml"/><Relationship Id="rId9" Type="http://schemas.openxmlformats.org/officeDocument/2006/relationships/image" Target="../media/image130.png"/><Relationship Id="rId14" Type="http://schemas.openxmlformats.org/officeDocument/2006/relationships/customXml" Target="../ink/ink33.xml"/><Relationship Id="rId22" Type="http://schemas.openxmlformats.org/officeDocument/2006/relationships/customXml" Target="../ink/ink37.xml"/></Relationships>
</file>

<file path=ppt/slides/_rels/slide15.xml.rels><?xml version="1.0" encoding="UTF-8" standalone="yes"?>
<Relationships xmlns="http://schemas.openxmlformats.org/package/2006/relationships"><Relationship Id="rId8" Type="http://schemas.openxmlformats.org/officeDocument/2006/relationships/customXml" Target="../ink/ink42.xml"/><Relationship Id="rId3" Type="http://schemas.openxmlformats.org/officeDocument/2006/relationships/image" Target="../media/image70.png"/><Relationship Id="rId7" Type="http://schemas.openxmlformats.org/officeDocument/2006/relationships/image" Target="../media/image90.png"/><Relationship Id="rId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41.xml"/><Relationship Id="rId5" Type="http://schemas.openxmlformats.org/officeDocument/2006/relationships/image" Target="../media/image80.png"/><Relationship Id="rId4" Type="http://schemas.openxmlformats.org/officeDocument/2006/relationships/customXml" Target="../ink/ink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6.xml"/><Relationship Id="rId7" Type="http://schemas.openxmlformats.org/officeDocument/2006/relationships/slide" Target="slide2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customXml" Target="../ink/ink9.xml"/><Relationship Id="rId26" Type="http://schemas.openxmlformats.org/officeDocument/2006/relationships/customXml" Target="../ink/ink14.xml"/><Relationship Id="rId3" Type="http://schemas.openxmlformats.org/officeDocument/2006/relationships/customXml" Target="../ink/ink1.xml"/><Relationship Id="rId21" Type="http://schemas.openxmlformats.org/officeDocument/2006/relationships/image" Target="../media/image11.png"/><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image" Target="../media/image13.png"/><Relationship Id="rId33" Type="http://schemas.openxmlformats.org/officeDocument/2006/relationships/image" Target="../media/image17.png"/><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customXml" Target="../ink/ink11.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customXml" Target="../ink/ink13.xml"/><Relationship Id="rId32" Type="http://schemas.openxmlformats.org/officeDocument/2006/relationships/customXml" Target="../ink/ink17.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12.png"/><Relationship Id="rId28" Type="http://schemas.openxmlformats.org/officeDocument/2006/relationships/customXml" Target="../ink/ink15.xml"/><Relationship Id="rId10" Type="http://schemas.openxmlformats.org/officeDocument/2006/relationships/image" Target="../media/image7.png"/><Relationship Id="rId19" Type="http://schemas.openxmlformats.org/officeDocument/2006/relationships/customXml" Target="../ink/ink10.xml"/><Relationship Id="rId31"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customXml" Target="../ink/ink12.xml"/><Relationship Id="rId27" Type="http://schemas.openxmlformats.org/officeDocument/2006/relationships/image" Target="../media/image14.png"/><Relationship Id="rId30" Type="http://schemas.openxmlformats.org/officeDocument/2006/relationships/customXml" Target="../ink/ink16.xml"/><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customXml" Target="../ink/ink26.xml"/><Relationship Id="rId7" Type="http://schemas.openxmlformats.org/officeDocument/2006/relationships/customXml" Target="../ink/ink21.xml"/><Relationship Id="rId12" Type="http://schemas.openxmlformats.org/officeDocument/2006/relationships/customXml" Target="../ink/ink25.xml"/><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customXml" Target="../ink/ink24.xml"/><Relationship Id="rId5" Type="http://schemas.openxmlformats.org/officeDocument/2006/relationships/customXml" Target="../ink/ink19.xml"/><Relationship Id="rId10" Type="http://schemas.openxmlformats.org/officeDocument/2006/relationships/image" Target="../media/image8.png"/><Relationship Id="rId4" Type="http://schemas.openxmlformats.org/officeDocument/2006/relationships/image" Target="../media/image23.png"/><Relationship Id="rId9" Type="http://schemas.openxmlformats.org/officeDocument/2006/relationships/customXml" Target="../ink/ink23.xml"/><Relationship Id="rId1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7377E9-4765-41ED-8E47-D1A25B73D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157" y="528906"/>
            <a:ext cx="1366141" cy="897222"/>
          </a:xfrm>
          <a:prstGeom prst="rect">
            <a:avLst/>
          </a:prstGeom>
        </p:spPr>
      </p:pic>
      <p:sp>
        <p:nvSpPr>
          <p:cNvPr id="6" name="TextBox 5">
            <a:extLst>
              <a:ext uri="{FF2B5EF4-FFF2-40B4-BE49-F238E27FC236}">
                <a16:creationId xmlns:a16="http://schemas.microsoft.com/office/drawing/2014/main" id="{BBA60A8D-2C0E-4D43-9188-97D11E6CC117}"/>
              </a:ext>
            </a:extLst>
          </p:cNvPr>
          <p:cNvSpPr txBox="1"/>
          <p:nvPr/>
        </p:nvSpPr>
        <p:spPr>
          <a:xfrm>
            <a:off x="2157234" y="1644242"/>
            <a:ext cx="6969985" cy="4770537"/>
          </a:xfrm>
          <a:prstGeom prst="rect">
            <a:avLst/>
          </a:prstGeom>
          <a:noFill/>
        </p:spPr>
        <p:txBody>
          <a:bodyPr wrap="none" rtlCol="0">
            <a:spAutoFit/>
          </a:bodyPr>
          <a:lstStyle/>
          <a:p>
            <a:pPr algn="ctr"/>
            <a:r>
              <a:rPr lang="en-US" dirty="0"/>
              <a:t>Parvatibai Genba Moze College Of Engineering, Wagholi, Pune</a:t>
            </a:r>
          </a:p>
          <a:p>
            <a:pPr algn="ctr"/>
            <a:r>
              <a:rPr lang="en-US" dirty="0"/>
              <a:t>Department of Computer Engineering.</a:t>
            </a:r>
          </a:p>
          <a:p>
            <a:pPr algn="ctr"/>
            <a:endParaRPr lang="en-US" dirty="0"/>
          </a:p>
          <a:p>
            <a:pPr algn="ctr"/>
            <a:endParaRPr lang="en-US" sz="2000" dirty="0"/>
          </a:p>
          <a:p>
            <a:pPr algn="ctr"/>
            <a:r>
              <a:rPr lang="en-US" sz="3200" dirty="0">
                <a:effectLst/>
                <a:latin typeface="Calibri" panose="020F0502020204030204" pitchFamily="34" charset="0"/>
                <a:ea typeface="Calibri" panose="020F0502020204030204" pitchFamily="34" charset="0"/>
                <a:cs typeface="Times New Roman" panose="02020603050405020304" pitchFamily="18" charset="0"/>
              </a:rPr>
              <a:t>Cyberbullying Detection on social media </a:t>
            </a:r>
          </a:p>
          <a:p>
            <a:pPr algn="ctr"/>
            <a:r>
              <a:rPr lang="en-US" sz="3200" dirty="0">
                <a:effectLst/>
                <a:latin typeface="Calibri" panose="020F0502020204030204" pitchFamily="34" charset="0"/>
                <a:ea typeface="Calibri" panose="020F0502020204030204" pitchFamily="34" charset="0"/>
                <a:cs typeface="Times New Roman" panose="02020603050405020304" pitchFamily="18" charset="0"/>
              </a:rPr>
              <a:t>using Machine Learning</a:t>
            </a:r>
          </a:p>
          <a:p>
            <a:pPr algn="ctr"/>
            <a:endParaRPr lang="en-US" sz="1100" dirty="0">
              <a:latin typeface="Calibri" panose="020F0502020204030204" pitchFamily="34" charset="0"/>
              <a:cs typeface="Times New Roman" panose="02020603050405020304" pitchFamily="18" charset="0"/>
            </a:endParaRPr>
          </a:p>
          <a:p>
            <a:pPr algn="ctr"/>
            <a:endParaRPr lang="en-US" sz="1100" dirty="0">
              <a:latin typeface="Calibri" panose="020F0502020204030204" pitchFamily="34" charset="0"/>
              <a:cs typeface="Times New Roman" panose="02020603050405020304" pitchFamily="18" charset="0"/>
            </a:endParaRPr>
          </a:p>
          <a:p>
            <a:pPr algn="ctr"/>
            <a:r>
              <a:rPr lang="en-US" dirty="0">
                <a:latin typeface="Calibri" panose="020F0502020204030204" pitchFamily="34" charset="0"/>
                <a:cs typeface="Times New Roman" panose="02020603050405020304" pitchFamily="18" charset="0"/>
              </a:rPr>
              <a:t>Under guidance of </a:t>
            </a:r>
          </a:p>
          <a:p>
            <a:pPr algn="ctr"/>
            <a:r>
              <a:rPr lang="en-US" dirty="0">
                <a:latin typeface="Calibri" panose="020F0502020204030204" pitchFamily="34" charset="0"/>
                <a:cs typeface="Times New Roman" panose="02020603050405020304" pitchFamily="18" charset="0"/>
              </a:rPr>
              <a:t>Shrikant Dhamdhere</a:t>
            </a:r>
          </a:p>
          <a:p>
            <a:pPr algn="ctr"/>
            <a:endParaRPr lang="en-US" dirty="0">
              <a:latin typeface="Calibri" panose="020F0502020204030204" pitchFamily="34" charset="0"/>
              <a:cs typeface="Times New Roman" panose="02020603050405020304" pitchFamily="18" charset="0"/>
            </a:endParaRPr>
          </a:p>
          <a:p>
            <a:pPr algn="ctr"/>
            <a:r>
              <a:rPr lang="en-US" dirty="0">
                <a:latin typeface="Calibri" panose="020F0502020204030204" pitchFamily="34" charset="0"/>
                <a:cs typeface="Times New Roman" panose="02020603050405020304" pitchFamily="18" charset="0"/>
              </a:rPr>
              <a:t>Group id:1</a:t>
            </a:r>
          </a:p>
          <a:p>
            <a:pPr algn="ctr"/>
            <a:r>
              <a:rPr lang="en-US" dirty="0">
                <a:latin typeface="Calibri" panose="020F0502020204030204" pitchFamily="34" charset="0"/>
                <a:cs typeface="Times New Roman" panose="02020603050405020304" pitchFamily="18" charset="0"/>
              </a:rPr>
              <a:t>Harsh Agarwal</a:t>
            </a:r>
          </a:p>
          <a:p>
            <a:pPr algn="ctr"/>
            <a:r>
              <a:rPr lang="en-US" dirty="0">
                <a:latin typeface="Calibri" panose="020F0502020204030204" pitchFamily="34" charset="0"/>
                <a:cs typeface="Times New Roman" panose="02020603050405020304" pitchFamily="18" charset="0"/>
              </a:rPr>
              <a:t>Jagruti Jadhav</a:t>
            </a:r>
          </a:p>
          <a:p>
            <a:pPr algn="ctr"/>
            <a:r>
              <a:rPr lang="en-US" dirty="0">
                <a:latin typeface="Calibri" panose="020F0502020204030204" pitchFamily="34" charset="0"/>
                <a:cs typeface="Times New Roman" panose="02020603050405020304" pitchFamily="18" charset="0"/>
              </a:rPr>
              <a:t>Babita Jaybhaye</a:t>
            </a:r>
          </a:p>
          <a:p>
            <a:pPr algn="ctr"/>
            <a:r>
              <a:rPr lang="en-US" dirty="0"/>
              <a:t>Komal Nagar</a:t>
            </a:r>
          </a:p>
        </p:txBody>
      </p:sp>
    </p:spTree>
    <p:extLst>
      <p:ext uri="{BB962C8B-B14F-4D97-AF65-F5344CB8AC3E}">
        <p14:creationId xmlns:p14="http://schemas.microsoft.com/office/powerpoint/2010/main" val="4229642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9E20-F2D4-42C2-82C2-2320BC3144DD}"/>
              </a:ext>
            </a:extLst>
          </p:cNvPr>
          <p:cNvSpPr>
            <a:spLocks noGrp="1"/>
          </p:cNvSpPr>
          <p:nvPr>
            <p:ph type="title"/>
          </p:nvPr>
        </p:nvSpPr>
        <p:spPr/>
        <p:txBody>
          <a:bodyPr/>
          <a:lstStyle/>
          <a:p>
            <a:r>
              <a:rPr lang="en-US" dirty="0"/>
              <a:t>Cyberbullying detection</a:t>
            </a:r>
          </a:p>
        </p:txBody>
      </p:sp>
      <p:sp>
        <p:nvSpPr>
          <p:cNvPr id="4" name="TextBox 3">
            <a:extLst>
              <a:ext uri="{FF2B5EF4-FFF2-40B4-BE49-F238E27FC236}">
                <a16:creationId xmlns:a16="http://schemas.microsoft.com/office/drawing/2014/main" id="{D6894624-0384-4DB0-9E9D-79A4444EB15B}"/>
              </a:ext>
            </a:extLst>
          </p:cNvPr>
          <p:cNvSpPr txBox="1"/>
          <p:nvPr/>
        </p:nvSpPr>
        <p:spPr>
          <a:xfrm>
            <a:off x="1728132" y="2709644"/>
            <a:ext cx="1493240" cy="923330"/>
          </a:xfrm>
          <a:prstGeom prst="rect">
            <a:avLst/>
          </a:prstGeom>
          <a:noFill/>
        </p:spPr>
        <p:txBody>
          <a:bodyPr wrap="square" rtlCol="0">
            <a:spAutoFit/>
          </a:bodyPr>
          <a:lstStyle/>
          <a:p>
            <a:r>
              <a:rPr lang="en-US" dirty="0"/>
              <a:t>I am happy because I am learning ML</a:t>
            </a:r>
          </a:p>
        </p:txBody>
      </p:sp>
      <p:cxnSp>
        <p:nvCxnSpPr>
          <p:cNvPr id="6" name="Straight Arrow Connector 5">
            <a:extLst>
              <a:ext uri="{FF2B5EF4-FFF2-40B4-BE49-F238E27FC236}">
                <a16:creationId xmlns:a16="http://schemas.microsoft.com/office/drawing/2014/main" id="{1AECAD8A-B8EA-443C-ACE4-17275C31B70F}"/>
              </a:ext>
            </a:extLst>
          </p:cNvPr>
          <p:cNvCxnSpPr>
            <a:stCxn id="4" idx="3"/>
          </p:cNvCxnSpPr>
          <p:nvPr/>
        </p:nvCxnSpPr>
        <p:spPr>
          <a:xfrm flipV="1">
            <a:off x="3221372" y="3145872"/>
            <a:ext cx="1065402" cy="2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2AEC985-9234-4BC1-835C-42991BD753CE}"/>
              </a:ext>
            </a:extLst>
          </p:cNvPr>
          <p:cNvSpPr/>
          <p:nvPr/>
        </p:nvSpPr>
        <p:spPr>
          <a:xfrm>
            <a:off x="4286774" y="2139193"/>
            <a:ext cx="4882393" cy="22479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X-&gt;Train-&gt;Classify</a:t>
            </a:r>
          </a:p>
          <a:p>
            <a:pPr algn="ctr"/>
            <a:r>
              <a:rPr lang="en-US" sz="3600" dirty="0" err="1">
                <a:solidFill>
                  <a:schemeClr val="tx1"/>
                </a:solidFill>
              </a:rPr>
              <a:t>svm</a:t>
            </a:r>
            <a:endParaRPr lang="en-US" sz="3600" dirty="0">
              <a:solidFill>
                <a:schemeClr val="tx1"/>
              </a:solidFill>
            </a:endParaRPr>
          </a:p>
        </p:txBody>
      </p:sp>
      <p:cxnSp>
        <p:nvCxnSpPr>
          <p:cNvPr id="9" name="Straight Arrow Connector 8">
            <a:extLst>
              <a:ext uri="{FF2B5EF4-FFF2-40B4-BE49-F238E27FC236}">
                <a16:creationId xmlns:a16="http://schemas.microsoft.com/office/drawing/2014/main" id="{842F9D36-5A96-4FF2-B627-75B4B8D2C8CF}"/>
              </a:ext>
            </a:extLst>
          </p:cNvPr>
          <p:cNvCxnSpPr>
            <a:stCxn id="7" idx="3"/>
          </p:cNvCxnSpPr>
          <p:nvPr/>
        </p:nvCxnSpPr>
        <p:spPr>
          <a:xfrm>
            <a:off x="9169167" y="3263183"/>
            <a:ext cx="1294701" cy="8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4283AC0-5DB4-481F-BDD8-2F83A4325CD0}"/>
              </a:ext>
            </a:extLst>
          </p:cNvPr>
          <p:cNvSpPr/>
          <p:nvPr/>
        </p:nvSpPr>
        <p:spPr>
          <a:xfrm>
            <a:off x="10454064" y="3145872"/>
            <a:ext cx="1089914"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Positive:1</a:t>
            </a:r>
          </a:p>
        </p:txBody>
      </p:sp>
    </p:spTree>
    <p:extLst>
      <p:ext uri="{BB962C8B-B14F-4D97-AF65-F5344CB8AC3E}">
        <p14:creationId xmlns:p14="http://schemas.microsoft.com/office/powerpoint/2010/main" val="102336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EB4E-ED74-46C1-B3C1-D7CE184A41B7}"/>
              </a:ext>
            </a:extLst>
          </p:cNvPr>
          <p:cNvSpPr>
            <a:spLocks noGrp="1"/>
          </p:cNvSpPr>
          <p:nvPr>
            <p:ph type="title"/>
          </p:nvPr>
        </p:nvSpPr>
        <p:spPr/>
        <p:txBody>
          <a:bodyPr/>
          <a:lstStyle/>
          <a:p>
            <a:r>
              <a:rPr lang="en-US" dirty="0"/>
              <a:t>Problems with sparse representation</a:t>
            </a:r>
          </a:p>
        </p:txBody>
      </p:sp>
      <p:pic>
        <p:nvPicPr>
          <p:cNvPr id="5" name="Picture 4">
            <a:extLst>
              <a:ext uri="{FF2B5EF4-FFF2-40B4-BE49-F238E27FC236}">
                <a16:creationId xmlns:a16="http://schemas.microsoft.com/office/drawing/2014/main" id="{EF38EC62-081E-4F97-AD08-B134C50E88D9}"/>
              </a:ext>
            </a:extLst>
          </p:cNvPr>
          <p:cNvPicPr>
            <a:picLocks noChangeAspect="1"/>
          </p:cNvPicPr>
          <p:nvPr/>
        </p:nvPicPr>
        <p:blipFill>
          <a:blip r:embed="rId2"/>
          <a:stretch>
            <a:fillRect/>
          </a:stretch>
        </p:blipFill>
        <p:spPr>
          <a:xfrm>
            <a:off x="764796" y="2572717"/>
            <a:ext cx="10662408" cy="3584802"/>
          </a:xfrm>
          <a:prstGeom prst="rect">
            <a:avLst/>
          </a:prstGeom>
        </p:spPr>
      </p:pic>
      <p:sp>
        <p:nvSpPr>
          <p:cNvPr id="6" name="Rectangle 5">
            <a:extLst>
              <a:ext uri="{FF2B5EF4-FFF2-40B4-BE49-F238E27FC236}">
                <a16:creationId xmlns:a16="http://schemas.microsoft.com/office/drawing/2014/main" id="{93BE8481-48EB-4BBC-BA66-9EA5C5644926}"/>
              </a:ext>
            </a:extLst>
          </p:cNvPr>
          <p:cNvSpPr/>
          <p:nvPr/>
        </p:nvSpPr>
        <p:spPr>
          <a:xfrm>
            <a:off x="764796" y="2124998"/>
            <a:ext cx="5591724" cy="523220"/>
          </a:xfrm>
          <a:prstGeom prst="rect">
            <a:avLst/>
          </a:prstGeom>
          <a:noFill/>
        </p:spPr>
        <p:txBody>
          <a:bodyPr wrap="none" lIns="91440" tIns="45720" rIns="91440" bIns="45720">
            <a:spAutoFit/>
          </a:bodyPr>
          <a:lstStyle/>
          <a:p>
            <a:r>
              <a:rPr lang="en-US" sz="2800" dirty="0">
                <a:solidFill>
                  <a:schemeClr val="accent1">
                    <a:lumMod val="60000"/>
                    <a:lumOff val="40000"/>
                  </a:schemeClr>
                </a:solidFill>
              </a:rPr>
              <a:t>I am happy because I am learning ML</a:t>
            </a:r>
          </a:p>
        </p:txBody>
      </p:sp>
    </p:spTree>
    <p:extLst>
      <p:ext uri="{BB962C8B-B14F-4D97-AF65-F5344CB8AC3E}">
        <p14:creationId xmlns:p14="http://schemas.microsoft.com/office/powerpoint/2010/main" val="69262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4D0F-1D54-47AF-B403-CEE55C7C20E0}"/>
              </a:ext>
            </a:extLst>
          </p:cNvPr>
          <p:cNvSpPr>
            <a:spLocks noGrp="1"/>
          </p:cNvSpPr>
          <p:nvPr>
            <p:ph type="title"/>
          </p:nvPr>
        </p:nvSpPr>
        <p:spPr/>
        <p:txBody>
          <a:bodyPr/>
          <a:lstStyle/>
          <a:p>
            <a:r>
              <a:rPr lang="en-US" dirty="0"/>
              <a:t>Feature Extraction</a:t>
            </a:r>
          </a:p>
        </p:txBody>
      </p:sp>
      <p:sp>
        <p:nvSpPr>
          <p:cNvPr id="4" name="TextBox 3">
            <a:extLst>
              <a:ext uri="{FF2B5EF4-FFF2-40B4-BE49-F238E27FC236}">
                <a16:creationId xmlns:a16="http://schemas.microsoft.com/office/drawing/2014/main" id="{F1F6B0CB-B486-4437-ADE3-D8DB71F99400}"/>
              </a:ext>
            </a:extLst>
          </p:cNvPr>
          <p:cNvSpPr txBox="1"/>
          <p:nvPr/>
        </p:nvSpPr>
        <p:spPr>
          <a:xfrm>
            <a:off x="956345" y="1979802"/>
            <a:ext cx="4697835" cy="461665"/>
          </a:xfrm>
          <a:prstGeom prst="rect">
            <a:avLst/>
          </a:prstGeom>
          <a:noFill/>
        </p:spPr>
        <p:txBody>
          <a:bodyPr wrap="square" rtlCol="0">
            <a:spAutoFit/>
          </a:bodyPr>
          <a:lstStyle/>
          <a:p>
            <a:r>
              <a:rPr lang="en-US" sz="2400" dirty="0">
                <a:solidFill>
                  <a:schemeClr val="accent1">
                    <a:lumMod val="60000"/>
                    <a:lumOff val="40000"/>
                  </a:schemeClr>
                </a:solidFill>
              </a:rPr>
              <a:t>I am happy because I am learning ml</a:t>
            </a:r>
          </a:p>
        </p:txBody>
      </p:sp>
      <p:sp>
        <p:nvSpPr>
          <p:cNvPr id="5" name="TextBox 4">
            <a:extLst>
              <a:ext uri="{FF2B5EF4-FFF2-40B4-BE49-F238E27FC236}">
                <a16:creationId xmlns:a16="http://schemas.microsoft.com/office/drawing/2014/main" id="{66C929AF-6D8B-4DD8-B98F-59DDB23FF9C3}"/>
              </a:ext>
            </a:extLst>
          </p:cNvPr>
          <p:cNvSpPr txBox="1"/>
          <p:nvPr/>
        </p:nvSpPr>
        <p:spPr>
          <a:xfrm>
            <a:off x="838200" y="2889258"/>
            <a:ext cx="9001387" cy="461665"/>
          </a:xfrm>
          <a:prstGeom prst="rect">
            <a:avLst/>
          </a:prstGeom>
          <a:noFill/>
        </p:spPr>
        <p:txBody>
          <a:bodyPr wrap="square" rtlCol="0">
            <a:spAutoFit/>
          </a:bodyPr>
          <a:lstStyle/>
          <a:p>
            <a:r>
              <a:rPr lang="en-US" sz="2400" dirty="0">
                <a:solidFill>
                  <a:srgbClr val="7030A0"/>
                </a:solidFill>
              </a:rPr>
              <a:t>[‘I’, ‘ am ’ ,’ happy ’, ‘learning’ , ‘</a:t>
            </a:r>
            <a:r>
              <a:rPr lang="en-US" sz="2400" dirty="0" err="1">
                <a:solidFill>
                  <a:srgbClr val="7030A0"/>
                </a:solidFill>
              </a:rPr>
              <a:t>Ml</a:t>
            </a:r>
            <a:r>
              <a:rPr lang="en-US" sz="2400" dirty="0">
                <a:solidFill>
                  <a:srgbClr val="7030A0"/>
                </a:solidFill>
              </a:rPr>
              <a:t> ’ , ……, ‘ hated’, ‘the’, ‘ movie’ ]</a:t>
            </a:r>
          </a:p>
        </p:txBody>
      </p:sp>
      <p:cxnSp>
        <p:nvCxnSpPr>
          <p:cNvPr id="7" name="Straight Arrow Connector 6">
            <a:extLst>
              <a:ext uri="{FF2B5EF4-FFF2-40B4-BE49-F238E27FC236}">
                <a16:creationId xmlns:a16="http://schemas.microsoft.com/office/drawing/2014/main" id="{957F45C4-136D-42D5-98BB-0720B2859ADA}"/>
              </a:ext>
            </a:extLst>
          </p:cNvPr>
          <p:cNvCxnSpPr/>
          <p:nvPr/>
        </p:nvCxnSpPr>
        <p:spPr>
          <a:xfrm>
            <a:off x="5402510" y="3429000"/>
            <a:ext cx="0" cy="73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7419BFC-CE5A-441C-9C6D-E37334DF71BF}"/>
              </a:ext>
            </a:extLst>
          </p:cNvPr>
          <p:cNvSpPr txBox="1"/>
          <p:nvPr/>
        </p:nvSpPr>
        <p:spPr>
          <a:xfrm>
            <a:off x="901816" y="3553184"/>
            <a:ext cx="9001387" cy="1015663"/>
          </a:xfrm>
          <a:prstGeom prst="rect">
            <a:avLst/>
          </a:prstGeom>
          <a:noFill/>
        </p:spPr>
        <p:txBody>
          <a:bodyPr wrap="square" rtlCol="0">
            <a:spAutoFit/>
          </a:bodyPr>
          <a:lstStyle/>
          <a:p>
            <a:r>
              <a:rPr lang="en-US" sz="6000" dirty="0"/>
              <a:t>[1, 1, 1, 1,1 , ……, 0,0,0,0 ]</a:t>
            </a:r>
          </a:p>
        </p:txBody>
      </p:sp>
    </p:spTree>
    <p:extLst>
      <p:ext uri="{BB962C8B-B14F-4D97-AF65-F5344CB8AC3E}">
        <p14:creationId xmlns:p14="http://schemas.microsoft.com/office/powerpoint/2010/main" val="62748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D341-A9AA-46D3-B5E6-B8DC434CDC47}"/>
              </a:ext>
            </a:extLst>
          </p:cNvPr>
          <p:cNvSpPr>
            <a:spLocks noGrp="1"/>
          </p:cNvSpPr>
          <p:nvPr>
            <p:ph type="title"/>
          </p:nvPr>
        </p:nvSpPr>
        <p:spPr/>
        <p:txBody>
          <a:bodyPr/>
          <a:lstStyle/>
          <a:p>
            <a:r>
              <a:rPr lang="en-US" dirty="0"/>
              <a:t>Vocabulary</a:t>
            </a:r>
          </a:p>
        </p:txBody>
      </p:sp>
      <p:sp>
        <p:nvSpPr>
          <p:cNvPr id="4" name="Rectangle 3">
            <a:extLst>
              <a:ext uri="{FF2B5EF4-FFF2-40B4-BE49-F238E27FC236}">
                <a16:creationId xmlns:a16="http://schemas.microsoft.com/office/drawing/2014/main" id="{05CE63FA-992B-4393-BA65-B9B68576EC7F}"/>
              </a:ext>
            </a:extLst>
          </p:cNvPr>
          <p:cNvSpPr/>
          <p:nvPr/>
        </p:nvSpPr>
        <p:spPr>
          <a:xfrm>
            <a:off x="276837" y="2782669"/>
            <a:ext cx="5444455" cy="646331"/>
          </a:xfrm>
          <a:prstGeom prst="rect">
            <a:avLst/>
          </a:prstGeom>
          <a:noFill/>
        </p:spPr>
        <p:txBody>
          <a:bodyPr wrap="square" lIns="91440" tIns="45720" rIns="91440" bIns="45720">
            <a:spAutoFit/>
          </a:bodyPr>
          <a:lstStyle/>
          <a:p>
            <a:pPr algn="ctr"/>
            <a:r>
              <a:rPr lang="en-US" dirty="0">
                <a:ln w="0"/>
                <a:solidFill>
                  <a:schemeClr val="accent1">
                    <a:lumMod val="60000"/>
                    <a:lumOff val="40000"/>
                  </a:schemeClr>
                </a:solidFill>
                <a:effectLst>
                  <a:outerShdw blurRad="38100" dist="19050" dir="2700000" algn="tl" rotWithShape="0">
                    <a:schemeClr val="dk1">
                      <a:alpha val="40000"/>
                    </a:schemeClr>
                  </a:outerShdw>
                </a:effectLst>
              </a:rPr>
              <a:t>Commen</a:t>
            </a:r>
            <a:r>
              <a:rPr lang="en-US" b="0" cap="none" spc="0" dirty="0">
                <a:ln w="0"/>
                <a:solidFill>
                  <a:schemeClr val="accent1">
                    <a:lumMod val="60000"/>
                    <a:lumOff val="40000"/>
                  </a:schemeClr>
                </a:solidFill>
                <a:effectLst>
                  <a:outerShdw blurRad="38100" dist="19050" dir="2700000" algn="tl" rotWithShape="0">
                    <a:schemeClr val="dk1">
                      <a:alpha val="40000"/>
                    </a:schemeClr>
                  </a:outerShdw>
                </a:effectLst>
              </a:rPr>
              <a:t>ts</a:t>
            </a:r>
            <a:r>
              <a:rPr lang="en-US" b="0" cap="none" spc="0" dirty="0">
                <a:ln w="0"/>
                <a:solidFill>
                  <a:schemeClr val="tx1"/>
                </a:solidFill>
                <a:effectLst>
                  <a:outerShdw blurRad="38100" dist="19050" dir="2700000" algn="tl" rotWithShape="0">
                    <a:schemeClr val="dk1">
                      <a:alpha val="40000"/>
                    </a:schemeClr>
                  </a:outerShdw>
                </a:effectLst>
              </a:rPr>
              <a:t>:</a:t>
            </a:r>
          </a:p>
          <a:p>
            <a:pPr algn="ctr"/>
            <a:r>
              <a:rPr lang="en-US" dirty="0">
                <a:ln w="0"/>
                <a:effectLst>
                  <a:outerShdw blurRad="38100" dist="19050" dir="2700000" algn="tl" rotWithShape="0">
                    <a:schemeClr val="dk1">
                      <a:alpha val="40000"/>
                    </a:schemeClr>
                  </a:outerShdw>
                </a:effectLst>
              </a:rPr>
              <a:t>[Comment1,comment2,Comment3,…,</a:t>
            </a:r>
            <a:r>
              <a:rPr lang="en-US" dirty="0" err="1">
                <a:ln w="0"/>
                <a:effectLst>
                  <a:outerShdw blurRad="38100" dist="19050" dir="2700000" algn="tl" rotWithShape="0">
                    <a:schemeClr val="dk1">
                      <a:alpha val="40000"/>
                    </a:schemeClr>
                  </a:outerShdw>
                </a:effectLst>
              </a:rPr>
              <a:t>Commentn</a:t>
            </a:r>
            <a:r>
              <a:rPr lang="en-US" dirty="0">
                <a:ln w="0"/>
                <a:effectLst>
                  <a:outerShdw blurRad="38100" dist="19050" dir="2700000" algn="tl" rotWithShape="0">
                    <a:schemeClr val="dk1">
                      <a:alpha val="40000"/>
                    </a:schemeClr>
                  </a:outerShdw>
                </a:effectLst>
              </a:rPr>
              <a:t>]</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Arrow: Right 4">
            <a:extLst>
              <a:ext uri="{FF2B5EF4-FFF2-40B4-BE49-F238E27FC236}">
                <a16:creationId xmlns:a16="http://schemas.microsoft.com/office/drawing/2014/main" id="{95495B83-73A0-4FFF-9F65-40B7E63F6069}"/>
              </a:ext>
            </a:extLst>
          </p:cNvPr>
          <p:cNvSpPr/>
          <p:nvPr/>
        </p:nvSpPr>
        <p:spPr>
          <a:xfrm>
            <a:off x="5419288" y="3246539"/>
            <a:ext cx="511729" cy="1174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B7F0EE-26D3-4A77-ACA6-2B8E92E42E01}"/>
              </a:ext>
            </a:extLst>
          </p:cNvPr>
          <p:cNvSpPr/>
          <p:nvPr/>
        </p:nvSpPr>
        <p:spPr>
          <a:xfrm>
            <a:off x="6627302" y="1715512"/>
            <a:ext cx="3791824" cy="2780644"/>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 am happy because I am learning ml</a:t>
            </a:r>
          </a:p>
          <a:p>
            <a:pPr algn="ctr"/>
            <a:r>
              <a:rPr lang="en-US" dirty="0">
                <a:ln w="0"/>
                <a:solidFill>
                  <a:schemeClr val="tx1"/>
                </a:solidFill>
                <a:effectLst>
                  <a:outerShdw blurRad="38100" dist="19050" dir="2700000" algn="tl" rotWithShape="0">
                    <a:schemeClr val="dk1">
                      <a:alpha val="40000"/>
                    </a:schemeClr>
                  </a:outerShdw>
                </a:effectLst>
              </a:rPr>
              <a:t>..</a:t>
            </a:r>
          </a:p>
          <a:p>
            <a:pPr algn="ctr"/>
            <a:r>
              <a:rPr lang="en-US" dirty="0">
                <a:ln w="0"/>
                <a:solidFill>
                  <a:schemeClr val="tx1"/>
                </a:solidFill>
                <a:effectLst>
                  <a:outerShdw blurRad="38100" dist="19050" dir="2700000" algn="tl" rotWithShape="0">
                    <a:schemeClr val="dk1">
                      <a:alpha val="40000"/>
                    </a:schemeClr>
                  </a:outerShdw>
                </a:effectLst>
              </a:rPr>
              <a:t>…..</a:t>
            </a:r>
          </a:p>
          <a:p>
            <a:pPr algn="ctr"/>
            <a:r>
              <a:rPr lang="en-US" dirty="0">
                <a:ln w="0"/>
                <a:solidFill>
                  <a:schemeClr val="tx1"/>
                </a:solidFill>
                <a:effectLst>
                  <a:outerShdw blurRad="38100" dist="19050" dir="2700000" algn="tl" rotWithShape="0">
                    <a:schemeClr val="dk1">
                      <a:alpha val="40000"/>
                    </a:schemeClr>
                  </a:outerShdw>
                </a:effectLst>
              </a:rPr>
              <a:t>…….</a:t>
            </a: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I hated the movie</a:t>
            </a:r>
          </a:p>
        </p:txBody>
      </p:sp>
      <p:sp>
        <p:nvSpPr>
          <p:cNvPr id="8" name="Rectangle 7">
            <a:extLst>
              <a:ext uri="{FF2B5EF4-FFF2-40B4-BE49-F238E27FC236}">
                <a16:creationId xmlns:a16="http://schemas.microsoft.com/office/drawing/2014/main" id="{AD67730E-7D38-4C4D-833B-6929F7B0094F}"/>
              </a:ext>
            </a:extLst>
          </p:cNvPr>
          <p:cNvSpPr/>
          <p:nvPr/>
        </p:nvSpPr>
        <p:spPr>
          <a:xfrm>
            <a:off x="664845" y="4678689"/>
            <a:ext cx="1029731"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a:t>
            </a:r>
          </a:p>
        </p:txBody>
      </p:sp>
      <p:sp>
        <p:nvSpPr>
          <p:cNvPr id="9" name="TextBox 8">
            <a:extLst>
              <a:ext uri="{FF2B5EF4-FFF2-40B4-BE49-F238E27FC236}">
                <a16:creationId xmlns:a16="http://schemas.microsoft.com/office/drawing/2014/main" id="{EFA95EDC-AF5B-4A7F-81E1-2EBED461E03C}"/>
              </a:ext>
            </a:extLst>
          </p:cNvPr>
          <p:cNvSpPr txBox="1"/>
          <p:nvPr/>
        </p:nvSpPr>
        <p:spPr>
          <a:xfrm>
            <a:off x="918594" y="5515012"/>
            <a:ext cx="9001387" cy="461665"/>
          </a:xfrm>
          <a:prstGeom prst="rect">
            <a:avLst/>
          </a:prstGeom>
          <a:noFill/>
        </p:spPr>
        <p:txBody>
          <a:bodyPr wrap="square" rtlCol="0">
            <a:spAutoFit/>
          </a:bodyPr>
          <a:lstStyle/>
          <a:p>
            <a:r>
              <a:rPr lang="en-US" sz="2400" dirty="0">
                <a:solidFill>
                  <a:srgbClr val="7030A0"/>
                </a:solidFill>
              </a:rPr>
              <a:t>[‘I’, ‘ am ’ ,’ happy ’, ‘learning’ , ‘</a:t>
            </a:r>
            <a:r>
              <a:rPr lang="en-US" sz="2400" dirty="0" err="1">
                <a:solidFill>
                  <a:srgbClr val="7030A0"/>
                </a:solidFill>
              </a:rPr>
              <a:t>Ml</a:t>
            </a:r>
            <a:r>
              <a:rPr lang="en-US" sz="2400" dirty="0">
                <a:solidFill>
                  <a:srgbClr val="7030A0"/>
                </a:solidFill>
              </a:rPr>
              <a:t> ’ , ……, ‘ hated’, ‘the’, ‘ movie’ ]</a:t>
            </a:r>
          </a:p>
        </p:txBody>
      </p:sp>
    </p:spTree>
    <p:extLst>
      <p:ext uri="{BB962C8B-B14F-4D97-AF65-F5344CB8AC3E}">
        <p14:creationId xmlns:p14="http://schemas.microsoft.com/office/powerpoint/2010/main" val="263638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BE41-0786-49FB-8FAF-9181392C1080}"/>
              </a:ext>
            </a:extLst>
          </p:cNvPr>
          <p:cNvSpPr>
            <a:spLocks noGrp="1"/>
          </p:cNvSpPr>
          <p:nvPr>
            <p:ph type="title"/>
          </p:nvPr>
        </p:nvSpPr>
        <p:spPr/>
        <p:txBody>
          <a:bodyPr/>
          <a:lstStyle/>
          <a:p>
            <a:r>
              <a:rPr lang="en-US" dirty="0"/>
              <a:t>Preprocessing: Stemming and lowercasing</a:t>
            </a:r>
          </a:p>
        </p:txBody>
      </p:sp>
      <p:sp>
        <p:nvSpPr>
          <p:cNvPr id="4" name="TextBox 3">
            <a:extLst>
              <a:ext uri="{FF2B5EF4-FFF2-40B4-BE49-F238E27FC236}">
                <a16:creationId xmlns:a16="http://schemas.microsoft.com/office/drawing/2014/main" id="{C9C14F32-400A-41E3-A3C4-B74C20DBDA24}"/>
              </a:ext>
            </a:extLst>
          </p:cNvPr>
          <p:cNvSpPr txBox="1"/>
          <p:nvPr/>
        </p:nvSpPr>
        <p:spPr>
          <a:xfrm>
            <a:off x="1241570" y="2013358"/>
            <a:ext cx="2715615" cy="584775"/>
          </a:xfrm>
          <a:prstGeom prst="rect">
            <a:avLst/>
          </a:prstGeom>
          <a:noFill/>
        </p:spPr>
        <p:txBody>
          <a:bodyPr wrap="none" rtlCol="0">
            <a:spAutoFit/>
          </a:bodyPr>
          <a:lstStyle/>
          <a:p>
            <a:r>
              <a:rPr lang="en-US" sz="3200" b="0" i="0" u="none" strike="noStrike" dirty="0">
                <a:solidFill>
                  <a:schemeClr val="accent1">
                    <a:lumMod val="60000"/>
                    <a:lumOff val="40000"/>
                  </a:schemeClr>
                </a:solidFill>
                <a:effectLst/>
                <a:latin typeface="Calibri" panose="020F0502020204030204" pitchFamily="34" charset="0"/>
              </a:rPr>
              <a:t>I hate running.</a:t>
            </a:r>
            <a:r>
              <a:rPr lang="en-US" sz="3200" dirty="0">
                <a:solidFill>
                  <a:schemeClr val="accent1">
                    <a:lumMod val="60000"/>
                    <a:lumOff val="40000"/>
                  </a:schemeClr>
                </a:solidFill>
              </a:rPr>
              <a:t>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C664480-8778-481D-8C46-348E95FFF752}"/>
                  </a:ext>
                </a:extLst>
              </p14:cNvPr>
              <p14:cNvContentPartPr/>
              <p14:nvPr/>
            </p14:nvContentPartPr>
            <p14:xfrm>
              <a:off x="2994378" y="2289656"/>
              <a:ext cx="645480" cy="93240"/>
            </p14:xfrm>
          </p:contentPart>
        </mc:Choice>
        <mc:Fallback xmlns="">
          <p:pic>
            <p:nvPicPr>
              <p:cNvPr id="5" name="Ink 4">
                <a:extLst>
                  <a:ext uri="{FF2B5EF4-FFF2-40B4-BE49-F238E27FC236}">
                    <a16:creationId xmlns:a16="http://schemas.microsoft.com/office/drawing/2014/main" id="{1C664480-8778-481D-8C46-348E95FFF752}"/>
                  </a:ext>
                </a:extLst>
              </p:cNvPr>
              <p:cNvPicPr/>
              <p:nvPr/>
            </p:nvPicPr>
            <p:blipFill>
              <a:blip r:embed="rId3"/>
              <a:stretch>
                <a:fillRect/>
              </a:stretch>
            </p:blipFill>
            <p:spPr>
              <a:xfrm>
                <a:off x="2940738" y="2182016"/>
                <a:ext cx="7531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0F4AA77-541E-45DB-A20A-1ABA89D327E8}"/>
                  </a:ext>
                </a:extLst>
              </p14:cNvPr>
              <p14:cNvContentPartPr/>
              <p14:nvPr/>
            </p14:nvContentPartPr>
            <p14:xfrm>
              <a:off x="3053058" y="2566856"/>
              <a:ext cx="286560" cy="1391760"/>
            </p14:xfrm>
          </p:contentPart>
        </mc:Choice>
        <mc:Fallback xmlns="">
          <p:pic>
            <p:nvPicPr>
              <p:cNvPr id="6" name="Ink 5">
                <a:extLst>
                  <a:ext uri="{FF2B5EF4-FFF2-40B4-BE49-F238E27FC236}">
                    <a16:creationId xmlns:a16="http://schemas.microsoft.com/office/drawing/2014/main" id="{B0F4AA77-541E-45DB-A20A-1ABA89D327E8}"/>
                  </a:ext>
                </a:extLst>
              </p:cNvPr>
              <p:cNvPicPr/>
              <p:nvPr/>
            </p:nvPicPr>
            <p:blipFill>
              <a:blip r:embed="rId5"/>
              <a:stretch>
                <a:fillRect/>
              </a:stretch>
            </p:blipFill>
            <p:spPr>
              <a:xfrm>
                <a:off x="3044418" y="2557856"/>
                <a:ext cx="304200" cy="1409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E764FCB-9F52-4307-8EFB-D556B9775624}"/>
                  </a:ext>
                </a:extLst>
              </p14:cNvPr>
              <p14:cNvContentPartPr/>
              <p14:nvPr/>
            </p14:nvContentPartPr>
            <p14:xfrm>
              <a:off x="3203898" y="3708416"/>
              <a:ext cx="211680" cy="324000"/>
            </p14:xfrm>
          </p:contentPart>
        </mc:Choice>
        <mc:Fallback xmlns="">
          <p:pic>
            <p:nvPicPr>
              <p:cNvPr id="7" name="Ink 6">
                <a:extLst>
                  <a:ext uri="{FF2B5EF4-FFF2-40B4-BE49-F238E27FC236}">
                    <a16:creationId xmlns:a16="http://schemas.microsoft.com/office/drawing/2014/main" id="{CE764FCB-9F52-4307-8EFB-D556B9775624}"/>
                  </a:ext>
                </a:extLst>
              </p:cNvPr>
              <p:cNvPicPr/>
              <p:nvPr/>
            </p:nvPicPr>
            <p:blipFill>
              <a:blip r:embed="rId7"/>
              <a:stretch>
                <a:fillRect/>
              </a:stretch>
            </p:blipFill>
            <p:spPr>
              <a:xfrm>
                <a:off x="3195258" y="3699776"/>
                <a:ext cx="229320" cy="341640"/>
              </a:xfrm>
              <a:prstGeom prst="rect">
                <a:avLst/>
              </a:prstGeom>
            </p:spPr>
          </p:pic>
        </mc:Fallback>
      </mc:AlternateContent>
      <p:sp>
        <p:nvSpPr>
          <p:cNvPr id="8" name="TextBox 7">
            <a:extLst>
              <a:ext uri="{FF2B5EF4-FFF2-40B4-BE49-F238E27FC236}">
                <a16:creationId xmlns:a16="http://schemas.microsoft.com/office/drawing/2014/main" id="{D51E822E-FDF4-4E84-B626-E7F95828AB52}"/>
              </a:ext>
            </a:extLst>
          </p:cNvPr>
          <p:cNvSpPr txBox="1"/>
          <p:nvPr/>
        </p:nvSpPr>
        <p:spPr>
          <a:xfrm>
            <a:off x="3339618" y="4244829"/>
            <a:ext cx="553357" cy="369332"/>
          </a:xfrm>
          <a:prstGeom prst="rect">
            <a:avLst/>
          </a:prstGeom>
          <a:noFill/>
        </p:spPr>
        <p:txBody>
          <a:bodyPr wrap="none" rtlCol="0">
            <a:spAutoFit/>
          </a:bodyPr>
          <a:lstStyle/>
          <a:p>
            <a:r>
              <a:rPr lang="en-US" dirty="0">
                <a:solidFill>
                  <a:schemeClr val="accent1">
                    <a:lumMod val="60000"/>
                    <a:lumOff val="40000"/>
                  </a:schemeClr>
                </a:solidFill>
              </a:rPr>
              <a:t>Run</a:t>
            </a:r>
          </a:p>
        </p:txBody>
      </p:sp>
      <p:sp>
        <p:nvSpPr>
          <p:cNvPr id="10" name="TextBox 9">
            <a:extLst>
              <a:ext uri="{FF2B5EF4-FFF2-40B4-BE49-F238E27FC236}">
                <a16:creationId xmlns:a16="http://schemas.microsoft.com/office/drawing/2014/main" id="{F08E4BD9-E082-447D-82C0-48355400BEE6}"/>
              </a:ext>
            </a:extLst>
          </p:cNvPr>
          <p:cNvSpPr txBox="1"/>
          <p:nvPr/>
        </p:nvSpPr>
        <p:spPr>
          <a:xfrm>
            <a:off x="4255316" y="3875497"/>
            <a:ext cx="1054915" cy="369332"/>
          </a:xfrm>
          <a:prstGeom prst="rect">
            <a:avLst/>
          </a:prstGeom>
          <a:noFill/>
        </p:spPr>
        <p:txBody>
          <a:bodyPr wrap="square">
            <a:spAutoFit/>
          </a:bodyPr>
          <a:lstStyle/>
          <a:p>
            <a:r>
              <a:rPr lang="en-US" sz="1800" b="0" i="0" u="none" strike="noStrike" dirty="0">
                <a:solidFill>
                  <a:schemeClr val="accent1">
                    <a:lumMod val="60000"/>
                    <a:lumOff val="40000"/>
                  </a:schemeClr>
                </a:solidFill>
                <a:effectLst/>
                <a:latin typeface="Calibri" panose="020F0502020204030204" pitchFamily="34" charset="0"/>
              </a:rPr>
              <a:t>running</a:t>
            </a:r>
            <a:r>
              <a:rPr lang="en-US" dirty="0"/>
              <a:t> </a:t>
            </a:r>
          </a:p>
        </p:txBody>
      </p:sp>
      <p:sp>
        <p:nvSpPr>
          <p:cNvPr id="12" name="TextBox 11">
            <a:extLst>
              <a:ext uri="{FF2B5EF4-FFF2-40B4-BE49-F238E27FC236}">
                <a16:creationId xmlns:a16="http://schemas.microsoft.com/office/drawing/2014/main" id="{844B0546-67A1-4A5C-8920-B15BF324DE7C}"/>
              </a:ext>
            </a:extLst>
          </p:cNvPr>
          <p:cNvSpPr txBox="1"/>
          <p:nvPr/>
        </p:nvSpPr>
        <p:spPr>
          <a:xfrm>
            <a:off x="4325573" y="4492304"/>
            <a:ext cx="914400" cy="369332"/>
          </a:xfrm>
          <a:prstGeom prst="rect">
            <a:avLst/>
          </a:prstGeom>
          <a:noFill/>
        </p:spPr>
        <p:txBody>
          <a:bodyPr wrap="square" rtlCol="0">
            <a:spAutoFit/>
          </a:bodyPr>
          <a:lstStyle/>
          <a:p>
            <a:r>
              <a:rPr lang="en-US" dirty="0">
                <a:solidFill>
                  <a:schemeClr val="accent1">
                    <a:lumMod val="60000"/>
                    <a:lumOff val="40000"/>
                  </a:schemeClr>
                </a:solidFill>
              </a:rPr>
              <a:t>Runs</a:t>
            </a:r>
          </a:p>
        </p:txBody>
      </p:sp>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B30174A-34E0-4EF4-AED7-0C1A6456DA77}"/>
                  </a:ext>
                </a:extLst>
              </p14:cNvPr>
              <p14:cNvContentPartPr/>
              <p14:nvPr/>
            </p14:nvContentPartPr>
            <p14:xfrm>
              <a:off x="3883938" y="4079936"/>
              <a:ext cx="422280" cy="341280"/>
            </p14:xfrm>
          </p:contentPart>
        </mc:Choice>
        <mc:Fallback xmlns="">
          <p:pic>
            <p:nvPicPr>
              <p:cNvPr id="13" name="Ink 12">
                <a:extLst>
                  <a:ext uri="{FF2B5EF4-FFF2-40B4-BE49-F238E27FC236}">
                    <a16:creationId xmlns:a16="http://schemas.microsoft.com/office/drawing/2014/main" id="{FB30174A-34E0-4EF4-AED7-0C1A6456DA77}"/>
                  </a:ext>
                </a:extLst>
              </p:cNvPr>
              <p:cNvPicPr/>
              <p:nvPr/>
            </p:nvPicPr>
            <p:blipFill>
              <a:blip r:embed="rId9"/>
              <a:stretch>
                <a:fillRect/>
              </a:stretch>
            </p:blipFill>
            <p:spPr>
              <a:xfrm>
                <a:off x="3874938" y="4070936"/>
                <a:ext cx="4399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23191E8-7AB6-43D2-82E2-C9F454195691}"/>
                  </a:ext>
                </a:extLst>
              </p14:cNvPr>
              <p14:cNvContentPartPr/>
              <p14:nvPr/>
            </p14:nvContentPartPr>
            <p14:xfrm>
              <a:off x="4219458" y="4042136"/>
              <a:ext cx="86400" cy="109800"/>
            </p14:xfrm>
          </p:contentPart>
        </mc:Choice>
        <mc:Fallback xmlns="">
          <p:pic>
            <p:nvPicPr>
              <p:cNvPr id="14" name="Ink 13">
                <a:extLst>
                  <a:ext uri="{FF2B5EF4-FFF2-40B4-BE49-F238E27FC236}">
                    <a16:creationId xmlns:a16="http://schemas.microsoft.com/office/drawing/2014/main" id="{923191E8-7AB6-43D2-82E2-C9F454195691}"/>
                  </a:ext>
                </a:extLst>
              </p:cNvPr>
              <p:cNvPicPr/>
              <p:nvPr/>
            </p:nvPicPr>
            <p:blipFill>
              <a:blip r:embed="rId11"/>
              <a:stretch>
                <a:fillRect/>
              </a:stretch>
            </p:blipFill>
            <p:spPr>
              <a:xfrm>
                <a:off x="4210818" y="4033136"/>
                <a:ext cx="104040" cy="127440"/>
              </a:xfrm>
              <a:prstGeom prst="rect">
                <a:avLst/>
              </a:prstGeom>
            </p:spPr>
          </p:pic>
        </mc:Fallback>
      </mc:AlternateContent>
      <p:grpSp>
        <p:nvGrpSpPr>
          <p:cNvPr id="17" name="Group 16">
            <a:extLst>
              <a:ext uri="{FF2B5EF4-FFF2-40B4-BE49-F238E27FC236}">
                <a16:creationId xmlns:a16="http://schemas.microsoft.com/office/drawing/2014/main" id="{2A20C652-A36A-4D5F-A122-475604A71E17}"/>
              </a:ext>
            </a:extLst>
          </p:cNvPr>
          <p:cNvGrpSpPr/>
          <p:nvPr/>
        </p:nvGrpSpPr>
        <p:grpSpPr>
          <a:xfrm>
            <a:off x="3875298" y="4462616"/>
            <a:ext cx="533880" cy="314280"/>
            <a:chOff x="3875298" y="4462616"/>
            <a:chExt cx="533880" cy="314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14C32A76-5E27-4EAC-86AB-C00E8C556ADC}"/>
                    </a:ext>
                  </a:extLst>
                </p14:cNvPr>
                <p14:cNvContentPartPr/>
                <p14:nvPr/>
              </p14:nvContentPartPr>
              <p14:xfrm>
                <a:off x="3875298" y="4462616"/>
                <a:ext cx="488880" cy="232200"/>
              </p14:xfrm>
            </p:contentPart>
          </mc:Choice>
          <mc:Fallback xmlns="">
            <p:pic>
              <p:nvPicPr>
                <p:cNvPr id="15" name="Ink 14">
                  <a:extLst>
                    <a:ext uri="{FF2B5EF4-FFF2-40B4-BE49-F238E27FC236}">
                      <a16:creationId xmlns:a16="http://schemas.microsoft.com/office/drawing/2014/main" id="{14C32A76-5E27-4EAC-86AB-C00E8C556ADC}"/>
                    </a:ext>
                  </a:extLst>
                </p:cNvPr>
                <p:cNvPicPr/>
                <p:nvPr/>
              </p:nvPicPr>
              <p:blipFill>
                <a:blip r:embed="rId13"/>
                <a:stretch>
                  <a:fillRect/>
                </a:stretch>
              </p:blipFill>
              <p:spPr>
                <a:xfrm>
                  <a:off x="3866658" y="4453976"/>
                  <a:ext cx="506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F3990FC1-756A-4CDA-9717-7C8E5FDCB5B0}"/>
                    </a:ext>
                  </a:extLst>
                </p14:cNvPr>
                <p14:cNvContentPartPr/>
                <p14:nvPr/>
              </p14:nvContentPartPr>
              <p14:xfrm>
                <a:off x="4298658" y="4613816"/>
                <a:ext cx="110520" cy="163080"/>
              </p14:xfrm>
            </p:contentPart>
          </mc:Choice>
          <mc:Fallback xmlns="">
            <p:pic>
              <p:nvPicPr>
                <p:cNvPr id="16" name="Ink 15">
                  <a:extLst>
                    <a:ext uri="{FF2B5EF4-FFF2-40B4-BE49-F238E27FC236}">
                      <a16:creationId xmlns:a16="http://schemas.microsoft.com/office/drawing/2014/main" id="{F3990FC1-756A-4CDA-9717-7C8E5FDCB5B0}"/>
                    </a:ext>
                  </a:extLst>
                </p:cNvPr>
                <p:cNvPicPr/>
                <p:nvPr/>
              </p:nvPicPr>
              <p:blipFill>
                <a:blip r:embed="rId15"/>
                <a:stretch>
                  <a:fillRect/>
                </a:stretch>
              </p:blipFill>
              <p:spPr>
                <a:xfrm>
                  <a:off x="4290018" y="4604816"/>
                  <a:ext cx="128160" cy="180720"/>
                </a:xfrm>
                <a:prstGeom prst="rect">
                  <a:avLst/>
                </a:prstGeom>
              </p:spPr>
            </p:pic>
          </mc:Fallback>
        </mc:AlternateContent>
      </p:grpSp>
      <p:sp>
        <p:nvSpPr>
          <p:cNvPr id="18" name="TextBox 17">
            <a:extLst>
              <a:ext uri="{FF2B5EF4-FFF2-40B4-BE49-F238E27FC236}">
                <a16:creationId xmlns:a16="http://schemas.microsoft.com/office/drawing/2014/main" id="{D3D08647-2521-49F1-822F-54E4B61946E1}"/>
              </a:ext>
            </a:extLst>
          </p:cNvPr>
          <p:cNvSpPr txBox="1"/>
          <p:nvPr/>
        </p:nvSpPr>
        <p:spPr>
          <a:xfrm>
            <a:off x="6618914" y="2223083"/>
            <a:ext cx="668388" cy="1477328"/>
          </a:xfrm>
          <a:prstGeom prst="rect">
            <a:avLst/>
          </a:prstGeom>
          <a:noFill/>
        </p:spPr>
        <p:txBody>
          <a:bodyPr wrap="none" rtlCol="0">
            <a:spAutoFit/>
          </a:bodyPr>
          <a:lstStyle/>
          <a:p>
            <a:r>
              <a:rPr lang="en-US" dirty="0"/>
              <a:t>HATE</a:t>
            </a:r>
          </a:p>
          <a:p>
            <a:endParaRPr lang="en-US" dirty="0"/>
          </a:p>
          <a:p>
            <a:r>
              <a:rPr lang="en-US" dirty="0"/>
              <a:t>Hate</a:t>
            </a:r>
          </a:p>
          <a:p>
            <a:endParaRPr lang="en-US" dirty="0"/>
          </a:p>
          <a:p>
            <a:r>
              <a:rPr lang="en-US" dirty="0"/>
              <a:t>hate</a:t>
            </a:r>
          </a:p>
        </p:txBody>
      </p:sp>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345A3B5F-FDC8-4C4F-A4AB-81A5BEAC7D33}"/>
                  </a:ext>
                </a:extLst>
              </p14:cNvPr>
              <p14:cNvContentPartPr/>
              <p14:nvPr/>
            </p14:nvContentPartPr>
            <p14:xfrm>
              <a:off x="7902258" y="2130536"/>
              <a:ext cx="360" cy="360"/>
            </p14:xfrm>
          </p:contentPart>
        </mc:Choice>
        <mc:Fallback xmlns="">
          <p:pic>
            <p:nvPicPr>
              <p:cNvPr id="20" name="Ink 19">
                <a:extLst>
                  <a:ext uri="{FF2B5EF4-FFF2-40B4-BE49-F238E27FC236}">
                    <a16:creationId xmlns:a16="http://schemas.microsoft.com/office/drawing/2014/main" id="{345A3B5F-FDC8-4C4F-A4AB-81A5BEAC7D33}"/>
                  </a:ext>
                </a:extLst>
              </p:cNvPr>
              <p:cNvPicPr/>
              <p:nvPr/>
            </p:nvPicPr>
            <p:blipFill>
              <a:blip r:embed="rId17"/>
              <a:stretch>
                <a:fillRect/>
              </a:stretch>
            </p:blipFill>
            <p:spPr>
              <a:xfrm>
                <a:off x="7893258" y="21215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2573877C-8292-495F-AF2D-60FCD505FF0D}"/>
                  </a:ext>
                </a:extLst>
              </p14:cNvPr>
              <p14:cNvContentPartPr/>
              <p14:nvPr/>
            </p14:nvContentPartPr>
            <p14:xfrm>
              <a:off x="7339938" y="2155736"/>
              <a:ext cx="44280" cy="1584360"/>
            </p14:xfrm>
          </p:contentPart>
        </mc:Choice>
        <mc:Fallback xmlns="">
          <p:pic>
            <p:nvPicPr>
              <p:cNvPr id="21" name="Ink 20">
                <a:extLst>
                  <a:ext uri="{FF2B5EF4-FFF2-40B4-BE49-F238E27FC236}">
                    <a16:creationId xmlns:a16="http://schemas.microsoft.com/office/drawing/2014/main" id="{2573877C-8292-495F-AF2D-60FCD505FF0D}"/>
                  </a:ext>
                </a:extLst>
              </p:cNvPr>
              <p:cNvPicPr/>
              <p:nvPr/>
            </p:nvPicPr>
            <p:blipFill>
              <a:blip r:embed="rId19"/>
              <a:stretch>
                <a:fillRect/>
              </a:stretch>
            </p:blipFill>
            <p:spPr>
              <a:xfrm>
                <a:off x="7330938" y="2146736"/>
                <a:ext cx="61920" cy="1602000"/>
              </a:xfrm>
              <a:prstGeom prst="rect">
                <a:avLst/>
              </a:prstGeom>
            </p:spPr>
          </p:pic>
        </mc:Fallback>
      </mc:AlternateContent>
      <p:grpSp>
        <p:nvGrpSpPr>
          <p:cNvPr id="26" name="Group 25">
            <a:extLst>
              <a:ext uri="{FF2B5EF4-FFF2-40B4-BE49-F238E27FC236}">
                <a16:creationId xmlns:a16="http://schemas.microsoft.com/office/drawing/2014/main" id="{59C3980B-ED6A-496A-9084-8581EE0F8C47}"/>
              </a:ext>
            </a:extLst>
          </p:cNvPr>
          <p:cNvGrpSpPr/>
          <p:nvPr/>
        </p:nvGrpSpPr>
        <p:grpSpPr>
          <a:xfrm>
            <a:off x="7373418" y="2885456"/>
            <a:ext cx="519840" cy="125280"/>
            <a:chOff x="7373418" y="2885456"/>
            <a:chExt cx="519840" cy="125280"/>
          </a:xfrm>
        </p:grpSpPr>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0ED49A83-788D-434B-B013-2D8FE5951B63}"/>
                    </a:ext>
                  </a:extLst>
                </p14:cNvPr>
                <p14:cNvContentPartPr/>
                <p14:nvPr/>
              </p14:nvContentPartPr>
              <p14:xfrm>
                <a:off x="7373418" y="2927216"/>
                <a:ext cx="519840" cy="9360"/>
              </p14:xfrm>
            </p:contentPart>
          </mc:Choice>
          <mc:Fallback xmlns="">
            <p:pic>
              <p:nvPicPr>
                <p:cNvPr id="22" name="Ink 21">
                  <a:extLst>
                    <a:ext uri="{FF2B5EF4-FFF2-40B4-BE49-F238E27FC236}">
                      <a16:creationId xmlns:a16="http://schemas.microsoft.com/office/drawing/2014/main" id="{0ED49A83-788D-434B-B013-2D8FE5951B63}"/>
                    </a:ext>
                  </a:extLst>
                </p:cNvPr>
                <p:cNvPicPr/>
                <p:nvPr/>
              </p:nvPicPr>
              <p:blipFill>
                <a:blip r:embed="rId21"/>
                <a:stretch>
                  <a:fillRect/>
                </a:stretch>
              </p:blipFill>
              <p:spPr>
                <a:xfrm>
                  <a:off x="7364778" y="2918576"/>
                  <a:ext cx="5374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7BC2CCF7-FBBF-448B-A18C-9F574827DDE9}"/>
                    </a:ext>
                  </a:extLst>
                </p14:cNvPr>
                <p14:cNvContentPartPr/>
                <p14:nvPr/>
              </p14:nvContentPartPr>
              <p14:xfrm>
                <a:off x="7884978" y="2918936"/>
                <a:ext cx="360" cy="360"/>
              </p14:xfrm>
            </p:contentPart>
          </mc:Choice>
          <mc:Fallback xmlns="">
            <p:pic>
              <p:nvPicPr>
                <p:cNvPr id="23" name="Ink 22">
                  <a:extLst>
                    <a:ext uri="{FF2B5EF4-FFF2-40B4-BE49-F238E27FC236}">
                      <a16:creationId xmlns:a16="http://schemas.microsoft.com/office/drawing/2014/main" id="{7BC2CCF7-FBBF-448B-A18C-9F574827DDE9}"/>
                    </a:ext>
                  </a:extLst>
                </p:cNvPr>
                <p:cNvPicPr/>
                <p:nvPr/>
              </p:nvPicPr>
              <p:blipFill>
                <a:blip r:embed="rId17"/>
                <a:stretch>
                  <a:fillRect/>
                </a:stretch>
              </p:blipFill>
              <p:spPr>
                <a:xfrm>
                  <a:off x="7876338" y="29102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96AE9971-936D-4C85-B6F1-3C6C97832D7E}"/>
                    </a:ext>
                  </a:extLst>
                </p14:cNvPr>
                <p14:cNvContentPartPr/>
                <p14:nvPr/>
              </p14:nvContentPartPr>
              <p14:xfrm>
                <a:off x="7834938" y="2885456"/>
                <a:ext cx="56160" cy="125280"/>
              </p14:xfrm>
            </p:contentPart>
          </mc:Choice>
          <mc:Fallback xmlns="">
            <p:pic>
              <p:nvPicPr>
                <p:cNvPr id="25" name="Ink 24">
                  <a:extLst>
                    <a:ext uri="{FF2B5EF4-FFF2-40B4-BE49-F238E27FC236}">
                      <a16:creationId xmlns:a16="http://schemas.microsoft.com/office/drawing/2014/main" id="{96AE9971-936D-4C85-B6F1-3C6C97832D7E}"/>
                    </a:ext>
                  </a:extLst>
                </p:cNvPr>
                <p:cNvPicPr/>
                <p:nvPr/>
              </p:nvPicPr>
              <p:blipFill>
                <a:blip r:embed="rId24"/>
                <a:stretch>
                  <a:fillRect/>
                </a:stretch>
              </p:blipFill>
              <p:spPr>
                <a:xfrm>
                  <a:off x="7825938" y="2876456"/>
                  <a:ext cx="73800" cy="142920"/>
                </a:xfrm>
                <a:prstGeom prst="rect">
                  <a:avLst/>
                </a:prstGeom>
              </p:spPr>
            </p:pic>
          </mc:Fallback>
        </mc:AlternateContent>
      </p:grpSp>
      <p:sp>
        <p:nvSpPr>
          <p:cNvPr id="27" name="TextBox 26">
            <a:extLst>
              <a:ext uri="{FF2B5EF4-FFF2-40B4-BE49-F238E27FC236}">
                <a16:creationId xmlns:a16="http://schemas.microsoft.com/office/drawing/2014/main" id="{8A461587-37AF-4F16-983C-27DBC6BB6043}"/>
              </a:ext>
            </a:extLst>
          </p:cNvPr>
          <p:cNvSpPr txBox="1"/>
          <p:nvPr/>
        </p:nvSpPr>
        <p:spPr>
          <a:xfrm>
            <a:off x="8162488" y="2777081"/>
            <a:ext cx="604846" cy="369332"/>
          </a:xfrm>
          <a:prstGeom prst="rect">
            <a:avLst/>
          </a:prstGeom>
          <a:noFill/>
        </p:spPr>
        <p:txBody>
          <a:bodyPr wrap="none" rtlCol="0">
            <a:spAutoFit/>
          </a:bodyPr>
          <a:lstStyle/>
          <a:p>
            <a:r>
              <a:rPr lang="en-US" dirty="0"/>
              <a:t>hate</a:t>
            </a:r>
          </a:p>
        </p:txBody>
      </p:sp>
      <p:sp>
        <p:nvSpPr>
          <p:cNvPr id="28" name="Rectangle 27">
            <a:extLst>
              <a:ext uri="{FF2B5EF4-FFF2-40B4-BE49-F238E27FC236}">
                <a16:creationId xmlns:a16="http://schemas.microsoft.com/office/drawing/2014/main" id="{1774D19C-7169-4BE4-A272-38DC18874907}"/>
              </a:ext>
            </a:extLst>
          </p:cNvPr>
          <p:cNvSpPr/>
          <p:nvPr/>
        </p:nvSpPr>
        <p:spPr>
          <a:xfrm>
            <a:off x="6096000" y="4180158"/>
            <a:ext cx="4656852"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Preprocessed Comment</a:t>
            </a:r>
          </a:p>
        </p:txBody>
      </p:sp>
      <p:sp>
        <p:nvSpPr>
          <p:cNvPr id="29" name="TextBox 28">
            <a:extLst>
              <a:ext uri="{FF2B5EF4-FFF2-40B4-BE49-F238E27FC236}">
                <a16:creationId xmlns:a16="http://schemas.microsoft.com/office/drawing/2014/main" id="{27169022-92E1-498D-A27B-725F605E0769}"/>
              </a:ext>
            </a:extLst>
          </p:cNvPr>
          <p:cNvSpPr txBox="1"/>
          <p:nvPr/>
        </p:nvSpPr>
        <p:spPr>
          <a:xfrm>
            <a:off x="7063531" y="4914935"/>
            <a:ext cx="2524858" cy="584775"/>
          </a:xfrm>
          <a:prstGeom prst="rect">
            <a:avLst/>
          </a:prstGeom>
          <a:noFill/>
        </p:spPr>
        <p:txBody>
          <a:bodyPr wrap="none" rtlCol="0">
            <a:spAutoFit/>
          </a:bodyPr>
          <a:lstStyle/>
          <a:p>
            <a:r>
              <a:rPr lang="en-US" sz="3200" dirty="0">
                <a:solidFill>
                  <a:srgbClr val="7030A0"/>
                </a:solidFill>
              </a:rPr>
              <a:t>[ </a:t>
            </a:r>
            <a:r>
              <a:rPr lang="en-US" sz="3200" dirty="0" err="1">
                <a:solidFill>
                  <a:srgbClr val="7030A0"/>
                </a:solidFill>
              </a:rPr>
              <a:t>i</a:t>
            </a:r>
            <a:r>
              <a:rPr lang="en-US" sz="3200" dirty="0">
                <a:solidFill>
                  <a:srgbClr val="7030A0"/>
                </a:solidFill>
              </a:rPr>
              <a:t> , hate, run ]</a:t>
            </a:r>
          </a:p>
        </p:txBody>
      </p:sp>
    </p:spTree>
    <p:extLst>
      <p:ext uri="{BB962C8B-B14F-4D97-AF65-F5344CB8AC3E}">
        <p14:creationId xmlns:p14="http://schemas.microsoft.com/office/powerpoint/2010/main" val="174109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FDED-3530-4455-A496-B9B70676CD55}"/>
              </a:ext>
            </a:extLst>
          </p:cNvPr>
          <p:cNvSpPr>
            <a:spLocks noGrp="1"/>
          </p:cNvSpPr>
          <p:nvPr>
            <p:ph type="title"/>
          </p:nvPr>
        </p:nvSpPr>
        <p:spPr/>
        <p:txBody>
          <a:bodyPr/>
          <a:lstStyle/>
          <a:p>
            <a:r>
              <a:rPr lang="en-US" dirty="0"/>
              <a:t>Preprocessing: stop words and punctuation</a:t>
            </a:r>
          </a:p>
        </p:txBody>
      </p:sp>
      <p:sp>
        <p:nvSpPr>
          <p:cNvPr id="4" name="TextBox 3">
            <a:extLst>
              <a:ext uri="{FF2B5EF4-FFF2-40B4-BE49-F238E27FC236}">
                <a16:creationId xmlns:a16="http://schemas.microsoft.com/office/drawing/2014/main" id="{DEE203EF-858C-47F4-B28E-8217983EE607}"/>
              </a:ext>
            </a:extLst>
          </p:cNvPr>
          <p:cNvSpPr txBox="1"/>
          <p:nvPr/>
        </p:nvSpPr>
        <p:spPr>
          <a:xfrm>
            <a:off x="1308683" y="2843868"/>
            <a:ext cx="3129093" cy="2062103"/>
          </a:xfrm>
          <a:prstGeom prst="rect">
            <a:avLst/>
          </a:prstGeom>
          <a:noFill/>
        </p:spPr>
        <p:txBody>
          <a:bodyPr wrap="square" rtlCol="0">
            <a:spAutoFit/>
          </a:bodyPr>
          <a:lstStyle/>
          <a:p>
            <a:r>
              <a:rPr lang="en-US" sz="3200" b="0" i="0" u="none" strike="noStrike" dirty="0" err="1">
                <a:solidFill>
                  <a:schemeClr val="accent1">
                    <a:lumMod val="75000"/>
                  </a:schemeClr>
                </a:solidFill>
                <a:effectLst/>
                <a:latin typeface="Calibri" panose="020F0502020204030204" pitchFamily="34" charset="0"/>
              </a:rPr>
              <a:t>Thats</a:t>
            </a:r>
            <a:r>
              <a:rPr lang="en-US" sz="3200" b="0" i="0" u="none" strike="noStrike" dirty="0">
                <a:solidFill>
                  <a:schemeClr val="accent1">
                    <a:lumMod val="75000"/>
                  </a:schemeClr>
                </a:solidFill>
                <a:effectLst/>
                <a:latin typeface="Calibri" panose="020F0502020204030204" pitchFamily="34" charset="0"/>
              </a:rPr>
              <a:t> pretty damn awesome! Very smart :) @Aaronage Sure!</a:t>
            </a:r>
            <a:r>
              <a:rPr lang="en-US" sz="3200" dirty="0">
                <a:solidFill>
                  <a:schemeClr val="accent1">
                    <a:lumMod val="75000"/>
                  </a:schemeClr>
                </a:solidFill>
              </a:rPr>
              <a:t> </a:t>
            </a:r>
          </a:p>
        </p:txBody>
      </p:sp>
      <p:graphicFrame>
        <p:nvGraphicFramePr>
          <p:cNvPr id="5" name="Table 5">
            <a:extLst>
              <a:ext uri="{FF2B5EF4-FFF2-40B4-BE49-F238E27FC236}">
                <a16:creationId xmlns:a16="http://schemas.microsoft.com/office/drawing/2014/main" id="{C95FBF84-F248-48CF-9C04-4EC294D4FCB6}"/>
              </a:ext>
            </a:extLst>
          </p:cNvPr>
          <p:cNvGraphicFramePr>
            <a:graphicFrameLocks noGrp="1"/>
          </p:cNvGraphicFramePr>
          <p:nvPr>
            <p:extLst>
              <p:ext uri="{D42A27DB-BD31-4B8C-83A1-F6EECF244321}">
                <p14:modId xmlns:p14="http://schemas.microsoft.com/office/powerpoint/2010/main" val="702374705"/>
              </p:ext>
            </p:extLst>
          </p:nvPr>
        </p:nvGraphicFramePr>
        <p:xfrm>
          <a:off x="6536889" y="1870746"/>
          <a:ext cx="1514327" cy="2973384"/>
        </p:xfrm>
        <a:graphic>
          <a:graphicData uri="http://schemas.openxmlformats.org/drawingml/2006/table">
            <a:tbl>
              <a:tblPr firstRow="1">
                <a:tableStyleId>{9D7B26C5-4107-4FEC-AEDC-1716B250A1EF}</a:tableStyleId>
              </a:tblPr>
              <a:tblGrid>
                <a:gridCol w="1514327">
                  <a:extLst>
                    <a:ext uri="{9D8B030D-6E8A-4147-A177-3AD203B41FA5}">
                      <a16:colId xmlns:a16="http://schemas.microsoft.com/office/drawing/2014/main" val="1293749130"/>
                    </a:ext>
                  </a:extLst>
                </a:gridCol>
              </a:tblGrid>
              <a:tr h="377504">
                <a:tc>
                  <a:txBody>
                    <a:bodyPr/>
                    <a:lstStyle/>
                    <a:p>
                      <a:pPr algn="ctr"/>
                      <a:r>
                        <a:rPr lang="en-US" dirty="0"/>
                        <a:t>Stop words</a:t>
                      </a:r>
                    </a:p>
                  </a:txBody>
                  <a:tcPr/>
                </a:tc>
                <a:extLst>
                  <a:ext uri="{0D108BD9-81ED-4DB2-BD59-A6C34878D82A}">
                    <a16:rowId xmlns:a16="http://schemas.microsoft.com/office/drawing/2014/main" val="89050728"/>
                  </a:ext>
                </a:extLst>
              </a:tr>
              <a:tr h="370840">
                <a:tc>
                  <a:txBody>
                    <a:bodyPr/>
                    <a:lstStyle/>
                    <a:p>
                      <a:pPr algn="ctr"/>
                      <a:r>
                        <a:rPr lang="en-US" dirty="0"/>
                        <a:t>And</a:t>
                      </a:r>
                    </a:p>
                  </a:txBody>
                  <a:tcPr/>
                </a:tc>
                <a:extLst>
                  <a:ext uri="{0D108BD9-81ED-4DB2-BD59-A6C34878D82A}">
                    <a16:rowId xmlns:a16="http://schemas.microsoft.com/office/drawing/2014/main" val="2770998441"/>
                  </a:ext>
                </a:extLst>
              </a:tr>
              <a:tr h="370840">
                <a:tc>
                  <a:txBody>
                    <a:bodyPr/>
                    <a:lstStyle/>
                    <a:p>
                      <a:pPr algn="ctr"/>
                      <a:r>
                        <a:rPr lang="en-US" dirty="0"/>
                        <a:t>Is</a:t>
                      </a:r>
                    </a:p>
                  </a:txBody>
                  <a:tcPr/>
                </a:tc>
                <a:extLst>
                  <a:ext uri="{0D108BD9-81ED-4DB2-BD59-A6C34878D82A}">
                    <a16:rowId xmlns:a16="http://schemas.microsoft.com/office/drawing/2014/main" val="2895435609"/>
                  </a:ext>
                </a:extLst>
              </a:tr>
              <a:tr h="370840">
                <a:tc>
                  <a:txBody>
                    <a:bodyPr/>
                    <a:lstStyle/>
                    <a:p>
                      <a:pPr algn="ctr"/>
                      <a:r>
                        <a:rPr lang="en-US" dirty="0"/>
                        <a:t>A</a:t>
                      </a:r>
                    </a:p>
                  </a:txBody>
                  <a:tcPr/>
                </a:tc>
                <a:extLst>
                  <a:ext uri="{0D108BD9-81ED-4DB2-BD59-A6C34878D82A}">
                    <a16:rowId xmlns:a16="http://schemas.microsoft.com/office/drawing/2014/main" val="683018069"/>
                  </a:ext>
                </a:extLst>
              </a:tr>
              <a:tr h="370840">
                <a:tc>
                  <a:txBody>
                    <a:bodyPr/>
                    <a:lstStyle/>
                    <a:p>
                      <a:pPr algn="ctr"/>
                      <a:r>
                        <a:rPr lang="en-US" dirty="0"/>
                        <a:t>Has</a:t>
                      </a:r>
                    </a:p>
                  </a:txBody>
                  <a:tcPr/>
                </a:tc>
                <a:extLst>
                  <a:ext uri="{0D108BD9-81ED-4DB2-BD59-A6C34878D82A}">
                    <a16:rowId xmlns:a16="http://schemas.microsoft.com/office/drawing/2014/main" val="1753492005"/>
                  </a:ext>
                </a:extLst>
              </a:tr>
              <a:tr h="370840">
                <a:tc>
                  <a:txBody>
                    <a:bodyPr/>
                    <a:lstStyle/>
                    <a:p>
                      <a:pPr algn="ctr"/>
                      <a:r>
                        <a:rPr lang="en-US" dirty="0"/>
                        <a:t>At</a:t>
                      </a:r>
                    </a:p>
                  </a:txBody>
                  <a:tcPr/>
                </a:tc>
                <a:extLst>
                  <a:ext uri="{0D108BD9-81ED-4DB2-BD59-A6C34878D82A}">
                    <a16:rowId xmlns:a16="http://schemas.microsoft.com/office/drawing/2014/main" val="2591113741"/>
                  </a:ext>
                </a:extLst>
              </a:tr>
              <a:tr h="370840">
                <a:tc>
                  <a:txBody>
                    <a:bodyPr/>
                    <a:lstStyle/>
                    <a:p>
                      <a:pPr algn="ctr"/>
                      <a:r>
                        <a:rPr lang="en-US" dirty="0"/>
                        <a:t>For</a:t>
                      </a:r>
                    </a:p>
                  </a:txBody>
                  <a:tcPr/>
                </a:tc>
                <a:extLst>
                  <a:ext uri="{0D108BD9-81ED-4DB2-BD59-A6C34878D82A}">
                    <a16:rowId xmlns:a16="http://schemas.microsoft.com/office/drawing/2014/main" val="3294155220"/>
                  </a:ext>
                </a:extLst>
              </a:tr>
              <a:tr h="370840">
                <a:tc>
                  <a:txBody>
                    <a:bodyPr/>
                    <a:lstStyle/>
                    <a:p>
                      <a:pPr algn="ctr"/>
                      <a:r>
                        <a:rPr lang="en-US" dirty="0"/>
                        <a:t>of</a:t>
                      </a:r>
                    </a:p>
                  </a:txBody>
                  <a:tcPr/>
                </a:tc>
                <a:extLst>
                  <a:ext uri="{0D108BD9-81ED-4DB2-BD59-A6C34878D82A}">
                    <a16:rowId xmlns:a16="http://schemas.microsoft.com/office/drawing/2014/main" val="3293028082"/>
                  </a:ext>
                </a:extLst>
              </a:tr>
            </a:tbl>
          </a:graphicData>
        </a:graphic>
      </p:graphicFrame>
      <p:graphicFrame>
        <p:nvGraphicFramePr>
          <p:cNvPr id="6" name="Table 5">
            <a:extLst>
              <a:ext uri="{FF2B5EF4-FFF2-40B4-BE49-F238E27FC236}">
                <a16:creationId xmlns:a16="http://schemas.microsoft.com/office/drawing/2014/main" id="{FDF79BC8-F63A-4597-A7F9-C62FD4DDF245}"/>
              </a:ext>
            </a:extLst>
          </p:cNvPr>
          <p:cNvGraphicFramePr>
            <a:graphicFrameLocks noGrp="1"/>
          </p:cNvGraphicFramePr>
          <p:nvPr>
            <p:extLst>
              <p:ext uri="{D42A27DB-BD31-4B8C-83A1-F6EECF244321}">
                <p14:modId xmlns:p14="http://schemas.microsoft.com/office/powerpoint/2010/main" val="2514355518"/>
              </p:ext>
            </p:extLst>
          </p:nvPr>
        </p:nvGraphicFramePr>
        <p:xfrm>
          <a:off x="9487249" y="1690688"/>
          <a:ext cx="1514327" cy="2973384"/>
        </p:xfrm>
        <a:graphic>
          <a:graphicData uri="http://schemas.openxmlformats.org/drawingml/2006/table">
            <a:tbl>
              <a:tblPr firstRow="1">
                <a:tableStyleId>{9D7B26C5-4107-4FEC-AEDC-1716B250A1EF}</a:tableStyleId>
              </a:tblPr>
              <a:tblGrid>
                <a:gridCol w="1514327">
                  <a:extLst>
                    <a:ext uri="{9D8B030D-6E8A-4147-A177-3AD203B41FA5}">
                      <a16:colId xmlns:a16="http://schemas.microsoft.com/office/drawing/2014/main" val="4171316993"/>
                    </a:ext>
                  </a:extLst>
                </a:gridCol>
              </a:tblGrid>
              <a:tr h="377504">
                <a:tc>
                  <a:txBody>
                    <a:bodyPr/>
                    <a:lstStyle/>
                    <a:p>
                      <a:pPr algn="ctr"/>
                      <a:r>
                        <a:rPr lang="en-US" dirty="0"/>
                        <a:t>Punctuation</a:t>
                      </a:r>
                    </a:p>
                  </a:txBody>
                  <a:tcPr/>
                </a:tc>
                <a:extLst>
                  <a:ext uri="{0D108BD9-81ED-4DB2-BD59-A6C34878D82A}">
                    <a16:rowId xmlns:a16="http://schemas.microsoft.com/office/drawing/2014/main" val="1644270706"/>
                  </a:ext>
                </a:extLst>
              </a:tr>
              <a:tr h="370840">
                <a:tc>
                  <a:txBody>
                    <a:bodyPr/>
                    <a:lstStyle/>
                    <a:p>
                      <a:pPr algn="ctr"/>
                      <a:r>
                        <a:rPr lang="en-US" dirty="0"/>
                        <a:t>,</a:t>
                      </a:r>
                    </a:p>
                  </a:txBody>
                  <a:tcPr/>
                </a:tc>
                <a:extLst>
                  <a:ext uri="{0D108BD9-81ED-4DB2-BD59-A6C34878D82A}">
                    <a16:rowId xmlns:a16="http://schemas.microsoft.com/office/drawing/2014/main" val="511383354"/>
                  </a:ext>
                </a:extLst>
              </a:tr>
              <a:tr h="370840">
                <a:tc>
                  <a:txBody>
                    <a:bodyPr/>
                    <a:lstStyle/>
                    <a:p>
                      <a:pPr algn="ctr"/>
                      <a:r>
                        <a:rPr lang="en-US" dirty="0"/>
                        <a:t>.</a:t>
                      </a:r>
                    </a:p>
                  </a:txBody>
                  <a:tcPr/>
                </a:tc>
                <a:extLst>
                  <a:ext uri="{0D108BD9-81ED-4DB2-BD59-A6C34878D82A}">
                    <a16:rowId xmlns:a16="http://schemas.microsoft.com/office/drawing/2014/main" val="2421899937"/>
                  </a:ext>
                </a:extLst>
              </a:tr>
              <a:tr h="370840">
                <a:tc>
                  <a:txBody>
                    <a:bodyPr/>
                    <a:lstStyle/>
                    <a:p>
                      <a:pPr algn="ctr"/>
                      <a:r>
                        <a:rPr lang="en-US" dirty="0"/>
                        <a:t>:</a:t>
                      </a:r>
                    </a:p>
                  </a:txBody>
                  <a:tcPr/>
                </a:tc>
                <a:extLst>
                  <a:ext uri="{0D108BD9-81ED-4DB2-BD59-A6C34878D82A}">
                    <a16:rowId xmlns:a16="http://schemas.microsoft.com/office/drawing/2014/main" val="1201202148"/>
                  </a:ext>
                </a:extLst>
              </a:tr>
              <a:tr h="370840">
                <a:tc>
                  <a:txBody>
                    <a:bodyPr/>
                    <a:lstStyle/>
                    <a:p>
                      <a:pPr algn="ctr"/>
                      <a:r>
                        <a:rPr lang="en-US" u="sng" baseline="0" dirty="0">
                          <a:uFill>
                            <a:solidFill>
                              <a:srgbClr val="FF0000"/>
                            </a:solidFill>
                          </a:uFill>
                        </a:rPr>
                        <a:t>!</a:t>
                      </a:r>
                    </a:p>
                  </a:txBody>
                  <a:tcPr/>
                </a:tc>
                <a:extLst>
                  <a:ext uri="{0D108BD9-81ED-4DB2-BD59-A6C34878D82A}">
                    <a16:rowId xmlns:a16="http://schemas.microsoft.com/office/drawing/2014/main" val="1994578756"/>
                  </a:ext>
                </a:extLst>
              </a:tr>
              <a:tr h="370840">
                <a:tc>
                  <a:txBody>
                    <a:bodyPr/>
                    <a:lstStyle/>
                    <a:p>
                      <a:pPr algn="ctr"/>
                      <a:r>
                        <a:rPr lang="en-US" dirty="0"/>
                        <a:t>?</a:t>
                      </a:r>
                    </a:p>
                  </a:txBody>
                  <a:tcPr/>
                </a:tc>
                <a:extLst>
                  <a:ext uri="{0D108BD9-81ED-4DB2-BD59-A6C34878D82A}">
                    <a16:rowId xmlns:a16="http://schemas.microsoft.com/office/drawing/2014/main" val="981100610"/>
                  </a:ext>
                </a:extLst>
              </a:tr>
              <a:tr h="370840">
                <a:tc>
                  <a:txBody>
                    <a:bodyPr/>
                    <a:lstStyle/>
                    <a:p>
                      <a:pPr algn="ctr"/>
                      <a:r>
                        <a:rPr lang="en-US" dirty="0"/>
                        <a:t>“</a:t>
                      </a:r>
                    </a:p>
                  </a:txBody>
                  <a:tcPr/>
                </a:tc>
                <a:extLst>
                  <a:ext uri="{0D108BD9-81ED-4DB2-BD59-A6C34878D82A}">
                    <a16:rowId xmlns:a16="http://schemas.microsoft.com/office/drawing/2014/main" val="1652690184"/>
                  </a:ext>
                </a:extLst>
              </a:tr>
              <a:tr h="370840">
                <a:tc>
                  <a:txBody>
                    <a:bodyPr/>
                    <a:lstStyle/>
                    <a:p>
                      <a:pPr algn="ctr"/>
                      <a:r>
                        <a:rPr lang="en-US" dirty="0"/>
                        <a:t>‘</a:t>
                      </a:r>
                    </a:p>
                  </a:txBody>
                  <a:tcPr/>
                </a:tc>
                <a:extLst>
                  <a:ext uri="{0D108BD9-81ED-4DB2-BD59-A6C34878D82A}">
                    <a16:rowId xmlns:a16="http://schemas.microsoft.com/office/drawing/2014/main" val="423033958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4D19A2E7-37C4-4F82-AF20-46837FB07E00}"/>
                  </a:ext>
                </a:extLst>
              </p14:cNvPr>
              <p14:cNvContentPartPr/>
              <p14:nvPr/>
            </p14:nvContentPartPr>
            <p14:xfrm>
              <a:off x="3959178" y="3456056"/>
              <a:ext cx="210600" cy="233280"/>
            </p14:xfrm>
          </p:contentPart>
        </mc:Choice>
        <mc:Fallback xmlns="">
          <p:pic>
            <p:nvPicPr>
              <p:cNvPr id="7" name="Ink 6">
                <a:extLst>
                  <a:ext uri="{FF2B5EF4-FFF2-40B4-BE49-F238E27FC236}">
                    <a16:creationId xmlns:a16="http://schemas.microsoft.com/office/drawing/2014/main" id="{4D19A2E7-37C4-4F82-AF20-46837FB07E00}"/>
                  </a:ext>
                </a:extLst>
              </p:cNvPr>
              <p:cNvPicPr/>
              <p:nvPr/>
            </p:nvPicPr>
            <p:blipFill>
              <a:blip r:embed="rId3"/>
              <a:stretch>
                <a:fillRect/>
              </a:stretch>
            </p:blipFill>
            <p:spPr>
              <a:xfrm>
                <a:off x="3950178" y="3447416"/>
                <a:ext cx="2282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F8C86BD-70BA-4A6C-8BAA-4AB22DA565CE}"/>
                  </a:ext>
                </a:extLst>
              </p14:cNvPr>
              <p14:cNvContentPartPr/>
              <p14:nvPr/>
            </p14:nvContentPartPr>
            <p14:xfrm>
              <a:off x="4152138" y="4453976"/>
              <a:ext cx="207720" cy="228600"/>
            </p14:xfrm>
          </p:contentPart>
        </mc:Choice>
        <mc:Fallback xmlns="">
          <p:pic>
            <p:nvPicPr>
              <p:cNvPr id="8" name="Ink 7">
                <a:extLst>
                  <a:ext uri="{FF2B5EF4-FFF2-40B4-BE49-F238E27FC236}">
                    <a16:creationId xmlns:a16="http://schemas.microsoft.com/office/drawing/2014/main" id="{AF8C86BD-70BA-4A6C-8BAA-4AB22DA565CE}"/>
                  </a:ext>
                </a:extLst>
              </p:cNvPr>
              <p:cNvPicPr/>
              <p:nvPr/>
            </p:nvPicPr>
            <p:blipFill>
              <a:blip r:embed="rId5"/>
              <a:stretch>
                <a:fillRect/>
              </a:stretch>
            </p:blipFill>
            <p:spPr>
              <a:xfrm>
                <a:off x="4143138" y="4445336"/>
                <a:ext cx="225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A9FCC50D-08EC-48F7-981C-81E25EEA736D}"/>
                  </a:ext>
                </a:extLst>
              </p14:cNvPr>
              <p14:cNvContentPartPr/>
              <p14:nvPr/>
            </p14:nvContentPartPr>
            <p14:xfrm>
              <a:off x="11131818" y="3464336"/>
              <a:ext cx="360" cy="360"/>
            </p14:xfrm>
          </p:contentPart>
        </mc:Choice>
        <mc:Fallback xmlns="">
          <p:pic>
            <p:nvPicPr>
              <p:cNvPr id="12" name="Ink 11">
                <a:extLst>
                  <a:ext uri="{FF2B5EF4-FFF2-40B4-BE49-F238E27FC236}">
                    <a16:creationId xmlns:a16="http://schemas.microsoft.com/office/drawing/2014/main" id="{A9FCC50D-08EC-48F7-981C-81E25EEA736D}"/>
                  </a:ext>
                </a:extLst>
              </p:cNvPr>
              <p:cNvPicPr/>
              <p:nvPr/>
            </p:nvPicPr>
            <p:blipFill>
              <a:blip r:embed="rId7"/>
              <a:stretch>
                <a:fillRect/>
              </a:stretch>
            </p:blipFill>
            <p:spPr>
              <a:xfrm>
                <a:off x="11123178" y="34556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DAFD635-87BB-4621-85A7-04BB8F913174}"/>
                  </a:ext>
                </a:extLst>
              </p14:cNvPr>
              <p14:cNvContentPartPr/>
              <p14:nvPr/>
            </p14:nvContentPartPr>
            <p14:xfrm>
              <a:off x="9881898" y="3413936"/>
              <a:ext cx="360" cy="360"/>
            </p14:xfrm>
          </p:contentPart>
        </mc:Choice>
        <mc:Fallback xmlns="">
          <p:pic>
            <p:nvPicPr>
              <p:cNvPr id="13" name="Ink 12">
                <a:extLst>
                  <a:ext uri="{FF2B5EF4-FFF2-40B4-BE49-F238E27FC236}">
                    <a16:creationId xmlns:a16="http://schemas.microsoft.com/office/drawing/2014/main" id="{3DAFD635-87BB-4621-85A7-04BB8F913174}"/>
                  </a:ext>
                </a:extLst>
              </p:cNvPr>
              <p:cNvPicPr/>
              <p:nvPr/>
            </p:nvPicPr>
            <p:blipFill>
              <a:blip r:embed="rId7"/>
              <a:stretch>
                <a:fillRect/>
              </a:stretch>
            </p:blipFill>
            <p:spPr>
              <a:xfrm>
                <a:off x="9872898" y="3405296"/>
                <a:ext cx="18000" cy="18000"/>
              </a:xfrm>
              <a:prstGeom prst="rect">
                <a:avLst/>
              </a:prstGeom>
            </p:spPr>
          </p:pic>
        </mc:Fallback>
      </mc:AlternateContent>
    </p:spTree>
    <p:extLst>
      <p:ext uri="{BB962C8B-B14F-4D97-AF65-F5344CB8AC3E}">
        <p14:creationId xmlns:p14="http://schemas.microsoft.com/office/powerpoint/2010/main" val="323475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B075-D25D-47DD-9076-AC37A50999DC}"/>
              </a:ext>
            </a:extLst>
          </p:cNvPr>
          <p:cNvSpPr>
            <a:spLocks noGrp="1"/>
          </p:cNvSpPr>
          <p:nvPr>
            <p:ph type="title"/>
          </p:nvPr>
        </p:nvSpPr>
        <p:spPr/>
        <p:txBody>
          <a:bodyPr/>
          <a:lstStyle/>
          <a:p>
            <a:r>
              <a:rPr lang="en-US" dirty="0"/>
              <a:t>Positive and Negative Counts</a:t>
            </a:r>
          </a:p>
        </p:txBody>
      </p:sp>
      <p:sp>
        <p:nvSpPr>
          <p:cNvPr id="4" name="TextBox 3">
            <a:extLst>
              <a:ext uri="{FF2B5EF4-FFF2-40B4-BE49-F238E27FC236}">
                <a16:creationId xmlns:a16="http://schemas.microsoft.com/office/drawing/2014/main" id="{34E9C6B6-EF41-4220-8B57-A5232F970E6A}"/>
              </a:ext>
            </a:extLst>
          </p:cNvPr>
          <p:cNvSpPr txBox="1"/>
          <p:nvPr/>
        </p:nvSpPr>
        <p:spPr>
          <a:xfrm>
            <a:off x="1057013" y="2105637"/>
            <a:ext cx="2550253" cy="523220"/>
          </a:xfrm>
          <a:prstGeom prst="rect">
            <a:avLst/>
          </a:prstGeom>
          <a:noFill/>
        </p:spPr>
        <p:txBody>
          <a:bodyPr wrap="square" rtlCol="0">
            <a:spAutoFit/>
          </a:bodyPr>
          <a:lstStyle/>
          <a:p>
            <a:r>
              <a:rPr lang="en-US" sz="2800" dirty="0"/>
              <a:t>Corpus</a:t>
            </a:r>
          </a:p>
        </p:txBody>
      </p:sp>
      <p:sp>
        <p:nvSpPr>
          <p:cNvPr id="5" name="Rectangle 4">
            <a:extLst>
              <a:ext uri="{FF2B5EF4-FFF2-40B4-BE49-F238E27FC236}">
                <a16:creationId xmlns:a16="http://schemas.microsoft.com/office/drawing/2014/main" id="{CE5BDFAD-0EDC-4C15-ACDA-78088243BDCB}"/>
              </a:ext>
            </a:extLst>
          </p:cNvPr>
          <p:cNvSpPr/>
          <p:nvPr/>
        </p:nvSpPr>
        <p:spPr>
          <a:xfrm>
            <a:off x="1057013" y="2785145"/>
            <a:ext cx="3590488" cy="2416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I am happy because I am learning ml</a:t>
            </a:r>
          </a:p>
          <a:p>
            <a:pPr algn="ctr"/>
            <a:r>
              <a:rPr lang="en-US" dirty="0">
                <a:solidFill>
                  <a:schemeClr val="accent1"/>
                </a:solidFill>
              </a:rPr>
              <a:t>I am happy</a:t>
            </a:r>
          </a:p>
          <a:p>
            <a:pPr algn="ctr"/>
            <a:r>
              <a:rPr lang="en-US" dirty="0">
                <a:solidFill>
                  <a:schemeClr val="accent1"/>
                </a:solidFill>
              </a:rPr>
              <a:t>I am sad I am not learning ml</a:t>
            </a:r>
          </a:p>
          <a:p>
            <a:pPr algn="ctr"/>
            <a:r>
              <a:rPr lang="en-US" dirty="0">
                <a:solidFill>
                  <a:schemeClr val="accent1"/>
                </a:solidFill>
              </a:rPr>
              <a:t>I am sad</a:t>
            </a:r>
          </a:p>
        </p:txBody>
      </p:sp>
      <p:sp>
        <p:nvSpPr>
          <p:cNvPr id="6" name="TextBox 5">
            <a:extLst>
              <a:ext uri="{FF2B5EF4-FFF2-40B4-BE49-F238E27FC236}">
                <a16:creationId xmlns:a16="http://schemas.microsoft.com/office/drawing/2014/main" id="{B7314E46-AAE7-43BC-A219-2C0224731952}"/>
              </a:ext>
            </a:extLst>
          </p:cNvPr>
          <p:cNvSpPr txBox="1"/>
          <p:nvPr/>
        </p:nvSpPr>
        <p:spPr>
          <a:xfrm>
            <a:off x="8170877" y="2248250"/>
            <a:ext cx="1227387" cy="3139321"/>
          </a:xfrm>
          <a:prstGeom prst="rect">
            <a:avLst/>
          </a:prstGeom>
          <a:noFill/>
        </p:spPr>
        <p:txBody>
          <a:bodyPr wrap="none" rtlCol="0">
            <a:spAutoFit/>
          </a:bodyPr>
          <a:lstStyle/>
          <a:p>
            <a:r>
              <a:rPr lang="en-US" dirty="0"/>
              <a:t>Vocabulary</a:t>
            </a:r>
          </a:p>
          <a:p>
            <a:pPr algn="ctr"/>
            <a:r>
              <a:rPr lang="en-US" dirty="0"/>
              <a:t>     I</a:t>
            </a:r>
          </a:p>
          <a:p>
            <a:pPr algn="ctr"/>
            <a:r>
              <a:rPr lang="en-US" dirty="0"/>
              <a:t>Am</a:t>
            </a:r>
          </a:p>
          <a:p>
            <a:pPr algn="ctr"/>
            <a:r>
              <a:rPr lang="en-US" dirty="0"/>
              <a:t>Happy</a:t>
            </a:r>
          </a:p>
          <a:p>
            <a:pPr algn="ctr"/>
            <a:r>
              <a:rPr lang="en-US" dirty="0"/>
              <a:t>Because</a:t>
            </a:r>
          </a:p>
          <a:p>
            <a:pPr algn="ctr"/>
            <a:r>
              <a:rPr lang="en-US" dirty="0" err="1"/>
              <a:t>Ml</a:t>
            </a:r>
            <a:endParaRPr lang="en-US" dirty="0"/>
          </a:p>
          <a:p>
            <a:pPr algn="ctr"/>
            <a:r>
              <a:rPr lang="en-US" dirty="0"/>
              <a:t>Sad</a:t>
            </a:r>
          </a:p>
          <a:p>
            <a:pPr algn="ctr"/>
            <a:r>
              <a:rPr lang="en-US" dirty="0"/>
              <a:t>Not</a:t>
            </a:r>
          </a:p>
          <a:p>
            <a:pPr algn="ctr"/>
            <a:r>
              <a:rPr lang="en-US" dirty="0"/>
              <a:t>learning</a:t>
            </a:r>
          </a:p>
          <a:p>
            <a:endParaRPr lang="en-US" dirty="0"/>
          </a:p>
          <a:p>
            <a:endParaRPr lang="en-US" dirty="0"/>
          </a:p>
        </p:txBody>
      </p:sp>
    </p:spTree>
    <p:extLst>
      <p:ext uri="{BB962C8B-B14F-4D97-AF65-F5344CB8AC3E}">
        <p14:creationId xmlns:p14="http://schemas.microsoft.com/office/powerpoint/2010/main" val="221381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F942-8448-4E48-8DDE-E85AAEEC64C4}"/>
              </a:ext>
            </a:extLst>
          </p:cNvPr>
          <p:cNvSpPr>
            <a:spLocks noGrp="1"/>
          </p:cNvSpPr>
          <p:nvPr>
            <p:ph type="title"/>
          </p:nvPr>
        </p:nvSpPr>
        <p:spPr/>
        <p:txBody>
          <a:bodyPr/>
          <a:lstStyle/>
          <a:p>
            <a:r>
              <a:rPr lang="en-US" dirty="0"/>
              <a:t>Positive and negative counts</a:t>
            </a:r>
          </a:p>
        </p:txBody>
      </p:sp>
      <p:sp>
        <p:nvSpPr>
          <p:cNvPr id="4" name="Rectangle 3">
            <a:extLst>
              <a:ext uri="{FF2B5EF4-FFF2-40B4-BE49-F238E27FC236}">
                <a16:creationId xmlns:a16="http://schemas.microsoft.com/office/drawing/2014/main" id="{BF0E923F-C3F7-408F-B21C-2C2500DBD083}"/>
              </a:ext>
            </a:extLst>
          </p:cNvPr>
          <p:cNvSpPr/>
          <p:nvPr/>
        </p:nvSpPr>
        <p:spPr>
          <a:xfrm>
            <a:off x="1102450" y="2128436"/>
            <a:ext cx="2537681"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Positive comments</a:t>
            </a:r>
          </a:p>
        </p:txBody>
      </p:sp>
      <p:sp>
        <p:nvSpPr>
          <p:cNvPr id="5" name="Rectangle 4">
            <a:extLst>
              <a:ext uri="{FF2B5EF4-FFF2-40B4-BE49-F238E27FC236}">
                <a16:creationId xmlns:a16="http://schemas.microsoft.com/office/drawing/2014/main" id="{3ECAC5B3-1708-46BD-87A5-71AB2A51268B}"/>
              </a:ext>
            </a:extLst>
          </p:cNvPr>
          <p:cNvSpPr/>
          <p:nvPr/>
        </p:nvSpPr>
        <p:spPr>
          <a:xfrm>
            <a:off x="1057013" y="2785145"/>
            <a:ext cx="3590488" cy="2416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I am happy because I am learning ml</a:t>
            </a:r>
          </a:p>
          <a:p>
            <a:pPr algn="ctr"/>
            <a:r>
              <a:rPr lang="en-US" dirty="0">
                <a:solidFill>
                  <a:schemeClr val="accent6">
                    <a:lumMod val="75000"/>
                  </a:schemeClr>
                </a:solidFill>
              </a:rPr>
              <a:t>I am happy</a:t>
            </a:r>
          </a:p>
        </p:txBody>
      </p:sp>
      <p:sp>
        <p:nvSpPr>
          <p:cNvPr id="7" name="TextBox 6">
            <a:extLst>
              <a:ext uri="{FF2B5EF4-FFF2-40B4-BE49-F238E27FC236}">
                <a16:creationId xmlns:a16="http://schemas.microsoft.com/office/drawing/2014/main" id="{54C18624-6772-432E-B1B4-2AB93E4BB508}"/>
              </a:ext>
            </a:extLst>
          </p:cNvPr>
          <p:cNvSpPr txBox="1"/>
          <p:nvPr/>
        </p:nvSpPr>
        <p:spPr>
          <a:xfrm>
            <a:off x="6096000" y="2590101"/>
            <a:ext cx="4281182" cy="3416320"/>
          </a:xfrm>
          <a:prstGeom prst="rect">
            <a:avLst/>
          </a:prstGeom>
          <a:noFill/>
        </p:spPr>
        <p:txBody>
          <a:bodyPr wrap="square">
            <a:spAutoFit/>
          </a:bodyPr>
          <a:lstStyle/>
          <a:p>
            <a:pPr algn="ctr"/>
            <a:r>
              <a:rPr lang="en-US" dirty="0"/>
              <a:t>                                                             Vocabulary       Pos </a:t>
            </a:r>
            <a:r>
              <a:rPr lang="en-US" dirty="0" err="1"/>
              <a:t>freq</a:t>
            </a:r>
            <a:endParaRPr lang="en-US" dirty="0"/>
          </a:p>
          <a:p>
            <a:r>
              <a:rPr lang="en-US" dirty="0"/>
              <a:t>                                      I             3</a:t>
            </a:r>
          </a:p>
          <a:p>
            <a:r>
              <a:rPr lang="en-US" dirty="0"/>
              <a:t>		Am           3	</a:t>
            </a:r>
          </a:p>
          <a:p>
            <a:r>
              <a:rPr lang="en-US" dirty="0"/>
              <a:t>		Happy      2</a:t>
            </a:r>
          </a:p>
          <a:p>
            <a:r>
              <a:rPr lang="en-US" dirty="0"/>
              <a:t>		Because   1</a:t>
            </a:r>
          </a:p>
          <a:p>
            <a:r>
              <a:rPr lang="en-US" dirty="0"/>
              <a:t>		</a:t>
            </a:r>
            <a:r>
              <a:rPr lang="en-US" dirty="0" err="1"/>
              <a:t>Ml</a:t>
            </a:r>
            <a:r>
              <a:rPr lang="en-US" dirty="0"/>
              <a:t>       	1</a:t>
            </a:r>
          </a:p>
          <a:p>
            <a:r>
              <a:rPr lang="en-US" dirty="0"/>
              <a:t>		Sad	0</a:t>
            </a:r>
          </a:p>
          <a:p>
            <a:r>
              <a:rPr lang="en-US" dirty="0"/>
              <a:t>		Not	0</a:t>
            </a:r>
          </a:p>
          <a:p>
            <a:r>
              <a:rPr lang="en-US" dirty="0"/>
              <a:t>		learning	0</a:t>
            </a:r>
          </a:p>
          <a:p>
            <a:endParaRPr lang="en-US" dirty="0"/>
          </a:p>
          <a:p>
            <a:endParaRPr lang="en-US" dirty="0"/>
          </a:p>
        </p:txBody>
      </p:sp>
    </p:spTree>
    <p:extLst>
      <p:ext uri="{BB962C8B-B14F-4D97-AF65-F5344CB8AC3E}">
        <p14:creationId xmlns:p14="http://schemas.microsoft.com/office/powerpoint/2010/main" val="246158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4B8D-1521-4E93-8A60-1A5E53E98736}"/>
              </a:ext>
            </a:extLst>
          </p:cNvPr>
          <p:cNvSpPr>
            <a:spLocks noGrp="1"/>
          </p:cNvSpPr>
          <p:nvPr>
            <p:ph type="title"/>
          </p:nvPr>
        </p:nvSpPr>
        <p:spPr/>
        <p:txBody>
          <a:bodyPr/>
          <a:lstStyle/>
          <a:p>
            <a:r>
              <a:rPr lang="en-US" dirty="0"/>
              <a:t>Word frequencies in classes</a:t>
            </a:r>
          </a:p>
        </p:txBody>
      </p:sp>
      <p:graphicFrame>
        <p:nvGraphicFramePr>
          <p:cNvPr id="4" name="Table 4">
            <a:extLst>
              <a:ext uri="{FF2B5EF4-FFF2-40B4-BE49-F238E27FC236}">
                <a16:creationId xmlns:a16="http://schemas.microsoft.com/office/drawing/2014/main" id="{28290262-E154-45D0-8FB1-B02931B372F0}"/>
              </a:ext>
            </a:extLst>
          </p:cNvPr>
          <p:cNvGraphicFramePr>
            <a:graphicFrameLocks noGrp="1"/>
          </p:cNvGraphicFramePr>
          <p:nvPr>
            <p:ph idx="1"/>
            <p:extLst>
              <p:ext uri="{D42A27DB-BD31-4B8C-83A1-F6EECF244321}">
                <p14:modId xmlns:p14="http://schemas.microsoft.com/office/powerpoint/2010/main" val="3500853012"/>
              </p:ext>
            </p:extLst>
          </p:nvPr>
        </p:nvGraphicFramePr>
        <p:xfrm>
          <a:off x="838200" y="1825625"/>
          <a:ext cx="5257800" cy="3606800"/>
        </p:xfrm>
        <a:graphic>
          <a:graphicData uri="http://schemas.openxmlformats.org/drawingml/2006/table">
            <a:tbl>
              <a:tblPr firstRow="1" bandRow="1">
                <a:tableStyleId>{2D5ABB26-0587-4C30-8999-92F81FD0307C}</a:tableStyleId>
              </a:tblPr>
              <a:tblGrid>
                <a:gridCol w="1752600">
                  <a:extLst>
                    <a:ext uri="{9D8B030D-6E8A-4147-A177-3AD203B41FA5}">
                      <a16:colId xmlns:a16="http://schemas.microsoft.com/office/drawing/2014/main" val="3901862279"/>
                    </a:ext>
                  </a:extLst>
                </a:gridCol>
                <a:gridCol w="1752600">
                  <a:extLst>
                    <a:ext uri="{9D8B030D-6E8A-4147-A177-3AD203B41FA5}">
                      <a16:colId xmlns:a16="http://schemas.microsoft.com/office/drawing/2014/main" val="3617353495"/>
                    </a:ext>
                  </a:extLst>
                </a:gridCol>
                <a:gridCol w="1752600">
                  <a:extLst>
                    <a:ext uri="{9D8B030D-6E8A-4147-A177-3AD203B41FA5}">
                      <a16:colId xmlns:a16="http://schemas.microsoft.com/office/drawing/2014/main" val="4099223090"/>
                    </a:ext>
                  </a:extLst>
                </a:gridCol>
              </a:tblGrid>
              <a:tr h="370840">
                <a:tc>
                  <a:txBody>
                    <a:bodyPr/>
                    <a:lstStyle/>
                    <a:p>
                      <a:r>
                        <a:rPr lang="en-US" dirty="0"/>
                        <a:t>Vocabulary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solidFill>
                            <a:schemeClr val="accent6">
                              <a:lumMod val="75000"/>
                            </a:schemeClr>
                          </a:solidFill>
                        </a:rPr>
                        <a:t>Pos frequency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solidFill>
                            <a:srgbClr val="7030A0"/>
                          </a:solidFill>
                        </a:rPr>
                        <a:t>Negative frequency</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35103263"/>
                  </a:ext>
                </a:extLst>
              </a:tr>
              <a:tr h="370840">
                <a:tc>
                  <a:txBody>
                    <a:bodyPr/>
                    <a:lstStyle/>
                    <a:p>
                      <a:r>
                        <a:rPr lang="en-US" dirty="0"/>
                        <a:t>I</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1178866"/>
                  </a:ext>
                </a:extLst>
              </a:tr>
              <a:tr h="370840">
                <a:tc>
                  <a:txBody>
                    <a:bodyPr/>
                    <a:lstStyle/>
                    <a:p>
                      <a:r>
                        <a:rPr lang="en-US" dirty="0"/>
                        <a:t>Am</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91246668"/>
                  </a:ext>
                </a:extLst>
              </a:tr>
              <a:tr h="370840">
                <a:tc>
                  <a:txBody>
                    <a:bodyPr/>
                    <a:lstStyle/>
                    <a:p>
                      <a:r>
                        <a:rPr lang="en-US" dirty="0"/>
                        <a:t>Happy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2</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45558596"/>
                  </a:ext>
                </a:extLst>
              </a:tr>
              <a:tr h="370840">
                <a:tc>
                  <a:txBody>
                    <a:bodyPr/>
                    <a:lstStyle/>
                    <a:p>
                      <a:r>
                        <a:rPr lang="en-US" dirty="0"/>
                        <a:t>Because</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01197092"/>
                  </a:ext>
                </a:extLst>
              </a:tr>
              <a:tr h="370840">
                <a:tc>
                  <a:txBody>
                    <a:bodyPr/>
                    <a:lstStyle/>
                    <a:p>
                      <a:r>
                        <a:rPr lang="en-US" dirty="0"/>
                        <a:t>Learning</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71453946"/>
                  </a:ext>
                </a:extLst>
              </a:tr>
              <a:tr h="370840">
                <a:tc>
                  <a:txBody>
                    <a:bodyPr/>
                    <a:lstStyle/>
                    <a:p>
                      <a:r>
                        <a:rPr lang="en-US" dirty="0"/>
                        <a:t>ml</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17669769"/>
                  </a:ext>
                </a:extLst>
              </a:tr>
              <a:tr h="370840">
                <a:tc>
                  <a:txBody>
                    <a:bodyPr/>
                    <a:lstStyle/>
                    <a:p>
                      <a:r>
                        <a:rPr lang="en-US" dirty="0"/>
                        <a:t>Not</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99770296"/>
                  </a:ext>
                </a:extLst>
              </a:tr>
              <a:tr h="370840">
                <a:tc>
                  <a:txBody>
                    <a:bodyPr/>
                    <a:lstStyle/>
                    <a:p>
                      <a:r>
                        <a:rPr lang="en-US" dirty="0"/>
                        <a:t>sad</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41501305"/>
                  </a:ext>
                </a:extLst>
              </a:tr>
            </a:tbl>
          </a:graphicData>
        </a:graphic>
      </p:graphicFrame>
      <p:sp>
        <p:nvSpPr>
          <p:cNvPr id="5" name="TextBox 4">
            <a:extLst>
              <a:ext uri="{FF2B5EF4-FFF2-40B4-BE49-F238E27FC236}">
                <a16:creationId xmlns:a16="http://schemas.microsoft.com/office/drawing/2014/main" id="{6B6041CF-1AA7-4439-B0B3-2BDF5500992C}"/>
              </a:ext>
            </a:extLst>
          </p:cNvPr>
          <p:cNvSpPr txBox="1"/>
          <p:nvPr/>
        </p:nvSpPr>
        <p:spPr>
          <a:xfrm>
            <a:off x="6467912" y="3078760"/>
            <a:ext cx="4152550" cy="646331"/>
          </a:xfrm>
          <a:prstGeom prst="rect">
            <a:avLst/>
          </a:prstGeom>
          <a:noFill/>
        </p:spPr>
        <p:txBody>
          <a:bodyPr wrap="square" rtlCol="0">
            <a:spAutoFit/>
          </a:bodyPr>
          <a:lstStyle/>
          <a:p>
            <a:r>
              <a:rPr lang="en-US" dirty="0">
                <a:solidFill>
                  <a:schemeClr val="accent2"/>
                </a:solidFill>
              </a:rPr>
              <a:t>Freq’s: </a:t>
            </a:r>
            <a:r>
              <a:rPr lang="en-US" dirty="0"/>
              <a:t>Dictionary mapping from words , class to frequency</a:t>
            </a:r>
          </a:p>
        </p:txBody>
      </p:sp>
    </p:spTree>
    <p:extLst>
      <p:ext uri="{BB962C8B-B14F-4D97-AF65-F5344CB8AC3E}">
        <p14:creationId xmlns:p14="http://schemas.microsoft.com/office/powerpoint/2010/main" val="2326817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3EA4-F1BE-4D02-B638-FBF6164FBD2E}"/>
              </a:ext>
            </a:extLst>
          </p:cNvPr>
          <p:cNvSpPr>
            <a:spLocks noGrp="1"/>
          </p:cNvSpPr>
          <p:nvPr>
            <p:ph type="title"/>
          </p:nvPr>
        </p:nvSpPr>
        <p:spPr/>
        <p:txBody>
          <a:bodyPr/>
          <a:lstStyle/>
          <a:p>
            <a:r>
              <a:rPr lang="en-US" dirty="0"/>
              <a:t>Feature extraction</a:t>
            </a:r>
          </a:p>
        </p:txBody>
      </p:sp>
      <p:pic>
        <p:nvPicPr>
          <p:cNvPr id="5" name="Picture 4">
            <a:extLst>
              <a:ext uri="{FF2B5EF4-FFF2-40B4-BE49-F238E27FC236}">
                <a16:creationId xmlns:a16="http://schemas.microsoft.com/office/drawing/2014/main" id="{62161A74-9D96-466E-803C-09C16FC80D82}"/>
              </a:ext>
            </a:extLst>
          </p:cNvPr>
          <p:cNvPicPr>
            <a:picLocks noChangeAspect="1"/>
          </p:cNvPicPr>
          <p:nvPr/>
        </p:nvPicPr>
        <p:blipFill>
          <a:blip r:embed="rId2"/>
          <a:stretch>
            <a:fillRect/>
          </a:stretch>
        </p:blipFill>
        <p:spPr>
          <a:xfrm>
            <a:off x="542150" y="1976235"/>
            <a:ext cx="11107700" cy="2905530"/>
          </a:xfrm>
          <a:prstGeom prst="rect">
            <a:avLst/>
          </a:prstGeom>
        </p:spPr>
      </p:pic>
      <p:pic>
        <p:nvPicPr>
          <p:cNvPr id="7" name="Picture 6">
            <a:extLst>
              <a:ext uri="{FF2B5EF4-FFF2-40B4-BE49-F238E27FC236}">
                <a16:creationId xmlns:a16="http://schemas.microsoft.com/office/drawing/2014/main" id="{4F71328D-B7B9-4892-82AD-0D95BDE774A2}"/>
              </a:ext>
            </a:extLst>
          </p:cNvPr>
          <p:cNvPicPr>
            <a:picLocks noChangeAspect="1"/>
          </p:cNvPicPr>
          <p:nvPr/>
        </p:nvPicPr>
        <p:blipFill>
          <a:blip r:embed="rId3"/>
          <a:stretch>
            <a:fillRect/>
          </a:stretch>
        </p:blipFill>
        <p:spPr>
          <a:xfrm>
            <a:off x="3169870" y="4881765"/>
            <a:ext cx="7983064" cy="1162212"/>
          </a:xfrm>
          <a:prstGeom prst="rect">
            <a:avLst/>
          </a:prstGeom>
        </p:spPr>
      </p:pic>
      <p:sp>
        <p:nvSpPr>
          <p:cNvPr id="8" name="Rectangle 7">
            <a:extLst>
              <a:ext uri="{FF2B5EF4-FFF2-40B4-BE49-F238E27FC236}">
                <a16:creationId xmlns:a16="http://schemas.microsoft.com/office/drawing/2014/main" id="{97180F38-EBA9-461D-82E3-BFD3278C5E86}"/>
              </a:ext>
            </a:extLst>
          </p:cNvPr>
          <p:cNvSpPr/>
          <p:nvPr/>
        </p:nvSpPr>
        <p:spPr>
          <a:xfrm>
            <a:off x="737136" y="4881765"/>
            <a:ext cx="2098343" cy="954107"/>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Features of </a:t>
            </a:r>
            <a:r>
              <a:rPr lang="en-US" sz="2800" b="0" cap="none" spc="0" dirty="0" err="1">
                <a:ln w="0"/>
                <a:solidFill>
                  <a:schemeClr val="tx1"/>
                </a:solidFill>
                <a:effectLst>
                  <a:outerShdw blurRad="38100" dist="19050" dir="2700000" algn="tl" rotWithShape="0">
                    <a:schemeClr val="dk1">
                      <a:alpha val="40000"/>
                    </a:schemeClr>
                  </a:outerShdw>
                </a:effectLst>
              </a:rPr>
              <a:t>Comment_m</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637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616D-BB5C-4B33-8C10-25D2123DA8CA}"/>
              </a:ext>
            </a:extLst>
          </p:cNvPr>
          <p:cNvSpPr>
            <a:spLocks noGrp="1"/>
          </p:cNvSpPr>
          <p:nvPr>
            <p:ph type="ctrTitle"/>
          </p:nvPr>
        </p:nvSpPr>
        <p:spPr/>
        <p:txBody>
          <a:bodyPr>
            <a:normAutofit fontScale="90000"/>
          </a:bodyPr>
          <a:lstStyle/>
          <a:p>
            <a:pPr algn="ctr"/>
            <a:r>
              <a:rPr lang="en-US" sz="6000" dirty="0">
                <a:effectLst/>
                <a:latin typeface="Calibri" panose="020F0502020204030204" pitchFamily="34" charset="0"/>
                <a:ea typeface="Calibri" panose="020F0502020204030204" pitchFamily="34" charset="0"/>
                <a:cs typeface="Times New Roman" panose="02020603050405020304" pitchFamily="18" charset="0"/>
              </a:rPr>
              <a:t>Cyberbullying Detection on social media </a:t>
            </a:r>
            <a:br>
              <a:rPr lang="en-US" sz="6000" dirty="0">
                <a:effectLst/>
                <a:latin typeface="Calibri" panose="020F0502020204030204" pitchFamily="34" charset="0"/>
                <a:ea typeface="Calibri" panose="020F0502020204030204" pitchFamily="34" charset="0"/>
                <a:cs typeface="Times New Roman" panose="02020603050405020304" pitchFamily="18" charset="0"/>
              </a:rPr>
            </a:br>
            <a:r>
              <a:rPr lang="en-US" sz="6000" dirty="0">
                <a:effectLst/>
                <a:latin typeface="Calibri" panose="020F0502020204030204" pitchFamily="34" charset="0"/>
                <a:ea typeface="Calibri" panose="020F0502020204030204" pitchFamily="34" charset="0"/>
                <a:cs typeface="Times New Roman" panose="02020603050405020304" pitchFamily="18" charset="0"/>
              </a:rPr>
              <a:t>using Machine Learning</a:t>
            </a:r>
          </a:p>
        </p:txBody>
      </p:sp>
    </p:spTree>
    <p:extLst>
      <p:ext uri="{BB962C8B-B14F-4D97-AF65-F5344CB8AC3E}">
        <p14:creationId xmlns:p14="http://schemas.microsoft.com/office/powerpoint/2010/main" val="789266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E24-89FD-456F-8F83-13A9B4697C42}"/>
              </a:ext>
            </a:extLst>
          </p:cNvPr>
          <p:cNvSpPr>
            <a:spLocks noGrp="1"/>
          </p:cNvSpPr>
          <p:nvPr>
            <p:ph type="title"/>
          </p:nvPr>
        </p:nvSpPr>
        <p:spPr/>
        <p:txBody>
          <a:bodyPr/>
          <a:lstStyle/>
          <a:p>
            <a:r>
              <a:rPr lang="en-US" dirty="0"/>
              <a:t>Feature extraction</a:t>
            </a:r>
          </a:p>
        </p:txBody>
      </p:sp>
      <p:pic>
        <p:nvPicPr>
          <p:cNvPr id="5" name="Picture 4">
            <a:extLst>
              <a:ext uri="{FF2B5EF4-FFF2-40B4-BE49-F238E27FC236}">
                <a16:creationId xmlns:a16="http://schemas.microsoft.com/office/drawing/2014/main" id="{CFAA890A-FCA6-49F3-B63A-CC29DB8CFE80}"/>
              </a:ext>
            </a:extLst>
          </p:cNvPr>
          <p:cNvPicPr>
            <a:picLocks noChangeAspect="1"/>
          </p:cNvPicPr>
          <p:nvPr/>
        </p:nvPicPr>
        <p:blipFill>
          <a:blip r:embed="rId2"/>
          <a:stretch>
            <a:fillRect/>
          </a:stretch>
        </p:blipFill>
        <p:spPr>
          <a:xfrm>
            <a:off x="1027259" y="2994860"/>
            <a:ext cx="10326541" cy="3267531"/>
          </a:xfrm>
          <a:prstGeom prst="rect">
            <a:avLst/>
          </a:prstGeom>
        </p:spPr>
      </p:pic>
      <p:sp>
        <p:nvSpPr>
          <p:cNvPr id="6" name="TextBox 5">
            <a:extLst>
              <a:ext uri="{FF2B5EF4-FFF2-40B4-BE49-F238E27FC236}">
                <a16:creationId xmlns:a16="http://schemas.microsoft.com/office/drawing/2014/main" id="{3922CF24-46A7-40A9-8350-FEB238736E79}"/>
              </a:ext>
            </a:extLst>
          </p:cNvPr>
          <p:cNvSpPr txBox="1"/>
          <p:nvPr/>
        </p:nvSpPr>
        <p:spPr>
          <a:xfrm>
            <a:off x="2025395" y="1988831"/>
            <a:ext cx="8330268" cy="707886"/>
          </a:xfrm>
          <a:prstGeom prst="rect">
            <a:avLst/>
          </a:prstGeom>
          <a:noFill/>
        </p:spPr>
        <p:txBody>
          <a:bodyPr wrap="square" rtlCol="0">
            <a:spAutoFit/>
          </a:bodyPr>
          <a:lstStyle/>
          <a:p>
            <a:r>
              <a:rPr lang="en-US" sz="4000" dirty="0">
                <a:solidFill>
                  <a:schemeClr val="accent1">
                    <a:lumMod val="60000"/>
                    <a:lumOff val="40000"/>
                  </a:schemeClr>
                </a:solidFill>
              </a:rPr>
              <a:t>I am sad I am not learning NLP</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011FF05-F71A-438F-897F-C6AF859FAC8F}"/>
                  </a:ext>
                </a:extLst>
              </p14:cNvPr>
              <p14:cNvContentPartPr/>
              <p14:nvPr/>
            </p14:nvContentPartPr>
            <p14:xfrm>
              <a:off x="1652298" y="3657296"/>
              <a:ext cx="360" cy="360"/>
            </p14:xfrm>
          </p:contentPart>
        </mc:Choice>
        <mc:Fallback xmlns="">
          <p:pic>
            <p:nvPicPr>
              <p:cNvPr id="3" name="Ink 2">
                <a:extLst>
                  <a:ext uri="{FF2B5EF4-FFF2-40B4-BE49-F238E27FC236}">
                    <a16:creationId xmlns:a16="http://schemas.microsoft.com/office/drawing/2014/main" id="{3011FF05-F71A-438F-897F-C6AF859FAC8F}"/>
                  </a:ext>
                </a:extLst>
              </p:cNvPr>
              <p:cNvPicPr/>
              <p:nvPr/>
            </p:nvPicPr>
            <p:blipFill>
              <a:blip r:embed="rId4"/>
              <a:stretch>
                <a:fillRect/>
              </a:stretch>
            </p:blipFill>
            <p:spPr>
              <a:xfrm>
                <a:off x="1643658" y="3648656"/>
                <a:ext cx="18000" cy="18000"/>
              </a:xfrm>
              <a:prstGeom prst="rect">
                <a:avLst/>
              </a:prstGeom>
            </p:spPr>
          </p:pic>
        </mc:Fallback>
      </mc:AlternateContent>
    </p:spTree>
    <p:extLst>
      <p:ext uri="{BB962C8B-B14F-4D97-AF65-F5344CB8AC3E}">
        <p14:creationId xmlns:p14="http://schemas.microsoft.com/office/powerpoint/2010/main" val="2503080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9495-B82D-46BE-8854-2F745DB3CA2F}"/>
              </a:ext>
            </a:extLst>
          </p:cNvPr>
          <p:cNvSpPr>
            <a:spLocks noGrp="1"/>
          </p:cNvSpPr>
          <p:nvPr>
            <p:ph type="title"/>
          </p:nvPr>
        </p:nvSpPr>
        <p:spPr/>
        <p:txBody>
          <a:bodyPr/>
          <a:lstStyle/>
          <a:p>
            <a:r>
              <a:rPr lang="en-US" dirty="0"/>
              <a:t>Model selection</a:t>
            </a:r>
          </a:p>
        </p:txBody>
      </p:sp>
      <p:pic>
        <p:nvPicPr>
          <p:cNvPr id="5" name="Content Placeholder 4">
            <a:extLst>
              <a:ext uri="{FF2B5EF4-FFF2-40B4-BE49-F238E27FC236}">
                <a16:creationId xmlns:a16="http://schemas.microsoft.com/office/drawing/2014/main" id="{9777035E-853B-42D9-A1B7-F204EC4213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587" y="1825625"/>
            <a:ext cx="6551802" cy="4351338"/>
          </a:xfrm>
        </p:spPr>
      </p:pic>
    </p:spTree>
    <p:extLst>
      <p:ext uri="{BB962C8B-B14F-4D97-AF65-F5344CB8AC3E}">
        <p14:creationId xmlns:p14="http://schemas.microsoft.com/office/powerpoint/2010/main" val="3974232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F35A8-9608-4E2C-A077-5D582C3675A8}"/>
              </a:ext>
            </a:extLst>
          </p:cNvPr>
          <p:cNvPicPr>
            <a:picLocks noChangeAspect="1"/>
          </p:cNvPicPr>
          <p:nvPr/>
        </p:nvPicPr>
        <p:blipFill>
          <a:blip r:embed="rId2"/>
          <a:stretch>
            <a:fillRect/>
          </a:stretch>
        </p:blipFill>
        <p:spPr>
          <a:xfrm>
            <a:off x="362021" y="3221332"/>
            <a:ext cx="9404058" cy="3043107"/>
          </a:xfrm>
          <a:prstGeom prst="rect">
            <a:avLst/>
          </a:prstGeom>
        </p:spPr>
      </p:pic>
      <p:sp>
        <p:nvSpPr>
          <p:cNvPr id="2" name="Title 1">
            <a:extLst>
              <a:ext uri="{FF2B5EF4-FFF2-40B4-BE49-F238E27FC236}">
                <a16:creationId xmlns:a16="http://schemas.microsoft.com/office/drawing/2014/main" id="{ED53C68A-76DD-4050-9395-34AB3F005B18}"/>
              </a:ext>
            </a:extLst>
          </p:cNvPr>
          <p:cNvSpPr>
            <a:spLocks noGrp="1"/>
          </p:cNvSpPr>
          <p:nvPr>
            <p:ph type="title"/>
          </p:nvPr>
        </p:nvSpPr>
        <p:spPr/>
        <p:txBody>
          <a:bodyPr/>
          <a:lstStyle/>
          <a:p>
            <a:r>
              <a:rPr lang="en-US" dirty="0"/>
              <a:t>Overview of SVM</a:t>
            </a:r>
          </a:p>
        </p:txBody>
      </p:sp>
      <p:sp>
        <p:nvSpPr>
          <p:cNvPr id="3" name="TextBox 2">
            <a:extLst>
              <a:ext uri="{FF2B5EF4-FFF2-40B4-BE49-F238E27FC236}">
                <a16:creationId xmlns:a16="http://schemas.microsoft.com/office/drawing/2014/main" id="{54D75FDF-C6B2-4F7A-994B-C50E2B5E6BC0}"/>
              </a:ext>
            </a:extLst>
          </p:cNvPr>
          <p:cNvSpPr txBox="1"/>
          <p:nvPr/>
        </p:nvSpPr>
        <p:spPr>
          <a:xfrm>
            <a:off x="662730" y="1602297"/>
            <a:ext cx="9404059" cy="1477328"/>
          </a:xfrm>
          <a:prstGeom prst="rect">
            <a:avLst/>
          </a:prstGeom>
          <a:noFill/>
        </p:spPr>
        <p:txBody>
          <a:bodyPr wrap="square" rtlCol="0">
            <a:spAutoFit/>
          </a:bodyPr>
          <a:lstStyle/>
          <a:p>
            <a:r>
              <a:rPr lang="en-US" dirty="0"/>
              <a:t>SVM seeks to efficiently distinguish the two categories (e.g., positive and negative). If the dataset is separable by nonlinear boundaries, specific kernels are implemented in the SVM to turn the function space appropriately. Soft margin is utilized to prevent overfitting by giving less weighting to classification errors along the decision boundaries for a dataset that is not easily separable  In this research, we utilize SVM with a gamma kernel for the basis function</a:t>
            </a:r>
          </a:p>
        </p:txBody>
      </p:sp>
      <p:pic>
        <p:nvPicPr>
          <p:cNvPr id="7" name="Picture 6">
            <a:extLst>
              <a:ext uri="{FF2B5EF4-FFF2-40B4-BE49-F238E27FC236}">
                <a16:creationId xmlns:a16="http://schemas.microsoft.com/office/drawing/2014/main" id="{0E3BDE04-D7D0-4B7A-9900-F703D2157C51}"/>
              </a:ext>
            </a:extLst>
          </p:cNvPr>
          <p:cNvPicPr>
            <a:picLocks noChangeAspect="1"/>
          </p:cNvPicPr>
          <p:nvPr/>
        </p:nvPicPr>
        <p:blipFill>
          <a:blip r:embed="rId3"/>
          <a:stretch>
            <a:fillRect/>
          </a:stretch>
        </p:blipFill>
        <p:spPr>
          <a:xfrm>
            <a:off x="7127951" y="3778376"/>
            <a:ext cx="3629532" cy="685896"/>
          </a:xfrm>
          <a:prstGeom prst="rect">
            <a:avLst/>
          </a:prstGeom>
        </p:spPr>
      </p:pic>
    </p:spTree>
    <p:extLst>
      <p:ext uri="{BB962C8B-B14F-4D97-AF65-F5344CB8AC3E}">
        <p14:creationId xmlns:p14="http://schemas.microsoft.com/office/powerpoint/2010/main" val="2584655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4F82-4895-4E45-A03B-B7684CE1EAD7}"/>
              </a:ext>
            </a:extLst>
          </p:cNvPr>
          <p:cNvSpPr>
            <a:spLocks noGrp="1"/>
          </p:cNvSpPr>
          <p:nvPr>
            <p:ph type="title"/>
          </p:nvPr>
        </p:nvSpPr>
        <p:spPr/>
        <p:txBody>
          <a:bodyPr/>
          <a:lstStyle/>
          <a:p>
            <a:r>
              <a:rPr lang="en-US" dirty="0"/>
              <a:t>Algorithm of SVM</a:t>
            </a:r>
          </a:p>
        </p:txBody>
      </p:sp>
      <p:pic>
        <p:nvPicPr>
          <p:cNvPr id="5" name="Picture 4">
            <a:extLst>
              <a:ext uri="{FF2B5EF4-FFF2-40B4-BE49-F238E27FC236}">
                <a16:creationId xmlns:a16="http://schemas.microsoft.com/office/drawing/2014/main" id="{7C167216-CFE2-4B1E-A8E1-D1DCB9E5B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760" y="1514784"/>
            <a:ext cx="3552039" cy="5343216"/>
          </a:xfrm>
          <a:prstGeom prst="rect">
            <a:avLst/>
          </a:prstGeom>
        </p:spPr>
      </p:pic>
      <p:sp>
        <p:nvSpPr>
          <p:cNvPr id="6" name="TextBox 5">
            <a:extLst>
              <a:ext uri="{FF2B5EF4-FFF2-40B4-BE49-F238E27FC236}">
                <a16:creationId xmlns:a16="http://schemas.microsoft.com/office/drawing/2014/main" id="{13D7EE52-CA7E-42E8-A263-7A653F838505}"/>
              </a:ext>
            </a:extLst>
          </p:cNvPr>
          <p:cNvSpPr txBox="1"/>
          <p:nvPr/>
        </p:nvSpPr>
        <p:spPr>
          <a:xfrm>
            <a:off x="5637402" y="2973897"/>
            <a:ext cx="65" cy="276999"/>
          </a:xfrm>
          <a:prstGeom prst="rect">
            <a:avLst/>
          </a:prstGeom>
          <a:noFill/>
        </p:spPr>
        <p:txBody>
          <a:bodyPr wrap="none" lIns="0" tIns="0" rIns="0" bIns="0" rtlCol="0">
            <a:spAutoFit/>
          </a:bodyPr>
          <a:lstStyle/>
          <a:p>
            <a:endParaRPr lang="en-US" dirty="0"/>
          </a:p>
        </p:txBody>
      </p:sp>
      <p:sp>
        <p:nvSpPr>
          <p:cNvPr id="7" name="TextBox 6">
            <a:extLst>
              <a:ext uri="{FF2B5EF4-FFF2-40B4-BE49-F238E27FC236}">
                <a16:creationId xmlns:a16="http://schemas.microsoft.com/office/drawing/2014/main" id="{1050E74B-1004-46DD-B1B1-C0517FF8B839}"/>
              </a:ext>
            </a:extLst>
          </p:cNvPr>
          <p:cNvSpPr txBox="1"/>
          <p:nvPr/>
        </p:nvSpPr>
        <p:spPr>
          <a:xfrm>
            <a:off x="947956" y="1770077"/>
            <a:ext cx="6090407" cy="3416320"/>
          </a:xfrm>
          <a:prstGeom prst="rect">
            <a:avLst/>
          </a:prstGeom>
          <a:noFill/>
        </p:spPr>
        <p:txBody>
          <a:bodyPr wrap="square" rtlCol="0">
            <a:spAutoFit/>
          </a:bodyPr>
          <a:lstStyle/>
          <a:p>
            <a:r>
              <a:rPr lang="en-US" dirty="0"/>
              <a:t>Training input(X)=[8,</a:t>
            </a:r>
          </a:p>
          <a:p>
            <a:r>
              <a:rPr lang="en-US" dirty="0"/>
              <a:t>		11]</a:t>
            </a:r>
          </a:p>
          <a:p>
            <a:r>
              <a:rPr lang="en-US" dirty="0"/>
              <a:t>Training output(Y)=[1]</a:t>
            </a:r>
          </a:p>
          <a:p>
            <a:r>
              <a:rPr lang="en-US" dirty="0"/>
              <a:t>Weights(W)=[0.41,-0.16]</a:t>
            </a:r>
          </a:p>
          <a:p>
            <a:r>
              <a:rPr lang="en-US" dirty="0"/>
              <a:t>Bias(B)=0.34</a:t>
            </a:r>
          </a:p>
          <a:p>
            <a:r>
              <a:rPr lang="en-US" dirty="0"/>
              <a:t>Prediction function(h)=[W.X]+b</a:t>
            </a:r>
          </a:p>
          <a:p>
            <a:r>
              <a:rPr lang="en-US" dirty="0"/>
              <a:t>	                 h=[8*0.41+(-0.16)*11]+0.34</a:t>
            </a:r>
          </a:p>
          <a:p>
            <a:r>
              <a:rPr lang="en-US" dirty="0"/>
              <a:t>		h=[3.28-1.76]+0.34</a:t>
            </a:r>
          </a:p>
          <a:p>
            <a:r>
              <a:rPr lang="en-US" dirty="0"/>
              <a:t>		h=1.86 </a:t>
            </a:r>
          </a:p>
          <a:p>
            <a:r>
              <a:rPr lang="en-US" dirty="0"/>
              <a:t>		h&gt;=0 </a:t>
            </a:r>
          </a:p>
          <a:p>
            <a:r>
              <a:rPr lang="en-US" dirty="0"/>
              <a:t>This says that the cyberbullying is detected if this h is less than 0 we get the cyberbullying activities not detected</a:t>
            </a:r>
          </a:p>
        </p:txBody>
      </p:sp>
    </p:spTree>
    <p:extLst>
      <p:ext uri="{BB962C8B-B14F-4D97-AF65-F5344CB8AC3E}">
        <p14:creationId xmlns:p14="http://schemas.microsoft.com/office/powerpoint/2010/main" val="2626709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EE634-BE1B-4AD1-A193-D54273DC55E6}"/>
              </a:ext>
            </a:extLst>
          </p:cNvPr>
          <p:cNvSpPr>
            <a:spLocks noGrp="1"/>
          </p:cNvSpPr>
          <p:nvPr>
            <p:ph idx="1"/>
          </p:nvPr>
        </p:nvSpPr>
        <p:spPr/>
        <p:txBody>
          <a:bodyPr/>
          <a:lstStyle/>
          <a:p>
            <a:r>
              <a:rPr lang="en-US" b="0" i="0" dirty="0">
                <a:solidFill>
                  <a:srgbClr val="202124"/>
                </a:solidFill>
                <a:effectLst/>
                <a:latin typeface="Roboto" panose="020B0604020202020204" pitchFamily="2" charset="0"/>
              </a:rPr>
              <a:t>Manual, script-driven, and interactive process </a:t>
            </a:r>
          </a:p>
          <a:p>
            <a:r>
              <a:rPr lang="en-US" b="0" i="0" dirty="0">
                <a:solidFill>
                  <a:srgbClr val="202124"/>
                </a:solidFill>
                <a:effectLst/>
                <a:latin typeface="Roboto" panose="02000000000000000000" pitchFamily="2" charset="0"/>
              </a:rPr>
              <a:t>Deployment is in form of prediction service</a:t>
            </a:r>
            <a:r>
              <a:rPr lang="en-US" dirty="0">
                <a:solidFill>
                  <a:srgbClr val="202124"/>
                </a:solidFill>
                <a:latin typeface="Roboto" panose="020B0604020202020204" pitchFamily="2" charset="0"/>
              </a:rPr>
              <a:t> which contains both API and webapp</a:t>
            </a:r>
          </a:p>
          <a:p>
            <a:r>
              <a:rPr lang="en-US" dirty="0"/>
              <a:t>Code had been modularized in form of pipelines for experimentation purpose</a:t>
            </a:r>
          </a:p>
          <a:p>
            <a:pPr marL="0" indent="0">
              <a:buNone/>
            </a:pPr>
            <a:endParaRPr lang="en-US" dirty="0"/>
          </a:p>
        </p:txBody>
      </p:sp>
      <p:sp>
        <p:nvSpPr>
          <p:cNvPr id="5" name="Title 4">
            <a:extLst>
              <a:ext uri="{FF2B5EF4-FFF2-40B4-BE49-F238E27FC236}">
                <a16:creationId xmlns:a16="http://schemas.microsoft.com/office/drawing/2014/main" id="{96E5D4C3-0CCD-4B37-BAFF-077280CD9111}"/>
              </a:ext>
            </a:extLst>
          </p:cNvPr>
          <p:cNvSpPr>
            <a:spLocks noGrp="1"/>
          </p:cNvSpPr>
          <p:nvPr>
            <p:ph type="title"/>
          </p:nvPr>
        </p:nvSpPr>
        <p:spPr/>
        <p:txBody>
          <a:bodyPr/>
          <a:lstStyle/>
          <a:p>
            <a:r>
              <a:rPr lang="en-US" dirty="0"/>
              <a:t>Features</a:t>
            </a:r>
          </a:p>
        </p:txBody>
      </p:sp>
    </p:spTree>
    <p:extLst>
      <p:ext uri="{BB962C8B-B14F-4D97-AF65-F5344CB8AC3E}">
        <p14:creationId xmlns:p14="http://schemas.microsoft.com/office/powerpoint/2010/main" val="165840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CFA0-42E1-446B-98DC-F693183E5FAC}"/>
              </a:ext>
            </a:extLst>
          </p:cNvPr>
          <p:cNvSpPr>
            <a:spLocks noGrp="1"/>
          </p:cNvSpPr>
          <p:nvPr>
            <p:ph type="title"/>
          </p:nvPr>
        </p:nvSpPr>
        <p:spPr/>
        <p:txBody>
          <a:bodyPr/>
          <a:lstStyle/>
          <a:p>
            <a:r>
              <a:rPr lang="en-US" dirty="0"/>
              <a:t>Software Development</a:t>
            </a:r>
          </a:p>
        </p:txBody>
      </p:sp>
      <p:pic>
        <p:nvPicPr>
          <p:cNvPr id="11" name="Picture 10">
            <a:extLst>
              <a:ext uri="{FF2B5EF4-FFF2-40B4-BE49-F238E27FC236}">
                <a16:creationId xmlns:a16="http://schemas.microsoft.com/office/drawing/2014/main" id="{826EF219-F09C-4865-A483-426CCBCE5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61" y="1077496"/>
            <a:ext cx="3623136" cy="2697550"/>
          </a:xfrm>
          <a:prstGeom prst="rect">
            <a:avLst/>
          </a:prstGeom>
        </p:spPr>
      </p:pic>
      <p:pic>
        <p:nvPicPr>
          <p:cNvPr id="13" name="Picture 12">
            <a:extLst>
              <a:ext uri="{FF2B5EF4-FFF2-40B4-BE49-F238E27FC236}">
                <a16:creationId xmlns:a16="http://schemas.microsoft.com/office/drawing/2014/main" id="{307B56FF-C9E5-4CA4-8749-5533170D6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484" y="969132"/>
            <a:ext cx="3907697" cy="2633448"/>
          </a:xfrm>
          <a:prstGeom prst="rect">
            <a:avLst/>
          </a:prstGeom>
        </p:spPr>
      </p:pic>
      <p:pic>
        <p:nvPicPr>
          <p:cNvPr id="15" name="Picture 14">
            <a:extLst>
              <a:ext uri="{FF2B5EF4-FFF2-40B4-BE49-F238E27FC236}">
                <a16:creationId xmlns:a16="http://schemas.microsoft.com/office/drawing/2014/main" id="{4E1AD8AA-5E8E-4C6A-848E-70732B5E50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627" y="3825871"/>
            <a:ext cx="9026554" cy="2633448"/>
          </a:xfrm>
          <a:prstGeom prst="rect">
            <a:avLst/>
          </a:prstGeom>
        </p:spPr>
      </p:pic>
    </p:spTree>
    <p:extLst>
      <p:ext uri="{BB962C8B-B14F-4D97-AF65-F5344CB8AC3E}">
        <p14:creationId xmlns:p14="http://schemas.microsoft.com/office/powerpoint/2010/main" val="759870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B459F5-6F7D-4116-9D95-1B440C132E9D}"/>
              </a:ext>
            </a:extLst>
          </p:cNvPr>
          <p:cNvSpPr/>
          <p:nvPr/>
        </p:nvSpPr>
        <p:spPr>
          <a:xfrm>
            <a:off x="4551411" y="2967335"/>
            <a:ext cx="308917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55345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EC45-47F9-4B26-B028-3B4BCEEE599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9478D6E5-0107-4AB4-93ED-30A853C6BDD2}"/>
              </a:ext>
            </a:extLst>
          </p:cNvPr>
          <p:cNvSpPr>
            <a:spLocks noGrp="1"/>
          </p:cNvSpPr>
          <p:nvPr>
            <p:ph idx="1"/>
          </p:nvPr>
        </p:nvSpPr>
        <p:spPr/>
        <p:txBody>
          <a:bodyPr/>
          <a:lstStyle/>
          <a:p>
            <a:r>
              <a:rPr lang="en-US" dirty="0">
                <a:hlinkClick r:id="rId2" action="ppaction://hlinksldjump"/>
              </a:rPr>
              <a:t>Introduction</a:t>
            </a:r>
            <a:endParaRPr lang="en-US" dirty="0"/>
          </a:p>
          <a:p>
            <a:r>
              <a:rPr lang="en-US" dirty="0">
                <a:hlinkClick r:id="rId3" action="ppaction://hlinksldjump"/>
              </a:rPr>
              <a:t>Existing system</a:t>
            </a:r>
            <a:endParaRPr lang="en-US" dirty="0"/>
          </a:p>
          <a:p>
            <a:r>
              <a:rPr lang="en-US" dirty="0">
                <a:hlinkClick r:id="rId4" action="ppaction://hlinksldjump"/>
              </a:rPr>
              <a:t>Limitation of Existing system</a:t>
            </a:r>
            <a:endParaRPr lang="en-US" dirty="0"/>
          </a:p>
          <a:p>
            <a:r>
              <a:rPr lang="en-US" dirty="0">
                <a:hlinkClick r:id="rId5" action="ppaction://hlinksldjump"/>
              </a:rPr>
              <a:t>Proposed system</a:t>
            </a:r>
            <a:endParaRPr lang="en-US" dirty="0"/>
          </a:p>
          <a:p>
            <a:r>
              <a:rPr lang="en-US" dirty="0">
                <a:hlinkClick r:id="rId6" action="ppaction://hlinksldjump"/>
              </a:rPr>
              <a:t>Model selection</a:t>
            </a:r>
            <a:endParaRPr lang="en-US" dirty="0"/>
          </a:p>
          <a:p>
            <a:r>
              <a:rPr lang="en-US" dirty="0">
                <a:hlinkClick r:id="rId7" action="ppaction://hlinksldjump"/>
              </a:rPr>
              <a:t>SVM theory and computation</a:t>
            </a:r>
            <a:endParaRPr lang="en-US" dirty="0"/>
          </a:p>
          <a:p>
            <a:r>
              <a:rPr lang="en-US" dirty="0">
                <a:hlinkClick r:id="rId8" action="ppaction://hlinksldjump"/>
              </a:rPr>
              <a:t>Features of system</a:t>
            </a:r>
            <a:endParaRPr lang="en-US" dirty="0"/>
          </a:p>
        </p:txBody>
      </p:sp>
    </p:spTree>
    <p:extLst>
      <p:ext uri="{BB962C8B-B14F-4D97-AF65-F5344CB8AC3E}">
        <p14:creationId xmlns:p14="http://schemas.microsoft.com/office/powerpoint/2010/main" val="208066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3F8-0F33-4723-B2A2-34716DE5137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A008D8-8922-45CF-8832-E3DE0B8D4EE0}"/>
              </a:ext>
            </a:extLst>
          </p:cNvPr>
          <p:cNvSpPr>
            <a:spLocks noGrp="1"/>
          </p:cNvSpPr>
          <p:nvPr>
            <p:ph idx="1"/>
          </p:nvPr>
        </p:nvSpPr>
        <p:spPr>
          <a:xfrm>
            <a:off x="838200" y="1624289"/>
            <a:ext cx="10515600" cy="4351338"/>
          </a:xfrm>
        </p:spPr>
        <p:txBody>
          <a:bodyPr/>
          <a:lstStyle/>
          <a:p>
            <a:r>
              <a:rPr lang="en-US" dirty="0"/>
              <a:t>Reynolds had defined cyberbullying as “willful and repeated harm inflicted through the medium of electronic text”</a:t>
            </a:r>
          </a:p>
          <a:p>
            <a:r>
              <a:rPr lang="en-US" dirty="0"/>
              <a:t>Al- Garadi, Varathan and Ravana had defined it as “be a sub-type of aggressive behavior in which an individual or group of individuals repeatedly attack, humiliate and/or exclude a relatively powerless person” </a:t>
            </a:r>
          </a:p>
          <a:p>
            <a:r>
              <a:rPr lang="en-US" dirty="0"/>
              <a:t>Most of the victims of cyberbullying are teens which does not report to parents and hence attackers  not get identified to prevent this we had to go to select automatic detection than traditional method</a:t>
            </a:r>
          </a:p>
        </p:txBody>
      </p:sp>
    </p:spTree>
    <p:extLst>
      <p:ext uri="{BB962C8B-B14F-4D97-AF65-F5344CB8AC3E}">
        <p14:creationId xmlns:p14="http://schemas.microsoft.com/office/powerpoint/2010/main" val="292683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57F7-2A17-4C28-8DE5-665620ADE181}"/>
              </a:ext>
            </a:extLst>
          </p:cNvPr>
          <p:cNvSpPr>
            <a:spLocks noGrp="1"/>
          </p:cNvSpPr>
          <p:nvPr>
            <p:ph type="title"/>
          </p:nvPr>
        </p:nvSpPr>
        <p:spPr/>
        <p:txBody>
          <a:bodyPr/>
          <a:lstStyle/>
          <a:p>
            <a:r>
              <a:rPr lang="en-US" dirty="0"/>
              <a:t>Effects of cyberbullying</a:t>
            </a:r>
          </a:p>
        </p:txBody>
      </p:sp>
      <p:pic>
        <p:nvPicPr>
          <p:cNvPr id="5" name="Content Placeholder 4">
            <a:extLst>
              <a:ext uri="{FF2B5EF4-FFF2-40B4-BE49-F238E27FC236}">
                <a16:creationId xmlns:a16="http://schemas.microsoft.com/office/drawing/2014/main" id="{F8445BEA-B9FB-44A9-A70D-46B41D9CF52E}"/>
              </a:ext>
            </a:extLst>
          </p:cNvPr>
          <p:cNvPicPr>
            <a:picLocks noGrp="1" noChangeAspect="1"/>
          </p:cNvPicPr>
          <p:nvPr>
            <p:ph idx="1"/>
          </p:nvPr>
        </p:nvPicPr>
        <p:blipFill>
          <a:blip r:embed="rId2"/>
          <a:stretch>
            <a:fillRect/>
          </a:stretch>
        </p:blipFill>
        <p:spPr>
          <a:xfrm>
            <a:off x="2382474" y="2299393"/>
            <a:ext cx="6702804" cy="38413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829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C195-EA5F-4544-B000-EE1D3155FDF9}"/>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03A6E48-C26B-4F29-BCE6-22CB73479F79}"/>
              </a:ext>
            </a:extLst>
          </p:cNvPr>
          <p:cNvSpPr>
            <a:spLocks noGrp="1"/>
          </p:cNvSpPr>
          <p:nvPr>
            <p:ph idx="1"/>
          </p:nvPr>
        </p:nvSpPr>
        <p:spPr/>
        <p:txBody>
          <a:bodyPr/>
          <a:lstStyle/>
          <a:p>
            <a:r>
              <a:rPr lang="en-US" dirty="0"/>
              <a:t>Existing system uses supervised machine learning technique to solve this problem general algorithms like Logistic regression, Navies bayes, Random forest, decision tree and  SVM.</a:t>
            </a:r>
          </a:p>
          <a:p>
            <a:r>
              <a:rPr lang="en-US" dirty="0"/>
              <a:t>Features is based on textual and TF-IDF, word embedding are used to extract from text.</a:t>
            </a:r>
          </a:p>
          <a:p>
            <a:r>
              <a:rPr lang="en-US" dirty="0"/>
              <a:t>Evaluation metrics for all systems are accuracy, precision, recall, F1-score are used</a:t>
            </a:r>
          </a:p>
        </p:txBody>
      </p:sp>
    </p:spTree>
    <p:extLst>
      <p:ext uri="{BB962C8B-B14F-4D97-AF65-F5344CB8AC3E}">
        <p14:creationId xmlns:p14="http://schemas.microsoft.com/office/powerpoint/2010/main" val="6269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4757-23FD-4A7A-82ED-28620FF2519B}"/>
              </a:ext>
            </a:extLst>
          </p:cNvPr>
          <p:cNvSpPr>
            <a:spLocks noGrp="1"/>
          </p:cNvSpPr>
          <p:nvPr>
            <p:ph type="title"/>
          </p:nvPr>
        </p:nvSpPr>
        <p:spPr/>
        <p:txBody>
          <a:bodyPr/>
          <a:lstStyle/>
          <a:p>
            <a:r>
              <a:rPr lang="en-US" dirty="0"/>
              <a:t>Supervised ml</a:t>
            </a:r>
          </a:p>
        </p:txBody>
      </p:sp>
      <p:pic>
        <p:nvPicPr>
          <p:cNvPr id="5" name="Content Placeholder 4">
            <a:extLst>
              <a:ext uri="{FF2B5EF4-FFF2-40B4-BE49-F238E27FC236}">
                <a16:creationId xmlns:a16="http://schemas.microsoft.com/office/drawing/2014/main" id="{40E34C37-FD70-48DB-BF6C-5ED7B2CA5FF0}"/>
              </a:ext>
            </a:extLst>
          </p:cNvPr>
          <p:cNvPicPr>
            <a:picLocks noGrp="1" noChangeAspect="1"/>
          </p:cNvPicPr>
          <p:nvPr>
            <p:ph idx="1"/>
          </p:nvPr>
        </p:nvPicPr>
        <p:blipFill>
          <a:blip r:embed="rId2"/>
          <a:stretch>
            <a:fillRect/>
          </a:stretch>
        </p:blipFill>
        <p:spPr>
          <a:xfrm>
            <a:off x="838200" y="1838199"/>
            <a:ext cx="10515600" cy="4326189"/>
          </a:xfrm>
        </p:spPr>
      </p:pic>
      <p:grpSp>
        <p:nvGrpSpPr>
          <p:cNvPr id="8" name="Group 7">
            <a:extLst>
              <a:ext uri="{FF2B5EF4-FFF2-40B4-BE49-F238E27FC236}">
                <a16:creationId xmlns:a16="http://schemas.microsoft.com/office/drawing/2014/main" id="{C67D9DB5-C188-4BB9-A02B-C2AA33B6EB8E}"/>
              </a:ext>
            </a:extLst>
          </p:cNvPr>
          <p:cNvGrpSpPr/>
          <p:nvPr/>
        </p:nvGrpSpPr>
        <p:grpSpPr>
          <a:xfrm>
            <a:off x="1902498" y="2994896"/>
            <a:ext cx="522000" cy="391320"/>
            <a:chOff x="1902498" y="2994896"/>
            <a:chExt cx="522000" cy="3913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208DBC5-16E6-4315-BC68-3E6CEA269F55}"/>
                    </a:ext>
                  </a:extLst>
                </p14:cNvPr>
                <p14:cNvContentPartPr/>
                <p14:nvPr/>
              </p14:nvContentPartPr>
              <p14:xfrm>
                <a:off x="1902498" y="2994896"/>
                <a:ext cx="270000" cy="391320"/>
              </p14:xfrm>
            </p:contentPart>
          </mc:Choice>
          <mc:Fallback xmlns="">
            <p:pic>
              <p:nvPicPr>
                <p:cNvPr id="3" name="Ink 2">
                  <a:extLst>
                    <a:ext uri="{FF2B5EF4-FFF2-40B4-BE49-F238E27FC236}">
                      <a16:creationId xmlns:a16="http://schemas.microsoft.com/office/drawing/2014/main" id="{D208DBC5-16E6-4315-BC68-3E6CEA269F55}"/>
                    </a:ext>
                  </a:extLst>
                </p:cNvPr>
                <p:cNvPicPr/>
                <p:nvPr/>
              </p:nvPicPr>
              <p:blipFill>
                <a:blip r:embed="rId4"/>
                <a:stretch>
                  <a:fillRect/>
                </a:stretch>
              </p:blipFill>
              <p:spPr>
                <a:xfrm>
                  <a:off x="1893858" y="2985896"/>
                  <a:ext cx="2876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6FE723B-AD76-4214-8CA3-EE326E88E7C2}"/>
                    </a:ext>
                  </a:extLst>
                </p14:cNvPr>
                <p14:cNvContentPartPr/>
                <p14:nvPr/>
              </p14:nvContentPartPr>
              <p14:xfrm>
                <a:off x="2281938" y="3036656"/>
                <a:ext cx="35280" cy="250920"/>
              </p14:xfrm>
            </p:contentPart>
          </mc:Choice>
          <mc:Fallback xmlns="">
            <p:pic>
              <p:nvPicPr>
                <p:cNvPr id="4" name="Ink 3">
                  <a:extLst>
                    <a:ext uri="{FF2B5EF4-FFF2-40B4-BE49-F238E27FC236}">
                      <a16:creationId xmlns:a16="http://schemas.microsoft.com/office/drawing/2014/main" id="{66FE723B-AD76-4214-8CA3-EE326E88E7C2}"/>
                    </a:ext>
                  </a:extLst>
                </p:cNvPr>
                <p:cNvPicPr/>
                <p:nvPr/>
              </p:nvPicPr>
              <p:blipFill>
                <a:blip r:embed="rId6"/>
                <a:stretch>
                  <a:fillRect/>
                </a:stretch>
              </p:blipFill>
              <p:spPr>
                <a:xfrm>
                  <a:off x="2272938" y="3028016"/>
                  <a:ext cx="529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065439A-BD92-443B-A900-F5CDC1FB1B66}"/>
                    </a:ext>
                  </a:extLst>
                </p14:cNvPr>
                <p14:cNvContentPartPr/>
                <p14:nvPr/>
              </p14:nvContentPartPr>
              <p14:xfrm>
                <a:off x="2391018" y="3246536"/>
                <a:ext cx="33480" cy="83880"/>
              </p14:xfrm>
            </p:contentPart>
          </mc:Choice>
          <mc:Fallback xmlns="">
            <p:pic>
              <p:nvPicPr>
                <p:cNvPr id="7" name="Ink 6">
                  <a:extLst>
                    <a:ext uri="{FF2B5EF4-FFF2-40B4-BE49-F238E27FC236}">
                      <a16:creationId xmlns:a16="http://schemas.microsoft.com/office/drawing/2014/main" id="{B065439A-BD92-443B-A900-F5CDC1FB1B66}"/>
                    </a:ext>
                  </a:extLst>
                </p:cNvPr>
                <p:cNvPicPr/>
                <p:nvPr/>
              </p:nvPicPr>
              <p:blipFill>
                <a:blip r:embed="rId8"/>
                <a:stretch>
                  <a:fillRect/>
                </a:stretch>
              </p:blipFill>
              <p:spPr>
                <a:xfrm>
                  <a:off x="2382018" y="3237536"/>
                  <a:ext cx="51120" cy="101520"/>
                </a:xfrm>
                <a:prstGeom prst="rect">
                  <a:avLst/>
                </a:prstGeom>
              </p:spPr>
            </p:pic>
          </mc:Fallback>
        </mc:AlternateContent>
      </p:grpSp>
      <p:grpSp>
        <p:nvGrpSpPr>
          <p:cNvPr id="14" name="Group 13">
            <a:extLst>
              <a:ext uri="{FF2B5EF4-FFF2-40B4-BE49-F238E27FC236}">
                <a16:creationId xmlns:a16="http://schemas.microsoft.com/office/drawing/2014/main" id="{487937C9-D671-4F4D-AABA-CE3EF883723A}"/>
              </a:ext>
            </a:extLst>
          </p:cNvPr>
          <p:cNvGrpSpPr/>
          <p:nvPr/>
        </p:nvGrpSpPr>
        <p:grpSpPr>
          <a:xfrm>
            <a:off x="2533938" y="3019736"/>
            <a:ext cx="435960" cy="318600"/>
            <a:chOff x="2533938" y="3019736"/>
            <a:chExt cx="435960" cy="318600"/>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27D4F60-5569-49D1-9379-B8F3FBC0BF1E}"/>
                    </a:ext>
                  </a:extLst>
                </p14:cNvPr>
                <p14:cNvContentPartPr/>
                <p14:nvPr/>
              </p14:nvContentPartPr>
              <p14:xfrm>
                <a:off x="2533938" y="3103616"/>
                <a:ext cx="119520" cy="177120"/>
              </p14:xfrm>
            </p:contentPart>
          </mc:Choice>
          <mc:Fallback xmlns="">
            <p:pic>
              <p:nvPicPr>
                <p:cNvPr id="9" name="Ink 8">
                  <a:extLst>
                    <a:ext uri="{FF2B5EF4-FFF2-40B4-BE49-F238E27FC236}">
                      <a16:creationId xmlns:a16="http://schemas.microsoft.com/office/drawing/2014/main" id="{F27D4F60-5569-49D1-9379-B8F3FBC0BF1E}"/>
                    </a:ext>
                  </a:extLst>
                </p:cNvPr>
                <p:cNvPicPr/>
                <p:nvPr/>
              </p:nvPicPr>
              <p:blipFill>
                <a:blip r:embed="rId10"/>
                <a:stretch>
                  <a:fillRect/>
                </a:stretch>
              </p:blipFill>
              <p:spPr>
                <a:xfrm>
                  <a:off x="2524938" y="3094976"/>
                  <a:ext cx="1371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569D8FE-4138-46D9-9250-62AD0378471D}"/>
                    </a:ext>
                  </a:extLst>
                </p14:cNvPr>
                <p14:cNvContentPartPr/>
                <p14:nvPr/>
              </p14:nvContentPartPr>
              <p14:xfrm>
                <a:off x="2776578" y="3154016"/>
                <a:ext cx="360" cy="360"/>
              </p14:xfrm>
            </p:contentPart>
          </mc:Choice>
          <mc:Fallback xmlns="">
            <p:pic>
              <p:nvPicPr>
                <p:cNvPr id="10" name="Ink 9">
                  <a:extLst>
                    <a:ext uri="{FF2B5EF4-FFF2-40B4-BE49-F238E27FC236}">
                      <a16:creationId xmlns:a16="http://schemas.microsoft.com/office/drawing/2014/main" id="{2569D8FE-4138-46D9-9250-62AD0378471D}"/>
                    </a:ext>
                  </a:extLst>
                </p:cNvPr>
                <p:cNvPicPr/>
                <p:nvPr/>
              </p:nvPicPr>
              <p:blipFill>
                <a:blip r:embed="rId12"/>
                <a:stretch>
                  <a:fillRect/>
                </a:stretch>
              </p:blipFill>
              <p:spPr>
                <a:xfrm>
                  <a:off x="2767578" y="3145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F1C9625B-9DBF-423B-A203-C5C3B9EB0C0C}"/>
                    </a:ext>
                  </a:extLst>
                </p14:cNvPr>
                <p14:cNvContentPartPr/>
                <p14:nvPr/>
              </p14:nvContentPartPr>
              <p14:xfrm>
                <a:off x="2852178" y="3019736"/>
                <a:ext cx="25560" cy="267840"/>
              </p14:xfrm>
            </p:contentPart>
          </mc:Choice>
          <mc:Fallback xmlns="">
            <p:pic>
              <p:nvPicPr>
                <p:cNvPr id="12" name="Ink 11">
                  <a:extLst>
                    <a:ext uri="{FF2B5EF4-FFF2-40B4-BE49-F238E27FC236}">
                      <a16:creationId xmlns:a16="http://schemas.microsoft.com/office/drawing/2014/main" id="{F1C9625B-9DBF-423B-A203-C5C3B9EB0C0C}"/>
                    </a:ext>
                  </a:extLst>
                </p:cNvPr>
                <p:cNvPicPr/>
                <p:nvPr/>
              </p:nvPicPr>
              <p:blipFill>
                <a:blip r:embed="rId14"/>
                <a:stretch>
                  <a:fillRect/>
                </a:stretch>
              </p:blipFill>
              <p:spPr>
                <a:xfrm>
                  <a:off x="2843178" y="3010736"/>
                  <a:ext cx="432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6834984C-949C-42E6-B4DF-BDD1C78ACA6A}"/>
                    </a:ext>
                  </a:extLst>
                </p14:cNvPr>
                <p14:cNvContentPartPr/>
                <p14:nvPr/>
              </p14:nvContentPartPr>
              <p14:xfrm>
                <a:off x="2969538" y="3204416"/>
                <a:ext cx="360" cy="133920"/>
              </p14:xfrm>
            </p:contentPart>
          </mc:Choice>
          <mc:Fallback xmlns="">
            <p:pic>
              <p:nvPicPr>
                <p:cNvPr id="13" name="Ink 12">
                  <a:extLst>
                    <a:ext uri="{FF2B5EF4-FFF2-40B4-BE49-F238E27FC236}">
                      <a16:creationId xmlns:a16="http://schemas.microsoft.com/office/drawing/2014/main" id="{6834984C-949C-42E6-B4DF-BDD1C78ACA6A}"/>
                    </a:ext>
                  </a:extLst>
                </p:cNvPr>
                <p:cNvPicPr/>
                <p:nvPr/>
              </p:nvPicPr>
              <p:blipFill>
                <a:blip r:embed="rId16"/>
                <a:stretch>
                  <a:fillRect/>
                </a:stretch>
              </p:blipFill>
              <p:spPr>
                <a:xfrm>
                  <a:off x="2960538" y="3195416"/>
                  <a:ext cx="18000" cy="15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8FF9EB36-FE52-4C42-B281-1201774554A4}"/>
                  </a:ext>
                </a:extLst>
              </p14:cNvPr>
              <p14:cNvContentPartPr/>
              <p14:nvPr/>
            </p14:nvContentPartPr>
            <p14:xfrm>
              <a:off x="3095538" y="3170576"/>
              <a:ext cx="360" cy="360"/>
            </p14:xfrm>
          </p:contentPart>
        </mc:Choice>
        <mc:Fallback xmlns="">
          <p:pic>
            <p:nvPicPr>
              <p:cNvPr id="15" name="Ink 14">
                <a:extLst>
                  <a:ext uri="{FF2B5EF4-FFF2-40B4-BE49-F238E27FC236}">
                    <a16:creationId xmlns:a16="http://schemas.microsoft.com/office/drawing/2014/main" id="{8FF9EB36-FE52-4C42-B281-1201774554A4}"/>
                  </a:ext>
                </a:extLst>
              </p:cNvPr>
              <p:cNvPicPr/>
              <p:nvPr/>
            </p:nvPicPr>
            <p:blipFill>
              <a:blip r:embed="rId12"/>
              <a:stretch>
                <a:fillRect/>
              </a:stretch>
            </p:blipFill>
            <p:spPr>
              <a:xfrm>
                <a:off x="3086538" y="31619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FF699C24-AFB0-4331-89CF-F16614FD48D7}"/>
                  </a:ext>
                </a:extLst>
              </p14:cNvPr>
              <p14:cNvContentPartPr/>
              <p14:nvPr/>
            </p14:nvContentPartPr>
            <p14:xfrm>
              <a:off x="3263298" y="3179576"/>
              <a:ext cx="360" cy="360"/>
            </p14:xfrm>
          </p:contentPart>
        </mc:Choice>
        <mc:Fallback xmlns="">
          <p:pic>
            <p:nvPicPr>
              <p:cNvPr id="16" name="Ink 15">
                <a:extLst>
                  <a:ext uri="{FF2B5EF4-FFF2-40B4-BE49-F238E27FC236}">
                    <a16:creationId xmlns:a16="http://schemas.microsoft.com/office/drawing/2014/main" id="{FF699C24-AFB0-4331-89CF-F16614FD48D7}"/>
                  </a:ext>
                </a:extLst>
              </p:cNvPr>
              <p:cNvPicPr/>
              <p:nvPr/>
            </p:nvPicPr>
            <p:blipFill>
              <a:blip r:embed="rId12"/>
              <a:stretch>
                <a:fillRect/>
              </a:stretch>
            </p:blipFill>
            <p:spPr>
              <a:xfrm>
                <a:off x="3254298" y="3170576"/>
                <a:ext cx="18000" cy="18000"/>
              </a:xfrm>
              <a:prstGeom prst="rect">
                <a:avLst/>
              </a:prstGeom>
            </p:spPr>
          </p:pic>
        </mc:Fallback>
      </mc:AlternateContent>
      <p:grpSp>
        <p:nvGrpSpPr>
          <p:cNvPr id="19" name="Group 18">
            <a:extLst>
              <a:ext uri="{FF2B5EF4-FFF2-40B4-BE49-F238E27FC236}">
                <a16:creationId xmlns:a16="http://schemas.microsoft.com/office/drawing/2014/main" id="{31649EA9-CE3A-4BD9-9ED0-9D4870902644}"/>
              </a:ext>
            </a:extLst>
          </p:cNvPr>
          <p:cNvGrpSpPr/>
          <p:nvPr/>
        </p:nvGrpSpPr>
        <p:grpSpPr>
          <a:xfrm>
            <a:off x="3456258" y="3137456"/>
            <a:ext cx="109080" cy="107640"/>
            <a:chOff x="3456258" y="3137456"/>
            <a:chExt cx="109080" cy="107640"/>
          </a:xfrm>
        </p:grpSpPr>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992FAC99-5050-47BF-984D-FDB2E62A3272}"/>
                    </a:ext>
                  </a:extLst>
                </p14:cNvPr>
                <p14:cNvContentPartPr/>
                <p14:nvPr/>
              </p14:nvContentPartPr>
              <p14:xfrm>
                <a:off x="3456258" y="3179576"/>
                <a:ext cx="360" cy="360"/>
              </p14:xfrm>
            </p:contentPart>
          </mc:Choice>
          <mc:Fallback xmlns="">
            <p:pic>
              <p:nvPicPr>
                <p:cNvPr id="17" name="Ink 16">
                  <a:extLst>
                    <a:ext uri="{FF2B5EF4-FFF2-40B4-BE49-F238E27FC236}">
                      <a16:creationId xmlns:a16="http://schemas.microsoft.com/office/drawing/2014/main" id="{992FAC99-5050-47BF-984D-FDB2E62A3272}"/>
                    </a:ext>
                  </a:extLst>
                </p:cNvPr>
                <p:cNvPicPr/>
                <p:nvPr/>
              </p:nvPicPr>
              <p:blipFill>
                <a:blip r:embed="rId12"/>
                <a:stretch>
                  <a:fillRect/>
                </a:stretch>
              </p:blipFill>
              <p:spPr>
                <a:xfrm>
                  <a:off x="3447258" y="31705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88EAED50-FFD4-4219-AFB7-49ED69B236E6}"/>
                    </a:ext>
                  </a:extLst>
                </p14:cNvPr>
                <p14:cNvContentPartPr/>
                <p14:nvPr/>
              </p14:nvContentPartPr>
              <p14:xfrm>
                <a:off x="3539418" y="3137456"/>
                <a:ext cx="25920" cy="107640"/>
              </p14:xfrm>
            </p:contentPart>
          </mc:Choice>
          <mc:Fallback xmlns="">
            <p:pic>
              <p:nvPicPr>
                <p:cNvPr id="18" name="Ink 17">
                  <a:extLst>
                    <a:ext uri="{FF2B5EF4-FFF2-40B4-BE49-F238E27FC236}">
                      <a16:creationId xmlns:a16="http://schemas.microsoft.com/office/drawing/2014/main" id="{88EAED50-FFD4-4219-AFB7-49ED69B236E6}"/>
                    </a:ext>
                  </a:extLst>
                </p:cNvPr>
                <p:cNvPicPr/>
                <p:nvPr/>
              </p:nvPicPr>
              <p:blipFill>
                <a:blip r:embed="rId21"/>
                <a:stretch>
                  <a:fillRect/>
                </a:stretch>
              </p:blipFill>
              <p:spPr>
                <a:xfrm>
                  <a:off x="3530778" y="3128456"/>
                  <a:ext cx="43560" cy="12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BA73F074-10B2-47E0-94B6-233BCEBAB20D}"/>
                  </a:ext>
                </a:extLst>
              </p14:cNvPr>
              <p14:cNvContentPartPr/>
              <p14:nvPr/>
            </p14:nvContentPartPr>
            <p14:xfrm>
              <a:off x="3640938" y="3028376"/>
              <a:ext cx="93960" cy="136080"/>
            </p14:xfrm>
          </p:contentPart>
        </mc:Choice>
        <mc:Fallback xmlns="">
          <p:pic>
            <p:nvPicPr>
              <p:cNvPr id="20" name="Ink 19">
                <a:extLst>
                  <a:ext uri="{FF2B5EF4-FFF2-40B4-BE49-F238E27FC236}">
                    <a16:creationId xmlns:a16="http://schemas.microsoft.com/office/drawing/2014/main" id="{BA73F074-10B2-47E0-94B6-233BCEBAB20D}"/>
                  </a:ext>
                </a:extLst>
              </p:cNvPr>
              <p:cNvPicPr/>
              <p:nvPr/>
            </p:nvPicPr>
            <p:blipFill>
              <a:blip r:embed="rId23"/>
              <a:stretch>
                <a:fillRect/>
              </a:stretch>
            </p:blipFill>
            <p:spPr>
              <a:xfrm>
                <a:off x="3631938" y="3019736"/>
                <a:ext cx="1116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E1D041EF-C964-44D5-AE8D-3ECC659832C8}"/>
                  </a:ext>
                </a:extLst>
              </p14:cNvPr>
              <p14:cNvContentPartPr/>
              <p14:nvPr/>
            </p14:nvContentPartPr>
            <p14:xfrm>
              <a:off x="3674058" y="2865296"/>
              <a:ext cx="120600" cy="307440"/>
            </p14:xfrm>
          </p:contentPart>
        </mc:Choice>
        <mc:Fallback xmlns="">
          <p:pic>
            <p:nvPicPr>
              <p:cNvPr id="21" name="Ink 20">
                <a:extLst>
                  <a:ext uri="{FF2B5EF4-FFF2-40B4-BE49-F238E27FC236}">
                    <a16:creationId xmlns:a16="http://schemas.microsoft.com/office/drawing/2014/main" id="{E1D041EF-C964-44D5-AE8D-3ECC659832C8}"/>
                  </a:ext>
                </a:extLst>
              </p:cNvPr>
              <p:cNvPicPr/>
              <p:nvPr/>
            </p:nvPicPr>
            <p:blipFill>
              <a:blip r:embed="rId25"/>
              <a:stretch>
                <a:fillRect/>
              </a:stretch>
            </p:blipFill>
            <p:spPr>
              <a:xfrm>
                <a:off x="3665418" y="2856656"/>
                <a:ext cx="1382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F9693D99-E01B-492F-9D52-943406784396}"/>
                  </a:ext>
                </a:extLst>
              </p14:cNvPr>
              <p14:cNvContentPartPr/>
              <p14:nvPr/>
            </p14:nvContentPartPr>
            <p14:xfrm>
              <a:off x="10158738" y="3565136"/>
              <a:ext cx="138960" cy="227520"/>
            </p14:xfrm>
          </p:contentPart>
        </mc:Choice>
        <mc:Fallback xmlns="">
          <p:pic>
            <p:nvPicPr>
              <p:cNvPr id="22" name="Ink 21">
                <a:extLst>
                  <a:ext uri="{FF2B5EF4-FFF2-40B4-BE49-F238E27FC236}">
                    <a16:creationId xmlns:a16="http://schemas.microsoft.com/office/drawing/2014/main" id="{F9693D99-E01B-492F-9D52-943406784396}"/>
                  </a:ext>
                </a:extLst>
              </p:cNvPr>
              <p:cNvPicPr/>
              <p:nvPr/>
            </p:nvPicPr>
            <p:blipFill>
              <a:blip r:embed="rId27"/>
              <a:stretch>
                <a:fillRect/>
              </a:stretch>
            </p:blipFill>
            <p:spPr>
              <a:xfrm>
                <a:off x="10150098" y="3556136"/>
                <a:ext cx="156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051AEAC5-5DE8-40D9-9AD9-C06BC2C94826}"/>
                  </a:ext>
                </a:extLst>
              </p14:cNvPr>
              <p14:cNvContentPartPr/>
              <p14:nvPr/>
            </p14:nvContentPartPr>
            <p14:xfrm>
              <a:off x="10419018" y="3631376"/>
              <a:ext cx="137160" cy="129600"/>
            </p14:xfrm>
          </p:contentPart>
        </mc:Choice>
        <mc:Fallback xmlns="">
          <p:pic>
            <p:nvPicPr>
              <p:cNvPr id="23" name="Ink 22">
                <a:extLst>
                  <a:ext uri="{FF2B5EF4-FFF2-40B4-BE49-F238E27FC236}">
                    <a16:creationId xmlns:a16="http://schemas.microsoft.com/office/drawing/2014/main" id="{051AEAC5-5DE8-40D9-9AD9-C06BC2C94826}"/>
                  </a:ext>
                </a:extLst>
              </p:cNvPr>
              <p:cNvPicPr/>
              <p:nvPr/>
            </p:nvPicPr>
            <p:blipFill>
              <a:blip r:embed="rId29"/>
              <a:stretch>
                <a:fillRect/>
              </a:stretch>
            </p:blipFill>
            <p:spPr>
              <a:xfrm>
                <a:off x="10410018" y="3622376"/>
                <a:ext cx="1548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8D3BAA5-C5C1-4EF6-8889-22811A38781F}"/>
                  </a:ext>
                </a:extLst>
              </p14:cNvPr>
              <p14:cNvContentPartPr/>
              <p14:nvPr/>
            </p14:nvContentPartPr>
            <p14:xfrm>
              <a:off x="10619538" y="3598616"/>
              <a:ext cx="84960" cy="153360"/>
            </p14:xfrm>
          </p:contentPart>
        </mc:Choice>
        <mc:Fallback xmlns="">
          <p:pic>
            <p:nvPicPr>
              <p:cNvPr id="24" name="Ink 23">
                <a:extLst>
                  <a:ext uri="{FF2B5EF4-FFF2-40B4-BE49-F238E27FC236}">
                    <a16:creationId xmlns:a16="http://schemas.microsoft.com/office/drawing/2014/main" id="{D8D3BAA5-C5C1-4EF6-8889-22811A38781F}"/>
                  </a:ext>
                </a:extLst>
              </p:cNvPr>
              <p:cNvPicPr/>
              <p:nvPr/>
            </p:nvPicPr>
            <p:blipFill>
              <a:blip r:embed="rId31"/>
              <a:stretch>
                <a:fillRect/>
              </a:stretch>
            </p:blipFill>
            <p:spPr>
              <a:xfrm>
                <a:off x="10610898" y="3589976"/>
                <a:ext cx="1026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3DEA479C-9C3E-4089-A758-6CC3C4822492}"/>
                  </a:ext>
                </a:extLst>
              </p14:cNvPr>
              <p14:cNvContentPartPr/>
              <p14:nvPr/>
            </p14:nvContentPartPr>
            <p14:xfrm>
              <a:off x="10769658" y="3589616"/>
              <a:ext cx="90360" cy="128520"/>
            </p14:xfrm>
          </p:contentPart>
        </mc:Choice>
        <mc:Fallback xmlns="">
          <p:pic>
            <p:nvPicPr>
              <p:cNvPr id="28" name="Ink 27">
                <a:extLst>
                  <a:ext uri="{FF2B5EF4-FFF2-40B4-BE49-F238E27FC236}">
                    <a16:creationId xmlns:a16="http://schemas.microsoft.com/office/drawing/2014/main" id="{3DEA479C-9C3E-4089-A758-6CC3C4822492}"/>
                  </a:ext>
                </a:extLst>
              </p:cNvPr>
              <p:cNvPicPr/>
              <p:nvPr/>
            </p:nvPicPr>
            <p:blipFill>
              <a:blip r:embed="rId33"/>
              <a:stretch>
                <a:fillRect/>
              </a:stretch>
            </p:blipFill>
            <p:spPr>
              <a:xfrm>
                <a:off x="10760658" y="3580976"/>
                <a:ext cx="108000" cy="146160"/>
              </a:xfrm>
              <a:prstGeom prst="rect">
                <a:avLst/>
              </a:prstGeom>
            </p:spPr>
          </p:pic>
        </mc:Fallback>
      </mc:AlternateContent>
    </p:spTree>
    <p:extLst>
      <p:ext uri="{BB962C8B-B14F-4D97-AF65-F5344CB8AC3E}">
        <p14:creationId xmlns:p14="http://schemas.microsoft.com/office/powerpoint/2010/main" val="298083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936A-4A5D-4DC6-A93D-1A4DC23495DE}"/>
              </a:ext>
            </a:extLst>
          </p:cNvPr>
          <p:cNvSpPr>
            <a:spLocks noGrp="1"/>
          </p:cNvSpPr>
          <p:nvPr>
            <p:ph type="title"/>
          </p:nvPr>
        </p:nvSpPr>
        <p:spPr/>
        <p:txBody>
          <a:bodyPr/>
          <a:lstStyle/>
          <a:p>
            <a:r>
              <a:rPr lang="en-US" dirty="0"/>
              <a:t>Limitations of existing systems</a:t>
            </a:r>
          </a:p>
        </p:txBody>
      </p:sp>
      <p:sp>
        <p:nvSpPr>
          <p:cNvPr id="3" name="Content Placeholder 2">
            <a:extLst>
              <a:ext uri="{FF2B5EF4-FFF2-40B4-BE49-F238E27FC236}">
                <a16:creationId xmlns:a16="http://schemas.microsoft.com/office/drawing/2014/main" id="{2881B080-1F5C-455F-AFF3-E4CF147B6056}"/>
              </a:ext>
            </a:extLst>
          </p:cNvPr>
          <p:cNvSpPr>
            <a:spLocks noGrp="1"/>
          </p:cNvSpPr>
          <p:nvPr>
            <p:ph idx="1"/>
          </p:nvPr>
        </p:nvSpPr>
        <p:spPr/>
        <p:txBody>
          <a:bodyPr/>
          <a:lstStyle/>
          <a:p>
            <a:pPr marL="0" indent="0">
              <a:buNone/>
            </a:pPr>
            <a:r>
              <a:rPr lang="en-US" dirty="0"/>
              <a:t>*There are no large dataset available for detection of problem </a:t>
            </a:r>
          </a:p>
          <a:p>
            <a:pPr marL="0" indent="0">
              <a:buNone/>
            </a:pPr>
            <a:r>
              <a:rPr lang="en-US" dirty="0"/>
              <a:t> the dataset is not properly annotated </a:t>
            </a:r>
          </a:p>
          <a:p>
            <a:pPr marL="0" indent="0">
              <a:buNone/>
            </a:pPr>
            <a:r>
              <a:rPr lang="en-US" dirty="0"/>
              <a:t>*User based features are not considered.</a:t>
            </a:r>
          </a:p>
        </p:txBody>
      </p:sp>
    </p:spTree>
    <p:extLst>
      <p:ext uri="{BB962C8B-B14F-4D97-AF65-F5344CB8AC3E}">
        <p14:creationId xmlns:p14="http://schemas.microsoft.com/office/powerpoint/2010/main" val="348522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866F-4986-4983-A42A-7458FF01E326}"/>
              </a:ext>
            </a:extLst>
          </p:cNvPr>
          <p:cNvSpPr>
            <a:spLocks noGrp="1"/>
          </p:cNvSpPr>
          <p:nvPr>
            <p:ph type="title"/>
          </p:nvPr>
        </p:nvSpPr>
        <p:spPr>
          <a:xfrm>
            <a:off x="598414" y="275831"/>
            <a:ext cx="10515600" cy="1325563"/>
          </a:xfrm>
        </p:spPr>
        <p:txBody>
          <a:bodyPr/>
          <a:lstStyle/>
          <a:p>
            <a:r>
              <a:rPr lang="en-US" dirty="0"/>
              <a:t>Proposed system design</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87083453-6947-47A5-88E7-4E724F97EBFD}"/>
                  </a:ext>
                </a:extLst>
              </p14:cNvPr>
              <p14:cNvContentPartPr/>
              <p14:nvPr/>
            </p14:nvContentPartPr>
            <p14:xfrm>
              <a:off x="6853578" y="6484376"/>
              <a:ext cx="360" cy="360"/>
            </p14:xfrm>
          </p:contentPart>
        </mc:Choice>
        <mc:Fallback xmlns="">
          <p:pic>
            <p:nvPicPr>
              <p:cNvPr id="17" name="Ink 16">
                <a:extLst>
                  <a:ext uri="{FF2B5EF4-FFF2-40B4-BE49-F238E27FC236}">
                    <a16:creationId xmlns:a16="http://schemas.microsoft.com/office/drawing/2014/main" id="{87083453-6947-47A5-88E7-4E724F97EBFD}"/>
                  </a:ext>
                </a:extLst>
              </p:cNvPr>
              <p:cNvPicPr/>
              <p:nvPr/>
            </p:nvPicPr>
            <p:blipFill>
              <a:blip r:embed="rId4"/>
              <a:stretch>
                <a:fillRect/>
              </a:stretch>
            </p:blipFill>
            <p:spPr>
              <a:xfrm>
                <a:off x="6844578" y="64757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84031455-786F-4976-AC3B-65142ED47F38}"/>
                  </a:ext>
                </a:extLst>
              </p14:cNvPr>
              <p14:cNvContentPartPr/>
              <p14:nvPr/>
            </p14:nvContentPartPr>
            <p14:xfrm>
              <a:off x="7717578" y="4915856"/>
              <a:ext cx="360" cy="360"/>
            </p14:xfrm>
          </p:contentPart>
        </mc:Choice>
        <mc:Fallback xmlns="">
          <p:pic>
            <p:nvPicPr>
              <p:cNvPr id="18" name="Ink 17">
                <a:extLst>
                  <a:ext uri="{FF2B5EF4-FFF2-40B4-BE49-F238E27FC236}">
                    <a16:creationId xmlns:a16="http://schemas.microsoft.com/office/drawing/2014/main" id="{84031455-786F-4976-AC3B-65142ED47F38}"/>
                  </a:ext>
                </a:extLst>
              </p:cNvPr>
              <p:cNvPicPr/>
              <p:nvPr/>
            </p:nvPicPr>
            <p:blipFill>
              <a:blip r:embed="rId4"/>
              <a:stretch>
                <a:fillRect/>
              </a:stretch>
            </p:blipFill>
            <p:spPr>
              <a:xfrm>
                <a:off x="7708578" y="49068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2C2D7A2A-DD79-4646-B31D-EF2ED415757A}"/>
                  </a:ext>
                </a:extLst>
              </p14:cNvPr>
              <p14:cNvContentPartPr/>
              <p14:nvPr/>
            </p14:nvContentPartPr>
            <p14:xfrm>
              <a:off x="2977818" y="2281376"/>
              <a:ext cx="360" cy="360"/>
            </p14:xfrm>
          </p:contentPart>
        </mc:Choice>
        <mc:Fallback xmlns="">
          <p:pic>
            <p:nvPicPr>
              <p:cNvPr id="20" name="Ink 19">
                <a:extLst>
                  <a:ext uri="{FF2B5EF4-FFF2-40B4-BE49-F238E27FC236}">
                    <a16:creationId xmlns:a16="http://schemas.microsoft.com/office/drawing/2014/main" id="{2C2D7A2A-DD79-4646-B31D-EF2ED415757A}"/>
                  </a:ext>
                </a:extLst>
              </p:cNvPr>
              <p:cNvPicPr/>
              <p:nvPr/>
            </p:nvPicPr>
            <p:blipFill>
              <a:blip r:embed="rId4"/>
              <a:stretch>
                <a:fillRect/>
              </a:stretch>
            </p:blipFill>
            <p:spPr>
              <a:xfrm>
                <a:off x="2968818" y="2272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2C8FB4E8-FD3F-4350-AFCA-3461FF1EEA0B}"/>
                  </a:ext>
                </a:extLst>
              </p14:cNvPr>
              <p14:cNvContentPartPr/>
              <p14:nvPr/>
            </p14:nvContentPartPr>
            <p14:xfrm>
              <a:off x="2977818" y="2281376"/>
              <a:ext cx="360" cy="360"/>
            </p14:xfrm>
          </p:contentPart>
        </mc:Choice>
        <mc:Fallback xmlns="">
          <p:pic>
            <p:nvPicPr>
              <p:cNvPr id="21" name="Ink 20">
                <a:extLst>
                  <a:ext uri="{FF2B5EF4-FFF2-40B4-BE49-F238E27FC236}">
                    <a16:creationId xmlns:a16="http://schemas.microsoft.com/office/drawing/2014/main" id="{2C8FB4E8-FD3F-4350-AFCA-3461FF1EEA0B}"/>
                  </a:ext>
                </a:extLst>
              </p:cNvPr>
              <p:cNvPicPr/>
              <p:nvPr/>
            </p:nvPicPr>
            <p:blipFill>
              <a:blip r:embed="rId4"/>
              <a:stretch>
                <a:fillRect/>
              </a:stretch>
            </p:blipFill>
            <p:spPr>
              <a:xfrm>
                <a:off x="2968818" y="2272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BCF3797F-929F-453D-B958-63B08A58CE40}"/>
                  </a:ext>
                </a:extLst>
              </p14:cNvPr>
              <p14:cNvContentPartPr/>
              <p14:nvPr/>
            </p14:nvContentPartPr>
            <p14:xfrm>
              <a:off x="2977818" y="2281376"/>
              <a:ext cx="360" cy="360"/>
            </p14:xfrm>
          </p:contentPart>
        </mc:Choice>
        <mc:Fallback xmlns="">
          <p:pic>
            <p:nvPicPr>
              <p:cNvPr id="22" name="Ink 21">
                <a:extLst>
                  <a:ext uri="{FF2B5EF4-FFF2-40B4-BE49-F238E27FC236}">
                    <a16:creationId xmlns:a16="http://schemas.microsoft.com/office/drawing/2014/main" id="{BCF3797F-929F-453D-B958-63B08A58CE40}"/>
                  </a:ext>
                </a:extLst>
              </p:cNvPr>
              <p:cNvPicPr/>
              <p:nvPr/>
            </p:nvPicPr>
            <p:blipFill>
              <a:blip r:embed="rId4"/>
              <a:stretch>
                <a:fillRect/>
              </a:stretch>
            </p:blipFill>
            <p:spPr>
              <a:xfrm>
                <a:off x="2968818" y="2272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AA665F36-1444-4400-836E-B6BADD65C093}"/>
                  </a:ext>
                </a:extLst>
              </p14:cNvPr>
              <p14:cNvContentPartPr/>
              <p14:nvPr/>
            </p14:nvContentPartPr>
            <p14:xfrm>
              <a:off x="2675778" y="2147456"/>
              <a:ext cx="360" cy="360"/>
            </p14:xfrm>
          </p:contentPart>
        </mc:Choice>
        <mc:Fallback xmlns="">
          <p:pic>
            <p:nvPicPr>
              <p:cNvPr id="3" name="Ink 2">
                <a:extLst>
                  <a:ext uri="{FF2B5EF4-FFF2-40B4-BE49-F238E27FC236}">
                    <a16:creationId xmlns:a16="http://schemas.microsoft.com/office/drawing/2014/main" id="{AA665F36-1444-4400-836E-B6BADD65C093}"/>
                  </a:ext>
                </a:extLst>
              </p:cNvPr>
              <p:cNvPicPr/>
              <p:nvPr/>
            </p:nvPicPr>
            <p:blipFill>
              <a:blip r:embed="rId10"/>
              <a:stretch>
                <a:fillRect/>
              </a:stretch>
            </p:blipFill>
            <p:spPr>
              <a:xfrm>
                <a:off x="2666778" y="2138456"/>
                <a:ext cx="18000" cy="18000"/>
              </a:xfrm>
              <a:prstGeom prst="rect">
                <a:avLst/>
              </a:prstGeom>
            </p:spPr>
          </p:pic>
        </mc:Fallback>
      </mc:AlternateContent>
      <p:grpSp>
        <p:nvGrpSpPr>
          <p:cNvPr id="7" name="Group 6">
            <a:extLst>
              <a:ext uri="{FF2B5EF4-FFF2-40B4-BE49-F238E27FC236}">
                <a16:creationId xmlns:a16="http://schemas.microsoft.com/office/drawing/2014/main" id="{FF669B07-7FDA-4513-AEA6-2B370ED861C1}"/>
              </a:ext>
            </a:extLst>
          </p:cNvPr>
          <p:cNvGrpSpPr/>
          <p:nvPr/>
        </p:nvGrpSpPr>
        <p:grpSpPr>
          <a:xfrm>
            <a:off x="3850458" y="2441216"/>
            <a:ext cx="360" cy="360"/>
            <a:chOff x="3850458" y="2441216"/>
            <a:chExt cx="360" cy="360"/>
          </a:xfrm>
        </p:grpSpPr>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6C883F6-2FCD-4924-A998-73F20717D29A}"/>
                    </a:ext>
                  </a:extLst>
                </p14:cNvPr>
                <p14:cNvContentPartPr/>
                <p14:nvPr/>
              </p14:nvContentPartPr>
              <p14:xfrm>
                <a:off x="3850458" y="2441216"/>
                <a:ext cx="360" cy="360"/>
              </p14:xfrm>
            </p:contentPart>
          </mc:Choice>
          <mc:Fallback xmlns="">
            <p:pic>
              <p:nvPicPr>
                <p:cNvPr id="4" name="Ink 3">
                  <a:extLst>
                    <a:ext uri="{FF2B5EF4-FFF2-40B4-BE49-F238E27FC236}">
                      <a16:creationId xmlns:a16="http://schemas.microsoft.com/office/drawing/2014/main" id="{76C883F6-2FCD-4924-A998-73F20717D29A}"/>
                    </a:ext>
                  </a:extLst>
                </p:cNvPr>
                <p:cNvPicPr/>
                <p:nvPr/>
              </p:nvPicPr>
              <p:blipFill>
                <a:blip r:embed="rId10"/>
                <a:stretch>
                  <a:fillRect/>
                </a:stretch>
              </p:blipFill>
              <p:spPr>
                <a:xfrm>
                  <a:off x="3841818" y="24322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A4FAF968-C9E4-4AB7-A822-0F8850F420E9}"/>
                    </a:ext>
                  </a:extLst>
                </p14:cNvPr>
                <p14:cNvContentPartPr/>
                <p14:nvPr/>
              </p14:nvContentPartPr>
              <p14:xfrm>
                <a:off x="3850458" y="2441216"/>
                <a:ext cx="360" cy="360"/>
              </p14:xfrm>
            </p:contentPart>
          </mc:Choice>
          <mc:Fallback xmlns="">
            <p:pic>
              <p:nvPicPr>
                <p:cNvPr id="5" name="Ink 4">
                  <a:extLst>
                    <a:ext uri="{FF2B5EF4-FFF2-40B4-BE49-F238E27FC236}">
                      <a16:creationId xmlns:a16="http://schemas.microsoft.com/office/drawing/2014/main" id="{A4FAF968-C9E4-4AB7-A822-0F8850F420E9}"/>
                    </a:ext>
                  </a:extLst>
                </p:cNvPr>
                <p:cNvPicPr/>
                <p:nvPr/>
              </p:nvPicPr>
              <p:blipFill>
                <a:blip r:embed="rId10"/>
                <a:stretch>
                  <a:fillRect/>
                </a:stretch>
              </p:blipFill>
              <p:spPr>
                <a:xfrm>
                  <a:off x="3841818" y="24322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1ED48DC6-9580-4F41-A352-F8DF1C4E17E2}"/>
                    </a:ext>
                  </a:extLst>
                </p14:cNvPr>
                <p14:cNvContentPartPr/>
                <p14:nvPr/>
              </p14:nvContentPartPr>
              <p14:xfrm>
                <a:off x="3850458" y="2441216"/>
                <a:ext cx="360" cy="360"/>
              </p14:xfrm>
            </p:contentPart>
          </mc:Choice>
          <mc:Fallback xmlns="">
            <p:pic>
              <p:nvPicPr>
                <p:cNvPr id="6" name="Ink 5">
                  <a:extLst>
                    <a:ext uri="{FF2B5EF4-FFF2-40B4-BE49-F238E27FC236}">
                      <a16:creationId xmlns:a16="http://schemas.microsoft.com/office/drawing/2014/main" id="{1ED48DC6-9580-4F41-A352-F8DF1C4E17E2}"/>
                    </a:ext>
                  </a:extLst>
                </p:cNvPr>
                <p:cNvPicPr/>
                <p:nvPr/>
              </p:nvPicPr>
              <p:blipFill>
                <a:blip r:embed="rId10"/>
                <a:stretch>
                  <a:fillRect/>
                </a:stretch>
              </p:blipFill>
              <p:spPr>
                <a:xfrm>
                  <a:off x="3841818" y="2432216"/>
                  <a:ext cx="18000" cy="18000"/>
                </a:xfrm>
                <a:prstGeom prst="rect">
                  <a:avLst/>
                </a:prstGeom>
              </p:spPr>
            </p:pic>
          </mc:Fallback>
        </mc:AlternateContent>
      </p:grpSp>
      <p:pic>
        <p:nvPicPr>
          <p:cNvPr id="9" name="Picture 8">
            <a:extLst>
              <a:ext uri="{FF2B5EF4-FFF2-40B4-BE49-F238E27FC236}">
                <a16:creationId xmlns:a16="http://schemas.microsoft.com/office/drawing/2014/main" id="{5C52A157-2B3B-41A0-BCBB-CDFCD54DFC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7911" y="1601394"/>
            <a:ext cx="11115675" cy="4781908"/>
          </a:xfrm>
          <a:prstGeom prst="rect">
            <a:avLst/>
          </a:prstGeom>
        </p:spPr>
      </p:pic>
    </p:spTree>
    <p:extLst>
      <p:ext uri="{BB962C8B-B14F-4D97-AF65-F5344CB8AC3E}">
        <p14:creationId xmlns:p14="http://schemas.microsoft.com/office/powerpoint/2010/main" val="302316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2822</TotalTime>
  <Words>826</Words>
  <Application>Microsoft Office PowerPoint</Application>
  <PresentationFormat>Widescreen</PresentationFormat>
  <Paragraphs>175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Roboto</vt:lpstr>
      <vt:lpstr>Office Theme</vt:lpstr>
      <vt:lpstr>PowerPoint Presentation</vt:lpstr>
      <vt:lpstr>Cyberbullying Detection on social media  using Machine Learning</vt:lpstr>
      <vt:lpstr>Index</vt:lpstr>
      <vt:lpstr>Introduction</vt:lpstr>
      <vt:lpstr>Effects of cyberbullying</vt:lpstr>
      <vt:lpstr>Existing system</vt:lpstr>
      <vt:lpstr>Supervised ml</vt:lpstr>
      <vt:lpstr>Limitations of existing systems</vt:lpstr>
      <vt:lpstr>Proposed system design</vt:lpstr>
      <vt:lpstr>Cyberbullying detection</vt:lpstr>
      <vt:lpstr>Problems with sparse representation</vt:lpstr>
      <vt:lpstr>Feature Extraction</vt:lpstr>
      <vt:lpstr>Vocabulary</vt:lpstr>
      <vt:lpstr>Preprocessing: Stemming and lowercasing</vt:lpstr>
      <vt:lpstr>Preprocessing: stop words and punctuation</vt:lpstr>
      <vt:lpstr>Positive and Negative Counts</vt:lpstr>
      <vt:lpstr>Positive and negative counts</vt:lpstr>
      <vt:lpstr>Word frequencies in classes</vt:lpstr>
      <vt:lpstr>Feature extraction</vt:lpstr>
      <vt:lpstr>Feature extraction</vt:lpstr>
      <vt:lpstr>Model selection</vt:lpstr>
      <vt:lpstr>Overview of SVM</vt:lpstr>
      <vt:lpstr>Algorithm of SVM</vt:lpstr>
      <vt:lpstr>Features</vt:lpstr>
      <vt:lpstr>Software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Cyberbullying detection using ml</dc:title>
  <dc:creator>harsh agarwal</dc:creator>
  <cp:lastModifiedBy>harsh agarwal</cp:lastModifiedBy>
  <cp:revision>8</cp:revision>
  <dcterms:created xsi:type="dcterms:W3CDTF">2021-10-15T02:07:28Z</dcterms:created>
  <dcterms:modified xsi:type="dcterms:W3CDTF">2021-11-07T16:12:24Z</dcterms:modified>
</cp:coreProperties>
</file>