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77" r:id="rId7"/>
    <p:sldId id="281" r:id="rId8"/>
    <p:sldId id="278" r:id="rId9"/>
    <p:sldId id="279" r:id="rId10"/>
    <p:sldId id="261" r:id="rId11"/>
    <p:sldId id="271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565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2A75-540C-4DC4-854D-D21CDE2A57A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F1D7-34F5-4969-8B8C-B11FA25B0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4973A-EBC8-4EFD-98FC-FE068F56FD44}" type="slidenum">
              <a:rPr lang="en-IN" smtClean="0"/>
              <a:pPr/>
              <a:t>2</a:t>
            </a:fld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8527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838200" y="3200400"/>
            <a:ext cx="7772400" cy="9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 To find the sum and average marks of n students using arrays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stdio.h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marks[10],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i,n,sum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=0;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float average;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("Enter number of subjects: ");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("%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d",&amp;n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=0;i&lt;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n;i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("Enter marks of individual subjects: “);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("%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d",&amp;marks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]);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sum=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sum+marks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];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verage=sum/n;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("Sum= %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d",sum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printf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(“Average= %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f",average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a C program Sort array in ascending order.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381000"/>
            <a:ext cx="4419600" cy="6096000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t">
              <a:buNone/>
            </a:pPr>
            <a:r>
              <a:rPr lang="en-IN" dirty="0"/>
              <a:t>void main()</a:t>
            </a:r>
          </a:p>
          <a:p>
            <a:pPr marL="0" indent="0" fontAlgn="t">
              <a:buNone/>
            </a:pPr>
            <a:r>
              <a:rPr lang="en-IN" dirty="0"/>
              <a:t>{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i, j, a, n, number[30];</a:t>
            </a:r>
          </a:p>
          <a:p>
            <a:pPr marL="0" indent="0" fontAlgn="t">
              <a:buNone/>
            </a:pPr>
            <a:r>
              <a:rPr lang="en-IN" dirty="0" err="1"/>
              <a:t>printf</a:t>
            </a:r>
            <a:r>
              <a:rPr lang="en-IN" dirty="0"/>
              <a:t>("Enter the value of </a:t>
            </a:r>
            <a:r>
              <a:rPr lang="en-IN" b="1" dirty="0" smtClean="0"/>
              <a:t>\n</a:t>
            </a:r>
            <a:r>
              <a:rPr lang="en-IN" dirty="0"/>
              <a:t>");</a:t>
            </a:r>
          </a:p>
          <a:p>
            <a:pPr marL="0" indent="0" fontAlgn="t">
              <a:buNone/>
            </a:pP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err="1" smtClean="0"/>
              <a:t>printf</a:t>
            </a:r>
            <a:r>
              <a:rPr lang="en-IN" dirty="0"/>
              <a:t>("Enter the </a:t>
            </a:r>
            <a:r>
              <a:rPr lang="en-IN" dirty="0" smtClean="0"/>
              <a:t>numbers</a:t>
            </a:r>
            <a:r>
              <a:rPr lang="en-IN" b="1" dirty="0" smtClean="0"/>
              <a:t>\n</a:t>
            </a:r>
            <a:r>
              <a:rPr lang="en-IN" dirty="0"/>
              <a:t>");</a:t>
            </a:r>
          </a:p>
          <a:p>
            <a:pPr marL="0" indent="0" fontAlgn="t">
              <a:buNone/>
            </a:pPr>
            <a:r>
              <a:rPr lang="en-IN" dirty="0"/>
              <a:t>for (i = 0; i &lt; n; ++i</a:t>
            </a:r>
            <a:r>
              <a:rPr lang="en-IN" dirty="0" smtClean="0"/>
              <a:t>)</a:t>
            </a:r>
          </a:p>
          <a:p>
            <a:pPr marL="0" indent="0" fontAlgn="t">
              <a:buNone/>
            </a:pPr>
            <a:endParaRPr lang="en-IN" dirty="0"/>
          </a:p>
          <a:p>
            <a:pPr marL="0" indent="0" fontAlgn="t">
              <a:buNone/>
            </a:pPr>
            <a:r>
              <a:rPr lang="en-IN" dirty="0" err="1"/>
              <a:t>scanf</a:t>
            </a:r>
            <a:r>
              <a:rPr lang="en-IN" dirty="0"/>
              <a:t>("%d", &amp;number[i]);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smtClean="0"/>
              <a:t>for </a:t>
            </a:r>
            <a:r>
              <a:rPr lang="en-IN" dirty="0"/>
              <a:t>(i = 0; i &lt; n; ++i) </a:t>
            </a:r>
          </a:p>
          <a:p>
            <a:pPr marL="0" indent="0" fontAlgn="t">
              <a:buNone/>
            </a:pPr>
            <a:r>
              <a:rPr lang="en-IN" dirty="0"/>
              <a:t>{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smtClean="0"/>
              <a:t>for </a:t>
            </a:r>
            <a:r>
              <a:rPr lang="en-IN" dirty="0"/>
              <a:t>(j = i + 1; j &lt; n; ++j)</a:t>
            </a:r>
          </a:p>
          <a:p>
            <a:pPr marL="0" indent="0" fontAlgn="t">
              <a:buNone/>
            </a:pPr>
            <a:r>
              <a:rPr lang="en-IN" dirty="0"/>
              <a:t>{</a:t>
            </a:r>
          </a:p>
          <a:p>
            <a:pPr fontAlgn="t"/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6172200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IN" dirty="0"/>
              <a:t>if (number[i] &gt; number[j]) </a:t>
            </a:r>
          </a:p>
          <a:p>
            <a:pPr marL="0" indent="0" fontAlgn="t">
              <a:buNone/>
            </a:pPr>
            <a:r>
              <a:rPr lang="en-IN" dirty="0"/>
              <a:t>{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</a:p>
          <a:p>
            <a:pPr marL="0" indent="0" fontAlgn="t">
              <a:buNone/>
            </a:pPr>
            <a:r>
              <a:rPr lang="en-IN" dirty="0"/>
              <a:t>a = number[i];</a:t>
            </a:r>
          </a:p>
          <a:p>
            <a:pPr marL="0" indent="0" fontAlgn="t">
              <a:buNone/>
            </a:pPr>
            <a:r>
              <a:rPr lang="en-IN" dirty="0"/>
              <a:t>number[i] = number[j];</a:t>
            </a:r>
          </a:p>
          <a:p>
            <a:pPr marL="0" indent="0" fontAlgn="t">
              <a:buNone/>
            </a:pPr>
            <a:r>
              <a:rPr lang="en-IN" dirty="0"/>
              <a:t>number[j] = a;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smtClean="0"/>
              <a:t>}</a:t>
            </a:r>
            <a:endParaRPr lang="en-IN" dirty="0"/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smtClean="0"/>
              <a:t>}}</a:t>
            </a:r>
            <a:endParaRPr lang="en-IN" dirty="0"/>
          </a:p>
          <a:p>
            <a:pPr marL="0" indent="0" fontAlgn="t">
              <a:buNone/>
            </a:pPr>
            <a:r>
              <a:rPr lang="en-IN" dirty="0"/>
              <a:t> </a:t>
            </a:r>
            <a:r>
              <a:rPr lang="en-IN" dirty="0" err="1" smtClean="0"/>
              <a:t>printf</a:t>
            </a:r>
            <a:r>
              <a:rPr lang="en-IN" dirty="0"/>
              <a:t>("The numbers arranged in ascending order are given below </a:t>
            </a:r>
            <a:r>
              <a:rPr lang="en-IN" b="1" dirty="0"/>
              <a:t>\n</a:t>
            </a:r>
            <a:r>
              <a:rPr lang="en-IN" dirty="0"/>
              <a:t>");</a:t>
            </a:r>
          </a:p>
          <a:p>
            <a:pPr marL="0" indent="0" fontAlgn="t">
              <a:buNone/>
            </a:pPr>
            <a:r>
              <a:rPr lang="en-IN" dirty="0"/>
              <a:t>for (i = 0; i &lt; n; ++i)</a:t>
            </a:r>
          </a:p>
          <a:p>
            <a:pPr marL="0" indent="0" fontAlgn="t">
              <a:buNone/>
            </a:pPr>
            <a:r>
              <a:rPr lang="en-IN" dirty="0" err="1"/>
              <a:t>printf</a:t>
            </a:r>
            <a:r>
              <a:rPr lang="en-IN" dirty="0"/>
              <a:t>("%d</a:t>
            </a:r>
            <a:r>
              <a:rPr lang="en-IN" b="1" dirty="0"/>
              <a:t>\n</a:t>
            </a:r>
            <a:r>
              <a:rPr lang="en-IN" dirty="0"/>
              <a:t>", number[i]);</a:t>
            </a:r>
          </a:p>
          <a:p>
            <a:pPr marL="0" indent="0" fontAlgn="t">
              <a:buNone/>
            </a:pPr>
            <a:r>
              <a:rPr lang="en-IN" dirty="0"/>
              <a:t> </a:t>
            </a:r>
          </a:p>
          <a:p>
            <a:pPr marL="0" indent="0" fontAlgn="t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>
                <a:latin typeface="Arial" charset="0"/>
                <a:cs typeface="Arial" charset="0"/>
              </a:rPr>
              <a:t>If the user want to store marks of 100 students. This can be done by creating 100 variable individually.</a:t>
            </a:r>
          </a:p>
          <a:p>
            <a:pPr algn="just"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/>
            <a:r>
              <a:rPr lang="en-IN" sz="2400" dirty="0" smtClean="0">
                <a:latin typeface="Arial" charset="0"/>
                <a:cs typeface="Arial" charset="0"/>
              </a:rPr>
              <a:t>This process is rather tedious and impracticable. </a:t>
            </a:r>
          </a:p>
          <a:p>
            <a:pPr algn="just">
              <a:buFontTx/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/>
            <a:r>
              <a:rPr lang="en-IN" sz="2400" dirty="0" smtClean="0">
                <a:latin typeface="Arial" charset="0"/>
                <a:cs typeface="Arial" charset="0"/>
              </a:rPr>
              <a:t>An array is a sequence of data item of homogeneous value(same data type).</a:t>
            </a:r>
          </a:p>
          <a:p>
            <a:pPr algn="just">
              <a:buNone/>
            </a:pPr>
            <a:endParaRPr lang="en-IN" sz="2400" dirty="0" smtClean="0">
              <a:latin typeface="Arial" charset="0"/>
              <a:cs typeface="Arial" charset="0"/>
            </a:endParaRPr>
          </a:p>
          <a:p>
            <a:pPr algn="just"/>
            <a:r>
              <a:rPr lang="en-IN" sz="2400" dirty="0" smtClean="0">
                <a:latin typeface="Arial" charset="0"/>
                <a:cs typeface="Arial" charset="0"/>
              </a:rPr>
              <a:t>Arrays are </a:t>
            </a:r>
            <a:r>
              <a:rPr lang="en-IN" sz="2400" smtClean="0">
                <a:latin typeface="Arial" charset="0"/>
                <a:cs typeface="Arial" charset="0"/>
              </a:rPr>
              <a:t>of three </a:t>
            </a:r>
            <a:r>
              <a:rPr lang="en-IN" sz="2400" dirty="0" smtClean="0">
                <a:latin typeface="Arial" charset="0"/>
                <a:cs typeface="Arial" charset="0"/>
              </a:rPr>
              <a:t>types:</a:t>
            </a:r>
          </a:p>
          <a:p>
            <a:pPr lvl="1" algn="just"/>
            <a:r>
              <a:rPr lang="en-IN" sz="2400" dirty="0" smtClean="0">
                <a:latin typeface="Arial" charset="0"/>
                <a:cs typeface="Arial" charset="0"/>
              </a:rPr>
              <a:t>One-dimensional arrays</a:t>
            </a:r>
          </a:p>
          <a:p>
            <a:pPr lvl="1" algn="just"/>
            <a:r>
              <a:rPr lang="en-IN" sz="2400" dirty="0" smtClean="0">
                <a:latin typeface="Arial" charset="0"/>
                <a:cs typeface="Arial" charset="0"/>
              </a:rPr>
              <a:t>Two-dimensional arrays</a:t>
            </a:r>
          </a:p>
          <a:p>
            <a:pPr lvl="1" algn="just"/>
            <a:r>
              <a:rPr lang="en-IN" sz="2400" dirty="0" smtClean="0">
                <a:latin typeface="Arial" charset="0"/>
                <a:cs typeface="Arial" charset="0"/>
              </a:rPr>
              <a:t>Multidimensional arrays</a:t>
            </a:r>
          </a:p>
          <a:p>
            <a:pPr algn="just"/>
            <a:endParaRPr lang="en-IN" sz="2400" dirty="0" smtClean="0">
              <a:latin typeface="Arial" charset="0"/>
              <a:cs typeface="Arial" charset="0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b="0" smtClean="0">
                <a:solidFill>
                  <a:schemeClr val="tx1"/>
                </a:solidFill>
                <a:latin typeface="Times New Roman" pitchFamily="18" charset="0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Declaration of one-dimensional array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</a:t>
            </a:r>
            <a:r>
              <a:rPr lang="en-US" dirty="0" err="1" smtClean="0"/>
              <a:t>array_size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For example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age[5];</a:t>
            </a:r>
          </a:p>
          <a:p>
            <a:pPr>
              <a:buNone/>
            </a:pPr>
            <a:r>
              <a:rPr lang="en-US" dirty="0" smtClean="0"/>
              <a:t>				float average[10];</a:t>
            </a:r>
          </a:p>
          <a:p>
            <a:pPr>
              <a:buNone/>
            </a:pPr>
            <a:r>
              <a:rPr lang="en-US" dirty="0" smtClean="0"/>
              <a:t>				char name[15];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Initialization of one-dimensional array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Arrays can be initialized at declaration time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int</a:t>
            </a:r>
            <a:r>
              <a:rPr lang="en-US" dirty="0" smtClean="0"/>
              <a:t> age[5]={2,4,34,3,4};</a:t>
            </a:r>
            <a:endParaRPr lang="en-US" dirty="0"/>
          </a:p>
        </p:txBody>
      </p:sp>
      <p:pic>
        <p:nvPicPr>
          <p:cNvPr id="1026" name="Picture 2" descr="Initialization of one-dimensional arrays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521" y="3429000"/>
            <a:ext cx="6853879" cy="1719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81325"/>
            <a:ext cx="9229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4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48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to insert value in element of array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	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d",&amp;age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to print the element of an array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		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	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(“Elements of array </a:t>
            </a:r>
            <a:r>
              <a:rPr lang="en-US" sz="2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are%d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",age[</a:t>
            </a:r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IN" dirty="0" smtClean="0"/>
              <a:t>Program </a:t>
            </a:r>
            <a:r>
              <a:rPr lang="en-IN" dirty="0"/>
              <a:t>to take 5 values from the user and store them in an </a:t>
            </a:r>
            <a:r>
              <a:rPr lang="en-IN" dirty="0" smtClean="0"/>
              <a:t>array and  </a:t>
            </a:r>
            <a:r>
              <a:rPr lang="en-IN" dirty="0"/>
              <a:t>Print the elements stored in the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 fontAlgn="base">
              <a:buNone/>
            </a:pPr>
            <a:r>
              <a:rPr lang="en-IN" dirty="0" err="1"/>
              <a:t>int</a:t>
            </a:r>
            <a:r>
              <a:rPr lang="en-IN" dirty="0"/>
              <a:t> values[5];</a:t>
            </a:r>
          </a:p>
          <a:p>
            <a:pPr marL="0" indent="0" fontAlgn="base">
              <a:buNone/>
            </a:pPr>
            <a:r>
              <a:rPr lang="en-IN" dirty="0" err="1"/>
              <a:t>printf</a:t>
            </a:r>
            <a:r>
              <a:rPr lang="en-IN" dirty="0"/>
              <a:t>("Enter 5 integers: ");</a:t>
            </a:r>
          </a:p>
          <a:p>
            <a:pPr marL="0" indent="0" fontAlgn="base">
              <a:buNone/>
            </a:pPr>
            <a:r>
              <a:rPr lang="en-IN" dirty="0"/>
              <a:t>// taking input and storing it in an array</a:t>
            </a:r>
          </a:p>
          <a:p>
            <a:pPr marL="0" indent="0" fontAlgn="base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i = 0; i &lt; 5; ++i) {</a:t>
            </a:r>
          </a:p>
          <a:p>
            <a:pPr marL="0" indent="0" fontAlgn="base">
              <a:buNone/>
            </a:pPr>
            <a:r>
              <a:rPr lang="en-IN" dirty="0" err="1"/>
              <a:t>scanf</a:t>
            </a:r>
            <a:r>
              <a:rPr lang="en-IN" dirty="0"/>
              <a:t>("%d", &amp;values[i]);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 err="1"/>
              <a:t>printf</a:t>
            </a:r>
            <a:r>
              <a:rPr lang="en-IN" dirty="0"/>
              <a:t>("Displaying integers: ");</a:t>
            </a:r>
          </a:p>
          <a:p>
            <a:pPr marL="0" indent="0" fontAlgn="base">
              <a:buNone/>
            </a:pPr>
            <a:r>
              <a:rPr lang="en-IN" dirty="0"/>
              <a:t>// printing elements of an array</a:t>
            </a:r>
          </a:p>
          <a:p>
            <a:pPr marL="0" indent="0" fontAlgn="base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i = 0; i &lt; 5; ++i) {</a:t>
            </a:r>
          </a:p>
          <a:p>
            <a:pPr marL="0" indent="0" fontAlgn="base">
              <a:buNone/>
            </a:pPr>
            <a:r>
              <a:rPr lang="en-IN" dirty="0" err="1"/>
              <a:t>printf</a:t>
            </a:r>
            <a:r>
              <a:rPr lang="en-IN" dirty="0"/>
              <a:t>("%d\n", values[i]);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/>
              <a:t>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282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Arrays</vt:lpstr>
      <vt:lpstr>Declaration of one-dimensional array </vt:lpstr>
      <vt:lpstr>Initialization of one-dimensional array </vt:lpstr>
      <vt:lpstr>PowerPoint Presentation</vt:lpstr>
      <vt:lpstr>PowerPoint Presentation</vt:lpstr>
      <vt:lpstr>Accessing array elements</vt:lpstr>
      <vt:lpstr>PowerPoint Presentation</vt:lpstr>
      <vt:lpstr>PowerPoint Presentation</vt:lpstr>
      <vt:lpstr>Example: To find the sum and average marks of n students using arrays</vt:lpstr>
      <vt:lpstr>Assessment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Admin</cp:lastModifiedBy>
  <cp:revision>25</cp:revision>
  <dcterms:created xsi:type="dcterms:W3CDTF">2006-08-16T00:00:00Z</dcterms:created>
  <dcterms:modified xsi:type="dcterms:W3CDTF">2019-09-13T10:54:59Z</dcterms:modified>
</cp:coreProperties>
</file>