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9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Berlin Sans FB"/>
                <a:cs typeface="Berlin Sans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Berlin Sans FB"/>
                <a:cs typeface="Berlin Sans F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Berlin Sans FB"/>
                <a:cs typeface="Berlin Sans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Berlin Sans FB"/>
                <a:cs typeface="Berlin Sans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5399"/>
            <a:ext cx="898652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tx1"/>
                </a:solidFill>
                <a:latin typeface="Berlin Sans FB"/>
                <a:cs typeface="Berlin Sans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032" y="1156461"/>
            <a:ext cx="8361934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Berlin Sans FB"/>
                <a:cs typeface="Berlin Sans F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11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39" y="1050036"/>
            <a:ext cx="5462016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73423" y="1964435"/>
            <a:ext cx="1604772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6047" y="2878835"/>
            <a:ext cx="1264919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080" y="2878835"/>
            <a:ext cx="6350508" cy="1237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43700" y="2878835"/>
            <a:ext cx="1261872" cy="1237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4364" y="1497075"/>
            <a:ext cx="4359147" cy="567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705" y="1572513"/>
            <a:ext cx="349885" cy="417195"/>
          </a:xfrm>
          <a:custGeom>
            <a:avLst/>
            <a:gdLst/>
            <a:ahLst/>
            <a:cxnLst/>
            <a:rect l="l" t="t" r="r" b="b"/>
            <a:pathLst>
              <a:path w="349885" h="417194">
                <a:moveTo>
                  <a:pt x="176022" y="0"/>
                </a:moveTo>
                <a:lnTo>
                  <a:pt x="106029" y="13160"/>
                </a:lnTo>
                <a:lnTo>
                  <a:pt x="49657" y="52705"/>
                </a:lnTo>
                <a:lnTo>
                  <a:pt x="12398" y="120046"/>
                </a:lnTo>
                <a:lnTo>
                  <a:pt x="3097" y="164647"/>
                </a:lnTo>
                <a:lnTo>
                  <a:pt x="0" y="216535"/>
                </a:lnTo>
                <a:lnTo>
                  <a:pt x="3044" y="259564"/>
                </a:lnTo>
                <a:lnTo>
                  <a:pt x="12160" y="298164"/>
                </a:lnTo>
                <a:lnTo>
                  <a:pt x="48514" y="362076"/>
                </a:lnTo>
                <a:lnTo>
                  <a:pt x="104330" y="403288"/>
                </a:lnTo>
                <a:lnTo>
                  <a:pt x="174625" y="417068"/>
                </a:lnTo>
                <a:lnTo>
                  <a:pt x="211820" y="413660"/>
                </a:lnTo>
                <a:lnTo>
                  <a:pt x="275066" y="386367"/>
                </a:lnTo>
                <a:lnTo>
                  <a:pt x="322327" y="332382"/>
                </a:lnTo>
                <a:lnTo>
                  <a:pt x="337550" y="296830"/>
                </a:lnTo>
                <a:lnTo>
                  <a:pt x="346747" y="255801"/>
                </a:lnTo>
                <a:lnTo>
                  <a:pt x="349885" y="209296"/>
                </a:lnTo>
                <a:lnTo>
                  <a:pt x="346789" y="161595"/>
                </a:lnTo>
                <a:lnTo>
                  <a:pt x="337502" y="119824"/>
                </a:lnTo>
                <a:lnTo>
                  <a:pt x="322024" y="83958"/>
                </a:lnTo>
                <a:lnTo>
                  <a:pt x="273944" y="30378"/>
                </a:lnTo>
                <a:lnTo>
                  <a:pt x="211790" y="3379"/>
                </a:lnTo>
                <a:lnTo>
                  <a:pt x="17602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7550" y="1506219"/>
            <a:ext cx="436245" cy="549910"/>
          </a:xfrm>
          <a:custGeom>
            <a:avLst/>
            <a:gdLst/>
            <a:ahLst/>
            <a:cxnLst/>
            <a:rect l="l" t="t" r="r" b="b"/>
            <a:pathLst>
              <a:path w="436245" h="549910">
                <a:moveTo>
                  <a:pt x="0" y="0"/>
                </a:moveTo>
                <a:lnTo>
                  <a:pt x="83947" y="0"/>
                </a:lnTo>
                <a:lnTo>
                  <a:pt x="353187" y="404494"/>
                </a:lnTo>
                <a:lnTo>
                  <a:pt x="353187" y="0"/>
                </a:lnTo>
                <a:lnTo>
                  <a:pt x="435863" y="0"/>
                </a:lnTo>
                <a:lnTo>
                  <a:pt x="435863" y="549655"/>
                </a:lnTo>
                <a:lnTo>
                  <a:pt x="351409" y="549655"/>
                </a:lnTo>
                <a:lnTo>
                  <a:pt x="82423" y="145541"/>
                </a:lnTo>
                <a:lnTo>
                  <a:pt x="82423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0878" y="1506219"/>
            <a:ext cx="86360" cy="549910"/>
          </a:xfrm>
          <a:custGeom>
            <a:avLst/>
            <a:gdLst/>
            <a:ahLst/>
            <a:cxnLst/>
            <a:rect l="l" t="t" r="r" b="b"/>
            <a:pathLst>
              <a:path w="86360" h="549910">
                <a:moveTo>
                  <a:pt x="0" y="0"/>
                </a:moveTo>
                <a:lnTo>
                  <a:pt x="86360" y="0"/>
                </a:lnTo>
                <a:lnTo>
                  <a:pt x="86360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338" y="1506219"/>
            <a:ext cx="438784" cy="549910"/>
          </a:xfrm>
          <a:custGeom>
            <a:avLst/>
            <a:gdLst/>
            <a:ahLst/>
            <a:cxnLst/>
            <a:rect l="l" t="t" r="r" b="b"/>
            <a:pathLst>
              <a:path w="438785" h="549910">
                <a:moveTo>
                  <a:pt x="0" y="0"/>
                </a:moveTo>
                <a:lnTo>
                  <a:pt x="438785" y="0"/>
                </a:lnTo>
                <a:lnTo>
                  <a:pt x="438785" y="78358"/>
                </a:lnTo>
                <a:lnTo>
                  <a:pt x="261874" y="78358"/>
                </a:lnTo>
                <a:lnTo>
                  <a:pt x="261874" y="549655"/>
                </a:lnTo>
                <a:lnTo>
                  <a:pt x="175513" y="549655"/>
                </a:lnTo>
                <a:lnTo>
                  <a:pt x="175513" y="78358"/>
                </a:lnTo>
                <a:lnTo>
                  <a:pt x="0" y="783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1634" y="1506219"/>
            <a:ext cx="436245" cy="549910"/>
          </a:xfrm>
          <a:custGeom>
            <a:avLst/>
            <a:gdLst/>
            <a:ahLst/>
            <a:cxnLst/>
            <a:rect l="l" t="t" r="r" b="b"/>
            <a:pathLst>
              <a:path w="436245" h="549910">
                <a:moveTo>
                  <a:pt x="0" y="0"/>
                </a:moveTo>
                <a:lnTo>
                  <a:pt x="83946" y="0"/>
                </a:lnTo>
                <a:lnTo>
                  <a:pt x="353187" y="404494"/>
                </a:lnTo>
                <a:lnTo>
                  <a:pt x="353187" y="0"/>
                </a:lnTo>
                <a:lnTo>
                  <a:pt x="435863" y="0"/>
                </a:lnTo>
                <a:lnTo>
                  <a:pt x="435863" y="549655"/>
                </a:lnTo>
                <a:lnTo>
                  <a:pt x="351408" y="549655"/>
                </a:lnTo>
                <a:lnTo>
                  <a:pt x="82423" y="145541"/>
                </a:lnTo>
                <a:lnTo>
                  <a:pt x="82423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9945" y="1506219"/>
            <a:ext cx="436245" cy="558800"/>
          </a:xfrm>
          <a:custGeom>
            <a:avLst/>
            <a:gdLst/>
            <a:ahLst/>
            <a:cxnLst/>
            <a:rect l="l" t="t" r="r" b="b"/>
            <a:pathLst>
              <a:path w="436245" h="558800">
                <a:moveTo>
                  <a:pt x="0" y="0"/>
                </a:moveTo>
                <a:lnTo>
                  <a:pt x="86106" y="0"/>
                </a:lnTo>
                <a:lnTo>
                  <a:pt x="86106" y="315721"/>
                </a:lnTo>
                <a:lnTo>
                  <a:pt x="86510" y="338722"/>
                </a:lnTo>
                <a:lnTo>
                  <a:pt x="89749" y="379247"/>
                </a:lnTo>
                <a:lnTo>
                  <a:pt x="104473" y="427783"/>
                </a:lnTo>
                <a:lnTo>
                  <a:pt x="142486" y="465915"/>
                </a:lnTo>
                <a:lnTo>
                  <a:pt x="185539" y="478488"/>
                </a:lnTo>
                <a:lnTo>
                  <a:pt x="212852" y="480059"/>
                </a:lnTo>
                <a:lnTo>
                  <a:pt x="241002" y="478799"/>
                </a:lnTo>
                <a:lnTo>
                  <a:pt x="285682" y="468755"/>
                </a:lnTo>
                <a:lnTo>
                  <a:pt x="326421" y="436403"/>
                </a:lnTo>
                <a:lnTo>
                  <a:pt x="344467" y="387338"/>
                </a:lnTo>
                <a:lnTo>
                  <a:pt x="348952" y="342292"/>
                </a:lnTo>
                <a:lnTo>
                  <a:pt x="349504" y="315721"/>
                </a:lnTo>
                <a:lnTo>
                  <a:pt x="349504" y="0"/>
                </a:lnTo>
                <a:lnTo>
                  <a:pt x="435864" y="0"/>
                </a:lnTo>
                <a:lnTo>
                  <a:pt x="435864" y="316738"/>
                </a:lnTo>
                <a:lnTo>
                  <a:pt x="435576" y="337073"/>
                </a:lnTo>
                <a:lnTo>
                  <a:pt x="433238" y="375745"/>
                </a:lnTo>
                <a:lnTo>
                  <a:pt x="422608" y="430847"/>
                </a:lnTo>
                <a:lnTo>
                  <a:pt x="406145" y="468756"/>
                </a:lnTo>
                <a:lnTo>
                  <a:pt x="379444" y="504189"/>
                </a:lnTo>
                <a:lnTo>
                  <a:pt x="339979" y="533145"/>
                </a:lnTo>
                <a:lnTo>
                  <a:pt x="286718" y="552354"/>
                </a:lnTo>
                <a:lnTo>
                  <a:pt x="218694" y="558800"/>
                </a:lnTo>
                <a:lnTo>
                  <a:pt x="183687" y="557373"/>
                </a:lnTo>
                <a:lnTo>
                  <a:pt x="124200" y="545994"/>
                </a:lnTo>
                <a:lnTo>
                  <a:pt x="78505" y="523823"/>
                </a:lnTo>
                <a:lnTo>
                  <a:pt x="45081" y="494383"/>
                </a:lnTo>
                <a:lnTo>
                  <a:pt x="23201" y="458900"/>
                </a:lnTo>
                <a:lnTo>
                  <a:pt x="9675" y="421614"/>
                </a:lnTo>
                <a:lnTo>
                  <a:pt x="3268" y="382853"/>
                </a:lnTo>
                <a:lnTo>
                  <a:pt x="359" y="339903"/>
                </a:lnTo>
                <a:lnTo>
                  <a:pt x="0" y="31673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4364" y="1506219"/>
            <a:ext cx="376555" cy="549910"/>
          </a:xfrm>
          <a:custGeom>
            <a:avLst/>
            <a:gdLst/>
            <a:ahLst/>
            <a:cxnLst/>
            <a:rect l="l" t="t" r="r" b="b"/>
            <a:pathLst>
              <a:path w="376555" h="549910">
                <a:moveTo>
                  <a:pt x="0" y="0"/>
                </a:moveTo>
                <a:lnTo>
                  <a:pt x="376047" y="0"/>
                </a:lnTo>
                <a:lnTo>
                  <a:pt x="376047" y="78358"/>
                </a:lnTo>
                <a:lnTo>
                  <a:pt x="85979" y="78358"/>
                </a:lnTo>
                <a:lnTo>
                  <a:pt x="85979" y="229107"/>
                </a:lnTo>
                <a:lnTo>
                  <a:pt x="337438" y="229107"/>
                </a:lnTo>
                <a:lnTo>
                  <a:pt x="337438" y="307466"/>
                </a:lnTo>
                <a:lnTo>
                  <a:pt x="85979" y="307466"/>
                </a:lnTo>
                <a:lnTo>
                  <a:pt x="85979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2186" y="1497075"/>
            <a:ext cx="441325" cy="568325"/>
          </a:xfrm>
          <a:custGeom>
            <a:avLst/>
            <a:gdLst/>
            <a:ahLst/>
            <a:cxnLst/>
            <a:rect l="l" t="t" r="r" b="b"/>
            <a:pathLst>
              <a:path w="441325" h="568325">
                <a:moveTo>
                  <a:pt x="216154" y="0"/>
                </a:moveTo>
                <a:lnTo>
                  <a:pt x="259780" y="2736"/>
                </a:lnTo>
                <a:lnTo>
                  <a:pt x="299037" y="10937"/>
                </a:lnTo>
                <a:lnTo>
                  <a:pt x="364489" y="43687"/>
                </a:lnTo>
                <a:lnTo>
                  <a:pt x="407812" y="98266"/>
                </a:lnTo>
                <a:lnTo>
                  <a:pt x="424561" y="174751"/>
                </a:lnTo>
                <a:lnTo>
                  <a:pt x="342138" y="180848"/>
                </a:lnTo>
                <a:lnTo>
                  <a:pt x="338161" y="155511"/>
                </a:lnTo>
                <a:lnTo>
                  <a:pt x="330993" y="133985"/>
                </a:lnTo>
                <a:lnTo>
                  <a:pt x="307086" y="102362"/>
                </a:lnTo>
                <a:lnTo>
                  <a:pt x="269986" y="84359"/>
                </a:lnTo>
                <a:lnTo>
                  <a:pt x="219074" y="78359"/>
                </a:lnTo>
                <a:lnTo>
                  <a:pt x="194097" y="79527"/>
                </a:lnTo>
                <a:lnTo>
                  <a:pt x="152048" y="88913"/>
                </a:lnTo>
                <a:lnTo>
                  <a:pt x="111458" y="119903"/>
                </a:lnTo>
                <a:lnTo>
                  <a:pt x="103632" y="150749"/>
                </a:lnTo>
                <a:lnTo>
                  <a:pt x="105132" y="165225"/>
                </a:lnTo>
                <a:lnTo>
                  <a:pt x="127635" y="197103"/>
                </a:lnTo>
                <a:lnTo>
                  <a:pt x="165544" y="213074"/>
                </a:lnTo>
                <a:lnTo>
                  <a:pt x="231266" y="230377"/>
                </a:lnTo>
                <a:lnTo>
                  <a:pt x="260625" y="237190"/>
                </a:lnTo>
                <a:lnTo>
                  <a:pt x="287734" y="244300"/>
                </a:lnTo>
                <a:lnTo>
                  <a:pt x="335153" y="259461"/>
                </a:lnTo>
                <a:lnTo>
                  <a:pt x="375332" y="279733"/>
                </a:lnTo>
                <a:lnTo>
                  <a:pt x="409702" y="309245"/>
                </a:lnTo>
                <a:lnTo>
                  <a:pt x="433419" y="349059"/>
                </a:lnTo>
                <a:lnTo>
                  <a:pt x="441324" y="400303"/>
                </a:lnTo>
                <a:lnTo>
                  <a:pt x="437751" y="434951"/>
                </a:lnTo>
                <a:lnTo>
                  <a:pt x="409124" y="494958"/>
                </a:lnTo>
                <a:lnTo>
                  <a:pt x="353258" y="541154"/>
                </a:lnTo>
                <a:lnTo>
                  <a:pt x="278963" y="564967"/>
                </a:lnTo>
                <a:lnTo>
                  <a:pt x="235458" y="567944"/>
                </a:lnTo>
                <a:lnTo>
                  <a:pt x="181234" y="564679"/>
                </a:lnTo>
                <a:lnTo>
                  <a:pt x="134191" y="554878"/>
                </a:lnTo>
                <a:lnTo>
                  <a:pt x="94315" y="538529"/>
                </a:lnTo>
                <a:lnTo>
                  <a:pt x="61595" y="515620"/>
                </a:lnTo>
                <a:lnTo>
                  <a:pt x="35950" y="487064"/>
                </a:lnTo>
                <a:lnTo>
                  <a:pt x="17129" y="453771"/>
                </a:lnTo>
                <a:lnTo>
                  <a:pt x="5141" y="415714"/>
                </a:lnTo>
                <a:lnTo>
                  <a:pt x="0" y="372872"/>
                </a:lnTo>
                <a:lnTo>
                  <a:pt x="81787" y="366268"/>
                </a:lnTo>
                <a:lnTo>
                  <a:pt x="86598" y="397563"/>
                </a:lnTo>
                <a:lnTo>
                  <a:pt x="96075" y="423846"/>
                </a:lnTo>
                <a:lnTo>
                  <a:pt x="129032" y="461518"/>
                </a:lnTo>
                <a:lnTo>
                  <a:pt x="176117" y="482266"/>
                </a:lnTo>
                <a:lnTo>
                  <a:pt x="232537" y="489203"/>
                </a:lnTo>
                <a:lnTo>
                  <a:pt x="259681" y="487777"/>
                </a:lnTo>
                <a:lnTo>
                  <a:pt x="305349" y="476398"/>
                </a:lnTo>
                <a:lnTo>
                  <a:pt x="338758" y="454181"/>
                </a:lnTo>
                <a:lnTo>
                  <a:pt x="357886" y="405764"/>
                </a:lnTo>
                <a:lnTo>
                  <a:pt x="355647" y="387429"/>
                </a:lnTo>
                <a:lnTo>
                  <a:pt x="322071" y="347852"/>
                </a:lnTo>
                <a:lnTo>
                  <a:pt x="272478" y="328802"/>
                </a:lnTo>
                <a:lnTo>
                  <a:pt x="195453" y="309372"/>
                </a:lnTo>
                <a:lnTo>
                  <a:pt x="153110" y="298465"/>
                </a:lnTo>
                <a:lnTo>
                  <a:pt x="116935" y="285369"/>
                </a:lnTo>
                <a:lnTo>
                  <a:pt x="62991" y="252602"/>
                </a:lnTo>
                <a:lnTo>
                  <a:pt x="31623" y="209756"/>
                </a:lnTo>
                <a:lnTo>
                  <a:pt x="21209" y="155575"/>
                </a:lnTo>
                <a:lnTo>
                  <a:pt x="24497" y="123237"/>
                </a:lnTo>
                <a:lnTo>
                  <a:pt x="50837" y="67421"/>
                </a:lnTo>
                <a:lnTo>
                  <a:pt x="102586" y="24699"/>
                </a:lnTo>
                <a:lnTo>
                  <a:pt x="173694" y="2740"/>
                </a:lnTo>
                <a:lnTo>
                  <a:pt x="21615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9186" y="1497075"/>
            <a:ext cx="527050" cy="568325"/>
          </a:xfrm>
          <a:custGeom>
            <a:avLst/>
            <a:gdLst/>
            <a:ahLst/>
            <a:cxnLst/>
            <a:rect l="l" t="t" r="r" b="b"/>
            <a:pathLst>
              <a:path w="527050" h="568325">
                <a:moveTo>
                  <a:pt x="263905" y="0"/>
                </a:moveTo>
                <a:lnTo>
                  <a:pt x="319103" y="4907"/>
                </a:lnTo>
                <a:lnTo>
                  <a:pt x="369062" y="19637"/>
                </a:lnTo>
                <a:lnTo>
                  <a:pt x="413781" y="44201"/>
                </a:lnTo>
                <a:lnTo>
                  <a:pt x="453263" y="78612"/>
                </a:lnTo>
                <a:lnTo>
                  <a:pt x="479810" y="112034"/>
                </a:lnTo>
                <a:lnTo>
                  <a:pt x="500468" y="149357"/>
                </a:lnTo>
                <a:lnTo>
                  <a:pt x="515231" y="190581"/>
                </a:lnTo>
                <a:lnTo>
                  <a:pt x="524094" y="235706"/>
                </a:lnTo>
                <a:lnTo>
                  <a:pt x="527050" y="284734"/>
                </a:lnTo>
                <a:lnTo>
                  <a:pt x="524092" y="333668"/>
                </a:lnTo>
                <a:lnTo>
                  <a:pt x="515215" y="378665"/>
                </a:lnTo>
                <a:lnTo>
                  <a:pt x="500413" y="419717"/>
                </a:lnTo>
                <a:lnTo>
                  <a:pt x="479680" y="456820"/>
                </a:lnTo>
                <a:lnTo>
                  <a:pt x="453009" y="489965"/>
                </a:lnTo>
                <a:lnTo>
                  <a:pt x="413460" y="524063"/>
                </a:lnTo>
                <a:lnTo>
                  <a:pt x="368744" y="548433"/>
                </a:lnTo>
                <a:lnTo>
                  <a:pt x="318885" y="563064"/>
                </a:lnTo>
                <a:lnTo>
                  <a:pt x="263905" y="567944"/>
                </a:lnTo>
                <a:lnTo>
                  <a:pt x="207281" y="562895"/>
                </a:lnTo>
                <a:lnTo>
                  <a:pt x="156479" y="547751"/>
                </a:lnTo>
                <a:lnTo>
                  <a:pt x="111511" y="522509"/>
                </a:lnTo>
                <a:lnTo>
                  <a:pt x="72389" y="487172"/>
                </a:lnTo>
                <a:lnTo>
                  <a:pt x="40719" y="444666"/>
                </a:lnTo>
                <a:lnTo>
                  <a:pt x="18097" y="397732"/>
                </a:lnTo>
                <a:lnTo>
                  <a:pt x="4524" y="346368"/>
                </a:lnTo>
                <a:lnTo>
                  <a:pt x="0" y="290575"/>
                </a:lnTo>
                <a:lnTo>
                  <a:pt x="2940" y="238973"/>
                </a:lnTo>
                <a:lnTo>
                  <a:pt x="11757" y="191912"/>
                </a:lnTo>
                <a:lnTo>
                  <a:pt x="26444" y="149392"/>
                </a:lnTo>
                <a:lnTo>
                  <a:pt x="46996" y="111414"/>
                </a:lnTo>
                <a:lnTo>
                  <a:pt x="73405" y="77977"/>
                </a:lnTo>
                <a:lnTo>
                  <a:pt x="112887" y="43880"/>
                </a:lnTo>
                <a:lnTo>
                  <a:pt x="157797" y="19510"/>
                </a:lnTo>
                <a:lnTo>
                  <a:pt x="208137" y="4879"/>
                </a:lnTo>
                <a:lnTo>
                  <a:pt x="26390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2240" y="1497075"/>
            <a:ext cx="487680" cy="568325"/>
          </a:xfrm>
          <a:custGeom>
            <a:avLst/>
            <a:gdLst/>
            <a:ahLst/>
            <a:cxnLst/>
            <a:rect l="l" t="t" r="r" b="b"/>
            <a:pathLst>
              <a:path w="487679" h="568325">
                <a:moveTo>
                  <a:pt x="259461" y="0"/>
                </a:moveTo>
                <a:lnTo>
                  <a:pt x="298374" y="2573"/>
                </a:lnTo>
                <a:lnTo>
                  <a:pt x="367438" y="23199"/>
                </a:lnTo>
                <a:lnTo>
                  <a:pt x="424261" y="64702"/>
                </a:lnTo>
                <a:lnTo>
                  <a:pt x="464698" y="128607"/>
                </a:lnTo>
                <a:lnTo>
                  <a:pt x="478536" y="169037"/>
                </a:lnTo>
                <a:lnTo>
                  <a:pt x="396239" y="187451"/>
                </a:lnTo>
                <a:lnTo>
                  <a:pt x="385861" y="160041"/>
                </a:lnTo>
                <a:lnTo>
                  <a:pt x="373602" y="136667"/>
                </a:lnTo>
                <a:lnTo>
                  <a:pt x="343535" y="101981"/>
                </a:lnTo>
                <a:lnTo>
                  <a:pt x="305403" y="82089"/>
                </a:lnTo>
                <a:lnTo>
                  <a:pt x="258699" y="75437"/>
                </a:lnTo>
                <a:lnTo>
                  <a:pt x="219408" y="78868"/>
                </a:lnTo>
                <a:lnTo>
                  <a:pt x="155971" y="106352"/>
                </a:lnTo>
                <a:lnTo>
                  <a:pt x="112897" y="160333"/>
                </a:lnTo>
                <a:lnTo>
                  <a:pt x="91231" y="234906"/>
                </a:lnTo>
                <a:lnTo>
                  <a:pt x="88519" y="279526"/>
                </a:lnTo>
                <a:lnTo>
                  <a:pt x="91374" y="330459"/>
                </a:lnTo>
                <a:lnTo>
                  <a:pt x="99933" y="374284"/>
                </a:lnTo>
                <a:lnTo>
                  <a:pt x="114182" y="410989"/>
                </a:lnTo>
                <a:lnTo>
                  <a:pt x="158537" y="463252"/>
                </a:lnTo>
                <a:lnTo>
                  <a:pt x="217818" y="489247"/>
                </a:lnTo>
                <a:lnTo>
                  <a:pt x="252602" y="492506"/>
                </a:lnTo>
                <a:lnTo>
                  <a:pt x="281177" y="490483"/>
                </a:lnTo>
                <a:lnTo>
                  <a:pt x="329755" y="474343"/>
                </a:lnTo>
                <a:lnTo>
                  <a:pt x="367069" y="441747"/>
                </a:lnTo>
                <a:lnTo>
                  <a:pt x="394120" y="389792"/>
                </a:lnTo>
                <a:lnTo>
                  <a:pt x="403860" y="356362"/>
                </a:lnTo>
                <a:lnTo>
                  <a:pt x="487680" y="376427"/>
                </a:lnTo>
                <a:lnTo>
                  <a:pt x="473249" y="422886"/>
                </a:lnTo>
                <a:lnTo>
                  <a:pt x="454342" y="462629"/>
                </a:lnTo>
                <a:lnTo>
                  <a:pt x="430958" y="495657"/>
                </a:lnTo>
                <a:lnTo>
                  <a:pt x="403098" y="521970"/>
                </a:lnTo>
                <a:lnTo>
                  <a:pt x="336804" y="556434"/>
                </a:lnTo>
                <a:lnTo>
                  <a:pt x="299227" y="565064"/>
                </a:lnTo>
                <a:lnTo>
                  <a:pt x="258699" y="567944"/>
                </a:lnTo>
                <a:lnTo>
                  <a:pt x="207599" y="564547"/>
                </a:lnTo>
                <a:lnTo>
                  <a:pt x="162351" y="554366"/>
                </a:lnTo>
                <a:lnTo>
                  <a:pt x="122956" y="537412"/>
                </a:lnTo>
                <a:lnTo>
                  <a:pt x="89413" y="513697"/>
                </a:lnTo>
                <a:lnTo>
                  <a:pt x="61722" y="483235"/>
                </a:lnTo>
                <a:lnTo>
                  <a:pt x="34718" y="438755"/>
                </a:lnTo>
                <a:lnTo>
                  <a:pt x="15430" y="390096"/>
                </a:lnTo>
                <a:lnTo>
                  <a:pt x="3857" y="337270"/>
                </a:lnTo>
                <a:lnTo>
                  <a:pt x="0" y="280288"/>
                </a:lnTo>
                <a:lnTo>
                  <a:pt x="2910" y="230132"/>
                </a:lnTo>
                <a:lnTo>
                  <a:pt x="11643" y="184504"/>
                </a:lnTo>
                <a:lnTo>
                  <a:pt x="26197" y="143394"/>
                </a:lnTo>
                <a:lnTo>
                  <a:pt x="46573" y="106788"/>
                </a:lnTo>
                <a:lnTo>
                  <a:pt x="72771" y="74675"/>
                </a:lnTo>
                <a:lnTo>
                  <a:pt x="111728" y="42005"/>
                </a:lnTo>
                <a:lnTo>
                  <a:pt x="155828" y="18669"/>
                </a:lnTo>
                <a:lnTo>
                  <a:pt x="205073" y="4667"/>
                </a:lnTo>
                <a:lnTo>
                  <a:pt x="25946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23969" y="2420620"/>
            <a:ext cx="502157" cy="549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3969" y="2568320"/>
            <a:ext cx="81280" cy="401955"/>
          </a:xfrm>
          <a:custGeom>
            <a:avLst/>
            <a:gdLst/>
            <a:ahLst/>
            <a:cxnLst/>
            <a:rect l="l" t="t" r="r" b="b"/>
            <a:pathLst>
              <a:path w="81279" h="401955">
                <a:moveTo>
                  <a:pt x="0" y="0"/>
                </a:moveTo>
                <a:lnTo>
                  <a:pt x="80898" y="0"/>
                </a:lnTo>
                <a:lnTo>
                  <a:pt x="80898" y="401954"/>
                </a:lnTo>
                <a:lnTo>
                  <a:pt x="0" y="4019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5291" y="2559557"/>
            <a:ext cx="330835" cy="410845"/>
          </a:xfrm>
          <a:custGeom>
            <a:avLst/>
            <a:gdLst/>
            <a:ahLst/>
            <a:cxnLst/>
            <a:rect l="l" t="t" r="r" b="b"/>
            <a:pathLst>
              <a:path w="330835" h="410844">
                <a:moveTo>
                  <a:pt x="189865" y="0"/>
                </a:moveTo>
                <a:lnTo>
                  <a:pt x="237656" y="6590"/>
                </a:lnTo>
                <a:lnTo>
                  <a:pt x="281876" y="26209"/>
                </a:lnTo>
                <a:lnTo>
                  <a:pt x="311689" y="58672"/>
                </a:lnTo>
                <a:lnTo>
                  <a:pt x="326263" y="96265"/>
                </a:lnTo>
                <a:lnTo>
                  <a:pt x="330549" y="144664"/>
                </a:lnTo>
                <a:lnTo>
                  <a:pt x="330835" y="165100"/>
                </a:lnTo>
                <a:lnTo>
                  <a:pt x="330835" y="410717"/>
                </a:lnTo>
                <a:lnTo>
                  <a:pt x="249555" y="410717"/>
                </a:lnTo>
                <a:lnTo>
                  <a:pt x="249555" y="168020"/>
                </a:lnTo>
                <a:lnTo>
                  <a:pt x="248342" y="142109"/>
                </a:lnTo>
                <a:lnTo>
                  <a:pt x="238678" y="103905"/>
                </a:lnTo>
                <a:lnTo>
                  <a:pt x="207137" y="76485"/>
                </a:lnTo>
                <a:lnTo>
                  <a:pt x="176403" y="71500"/>
                </a:lnTo>
                <a:lnTo>
                  <a:pt x="163066" y="72312"/>
                </a:lnTo>
                <a:lnTo>
                  <a:pt x="125222" y="84581"/>
                </a:lnTo>
                <a:lnTo>
                  <a:pt x="96968" y="110353"/>
                </a:lnTo>
                <a:lnTo>
                  <a:pt x="83454" y="151082"/>
                </a:lnTo>
                <a:lnTo>
                  <a:pt x="80899" y="191642"/>
                </a:lnTo>
                <a:lnTo>
                  <a:pt x="80899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4422" y="8762"/>
                </a:lnTo>
                <a:lnTo>
                  <a:pt x="74422" y="49529"/>
                </a:lnTo>
                <a:lnTo>
                  <a:pt x="83373" y="39981"/>
                </a:lnTo>
                <a:lnTo>
                  <a:pt x="115824" y="16763"/>
                </a:lnTo>
                <a:lnTo>
                  <a:pt x="169527" y="1047"/>
                </a:lnTo>
                <a:lnTo>
                  <a:pt x="18986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3969" y="2420620"/>
            <a:ext cx="81280" cy="89535"/>
          </a:xfrm>
          <a:custGeom>
            <a:avLst/>
            <a:gdLst/>
            <a:ahLst/>
            <a:cxnLst/>
            <a:rect l="l" t="t" r="r" b="b"/>
            <a:pathLst>
              <a:path w="81279" h="89535">
                <a:moveTo>
                  <a:pt x="0" y="0"/>
                </a:moveTo>
                <a:lnTo>
                  <a:pt x="80898" y="0"/>
                </a:lnTo>
                <a:lnTo>
                  <a:pt x="80898" y="89280"/>
                </a:lnTo>
                <a:lnTo>
                  <a:pt x="0" y="89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0685" y="3643233"/>
            <a:ext cx="215900" cy="809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0685" y="3643233"/>
            <a:ext cx="215900" cy="81280"/>
          </a:xfrm>
          <a:custGeom>
            <a:avLst/>
            <a:gdLst/>
            <a:ahLst/>
            <a:cxnLst/>
            <a:rect l="l" t="t" r="r" b="b"/>
            <a:pathLst>
              <a:path w="215900" h="81279">
                <a:moveTo>
                  <a:pt x="0" y="80914"/>
                </a:moveTo>
                <a:lnTo>
                  <a:pt x="215900" y="80914"/>
                </a:lnTo>
                <a:lnTo>
                  <a:pt x="215900" y="0"/>
                </a:lnTo>
                <a:lnTo>
                  <a:pt x="0" y="0"/>
                </a:lnTo>
                <a:lnTo>
                  <a:pt x="0" y="80914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40560" y="3325876"/>
            <a:ext cx="5262245" cy="715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5278" y="3689096"/>
            <a:ext cx="188087" cy="1395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8484" y="3542538"/>
            <a:ext cx="198120" cy="273685"/>
          </a:xfrm>
          <a:custGeom>
            <a:avLst/>
            <a:gdLst/>
            <a:ahLst/>
            <a:cxnLst/>
            <a:rect l="l" t="t" r="r" b="b"/>
            <a:pathLst>
              <a:path w="198120" h="273685">
                <a:moveTo>
                  <a:pt x="97536" y="0"/>
                </a:moveTo>
                <a:lnTo>
                  <a:pt x="58674" y="8858"/>
                </a:lnTo>
                <a:lnTo>
                  <a:pt x="27432" y="35433"/>
                </a:lnTo>
                <a:lnTo>
                  <a:pt x="6857" y="77898"/>
                </a:lnTo>
                <a:lnTo>
                  <a:pt x="0" y="134366"/>
                </a:lnTo>
                <a:lnTo>
                  <a:pt x="1787" y="168657"/>
                </a:lnTo>
                <a:lnTo>
                  <a:pt x="16127" y="221859"/>
                </a:lnTo>
                <a:lnTo>
                  <a:pt x="43826" y="255146"/>
                </a:lnTo>
                <a:lnTo>
                  <a:pt x="78601" y="271617"/>
                </a:lnTo>
                <a:lnTo>
                  <a:pt x="98298" y="273685"/>
                </a:lnTo>
                <a:lnTo>
                  <a:pt x="117203" y="271732"/>
                </a:lnTo>
                <a:lnTo>
                  <a:pt x="167513" y="242443"/>
                </a:lnTo>
                <a:lnTo>
                  <a:pt x="190198" y="200263"/>
                </a:lnTo>
                <a:lnTo>
                  <a:pt x="197739" y="135889"/>
                </a:lnTo>
                <a:lnTo>
                  <a:pt x="195927" y="104697"/>
                </a:lnTo>
                <a:lnTo>
                  <a:pt x="181397" y="54076"/>
                </a:lnTo>
                <a:lnTo>
                  <a:pt x="153275" y="19502"/>
                </a:lnTo>
                <a:lnTo>
                  <a:pt x="117703" y="2166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1257" y="3542538"/>
            <a:ext cx="198120" cy="273685"/>
          </a:xfrm>
          <a:custGeom>
            <a:avLst/>
            <a:gdLst/>
            <a:ahLst/>
            <a:cxnLst/>
            <a:rect l="l" t="t" r="r" b="b"/>
            <a:pathLst>
              <a:path w="198120" h="273685">
                <a:moveTo>
                  <a:pt x="97535" y="0"/>
                </a:moveTo>
                <a:lnTo>
                  <a:pt x="58674" y="8858"/>
                </a:lnTo>
                <a:lnTo>
                  <a:pt x="27431" y="35433"/>
                </a:lnTo>
                <a:lnTo>
                  <a:pt x="6857" y="77898"/>
                </a:lnTo>
                <a:lnTo>
                  <a:pt x="0" y="134366"/>
                </a:lnTo>
                <a:lnTo>
                  <a:pt x="1787" y="168657"/>
                </a:lnTo>
                <a:lnTo>
                  <a:pt x="16127" y="221859"/>
                </a:lnTo>
                <a:lnTo>
                  <a:pt x="43826" y="255146"/>
                </a:lnTo>
                <a:lnTo>
                  <a:pt x="78601" y="271617"/>
                </a:lnTo>
                <a:lnTo>
                  <a:pt x="98297" y="273685"/>
                </a:lnTo>
                <a:lnTo>
                  <a:pt x="117203" y="271732"/>
                </a:lnTo>
                <a:lnTo>
                  <a:pt x="167512" y="242443"/>
                </a:lnTo>
                <a:lnTo>
                  <a:pt x="190198" y="200263"/>
                </a:lnTo>
                <a:lnTo>
                  <a:pt x="197738" y="135889"/>
                </a:lnTo>
                <a:lnTo>
                  <a:pt x="195927" y="104697"/>
                </a:lnTo>
                <a:lnTo>
                  <a:pt x="181397" y="54076"/>
                </a:lnTo>
                <a:lnTo>
                  <a:pt x="153275" y="19502"/>
                </a:lnTo>
                <a:lnTo>
                  <a:pt x="117703" y="2166"/>
                </a:lnTo>
                <a:lnTo>
                  <a:pt x="9753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36696" y="3542538"/>
            <a:ext cx="213995" cy="282575"/>
          </a:xfrm>
          <a:custGeom>
            <a:avLst/>
            <a:gdLst/>
            <a:ahLst/>
            <a:cxnLst/>
            <a:rect l="l" t="t" r="r" b="b"/>
            <a:pathLst>
              <a:path w="213995" h="282575">
                <a:moveTo>
                  <a:pt x="106425" y="0"/>
                </a:moveTo>
                <a:lnTo>
                  <a:pt x="64214" y="8699"/>
                </a:lnTo>
                <a:lnTo>
                  <a:pt x="30099" y="34925"/>
                </a:lnTo>
                <a:lnTo>
                  <a:pt x="7524" y="79041"/>
                </a:lnTo>
                <a:lnTo>
                  <a:pt x="0" y="141350"/>
                </a:lnTo>
                <a:lnTo>
                  <a:pt x="1924" y="174619"/>
                </a:lnTo>
                <a:lnTo>
                  <a:pt x="17252" y="227629"/>
                </a:lnTo>
                <a:lnTo>
                  <a:pt x="46775" y="262731"/>
                </a:lnTo>
                <a:lnTo>
                  <a:pt x="84685" y="280257"/>
                </a:lnTo>
                <a:lnTo>
                  <a:pt x="106425" y="282448"/>
                </a:lnTo>
                <a:lnTo>
                  <a:pt x="131050" y="279997"/>
                </a:lnTo>
                <a:lnTo>
                  <a:pt x="170916" y="260427"/>
                </a:lnTo>
                <a:lnTo>
                  <a:pt x="198110" y="222160"/>
                </a:lnTo>
                <a:lnTo>
                  <a:pt x="211774" y="169912"/>
                </a:lnTo>
                <a:lnTo>
                  <a:pt x="213487" y="138811"/>
                </a:lnTo>
                <a:lnTo>
                  <a:pt x="211556" y="106160"/>
                </a:lnTo>
                <a:lnTo>
                  <a:pt x="196074" y="54050"/>
                </a:lnTo>
                <a:lnTo>
                  <a:pt x="166165" y="19395"/>
                </a:lnTo>
                <a:lnTo>
                  <a:pt x="128117" y="2147"/>
                </a:lnTo>
                <a:lnTo>
                  <a:pt x="1064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76213" y="3482721"/>
            <a:ext cx="81280" cy="401955"/>
          </a:xfrm>
          <a:custGeom>
            <a:avLst/>
            <a:gdLst/>
            <a:ahLst/>
            <a:cxnLst/>
            <a:rect l="l" t="t" r="r" b="b"/>
            <a:pathLst>
              <a:path w="81279" h="401954">
                <a:moveTo>
                  <a:pt x="0" y="0"/>
                </a:moveTo>
                <a:lnTo>
                  <a:pt x="80899" y="0"/>
                </a:lnTo>
                <a:lnTo>
                  <a:pt x="80899" y="401954"/>
                </a:lnTo>
                <a:lnTo>
                  <a:pt x="0" y="4019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46061" y="3473958"/>
            <a:ext cx="356870" cy="567690"/>
          </a:xfrm>
          <a:custGeom>
            <a:avLst/>
            <a:gdLst/>
            <a:ahLst/>
            <a:cxnLst/>
            <a:rect l="l" t="t" r="r" b="b"/>
            <a:pathLst>
              <a:path w="356870" h="567689">
                <a:moveTo>
                  <a:pt x="175260" y="0"/>
                </a:moveTo>
                <a:lnTo>
                  <a:pt x="206075" y="2736"/>
                </a:lnTo>
                <a:lnTo>
                  <a:pt x="233949" y="10937"/>
                </a:lnTo>
                <a:lnTo>
                  <a:pt x="258895" y="24592"/>
                </a:lnTo>
                <a:lnTo>
                  <a:pt x="280924" y="43687"/>
                </a:lnTo>
                <a:lnTo>
                  <a:pt x="280924" y="8762"/>
                </a:lnTo>
                <a:lnTo>
                  <a:pt x="356743" y="8762"/>
                </a:lnTo>
                <a:lnTo>
                  <a:pt x="356743" y="351154"/>
                </a:lnTo>
                <a:lnTo>
                  <a:pt x="355669" y="390419"/>
                </a:lnTo>
                <a:lnTo>
                  <a:pt x="347045" y="453614"/>
                </a:lnTo>
                <a:lnTo>
                  <a:pt x="329209" y="497665"/>
                </a:lnTo>
                <a:lnTo>
                  <a:pt x="298590" y="530812"/>
                </a:lnTo>
                <a:lnTo>
                  <a:pt x="255283" y="554222"/>
                </a:lnTo>
                <a:lnTo>
                  <a:pt x="203051" y="566084"/>
                </a:lnTo>
                <a:lnTo>
                  <a:pt x="173863" y="567562"/>
                </a:lnTo>
                <a:lnTo>
                  <a:pt x="141142" y="565634"/>
                </a:lnTo>
                <a:lnTo>
                  <a:pt x="83941" y="550203"/>
                </a:lnTo>
                <a:lnTo>
                  <a:pt x="39193" y="518340"/>
                </a:lnTo>
                <a:lnTo>
                  <a:pt x="16091" y="463996"/>
                </a:lnTo>
                <a:lnTo>
                  <a:pt x="13208" y="427989"/>
                </a:lnTo>
                <a:lnTo>
                  <a:pt x="91440" y="438784"/>
                </a:lnTo>
                <a:lnTo>
                  <a:pt x="94396" y="454124"/>
                </a:lnTo>
                <a:lnTo>
                  <a:pt x="99282" y="467010"/>
                </a:lnTo>
                <a:lnTo>
                  <a:pt x="139303" y="495696"/>
                </a:lnTo>
                <a:lnTo>
                  <a:pt x="173101" y="499109"/>
                </a:lnTo>
                <a:lnTo>
                  <a:pt x="195534" y="497919"/>
                </a:lnTo>
                <a:lnTo>
                  <a:pt x="242951" y="480059"/>
                </a:lnTo>
                <a:lnTo>
                  <a:pt x="266078" y="446127"/>
                </a:lnTo>
                <a:lnTo>
                  <a:pt x="273446" y="400050"/>
                </a:lnTo>
                <a:lnTo>
                  <a:pt x="274701" y="360044"/>
                </a:lnTo>
                <a:lnTo>
                  <a:pt x="256651" y="382214"/>
                </a:lnTo>
                <a:lnTo>
                  <a:pt x="233933" y="398049"/>
                </a:lnTo>
                <a:lnTo>
                  <a:pt x="206549" y="407550"/>
                </a:lnTo>
                <a:lnTo>
                  <a:pt x="174498" y="410717"/>
                </a:lnTo>
                <a:lnTo>
                  <a:pt x="136923" y="407076"/>
                </a:lnTo>
                <a:lnTo>
                  <a:pt x="73538" y="377981"/>
                </a:lnTo>
                <a:lnTo>
                  <a:pt x="26842" y="321643"/>
                </a:lnTo>
                <a:lnTo>
                  <a:pt x="2978" y="248681"/>
                </a:lnTo>
                <a:lnTo>
                  <a:pt x="0" y="206628"/>
                </a:lnTo>
                <a:lnTo>
                  <a:pt x="2903" y="164429"/>
                </a:lnTo>
                <a:lnTo>
                  <a:pt x="11604" y="125825"/>
                </a:lnTo>
                <a:lnTo>
                  <a:pt x="46355" y="59308"/>
                </a:lnTo>
                <a:lnTo>
                  <a:pt x="101806" y="14843"/>
                </a:lnTo>
                <a:lnTo>
                  <a:pt x="136276" y="3712"/>
                </a:lnTo>
                <a:lnTo>
                  <a:pt x="17526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47535" y="3473958"/>
            <a:ext cx="330835" cy="410845"/>
          </a:xfrm>
          <a:custGeom>
            <a:avLst/>
            <a:gdLst/>
            <a:ahLst/>
            <a:cxnLst/>
            <a:rect l="l" t="t" r="r" b="b"/>
            <a:pathLst>
              <a:path w="330834" h="410845">
                <a:moveTo>
                  <a:pt x="189864" y="0"/>
                </a:moveTo>
                <a:lnTo>
                  <a:pt x="237656" y="6536"/>
                </a:lnTo>
                <a:lnTo>
                  <a:pt x="281876" y="26193"/>
                </a:lnTo>
                <a:lnTo>
                  <a:pt x="311689" y="58672"/>
                </a:lnTo>
                <a:lnTo>
                  <a:pt x="326263" y="96265"/>
                </a:lnTo>
                <a:lnTo>
                  <a:pt x="330549" y="144664"/>
                </a:lnTo>
                <a:lnTo>
                  <a:pt x="330835" y="165099"/>
                </a:lnTo>
                <a:lnTo>
                  <a:pt x="330835" y="410717"/>
                </a:lnTo>
                <a:lnTo>
                  <a:pt x="249555" y="410717"/>
                </a:lnTo>
                <a:lnTo>
                  <a:pt x="249555" y="168020"/>
                </a:lnTo>
                <a:lnTo>
                  <a:pt x="248342" y="142109"/>
                </a:lnTo>
                <a:lnTo>
                  <a:pt x="238678" y="103905"/>
                </a:lnTo>
                <a:lnTo>
                  <a:pt x="207137" y="76485"/>
                </a:lnTo>
                <a:lnTo>
                  <a:pt x="176403" y="71500"/>
                </a:lnTo>
                <a:lnTo>
                  <a:pt x="163066" y="72312"/>
                </a:lnTo>
                <a:lnTo>
                  <a:pt x="125221" y="84581"/>
                </a:lnTo>
                <a:lnTo>
                  <a:pt x="96968" y="110353"/>
                </a:lnTo>
                <a:lnTo>
                  <a:pt x="83454" y="151082"/>
                </a:lnTo>
                <a:lnTo>
                  <a:pt x="80898" y="191642"/>
                </a:lnTo>
                <a:lnTo>
                  <a:pt x="80898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4421" y="8762"/>
                </a:lnTo>
                <a:lnTo>
                  <a:pt x="74421" y="49529"/>
                </a:lnTo>
                <a:lnTo>
                  <a:pt x="83373" y="39981"/>
                </a:lnTo>
                <a:lnTo>
                  <a:pt x="115823" y="16763"/>
                </a:lnTo>
                <a:lnTo>
                  <a:pt x="169527" y="1047"/>
                </a:lnTo>
                <a:lnTo>
                  <a:pt x="1898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9180" y="3473958"/>
            <a:ext cx="541655" cy="410845"/>
          </a:xfrm>
          <a:custGeom>
            <a:avLst/>
            <a:gdLst/>
            <a:ahLst/>
            <a:cxnLst/>
            <a:rect l="l" t="t" r="r" b="b"/>
            <a:pathLst>
              <a:path w="541654" h="410845">
                <a:moveTo>
                  <a:pt x="183642" y="0"/>
                </a:moveTo>
                <a:lnTo>
                  <a:pt x="224678" y="4571"/>
                </a:lnTo>
                <a:lnTo>
                  <a:pt x="271690" y="28241"/>
                </a:lnTo>
                <a:lnTo>
                  <a:pt x="295783" y="67817"/>
                </a:lnTo>
                <a:lnTo>
                  <a:pt x="316976" y="38147"/>
                </a:lnTo>
                <a:lnTo>
                  <a:pt x="343598" y="16954"/>
                </a:lnTo>
                <a:lnTo>
                  <a:pt x="375650" y="4238"/>
                </a:lnTo>
                <a:lnTo>
                  <a:pt x="413131" y="0"/>
                </a:lnTo>
                <a:lnTo>
                  <a:pt x="442918" y="2188"/>
                </a:lnTo>
                <a:lnTo>
                  <a:pt x="490872" y="19663"/>
                </a:lnTo>
                <a:lnTo>
                  <a:pt x="523111" y="54401"/>
                </a:lnTo>
                <a:lnTo>
                  <a:pt x="539251" y="105594"/>
                </a:lnTo>
                <a:lnTo>
                  <a:pt x="541274" y="137286"/>
                </a:lnTo>
                <a:lnTo>
                  <a:pt x="541274" y="410717"/>
                </a:lnTo>
                <a:lnTo>
                  <a:pt x="460375" y="410717"/>
                </a:lnTo>
                <a:lnTo>
                  <a:pt x="460375" y="158876"/>
                </a:lnTo>
                <a:lnTo>
                  <a:pt x="460162" y="146278"/>
                </a:lnTo>
                <a:lnTo>
                  <a:pt x="454741" y="106437"/>
                </a:lnTo>
                <a:lnTo>
                  <a:pt x="423195" y="74723"/>
                </a:lnTo>
                <a:lnTo>
                  <a:pt x="398145" y="71500"/>
                </a:lnTo>
                <a:lnTo>
                  <a:pt x="381043" y="73048"/>
                </a:lnTo>
                <a:lnTo>
                  <a:pt x="336931" y="96265"/>
                </a:lnTo>
                <a:lnTo>
                  <a:pt x="317611" y="129222"/>
                </a:lnTo>
                <a:lnTo>
                  <a:pt x="311150" y="178561"/>
                </a:lnTo>
                <a:lnTo>
                  <a:pt x="311150" y="410717"/>
                </a:lnTo>
                <a:lnTo>
                  <a:pt x="230251" y="410717"/>
                </a:lnTo>
                <a:lnTo>
                  <a:pt x="230251" y="151510"/>
                </a:lnTo>
                <a:lnTo>
                  <a:pt x="229254" y="129889"/>
                </a:lnTo>
                <a:lnTo>
                  <a:pt x="214503" y="87883"/>
                </a:lnTo>
                <a:lnTo>
                  <a:pt x="169799" y="71500"/>
                </a:lnTo>
                <a:lnTo>
                  <a:pt x="151227" y="73169"/>
                </a:lnTo>
                <a:lnTo>
                  <a:pt x="105918" y="98297"/>
                </a:lnTo>
                <a:lnTo>
                  <a:pt x="87169" y="137731"/>
                </a:lnTo>
                <a:lnTo>
                  <a:pt x="80899" y="202310"/>
                </a:lnTo>
                <a:lnTo>
                  <a:pt x="80899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4295" y="8762"/>
                </a:lnTo>
                <a:lnTo>
                  <a:pt x="74295" y="48005"/>
                </a:lnTo>
                <a:lnTo>
                  <a:pt x="95773" y="27003"/>
                </a:lnTo>
                <a:lnTo>
                  <a:pt x="121158" y="12001"/>
                </a:lnTo>
                <a:lnTo>
                  <a:pt x="150447" y="3000"/>
                </a:lnTo>
                <a:lnTo>
                  <a:pt x="18364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5196" y="3473958"/>
            <a:ext cx="541655" cy="410845"/>
          </a:xfrm>
          <a:custGeom>
            <a:avLst/>
            <a:gdLst/>
            <a:ahLst/>
            <a:cxnLst/>
            <a:rect l="l" t="t" r="r" b="b"/>
            <a:pathLst>
              <a:path w="541654" h="410845">
                <a:moveTo>
                  <a:pt x="183641" y="0"/>
                </a:moveTo>
                <a:lnTo>
                  <a:pt x="224678" y="4571"/>
                </a:lnTo>
                <a:lnTo>
                  <a:pt x="271690" y="28241"/>
                </a:lnTo>
                <a:lnTo>
                  <a:pt x="295782" y="67817"/>
                </a:lnTo>
                <a:lnTo>
                  <a:pt x="316976" y="38147"/>
                </a:lnTo>
                <a:lnTo>
                  <a:pt x="343598" y="16954"/>
                </a:lnTo>
                <a:lnTo>
                  <a:pt x="375650" y="4238"/>
                </a:lnTo>
                <a:lnTo>
                  <a:pt x="413130" y="0"/>
                </a:lnTo>
                <a:lnTo>
                  <a:pt x="442918" y="2188"/>
                </a:lnTo>
                <a:lnTo>
                  <a:pt x="490872" y="19663"/>
                </a:lnTo>
                <a:lnTo>
                  <a:pt x="523111" y="54401"/>
                </a:lnTo>
                <a:lnTo>
                  <a:pt x="539251" y="105594"/>
                </a:lnTo>
                <a:lnTo>
                  <a:pt x="541274" y="137286"/>
                </a:lnTo>
                <a:lnTo>
                  <a:pt x="541274" y="410717"/>
                </a:lnTo>
                <a:lnTo>
                  <a:pt x="460375" y="410717"/>
                </a:lnTo>
                <a:lnTo>
                  <a:pt x="460375" y="158876"/>
                </a:lnTo>
                <a:lnTo>
                  <a:pt x="460162" y="146278"/>
                </a:lnTo>
                <a:lnTo>
                  <a:pt x="454741" y="106437"/>
                </a:lnTo>
                <a:lnTo>
                  <a:pt x="423195" y="74723"/>
                </a:lnTo>
                <a:lnTo>
                  <a:pt x="398144" y="71500"/>
                </a:lnTo>
                <a:lnTo>
                  <a:pt x="381043" y="73048"/>
                </a:lnTo>
                <a:lnTo>
                  <a:pt x="336930" y="96265"/>
                </a:lnTo>
                <a:lnTo>
                  <a:pt x="317611" y="129222"/>
                </a:lnTo>
                <a:lnTo>
                  <a:pt x="311150" y="178561"/>
                </a:lnTo>
                <a:lnTo>
                  <a:pt x="311150" y="410717"/>
                </a:lnTo>
                <a:lnTo>
                  <a:pt x="230250" y="410717"/>
                </a:lnTo>
                <a:lnTo>
                  <a:pt x="230250" y="151510"/>
                </a:lnTo>
                <a:lnTo>
                  <a:pt x="229254" y="129889"/>
                </a:lnTo>
                <a:lnTo>
                  <a:pt x="214502" y="87883"/>
                </a:lnTo>
                <a:lnTo>
                  <a:pt x="169799" y="71500"/>
                </a:lnTo>
                <a:lnTo>
                  <a:pt x="151227" y="73169"/>
                </a:lnTo>
                <a:lnTo>
                  <a:pt x="105917" y="98297"/>
                </a:lnTo>
                <a:lnTo>
                  <a:pt x="87169" y="137731"/>
                </a:lnTo>
                <a:lnTo>
                  <a:pt x="80899" y="202310"/>
                </a:lnTo>
                <a:lnTo>
                  <a:pt x="80899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4294" y="8762"/>
                </a:lnTo>
                <a:lnTo>
                  <a:pt x="74294" y="48005"/>
                </a:lnTo>
                <a:lnTo>
                  <a:pt x="95773" y="27003"/>
                </a:lnTo>
                <a:lnTo>
                  <a:pt x="121158" y="12001"/>
                </a:lnTo>
                <a:lnTo>
                  <a:pt x="150447" y="3000"/>
                </a:lnTo>
                <a:lnTo>
                  <a:pt x="18364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1459" y="3473958"/>
            <a:ext cx="372745" cy="420370"/>
          </a:xfrm>
          <a:custGeom>
            <a:avLst/>
            <a:gdLst/>
            <a:ahLst/>
            <a:cxnLst/>
            <a:rect l="l" t="t" r="r" b="b"/>
            <a:pathLst>
              <a:path w="372745" h="420370">
                <a:moveTo>
                  <a:pt x="193548" y="0"/>
                </a:moveTo>
                <a:lnTo>
                  <a:pt x="256190" y="5508"/>
                </a:lnTo>
                <a:lnTo>
                  <a:pt x="300354" y="21970"/>
                </a:lnTo>
                <a:lnTo>
                  <a:pt x="337484" y="60315"/>
                </a:lnTo>
                <a:lnTo>
                  <a:pt x="349265" y="110474"/>
                </a:lnTo>
                <a:lnTo>
                  <a:pt x="351281" y="153034"/>
                </a:lnTo>
                <a:lnTo>
                  <a:pt x="351281" y="241299"/>
                </a:lnTo>
                <a:lnTo>
                  <a:pt x="351452" y="278354"/>
                </a:lnTo>
                <a:lnTo>
                  <a:pt x="352889" y="331936"/>
                </a:lnTo>
                <a:lnTo>
                  <a:pt x="360235" y="377269"/>
                </a:lnTo>
                <a:lnTo>
                  <a:pt x="372363" y="410717"/>
                </a:lnTo>
                <a:lnTo>
                  <a:pt x="291083" y="410717"/>
                </a:lnTo>
                <a:lnTo>
                  <a:pt x="285607" y="398934"/>
                </a:lnTo>
                <a:lnTo>
                  <a:pt x="281368" y="387032"/>
                </a:lnTo>
                <a:lnTo>
                  <a:pt x="278368" y="375034"/>
                </a:lnTo>
                <a:lnTo>
                  <a:pt x="276605" y="362965"/>
                </a:lnTo>
                <a:lnTo>
                  <a:pt x="246459" y="387822"/>
                </a:lnTo>
                <a:lnTo>
                  <a:pt x="213550" y="405606"/>
                </a:lnTo>
                <a:lnTo>
                  <a:pt x="177879" y="416294"/>
                </a:lnTo>
                <a:lnTo>
                  <a:pt x="139445" y="419861"/>
                </a:lnTo>
                <a:lnTo>
                  <a:pt x="109067" y="417816"/>
                </a:lnTo>
                <a:lnTo>
                  <a:pt x="58167" y="401484"/>
                </a:lnTo>
                <a:lnTo>
                  <a:pt x="21216" y="369601"/>
                </a:lnTo>
                <a:lnTo>
                  <a:pt x="2357" y="326358"/>
                </a:lnTo>
                <a:lnTo>
                  <a:pt x="0" y="300735"/>
                </a:lnTo>
                <a:lnTo>
                  <a:pt x="2262" y="276163"/>
                </a:lnTo>
                <a:lnTo>
                  <a:pt x="20359" y="233924"/>
                </a:lnTo>
                <a:lnTo>
                  <a:pt x="57292" y="201136"/>
                </a:lnTo>
                <a:lnTo>
                  <a:pt x="118062" y="179419"/>
                </a:lnTo>
                <a:lnTo>
                  <a:pt x="157733" y="172846"/>
                </a:lnTo>
                <a:lnTo>
                  <a:pt x="218312" y="163829"/>
                </a:lnTo>
                <a:lnTo>
                  <a:pt x="234842" y="160968"/>
                </a:lnTo>
                <a:lnTo>
                  <a:pt x="249015" y="158083"/>
                </a:lnTo>
                <a:lnTo>
                  <a:pt x="260854" y="155150"/>
                </a:lnTo>
                <a:lnTo>
                  <a:pt x="270382" y="152145"/>
                </a:lnTo>
                <a:lnTo>
                  <a:pt x="270265" y="141337"/>
                </a:lnTo>
                <a:lnTo>
                  <a:pt x="264287" y="102362"/>
                </a:lnTo>
                <a:lnTo>
                  <a:pt x="233171" y="75945"/>
                </a:lnTo>
                <a:lnTo>
                  <a:pt x="183641" y="68579"/>
                </a:lnTo>
                <a:lnTo>
                  <a:pt x="164756" y="69463"/>
                </a:lnTo>
                <a:lnTo>
                  <a:pt x="121412" y="82803"/>
                </a:lnTo>
                <a:lnTo>
                  <a:pt x="94819" y="121737"/>
                </a:lnTo>
                <a:lnTo>
                  <a:pt x="89026" y="142620"/>
                </a:lnTo>
                <a:lnTo>
                  <a:pt x="11302" y="133222"/>
                </a:lnTo>
                <a:lnTo>
                  <a:pt x="31178" y="72691"/>
                </a:lnTo>
                <a:lnTo>
                  <a:pt x="68579" y="31495"/>
                </a:lnTo>
                <a:lnTo>
                  <a:pt x="122872" y="7889"/>
                </a:lnTo>
                <a:lnTo>
                  <a:pt x="156162" y="1974"/>
                </a:lnTo>
                <a:lnTo>
                  <a:pt x="193548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26254" y="3473958"/>
            <a:ext cx="226695" cy="410845"/>
          </a:xfrm>
          <a:custGeom>
            <a:avLst/>
            <a:gdLst/>
            <a:ahLst/>
            <a:cxnLst/>
            <a:rect l="l" t="t" r="r" b="b"/>
            <a:pathLst>
              <a:path w="226695" h="410845">
                <a:moveTo>
                  <a:pt x="150875" y="0"/>
                </a:moveTo>
                <a:lnTo>
                  <a:pt x="168947" y="1573"/>
                </a:lnTo>
                <a:lnTo>
                  <a:pt x="187531" y="6302"/>
                </a:lnTo>
                <a:lnTo>
                  <a:pt x="206615" y="14198"/>
                </a:lnTo>
                <a:lnTo>
                  <a:pt x="226187" y="25272"/>
                </a:lnTo>
                <a:lnTo>
                  <a:pt x="199771" y="96265"/>
                </a:lnTo>
                <a:lnTo>
                  <a:pt x="185031" y="90025"/>
                </a:lnTo>
                <a:lnTo>
                  <a:pt x="171481" y="85582"/>
                </a:lnTo>
                <a:lnTo>
                  <a:pt x="159123" y="82925"/>
                </a:lnTo>
                <a:lnTo>
                  <a:pt x="147955" y="82041"/>
                </a:lnTo>
                <a:lnTo>
                  <a:pt x="132713" y="83925"/>
                </a:lnTo>
                <a:lnTo>
                  <a:pt x="98298" y="112267"/>
                </a:lnTo>
                <a:lnTo>
                  <a:pt x="85264" y="149288"/>
                </a:lnTo>
                <a:lnTo>
                  <a:pt x="80899" y="200024"/>
                </a:lnTo>
                <a:lnTo>
                  <a:pt x="80899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5057" y="8762"/>
                </a:lnTo>
                <a:lnTo>
                  <a:pt x="75057" y="46736"/>
                </a:lnTo>
                <a:lnTo>
                  <a:pt x="90868" y="26306"/>
                </a:lnTo>
                <a:lnTo>
                  <a:pt x="108775" y="11699"/>
                </a:lnTo>
                <a:lnTo>
                  <a:pt x="128778" y="2926"/>
                </a:lnTo>
                <a:lnTo>
                  <a:pt x="15087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8834" y="3473958"/>
            <a:ext cx="356870" cy="567690"/>
          </a:xfrm>
          <a:custGeom>
            <a:avLst/>
            <a:gdLst/>
            <a:ahLst/>
            <a:cxnLst/>
            <a:rect l="l" t="t" r="r" b="b"/>
            <a:pathLst>
              <a:path w="356870" h="567689">
                <a:moveTo>
                  <a:pt x="175260" y="0"/>
                </a:moveTo>
                <a:lnTo>
                  <a:pt x="206075" y="2736"/>
                </a:lnTo>
                <a:lnTo>
                  <a:pt x="233949" y="10937"/>
                </a:lnTo>
                <a:lnTo>
                  <a:pt x="258895" y="24592"/>
                </a:lnTo>
                <a:lnTo>
                  <a:pt x="280924" y="43687"/>
                </a:lnTo>
                <a:lnTo>
                  <a:pt x="280924" y="8762"/>
                </a:lnTo>
                <a:lnTo>
                  <a:pt x="356742" y="8762"/>
                </a:lnTo>
                <a:lnTo>
                  <a:pt x="356742" y="351154"/>
                </a:lnTo>
                <a:lnTo>
                  <a:pt x="355669" y="390419"/>
                </a:lnTo>
                <a:lnTo>
                  <a:pt x="347045" y="453614"/>
                </a:lnTo>
                <a:lnTo>
                  <a:pt x="329209" y="497665"/>
                </a:lnTo>
                <a:lnTo>
                  <a:pt x="298590" y="530812"/>
                </a:lnTo>
                <a:lnTo>
                  <a:pt x="255283" y="554222"/>
                </a:lnTo>
                <a:lnTo>
                  <a:pt x="203051" y="566084"/>
                </a:lnTo>
                <a:lnTo>
                  <a:pt x="173862" y="567562"/>
                </a:lnTo>
                <a:lnTo>
                  <a:pt x="141142" y="565634"/>
                </a:lnTo>
                <a:lnTo>
                  <a:pt x="83941" y="550203"/>
                </a:lnTo>
                <a:lnTo>
                  <a:pt x="39193" y="518340"/>
                </a:lnTo>
                <a:lnTo>
                  <a:pt x="16091" y="463996"/>
                </a:lnTo>
                <a:lnTo>
                  <a:pt x="13207" y="427989"/>
                </a:lnTo>
                <a:lnTo>
                  <a:pt x="91439" y="438784"/>
                </a:lnTo>
                <a:lnTo>
                  <a:pt x="94396" y="454124"/>
                </a:lnTo>
                <a:lnTo>
                  <a:pt x="99282" y="467010"/>
                </a:lnTo>
                <a:lnTo>
                  <a:pt x="139303" y="495696"/>
                </a:lnTo>
                <a:lnTo>
                  <a:pt x="173100" y="499109"/>
                </a:lnTo>
                <a:lnTo>
                  <a:pt x="195534" y="497919"/>
                </a:lnTo>
                <a:lnTo>
                  <a:pt x="242950" y="480059"/>
                </a:lnTo>
                <a:lnTo>
                  <a:pt x="266078" y="446127"/>
                </a:lnTo>
                <a:lnTo>
                  <a:pt x="273446" y="400050"/>
                </a:lnTo>
                <a:lnTo>
                  <a:pt x="274700" y="360044"/>
                </a:lnTo>
                <a:lnTo>
                  <a:pt x="256651" y="382214"/>
                </a:lnTo>
                <a:lnTo>
                  <a:pt x="233933" y="398049"/>
                </a:lnTo>
                <a:lnTo>
                  <a:pt x="206549" y="407550"/>
                </a:lnTo>
                <a:lnTo>
                  <a:pt x="174498" y="410717"/>
                </a:lnTo>
                <a:lnTo>
                  <a:pt x="136923" y="407076"/>
                </a:lnTo>
                <a:lnTo>
                  <a:pt x="73538" y="377981"/>
                </a:lnTo>
                <a:lnTo>
                  <a:pt x="26842" y="321643"/>
                </a:lnTo>
                <a:lnTo>
                  <a:pt x="2978" y="248681"/>
                </a:lnTo>
                <a:lnTo>
                  <a:pt x="0" y="206628"/>
                </a:lnTo>
                <a:lnTo>
                  <a:pt x="2903" y="164429"/>
                </a:lnTo>
                <a:lnTo>
                  <a:pt x="11604" y="125825"/>
                </a:lnTo>
                <a:lnTo>
                  <a:pt x="46354" y="59308"/>
                </a:lnTo>
                <a:lnTo>
                  <a:pt x="101806" y="14843"/>
                </a:lnTo>
                <a:lnTo>
                  <a:pt x="136276" y="3712"/>
                </a:lnTo>
                <a:lnTo>
                  <a:pt x="17526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54400" y="3473958"/>
            <a:ext cx="378460" cy="420370"/>
          </a:xfrm>
          <a:custGeom>
            <a:avLst/>
            <a:gdLst/>
            <a:ahLst/>
            <a:cxnLst/>
            <a:rect l="l" t="t" r="r" b="b"/>
            <a:pathLst>
              <a:path w="378460" h="420370">
                <a:moveTo>
                  <a:pt x="188722" y="0"/>
                </a:moveTo>
                <a:lnTo>
                  <a:pt x="227845" y="3333"/>
                </a:lnTo>
                <a:lnTo>
                  <a:pt x="295663" y="30003"/>
                </a:lnTo>
                <a:lnTo>
                  <a:pt x="347934" y="82746"/>
                </a:lnTo>
                <a:lnTo>
                  <a:pt x="364759" y="117617"/>
                </a:lnTo>
                <a:lnTo>
                  <a:pt x="374846" y="157942"/>
                </a:lnTo>
                <a:lnTo>
                  <a:pt x="378205" y="203707"/>
                </a:lnTo>
                <a:lnTo>
                  <a:pt x="374562" y="258214"/>
                </a:lnTo>
                <a:lnTo>
                  <a:pt x="363632" y="304196"/>
                </a:lnTo>
                <a:lnTo>
                  <a:pt x="345416" y="341653"/>
                </a:lnTo>
                <a:lnTo>
                  <a:pt x="319913" y="370585"/>
                </a:lnTo>
                <a:lnTo>
                  <a:pt x="258032" y="407511"/>
                </a:lnTo>
                <a:lnTo>
                  <a:pt x="188722" y="419861"/>
                </a:lnTo>
                <a:lnTo>
                  <a:pt x="151862" y="416696"/>
                </a:lnTo>
                <a:lnTo>
                  <a:pt x="85619" y="391412"/>
                </a:lnTo>
                <a:lnTo>
                  <a:pt x="31611" y="340358"/>
                </a:lnTo>
                <a:lnTo>
                  <a:pt x="14033" y="304149"/>
                </a:lnTo>
                <a:lnTo>
                  <a:pt x="3504" y="260677"/>
                </a:lnTo>
                <a:lnTo>
                  <a:pt x="0" y="209930"/>
                </a:lnTo>
                <a:lnTo>
                  <a:pt x="3385" y="160569"/>
                </a:lnTo>
                <a:lnTo>
                  <a:pt x="13557" y="117840"/>
                </a:lnTo>
                <a:lnTo>
                  <a:pt x="30539" y="81754"/>
                </a:lnTo>
                <a:lnTo>
                  <a:pt x="83119" y="29414"/>
                </a:lnTo>
                <a:lnTo>
                  <a:pt x="150314" y="3264"/>
                </a:lnTo>
                <a:lnTo>
                  <a:pt x="18872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9830" y="3473958"/>
            <a:ext cx="226695" cy="410845"/>
          </a:xfrm>
          <a:custGeom>
            <a:avLst/>
            <a:gdLst/>
            <a:ahLst/>
            <a:cxnLst/>
            <a:rect l="l" t="t" r="r" b="b"/>
            <a:pathLst>
              <a:path w="226695" h="410845">
                <a:moveTo>
                  <a:pt x="150876" y="0"/>
                </a:moveTo>
                <a:lnTo>
                  <a:pt x="168947" y="1573"/>
                </a:lnTo>
                <a:lnTo>
                  <a:pt x="187531" y="6302"/>
                </a:lnTo>
                <a:lnTo>
                  <a:pt x="206615" y="14198"/>
                </a:lnTo>
                <a:lnTo>
                  <a:pt x="226186" y="25272"/>
                </a:lnTo>
                <a:lnTo>
                  <a:pt x="199770" y="96265"/>
                </a:lnTo>
                <a:lnTo>
                  <a:pt x="185031" y="90025"/>
                </a:lnTo>
                <a:lnTo>
                  <a:pt x="171481" y="85582"/>
                </a:lnTo>
                <a:lnTo>
                  <a:pt x="159123" y="82925"/>
                </a:lnTo>
                <a:lnTo>
                  <a:pt x="147955" y="82041"/>
                </a:lnTo>
                <a:lnTo>
                  <a:pt x="132713" y="83925"/>
                </a:lnTo>
                <a:lnTo>
                  <a:pt x="98297" y="112267"/>
                </a:lnTo>
                <a:lnTo>
                  <a:pt x="85264" y="149288"/>
                </a:lnTo>
                <a:lnTo>
                  <a:pt x="80898" y="200024"/>
                </a:lnTo>
                <a:lnTo>
                  <a:pt x="80898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5056" y="8762"/>
                </a:lnTo>
                <a:lnTo>
                  <a:pt x="75056" y="46736"/>
                </a:lnTo>
                <a:lnTo>
                  <a:pt x="90868" y="26306"/>
                </a:lnTo>
                <a:lnTo>
                  <a:pt x="108775" y="11699"/>
                </a:lnTo>
                <a:lnTo>
                  <a:pt x="128778" y="2926"/>
                </a:lnTo>
                <a:lnTo>
                  <a:pt x="150876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05176" y="3411854"/>
            <a:ext cx="251587" cy="179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76213" y="3335020"/>
            <a:ext cx="81280" cy="89535"/>
          </a:xfrm>
          <a:custGeom>
            <a:avLst/>
            <a:gdLst/>
            <a:ahLst/>
            <a:cxnLst/>
            <a:rect l="l" t="t" r="r" b="b"/>
            <a:pathLst>
              <a:path w="81279" h="89535">
                <a:moveTo>
                  <a:pt x="0" y="0"/>
                </a:moveTo>
                <a:lnTo>
                  <a:pt x="80899" y="0"/>
                </a:lnTo>
                <a:lnTo>
                  <a:pt x="80899" y="89280"/>
                </a:lnTo>
                <a:lnTo>
                  <a:pt x="0" y="89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0720" y="3335020"/>
            <a:ext cx="423545" cy="549910"/>
          </a:xfrm>
          <a:custGeom>
            <a:avLst/>
            <a:gdLst/>
            <a:ahLst/>
            <a:cxnLst/>
            <a:rect l="l" t="t" r="r" b="b"/>
            <a:pathLst>
              <a:path w="423544" h="549910">
                <a:moveTo>
                  <a:pt x="0" y="0"/>
                </a:moveTo>
                <a:lnTo>
                  <a:pt x="209169" y="0"/>
                </a:lnTo>
                <a:lnTo>
                  <a:pt x="232338" y="309"/>
                </a:lnTo>
                <a:lnTo>
                  <a:pt x="274248" y="2786"/>
                </a:lnTo>
                <a:lnTo>
                  <a:pt x="327660" y="13906"/>
                </a:lnTo>
                <a:lnTo>
                  <a:pt x="374693" y="42269"/>
                </a:lnTo>
                <a:lnTo>
                  <a:pt x="407162" y="87756"/>
                </a:lnTo>
                <a:lnTo>
                  <a:pt x="419100" y="124237"/>
                </a:lnTo>
                <a:lnTo>
                  <a:pt x="423037" y="162051"/>
                </a:lnTo>
                <a:lnTo>
                  <a:pt x="419917" y="198745"/>
                </a:lnTo>
                <a:lnTo>
                  <a:pt x="394962" y="260796"/>
                </a:lnTo>
                <a:lnTo>
                  <a:pt x="344527" y="306633"/>
                </a:lnTo>
                <a:lnTo>
                  <a:pt x="308641" y="321278"/>
                </a:lnTo>
                <a:lnTo>
                  <a:pt x="265469" y="330065"/>
                </a:lnTo>
                <a:lnTo>
                  <a:pt x="215011" y="332993"/>
                </a:lnTo>
                <a:lnTo>
                  <a:pt x="85979" y="332993"/>
                </a:lnTo>
                <a:lnTo>
                  <a:pt x="85979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40560" y="3325876"/>
            <a:ext cx="487680" cy="568325"/>
          </a:xfrm>
          <a:custGeom>
            <a:avLst/>
            <a:gdLst/>
            <a:ahLst/>
            <a:cxnLst/>
            <a:rect l="l" t="t" r="r" b="b"/>
            <a:pathLst>
              <a:path w="487680" h="568325">
                <a:moveTo>
                  <a:pt x="259460" y="0"/>
                </a:moveTo>
                <a:lnTo>
                  <a:pt x="298374" y="2573"/>
                </a:lnTo>
                <a:lnTo>
                  <a:pt x="367438" y="23199"/>
                </a:lnTo>
                <a:lnTo>
                  <a:pt x="424261" y="64702"/>
                </a:lnTo>
                <a:lnTo>
                  <a:pt x="464698" y="128607"/>
                </a:lnTo>
                <a:lnTo>
                  <a:pt x="478535" y="169037"/>
                </a:lnTo>
                <a:lnTo>
                  <a:pt x="396239" y="187451"/>
                </a:lnTo>
                <a:lnTo>
                  <a:pt x="385861" y="160041"/>
                </a:lnTo>
                <a:lnTo>
                  <a:pt x="373602" y="136667"/>
                </a:lnTo>
                <a:lnTo>
                  <a:pt x="343534" y="101981"/>
                </a:lnTo>
                <a:lnTo>
                  <a:pt x="305403" y="82089"/>
                </a:lnTo>
                <a:lnTo>
                  <a:pt x="258698" y="75437"/>
                </a:lnTo>
                <a:lnTo>
                  <a:pt x="219408" y="78868"/>
                </a:lnTo>
                <a:lnTo>
                  <a:pt x="155971" y="106352"/>
                </a:lnTo>
                <a:lnTo>
                  <a:pt x="112897" y="160333"/>
                </a:lnTo>
                <a:lnTo>
                  <a:pt x="91231" y="234906"/>
                </a:lnTo>
                <a:lnTo>
                  <a:pt x="88518" y="279526"/>
                </a:lnTo>
                <a:lnTo>
                  <a:pt x="91374" y="330459"/>
                </a:lnTo>
                <a:lnTo>
                  <a:pt x="99933" y="374284"/>
                </a:lnTo>
                <a:lnTo>
                  <a:pt x="114182" y="410989"/>
                </a:lnTo>
                <a:lnTo>
                  <a:pt x="158537" y="463252"/>
                </a:lnTo>
                <a:lnTo>
                  <a:pt x="217818" y="489247"/>
                </a:lnTo>
                <a:lnTo>
                  <a:pt x="252602" y="492506"/>
                </a:lnTo>
                <a:lnTo>
                  <a:pt x="281177" y="490483"/>
                </a:lnTo>
                <a:lnTo>
                  <a:pt x="329755" y="474343"/>
                </a:lnTo>
                <a:lnTo>
                  <a:pt x="367069" y="441747"/>
                </a:lnTo>
                <a:lnTo>
                  <a:pt x="394120" y="389792"/>
                </a:lnTo>
                <a:lnTo>
                  <a:pt x="403859" y="356362"/>
                </a:lnTo>
                <a:lnTo>
                  <a:pt x="487679" y="376428"/>
                </a:lnTo>
                <a:lnTo>
                  <a:pt x="473249" y="422886"/>
                </a:lnTo>
                <a:lnTo>
                  <a:pt x="454342" y="462629"/>
                </a:lnTo>
                <a:lnTo>
                  <a:pt x="430958" y="495657"/>
                </a:lnTo>
                <a:lnTo>
                  <a:pt x="403097" y="521969"/>
                </a:lnTo>
                <a:lnTo>
                  <a:pt x="336803" y="556434"/>
                </a:lnTo>
                <a:lnTo>
                  <a:pt x="299227" y="565064"/>
                </a:lnTo>
                <a:lnTo>
                  <a:pt x="258698" y="567944"/>
                </a:lnTo>
                <a:lnTo>
                  <a:pt x="207599" y="564547"/>
                </a:lnTo>
                <a:lnTo>
                  <a:pt x="162351" y="554366"/>
                </a:lnTo>
                <a:lnTo>
                  <a:pt x="122956" y="537412"/>
                </a:lnTo>
                <a:lnTo>
                  <a:pt x="89413" y="513697"/>
                </a:lnTo>
                <a:lnTo>
                  <a:pt x="61721" y="483235"/>
                </a:lnTo>
                <a:lnTo>
                  <a:pt x="34718" y="438755"/>
                </a:lnTo>
                <a:lnTo>
                  <a:pt x="15430" y="390096"/>
                </a:lnTo>
                <a:lnTo>
                  <a:pt x="3857" y="337270"/>
                </a:lnTo>
                <a:lnTo>
                  <a:pt x="0" y="280288"/>
                </a:lnTo>
                <a:lnTo>
                  <a:pt x="2910" y="230132"/>
                </a:lnTo>
                <a:lnTo>
                  <a:pt x="11643" y="184504"/>
                </a:lnTo>
                <a:lnTo>
                  <a:pt x="26197" y="143394"/>
                </a:lnTo>
                <a:lnTo>
                  <a:pt x="46573" y="106788"/>
                </a:lnTo>
                <a:lnTo>
                  <a:pt x="72770" y="74675"/>
                </a:lnTo>
                <a:lnTo>
                  <a:pt x="111728" y="42005"/>
                </a:lnTo>
                <a:lnTo>
                  <a:pt x="155828" y="18669"/>
                </a:lnTo>
                <a:lnTo>
                  <a:pt x="205073" y="4667"/>
                </a:lnTo>
                <a:lnTo>
                  <a:pt x="25946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68336" y="3643233"/>
            <a:ext cx="215900" cy="809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68336" y="3643233"/>
            <a:ext cx="215900" cy="81280"/>
          </a:xfrm>
          <a:custGeom>
            <a:avLst/>
            <a:gdLst/>
            <a:ahLst/>
            <a:cxnLst/>
            <a:rect l="l" t="t" r="r" b="b"/>
            <a:pathLst>
              <a:path w="215900" h="81279">
                <a:moveTo>
                  <a:pt x="0" y="80914"/>
                </a:moveTo>
                <a:lnTo>
                  <a:pt x="215900" y="80914"/>
                </a:lnTo>
                <a:lnTo>
                  <a:pt x="215900" y="0"/>
                </a:lnTo>
                <a:lnTo>
                  <a:pt x="0" y="0"/>
                </a:lnTo>
                <a:lnTo>
                  <a:pt x="0" y="80914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3695542"/>
            <a:ext cx="8008987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Write a program in C to find the square of any number using the function.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Test Data :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Input any number for square : 20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Expected Output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: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 	  The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square of 20 is : 400.00 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i="1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Write </a:t>
            </a:r>
            <a:r>
              <a:rPr lang="en-US" dirty="0"/>
              <a:t>a program in C to check a given number is even or odd using the function. </a:t>
            </a:r>
            <a:br>
              <a:rPr lang="en-US" dirty="0"/>
            </a:br>
            <a:r>
              <a:rPr lang="en-US" dirty="0"/>
              <a:t>Test Data : </a:t>
            </a:r>
            <a:br>
              <a:rPr lang="en-US" dirty="0"/>
            </a:br>
            <a:r>
              <a:rPr lang="en-US" dirty="0"/>
              <a:t>Input any number : 5 </a:t>
            </a:r>
            <a:br>
              <a:rPr lang="en-US" dirty="0"/>
            </a:br>
            <a:r>
              <a:rPr lang="en-US" i="1" dirty="0"/>
              <a:t>Expected Output</a:t>
            </a:r>
            <a:r>
              <a:rPr lang="en-US" dirty="0"/>
              <a:t> : </a:t>
            </a:r>
          </a:p>
          <a:p>
            <a:r>
              <a:rPr lang="en-US" dirty="0" smtClean="0"/>
              <a:t>	The </a:t>
            </a:r>
            <a:r>
              <a:rPr lang="en-US" dirty="0"/>
              <a:t>entered number is odd. 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0"/>
            <a:ext cx="4981956" cy="66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3192" y="135762"/>
            <a:ext cx="4273221" cy="476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2428" y="278511"/>
            <a:ext cx="145161" cy="19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7136" y="278511"/>
            <a:ext cx="145161" cy="19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7846" y="278511"/>
            <a:ext cx="138684" cy="67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0986" y="276986"/>
            <a:ext cx="132842" cy="192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2060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5464" y="240284"/>
            <a:ext cx="219710" cy="273685"/>
          </a:xfrm>
          <a:custGeom>
            <a:avLst/>
            <a:gdLst/>
            <a:ahLst/>
            <a:cxnLst/>
            <a:rect l="l" t="t" r="r" b="b"/>
            <a:pathLst>
              <a:path w="219710" h="273684">
                <a:moveTo>
                  <a:pt x="0" y="0"/>
                </a:moveTo>
                <a:lnTo>
                  <a:pt x="53848" y="0"/>
                </a:lnTo>
                <a:lnTo>
                  <a:pt x="53848" y="147701"/>
                </a:lnTo>
                <a:lnTo>
                  <a:pt x="54036" y="163464"/>
                </a:lnTo>
                <a:lnTo>
                  <a:pt x="58866" y="201777"/>
                </a:lnTo>
                <a:lnTo>
                  <a:pt x="93602" y="225387"/>
                </a:lnTo>
                <a:lnTo>
                  <a:pt x="102108" y="225933"/>
                </a:lnTo>
                <a:lnTo>
                  <a:pt x="113464" y="224934"/>
                </a:lnTo>
                <a:lnTo>
                  <a:pt x="154249" y="199913"/>
                </a:lnTo>
                <a:lnTo>
                  <a:pt x="165608" y="142621"/>
                </a:lnTo>
                <a:lnTo>
                  <a:pt x="165608" y="0"/>
                </a:lnTo>
                <a:lnTo>
                  <a:pt x="219583" y="0"/>
                </a:lnTo>
                <a:lnTo>
                  <a:pt x="219583" y="267589"/>
                </a:lnTo>
                <a:lnTo>
                  <a:pt x="170307" y="267589"/>
                </a:lnTo>
                <a:lnTo>
                  <a:pt x="170307" y="238506"/>
                </a:lnTo>
                <a:lnTo>
                  <a:pt x="154687" y="253914"/>
                </a:lnTo>
                <a:lnTo>
                  <a:pt x="136604" y="264906"/>
                </a:lnTo>
                <a:lnTo>
                  <a:pt x="116068" y="271492"/>
                </a:lnTo>
                <a:lnTo>
                  <a:pt x="93090" y="273685"/>
                </a:lnTo>
                <a:lnTo>
                  <a:pt x="79158" y="272853"/>
                </a:lnTo>
                <a:lnTo>
                  <a:pt x="40386" y="260477"/>
                </a:lnTo>
                <a:lnTo>
                  <a:pt x="8000" y="224028"/>
                </a:lnTo>
                <a:lnTo>
                  <a:pt x="500" y="181933"/>
                </a:lnTo>
                <a:lnTo>
                  <a:pt x="0" y="1647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1167" y="240284"/>
            <a:ext cx="247650" cy="372110"/>
          </a:xfrm>
          <a:custGeom>
            <a:avLst/>
            <a:gdLst/>
            <a:ahLst/>
            <a:cxnLst/>
            <a:rect l="l" t="t" r="r" b="b"/>
            <a:pathLst>
              <a:path w="247650" h="372109">
                <a:moveTo>
                  <a:pt x="0" y="0"/>
                </a:moveTo>
                <a:lnTo>
                  <a:pt x="55880" y="0"/>
                </a:lnTo>
                <a:lnTo>
                  <a:pt x="117220" y="170561"/>
                </a:lnTo>
                <a:lnTo>
                  <a:pt x="119195" y="176442"/>
                </a:lnTo>
                <a:lnTo>
                  <a:pt x="121110" y="182467"/>
                </a:lnTo>
                <a:lnTo>
                  <a:pt x="122953" y="188634"/>
                </a:lnTo>
                <a:lnTo>
                  <a:pt x="124713" y="194945"/>
                </a:lnTo>
                <a:lnTo>
                  <a:pt x="127121" y="187013"/>
                </a:lnTo>
                <a:lnTo>
                  <a:pt x="129778" y="179403"/>
                </a:lnTo>
                <a:lnTo>
                  <a:pt x="132697" y="172102"/>
                </a:lnTo>
                <a:lnTo>
                  <a:pt x="135889" y="165100"/>
                </a:lnTo>
                <a:lnTo>
                  <a:pt x="193929" y="0"/>
                </a:lnTo>
                <a:lnTo>
                  <a:pt x="247142" y="0"/>
                </a:lnTo>
                <a:lnTo>
                  <a:pt x="147955" y="269113"/>
                </a:lnTo>
                <a:lnTo>
                  <a:pt x="147827" y="269494"/>
                </a:lnTo>
                <a:lnTo>
                  <a:pt x="147827" y="269875"/>
                </a:lnTo>
                <a:lnTo>
                  <a:pt x="140255" y="291276"/>
                </a:lnTo>
                <a:lnTo>
                  <a:pt x="123110" y="328078"/>
                </a:lnTo>
                <a:lnTo>
                  <a:pt x="89328" y="364950"/>
                </a:lnTo>
                <a:lnTo>
                  <a:pt x="56261" y="372110"/>
                </a:lnTo>
                <a:lnTo>
                  <a:pt x="49494" y="371730"/>
                </a:lnTo>
                <a:lnTo>
                  <a:pt x="41751" y="370601"/>
                </a:lnTo>
                <a:lnTo>
                  <a:pt x="33008" y="368734"/>
                </a:lnTo>
                <a:lnTo>
                  <a:pt x="23240" y="366141"/>
                </a:lnTo>
                <a:lnTo>
                  <a:pt x="18542" y="315976"/>
                </a:lnTo>
                <a:lnTo>
                  <a:pt x="27257" y="317716"/>
                </a:lnTo>
                <a:lnTo>
                  <a:pt x="35115" y="318944"/>
                </a:lnTo>
                <a:lnTo>
                  <a:pt x="42116" y="319672"/>
                </a:lnTo>
                <a:lnTo>
                  <a:pt x="48259" y="319913"/>
                </a:lnTo>
                <a:lnTo>
                  <a:pt x="58285" y="319172"/>
                </a:lnTo>
                <a:lnTo>
                  <a:pt x="87471" y="290766"/>
                </a:lnTo>
                <a:lnTo>
                  <a:pt x="97917" y="26327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2334" y="234441"/>
            <a:ext cx="224154" cy="280035"/>
          </a:xfrm>
          <a:custGeom>
            <a:avLst/>
            <a:gdLst/>
            <a:ahLst/>
            <a:cxnLst/>
            <a:rect l="l" t="t" r="r" b="b"/>
            <a:pathLst>
              <a:path w="224154" h="280034">
                <a:moveTo>
                  <a:pt x="106934" y="0"/>
                </a:moveTo>
                <a:lnTo>
                  <a:pt x="149606" y="4778"/>
                </a:lnTo>
                <a:lnTo>
                  <a:pt x="194254" y="30273"/>
                </a:lnTo>
                <a:lnTo>
                  <a:pt x="214757" y="81279"/>
                </a:lnTo>
                <a:lnTo>
                  <a:pt x="162433" y="87883"/>
                </a:lnTo>
                <a:lnTo>
                  <a:pt x="160218" y="77049"/>
                </a:lnTo>
                <a:lnTo>
                  <a:pt x="156813" y="67976"/>
                </a:lnTo>
                <a:lnTo>
                  <a:pt x="121231" y="46188"/>
                </a:lnTo>
                <a:lnTo>
                  <a:pt x="110109" y="45592"/>
                </a:lnTo>
                <a:lnTo>
                  <a:pt x="98938" y="46049"/>
                </a:lnTo>
                <a:lnTo>
                  <a:pt x="59436" y="65024"/>
                </a:lnTo>
                <a:lnTo>
                  <a:pt x="59436" y="73913"/>
                </a:lnTo>
                <a:lnTo>
                  <a:pt x="59436" y="82168"/>
                </a:lnTo>
                <a:lnTo>
                  <a:pt x="96573" y="102522"/>
                </a:lnTo>
                <a:lnTo>
                  <a:pt x="131982" y="111998"/>
                </a:lnTo>
                <a:lnTo>
                  <a:pt x="150733" y="116903"/>
                </a:lnTo>
                <a:lnTo>
                  <a:pt x="188460" y="130502"/>
                </a:lnTo>
                <a:lnTo>
                  <a:pt x="217296" y="158533"/>
                </a:lnTo>
                <a:lnTo>
                  <a:pt x="224155" y="192912"/>
                </a:lnTo>
                <a:lnTo>
                  <a:pt x="222297" y="210611"/>
                </a:lnTo>
                <a:lnTo>
                  <a:pt x="194437" y="254634"/>
                </a:lnTo>
                <a:lnTo>
                  <a:pt x="159797" y="273319"/>
                </a:lnTo>
                <a:lnTo>
                  <a:pt x="115442" y="279526"/>
                </a:lnTo>
                <a:lnTo>
                  <a:pt x="91388" y="278167"/>
                </a:lnTo>
                <a:lnTo>
                  <a:pt x="51470" y="267257"/>
                </a:lnTo>
                <a:lnTo>
                  <a:pt x="12207" y="229171"/>
                </a:lnTo>
                <a:lnTo>
                  <a:pt x="0" y="187324"/>
                </a:lnTo>
                <a:lnTo>
                  <a:pt x="52959" y="179958"/>
                </a:lnTo>
                <a:lnTo>
                  <a:pt x="55556" y="193627"/>
                </a:lnTo>
                <a:lnTo>
                  <a:pt x="59547" y="205104"/>
                </a:lnTo>
                <a:lnTo>
                  <a:pt x="90154" y="230631"/>
                </a:lnTo>
                <a:lnTo>
                  <a:pt x="114935" y="233679"/>
                </a:lnTo>
                <a:lnTo>
                  <a:pt x="127625" y="233011"/>
                </a:lnTo>
                <a:lnTo>
                  <a:pt x="165861" y="211169"/>
                </a:lnTo>
                <a:lnTo>
                  <a:pt x="169290" y="197357"/>
                </a:lnTo>
                <a:lnTo>
                  <a:pt x="169290" y="191007"/>
                </a:lnTo>
                <a:lnTo>
                  <a:pt x="167386" y="185800"/>
                </a:lnTo>
                <a:lnTo>
                  <a:pt x="163321" y="181863"/>
                </a:lnTo>
                <a:lnTo>
                  <a:pt x="159385" y="177926"/>
                </a:lnTo>
                <a:lnTo>
                  <a:pt x="115679" y="164004"/>
                </a:lnTo>
                <a:lnTo>
                  <a:pt x="97155" y="159384"/>
                </a:lnTo>
                <a:lnTo>
                  <a:pt x="72983" y="152717"/>
                </a:lnTo>
                <a:lnTo>
                  <a:pt x="37308" y="136524"/>
                </a:lnTo>
                <a:lnTo>
                  <a:pt x="11715" y="104997"/>
                </a:lnTo>
                <a:lnTo>
                  <a:pt x="6985" y="78993"/>
                </a:lnTo>
                <a:lnTo>
                  <a:pt x="8699" y="62442"/>
                </a:lnTo>
                <a:lnTo>
                  <a:pt x="34416" y="22098"/>
                </a:lnTo>
                <a:lnTo>
                  <a:pt x="85459" y="1381"/>
                </a:lnTo>
                <a:lnTo>
                  <a:pt x="10693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8809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1" y="0"/>
                </a:moveTo>
                <a:lnTo>
                  <a:pt x="168782" y="7619"/>
                </a:lnTo>
                <a:lnTo>
                  <a:pt x="202056" y="31114"/>
                </a:lnTo>
                <a:lnTo>
                  <a:pt x="218630" y="73368"/>
                </a:lnTo>
                <a:lnTo>
                  <a:pt x="220344" y="109854"/>
                </a:lnTo>
                <a:lnTo>
                  <a:pt x="220344" y="273430"/>
                </a:lnTo>
                <a:lnTo>
                  <a:pt x="166242" y="273430"/>
                </a:lnTo>
                <a:lnTo>
                  <a:pt x="166242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29" y="5841"/>
                </a:lnTo>
                <a:lnTo>
                  <a:pt x="49529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9089" y="234441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30" y="0"/>
                </a:moveTo>
                <a:lnTo>
                  <a:pt x="175450" y="8858"/>
                </a:lnTo>
                <a:lnTo>
                  <a:pt x="216026" y="35432"/>
                </a:lnTo>
                <a:lnTo>
                  <a:pt x="242887" y="78295"/>
                </a:lnTo>
                <a:lnTo>
                  <a:pt x="251840" y="135635"/>
                </a:lnTo>
                <a:lnTo>
                  <a:pt x="249431" y="171930"/>
                </a:lnTo>
                <a:lnTo>
                  <a:pt x="230088" y="227468"/>
                </a:lnTo>
                <a:lnTo>
                  <a:pt x="193077" y="261096"/>
                </a:lnTo>
                <a:lnTo>
                  <a:pt x="149401" y="277479"/>
                </a:lnTo>
                <a:lnTo>
                  <a:pt x="125730" y="279526"/>
                </a:lnTo>
                <a:lnTo>
                  <a:pt x="101151" y="277429"/>
                </a:lnTo>
                <a:lnTo>
                  <a:pt x="57042" y="260613"/>
                </a:lnTo>
                <a:lnTo>
                  <a:pt x="21056" y="226603"/>
                </a:lnTo>
                <a:lnTo>
                  <a:pt x="2335" y="173541"/>
                </a:lnTo>
                <a:lnTo>
                  <a:pt x="0" y="139699"/>
                </a:lnTo>
                <a:lnTo>
                  <a:pt x="2262" y="106842"/>
                </a:lnTo>
                <a:lnTo>
                  <a:pt x="20359" y="54367"/>
                </a:lnTo>
                <a:lnTo>
                  <a:pt x="55364" y="19556"/>
                </a:lnTo>
                <a:lnTo>
                  <a:pt x="100131" y="2168"/>
                </a:lnTo>
                <a:lnTo>
                  <a:pt x="1257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8929" y="234441"/>
            <a:ext cx="235585" cy="280035"/>
          </a:xfrm>
          <a:custGeom>
            <a:avLst/>
            <a:gdLst/>
            <a:ahLst/>
            <a:cxnLst/>
            <a:rect l="l" t="t" r="r" b="b"/>
            <a:pathLst>
              <a:path w="235585" h="280034">
                <a:moveTo>
                  <a:pt x="122300" y="0"/>
                </a:moveTo>
                <a:lnTo>
                  <a:pt x="160893" y="5429"/>
                </a:lnTo>
                <a:lnTo>
                  <a:pt x="207198" y="34220"/>
                </a:lnTo>
                <a:lnTo>
                  <a:pt x="225625" y="68562"/>
                </a:lnTo>
                <a:lnTo>
                  <a:pt x="230505" y="90424"/>
                </a:lnTo>
                <a:lnTo>
                  <a:pt x="179324" y="97789"/>
                </a:lnTo>
                <a:lnTo>
                  <a:pt x="175303" y="84695"/>
                </a:lnTo>
                <a:lnTo>
                  <a:pt x="170497" y="73612"/>
                </a:lnTo>
                <a:lnTo>
                  <a:pt x="134262" y="46333"/>
                </a:lnTo>
                <a:lnTo>
                  <a:pt x="124333" y="45592"/>
                </a:lnTo>
                <a:lnTo>
                  <a:pt x="108309" y="47115"/>
                </a:lnTo>
                <a:lnTo>
                  <a:pt x="72644" y="69850"/>
                </a:lnTo>
                <a:lnTo>
                  <a:pt x="55981" y="118034"/>
                </a:lnTo>
                <a:lnTo>
                  <a:pt x="54864" y="139318"/>
                </a:lnTo>
                <a:lnTo>
                  <a:pt x="55957" y="161008"/>
                </a:lnTo>
                <a:lnTo>
                  <a:pt x="72262" y="209549"/>
                </a:lnTo>
                <a:lnTo>
                  <a:pt x="106660" y="232177"/>
                </a:lnTo>
                <a:lnTo>
                  <a:pt x="121920" y="233679"/>
                </a:lnTo>
                <a:lnTo>
                  <a:pt x="134203" y="232751"/>
                </a:lnTo>
                <a:lnTo>
                  <a:pt x="169580" y="210149"/>
                </a:lnTo>
                <a:lnTo>
                  <a:pt x="182118" y="169036"/>
                </a:lnTo>
                <a:lnTo>
                  <a:pt x="235204" y="175132"/>
                </a:lnTo>
                <a:lnTo>
                  <a:pt x="220535" y="223329"/>
                </a:lnTo>
                <a:lnTo>
                  <a:pt x="194437" y="255523"/>
                </a:lnTo>
                <a:lnTo>
                  <a:pt x="160512" y="273526"/>
                </a:lnTo>
                <a:lnTo>
                  <a:pt x="122300" y="279526"/>
                </a:lnTo>
                <a:lnTo>
                  <a:pt x="94724" y="277141"/>
                </a:lnTo>
                <a:lnTo>
                  <a:pt x="49524" y="257988"/>
                </a:lnTo>
                <a:lnTo>
                  <a:pt x="17948" y="220503"/>
                </a:lnTo>
                <a:lnTo>
                  <a:pt x="1998" y="170021"/>
                </a:lnTo>
                <a:lnTo>
                  <a:pt x="0" y="140207"/>
                </a:lnTo>
                <a:lnTo>
                  <a:pt x="1144" y="115655"/>
                </a:lnTo>
                <a:lnTo>
                  <a:pt x="10340" y="74074"/>
                </a:lnTo>
                <a:lnTo>
                  <a:pt x="39020" y="30257"/>
                </a:lnTo>
                <a:lnTo>
                  <a:pt x="78384" y="7179"/>
                </a:lnTo>
                <a:lnTo>
                  <a:pt x="107376" y="789"/>
                </a:lnTo>
                <a:lnTo>
                  <a:pt x="12230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9816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2" y="0"/>
                </a:moveTo>
                <a:lnTo>
                  <a:pt x="168783" y="7619"/>
                </a:lnTo>
                <a:lnTo>
                  <a:pt x="202057" y="31114"/>
                </a:lnTo>
                <a:lnTo>
                  <a:pt x="218630" y="73368"/>
                </a:lnTo>
                <a:lnTo>
                  <a:pt x="220345" y="109854"/>
                </a:lnTo>
                <a:lnTo>
                  <a:pt x="220345" y="273430"/>
                </a:lnTo>
                <a:lnTo>
                  <a:pt x="166243" y="273430"/>
                </a:lnTo>
                <a:lnTo>
                  <a:pt x="166243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30" y="5841"/>
                </a:lnTo>
                <a:lnTo>
                  <a:pt x="49530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3796" y="234441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29" y="0"/>
                </a:moveTo>
                <a:lnTo>
                  <a:pt x="175450" y="8858"/>
                </a:lnTo>
                <a:lnTo>
                  <a:pt x="216026" y="35432"/>
                </a:lnTo>
                <a:lnTo>
                  <a:pt x="242887" y="78295"/>
                </a:lnTo>
                <a:lnTo>
                  <a:pt x="251840" y="135635"/>
                </a:lnTo>
                <a:lnTo>
                  <a:pt x="249431" y="171930"/>
                </a:lnTo>
                <a:lnTo>
                  <a:pt x="230088" y="227468"/>
                </a:lnTo>
                <a:lnTo>
                  <a:pt x="193077" y="261096"/>
                </a:lnTo>
                <a:lnTo>
                  <a:pt x="149401" y="277479"/>
                </a:lnTo>
                <a:lnTo>
                  <a:pt x="125729" y="279526"/>
                </a:lnTo>
                <a:lnTo>
                  <a:pt x="101151" y="277429"/>
                </a:lnTo>
                <a:lnTo>
                  <a:pt x="57042" y="260613"/>
                </a:lnTo>
                <a:lnTo>
                  <a:pt x="21056" y="226603"/>
                </a:lnTo>
                <a:lnTo>
                  <a:pt x="2335" y="173541"/>
                </a:lnTo>
                <a:lnTo>
                  <a:pt x="0" y="139699"/>
                </a:lnTo>
                <a:lnTo>
                  <a:pt x="2262" y="106842"/>
                </a:lnTo>
                <a:lnTo>
                  <a:pt x="20359" y="54367"/>
                </a:lnTo>
                <a:lnTo>
                  <a:pt x="55364" y="19556"/>
                </a:lnTo>
                <a:lnTo>
                  <a:pt x="100131" y="2168"/>
                </a:lnTo>
                <a:lnTo>
                  <a:pt x="1257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1494" y="234441"/>
            <a:ext cx="224154" cy="280035"/>
          </a:xfrm>
          <a:custGeom>
            <a:avLst/>
            <a:gdLst/>
            <a:ahLst/>
            <a:cxnLst/>
            <a:rect l="l" t="t" r="r" b="b"/>
            <a:pathLst>
              <a:path w="224154" h="280034">
                <a:moveTo>
                  <a:pt x="106933" y="0"/>
                </a:moveTo>
                <a:lnTo>
                  <a:pt x="149605" y="4778"/>
                </a:lnTo>
                <a:lnTo>
                  <a:pt x="194254" y="30273"/>
                </a:lnTo>
                <a:lnTo>
                  <a:pt x="214756" y="81279"/>
                </a:lnTo>
                <a:lnTo>
                  <a:pt x="162432" y="87883"/>
                </a:lnTo>
                <a:lnTo>
                  <a:pt x="160218" y="77049"/>
                </a:lnTo>
                <a:lnTo>
                  <a:pt x="156813" y="67976"/>
                </a:lnTo>
                <a:lnTo>
                  <a:pt x="121231" y="46188"/>
                </a:lnTo>
                <a:lnTo>
                  <a:pt x="110108" y="45592"/>
                </a:lnTo>
                <a:lnTo>
                  <a:pt x="98938" y="46049"/>
                </a:lnTo>
                <a:lnTo>
                  <a:pt x="59435" y="65024"/>
                </a:lnTo>
                <a:lnTo>
                  <a:pt x="59435" y="73913"/>
                </a:lnTo>
                <a:lnTo>
                  <a:pt x="59435" y="82168"/>
                </a:lnTo>
                <a:lnTo>
                  <a:pt x="96573" y="102522"/>
                </a:lnTo>
                <a:lnTo>
                  <a:pt x="131982" y="111998"/>
                </a:lnTo>
                <a:lnTo>
                  <a:pt x="150733" y="116903"/>
                </a:lnTo>
                <a:lnTo>
                  <a:pt x="188460" y="130502"/>
                </a:lnTo>
                <a:lnTo>
                  <a:pt x="217297" y="158533"/>
                </a:lnTo>
                <a:lnTo>
                  <a:pt x="224154" y="192912"/>
                </a:lnTo>
                <a:lnTo>
                  <a:pt x="222297" y="210611"/>
                </a:lnTo>
                <a:lnTo>
                  <a:pt x="194436" y="254634"/>
                </a:lnTo>
                <a:lnTo>
                  <a:pt x="159797" y="273319"/>
                </a:lnTo>
                <a:lnTo>
                  <a:pt x="115442" y="279526"/>
                </a:lnTo>
                <a:lnTo>
                  <a:pt x="91388" y="278167"/>
                </a:lnTo>
                <a:lnTo>
                  <a:pt x="51470" y="267257"/>
                </a:lnTo>
                <a:lnTo>
                  <a:pt x="12207" y="229171"/>
                </a:lnTo>
                <a:lnTo>
                  <a:pt x="0" y="187324"/>
                </a:lnTo>
                <a:lnTo>
                  <a:pt x="52958" y="179958"/>
                </a:lnTo>
                <a:lnTo>
                  <a:pt x="55556" y="193627"/>
                </a:lnTo>
                <a:lnTo>
                  <a:pt x="59547" y="205104"/>
                </a:lnTo>
                <a:lnTo>
                  <a:pt x="90154" y="230631"/>
                </a:lnTo>
                <a:lnTo>
                  <a:pt x="114934" y="233679"/>
                </a:lnTo>
                <a:lnTo>
                  <a:pt x="127625" y="233011"/>
                </a:lnTo>
                <a:lnTo>
                  <a:pt x="165861" y="211169"/>
                </a:lnTo>
                <a:lnTo>
                  <a:pt x="169290" y="197357"/>
                </a:lnTo>
                <a:lnTo>
                  <a:pt x="169290" y="191007"/>
                </a:lnTo>
                <a:lnTo>
                  <a:pt x="167385" y="185800"/>
                </a:lnTo>
                <a:lnTo>
                  <a:pt x="163321" y="181863"/>
                </a:lnTo>
                <a:lnTo>
                  <a:pt x="159384" y="177926"/>
                </a:lnTo>
                <a:lnTo>
                  <a:pt x="115679" y="164004"/>
                </a:lnTo>
                <a:lnTo>
                  <a:pt x="97154" y="159384"/>
                </a:lnTo>
                <a:lnTo>
                  <a:pt x="72983" y="152717"/>
                </a:lnTo>
                <a:lnTo>
                  <a:pt x="37308" y="136524"/>
                </a:lnTo>
                <a:lnTo>
                  <a:pt x="11715" y="104997"/>
                </a:lnTo>
                <a:lnTo>
                  <a:pt x="6984" y="78993"/>
                </a:lnTo>
                <a:lnTo>
                  <a:pt x="8699" y="62442"/>
                </a:lnTo>
                <a:lnTo>
                  <a:pt x="34416" y="22098"/>
                </a:lnTo>
                <a:lnTo>
                  <a:pt x="85459" y="1381"/>
                </a:lnTo>
                <a:lnTo>
                  <a:pt x="10693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2094" y="234441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3" y="0"/>
                </a:moveTo>
                <a:lnTo>
                  <a:pt x="168810" y="7286"/>
                </a:lnTo>
                <a:lnTo>
                  <a:pt x="207962" y="30464"/>
                </a:lnTo>
                <a:lnTo>
                  <a:pt x="237368" y="74761"/>
                </a:lnTo>
                <a:lnTo>
                  <a:pt x="246842" y="124049"/>
                </a:lnTo>
                <a:lnTo>
                  <a:pt x="248030" y="155574"/>
                </a:lnTo>
                <a:lnTo>
                  <a:pt x="54863" y="155574"/>
                </a:lnTo>
                <a:lnTo>
                  <a:pt x="57221" y="172555"/>
                </a:lnTo>
                <a:lnTo>
                  <a:pt x="77723" y="212470"/>
                </a:lnTo>
                <a:lnTo>
                  <a:pt x="113871" y="232348"/>
                </a:lnTo>
                <a:lnTo>
                  <a:pt x="128396" y="233679"/>
                </a:lnTo>
                <a:lnTo>
                  <a:pt x="139616" y="232916"/>
                </a:lnTo>
                <a:lnTo>
                  <a:pt x="174966" y="214239"/>
                </a:lnTo>
                <a:lnTo>
                  <a:pt x="193039" y="180466"/>
                </a:lnTo>
                <a:lnTo>
                  <a:pt x="246633" y="186816"/>
                </a:lnTo>
                <a:lnTo>
                  <a:pt x="230266" y="228060"/>
                </a:lnTo>
                <a:lnTo>
                  <a:pt x="204469" y="256920"/>
                </a:lnTo>
                <a:lnTo>
                  <a:pt x="170195" y="273891"/>
                </a:lnTo>
                <a:lnTo>
                  <a:pt x="128396" y="279526"/>
                </a:lnTo>
                <a:lnTo>
                  <a:pt x="99865" y="277215"/>
                </a:lnTo>
                <a:lnTo>
                  <a:pt x="52708" y="258685"/>
                </a:lnTo>
                <a:lnTo>
                  <a:pt x="19180" y="222277"/>
                </a:lnTo>
                <a:lnTo>
                  <a:pt x="2139" y="171898"/>
                </a:lnTo>
                <a:lnTo>
                  <a:pt x="0" y="141731"/>
                </a:lnTo>
                <a:lnTo>
                  <a:pt x="2069" y="111754"/>
                </a:lnTo>
                <a:lnTo>
                  <a:pt x="18591" y="60561"/>
                </a:lnTo>
                <a:lnTo>
                  <a:pt x="51188" y="22127"/>
                </a:lnTo>
                <a:lnTo>
                  <a:pt x="97670" y="2454"/>
                </a:lnTo>
                <a:lnTo>
                  <a:pt x="12598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2980" y="234441"/>
            <a:ext cx="234315" cy="372745"/>
          </a:xfrm>
          <a:custGeom>
            <a:avLst/>
            <a:gdLst/>
            <a:ahLst/>
            <a:cxnLst/>
            <a:rect l="l" t="t" r="r" b="b"/>
            <a:pathLst>
              <a:path w="234314" h="372745">
                <a:moveTo>
                  <a:pt x="119380" y="0"/>
                </a:moveTo>
                <a:lnTo>
                  <a:pt x="167084" y="9620"/>
                </a:lnTo>
                <a:lnTo>
                  <a:pt x="203454" y="38480"/>
                </a:lnTo>
                <a:lnTo>
                  <a:pt x="226488" y="82486"/>
                </a:lnTo>
                <a:lnTo>
                  <a:pt x="234188" y="137540"/>
                </a:lnTo>
                <a:lnTo>
                  <a:pt x="232068" y="168302"/>
                </a:lnTo>
                <a:lnTo>
                  <a:pt x="215114" y="220015"/>
                </a:lnTo>
                <a:lnTo>
                  <a:pt x="182324" y="257827"/>
                </a:lnTo>
                <a:lnTo>
                  <a:pt x="140414" y="277119"/>
                </a:lnTo>
                <a:lnTo>
                  <a:pt x="116458" y="279526"/>
                </a:lnTo>
                <a:lnTo>
                  <a:pt x="98105" y="277953"/>
                </a:lnTo>
                <a:lnTo>
                  <a:pt x="81549" y="273224"/>
                </a:lnTo>
                <a:lnTo>
                  <a:pt x="66827" y="265328"/>
                </a:lnTo>
                <a:lnTo>
                  <a:pt x="53975" y="254253"/>
                </a:lnTo>
                <a:lnTo>
                  <a:pt x="53975" y="372617"/>
                </a:lnTo>
                <a:lnTo>
                  <a:pt x="0" y="372617"/>
                </a:lnTo>
                <a:lnTo>
                  <a:pt x="0" y="5841"/>
                </a:lnTo>
                <a:lnTo>
                  <a:pt x="50037" y="5841"/>
                </a:lnTo>
                <a:lnTo>
                  <a:pt x="50037" y="29336"/>
                </a:lnTo>
                <a:lnTo>
                  <a:pt x="63515" y="16502"/>
                </a:lnTo>
                <a:lnTo>
                  <a:pt x="79565" y="7334"/>
                </a:lnTo>
                <a:lnTo>
                  <a:pt x="98186" y="1833"/>
                </a:lnTo>
                <a:lnTo>
                  <a:pt x="11938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4040" y="14960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677"/>
                </a:lnTo>
                <a:lnTo>
                  <a:pt x="129539" y="90677"/>
                </a:lnTo>
                <a:lnTo>
                  <a:pt x="129539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0" y="300736"/>
                </a:lnTo>
                <a:lnTo>
                  <a:pt x="88773" y="304800"/>
                </a:lnTo>
                <a:lnTo>
                  <a:pt x="90805" y="308864"/>
                </a:lnTo>
                <a:lnTo>
                  <a:pt x="96138" y="311023"/>
                </a:lnTo>
                <a:lnTo>
                  <a:pt x="104901" y="311023"/>
                </a:lnTo>
                <a:lnTo>
                  <a:pt x="110998" y="311023"/>
                </a:lnTo>
                <a:lnTo>
                  <a:pt x="118872" y="310388"/>
                </a:lnTo>
                <a:lnTo>
                  <a:pt x="128650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69" y="361003"/>
                </a:lnTo>
                <a:lnTo>
                  <a:pt x="46104" y="344620"/>
                </a:lnTo>
                <a:lnTo>
                  <a:pt x="32639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677"/>
                </a:lnTo>
                <a:lnTo>
                  <a:pt x="31876" y="90677"/>
                </a:lnTo>
                <a:lnTo>
                  <a:pt x="31876" y="28701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2060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1553" y="141859"/>
            <a:ext cx="250825" cy="366395"/>
          </a:xfrm>
          <a:custGeom>
            <a:avLst/>
            <a:gdLst/>
            <a:ahLst/>
            <a:cxnLst/>
            <a:rect l="l" t="t" r="r" b="b"/>
            <a:pathLst>
              <a:path w="250825" h="366395">
                <a:moveTo>
                  <a:pt x="0" y="0"/>
                </a:moveTo>
                <a:lnTo>
                  <a:pt x="250444" y="0"/>
                </a:lnTo>
                <a:lnTo>
                  <a:pt x="250444" y="52197"/>
                </a:lnTo>
                <a:lnTo>
                  <a:pt x="57276" y="52197"/>
                </a:lnTo>
                <a:lnTo>
                  <a:pt x="57276" y="152526"/>
                </a:lnTo>
                <a:lnTo>
                  <a:pt x="224662" y="152526"/>
                </a:lnTo>
                <a:lnTo>
                  <a:pt x="224662" y="204724"/>
                </a:lnTo>
                <a:lnTo>
                  <a:pt x="57276" y="204724"/>
                </a:lnTo>
                <a:lnTo>
                  <a:pt x="57276" y="366014"/>
                </a:lnTo>
                <a:lnTo>
                  <a:pt x="0" y="36601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3192" y="141859"/>
            <a:ext cx="292735" cy="366395"/>
          </a:xfrm>
          <a:custGeom>
            <a:avLst/>
            <a:gdLst/>
            <a:ahLst/>
            <a:cxnLst/>
            <a:rect l="l" t="t" r="r" b="b"/>
            <a:pathLst>
              <a:path w="292735" h="366395">
                <a:moveTo>
                  <a:pt x="0" y="0"/>
                </a:moveTo>
                <a:lnTo>
                  <a:pt x="292226" y="0"/>
                </a:lnTo>
                <a:lnTo>
                  <a:pt x="292226" y="52197"/>
                </a:lnTo>
                <a:lnTo>
                  <a:pt x="174498" y="52197"/>
                </a:lnTo>
                <a:lnTo>
                  <a:pt x="174498" y="366014"/>
                </a:lnTo>
                <a:lnTo>
                  <a:pt x="116967" y="366014"/>
                </a:lnTo>
                <a:lnTo>
                  <a:pt x="116967" y="52197"/>
                </a:lnTo>
                <a:lnTo>
                  <a:pt x="0" y="5219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3671" y="135762"/>
            <a:ext cx="161290" cy="372110"/>
          </a:xfrm>
          <a:custGeom>
            <a:avLst/>
            <a:gdLst/>
            <a:ahLst/>
            <a:cxnLst/>
            <a:rect l="l" t="t" r="r" b="b"/>
            <a:pathLst>
              <a:path w="161289" h="372109">
                <a:moveTo>
                  <a:pt x="115062" y="0"/>
                </a:moveTo>
                <a:lnTo>
                  <a:pt x="125281" y="337"/>
                </a:lnTo>
                <a:lnTo>
                  <a:pt x="136334" y="1365"/>
                </a:lnTo>
                <a:lnTo>
                  <a:pt x="148244" y="3107"/>
                </a:lnTo>
                <a:lnTo>
                  <a:pt x="161036" y="5587"/>
                </a:lnTo>
                <a:lnTo>
                  <a:pt x="153542" y="52704"/>
                </a:lnTo>
                <a:lnTo>
                  <a:pt x="144946" y="51631"/>
                </a:lnTo>
                <a:lnTo>
                  <a:pt x="137064" y="50879"/>
                </a:lnTo>
                <a:lnTo>
                  <a:pt x="129897" y="50436"/>
                </a:lnTo>
                <a:lnTo>
                  <a:pt x="123443" y="50291"/>
                </a:lnTo>
                <a:lnTo>
                  <a:pt x="114045" y="50291"/>
                </a:lnTo>
                <a:lnTo>
                  <a:pt x="92710" y="85089"/>
                </a:lnTo>
                <a:lnTo>
                  <a:pt x="92710" y="104520"/>
                </a:lnTo>
                <a:lnTo>
                  <a:pt x="142493" y="104520"/>
                </a:lnTo>
                <a:lnTo>
                  <a:pt x="142493" y="148081"/>
                </a:lnTo>
                <a:lnTo>
                  <a:pt x="92710" y="148081"/>
                </a:lnTo>
                <a:lnTo>
                  <a:pt x="92710" y="372109"/>
                </a:lnTo>
                <a:lnTo>
                  <a:pt x="38862" y="372109"/>
                </a:lnTo>
                <a:lnTo>
                  <a:pt x="38862" y="148081"/>
                </a:lnTo>
                <a:lnTo>
                  <a:pt x="0" y="148081"/>
                </a:lnTo>
                <a:lnTo>
                  <a:pt x="0" y="104520"/>
                </a:lnTo>
                <a:lnTo>
                  <a:pt x="38862" y="104520"/>
                </a:lnTo>
                <a:lnTo>
                  <a:pt x="38862" y="81533"/>
                </a:lnTo>
                <a:lnTo>
                  <a:pt x="39100" y="71651"/>
                </a:lnTo>
                <a:lnTo>
                  <a:pt x="49911" y="28447"/>
                </a:lnTo>
                <a:lnTo>
                  <a:pt x="85010" y="3444"/>
                </a:lnTo>
                <a:lnTo>
                  <a:pt x="98934" y="859"/>
                </a:lnTo>
                <a:lnTo>
                  <a:pt x="11506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738" y="1358900"/>
            <a:ext cx="8608061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Function </a:t>
            </a:r>
            <a:r>
              <a:rPr sz="2000" spc="-1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divided </a:t>
            </a:r>
            <a:r>
              <a:rPr sz="2000" spc="-10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categories: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69900" marR="1485265" indent="-457200">
              <a:lnSpc>
                <a:spcPct val="100000"/>
              </a:lnSpc>
              <a:buFont typeface="+mj-lt"/>
              <a:buAutoNum type="arabicPeriod"/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with no arguments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5" dirty="0">
                <a:latin typeface="Calibri"/>
                <a:cs typeface="Calibri"/>
              </a:rPr>
              <a:t>value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69900" marR="1485265" indent="-457200">
              <a:lnSpc>
                <a:spcPct val="100000"/>
              </a:lnSpc>
              <a:buFont typeface="+mj-lt"/>
              <a:buAutoNum type="arabicPeriod"/>
            </a:pPr>
            <a:endParaRPr lang="en-US" sz="2400" spc="-5" dirty="0" smtClean="0">
              <a:latin typeface="Calibri"/>
              <a:cs typeface="Calibri"/>
            </a:endParaRPr>
          </a:p>
          <a:p>
            <a:pPr marL="469900" marR="1485265" indent="-457200">
              <a:lnSpc>
                <a:spcPct val="100000"/>
              </a:lnSpc>
              <a:buFont typeface="+mj-lt"/>
              <a:buAutoNum type="arabicPeriod"/>
            </a:pP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with no arguments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value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69900" marR="1485265" indent="-457200">
              <a:lnSpc>
                <a:spcPct val="100000"/>
              </a:lnSpc>
              <a:buFont typeface="+mj-lt"/>
              <a:buAutoNum type="arabicPeriod"/>
            </a:pP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with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argument or arguments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returning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value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with arguments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returning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399"/>
            <a:ext cx="7442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function with no </a:t>
            </a:r>
            <a:r>
              <a:rPr spc="-10" dirty="0"/>
              <a:t>arguments and </a:t>
            </a:r>
            <a:r>
              <a:rPr spc="-5" dirty="0"/>
              <a:t>no return</a:t>
            </a:r>
            <a:r>
              <a:rPr spc="120" dirty="0"/>
              <a:t> </a:t>
            </a:r>
            <a:r>
              <a:rPr spc="-5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812291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136093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19095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2458211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2452" y="729741"/>
            <a:ext cx="69678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erlin Sans FB"/>
                <a:cs typeface="Berlin Sans FB"/>
              </a:rPr>
              <a:t>Called </a:t>
            </a:r>
            <a:r>
              <a:rPr sz="1800" spc="-5" dirty="0">
                <a:latin typeface="Berlin Sans FB"/>
                <a:cs typeface="Berlin Sans FB"/>
              </a:rPr>
              <a:t>function does </a:t>
            </a:r>
            <a:r>
              <a:rPr sz="1800" dirty="0">
                <a:latin typeface="Berlin Sans FB"/>
                <a:cs typeface="Berlin Sans FB"/>
              </a:rPr>
              <a:t>not </a:t>
            </a:r>
            <a:r>
              <a:rPr sz="1800" spc="-5" dirty="0">
                <a:latin typeface="Berlin Sans FB"/>
                <a:cs typeface="Berlin Sans FB"/>
              </a:rPr>
              <a:t>have any</a:t>
            </a:r>
            <a:r>
              <a:rPr sz="1800" spc="-4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arguments</a:t>
            </a:r>
            <a:endParaRPr sz="1800">
              <a:latin typeface="Berlin Sans FB"/>
              <a:cs typeface="Berlin Sans FB"/>
            </a:endParaRPr>
          </a:p>
          <a:p>
            <a:pPr marL="12700" marR="2141855">
              <a:lnSpc>
                <a:spcPct val="200000"/>
              </a:lnSpc>
            </a:pPr>
            <a:r>
              <a:rPr sz="1800" dirty="0">
                <a:latin typeface="Berlin Sans FB"/>
                <a:cs typeface="Berlin Sans FB"/>
              </a:rPr>
              <a:t>Not </a:t>
            </a:r>
            <a:r>
              <a:rPr sz="1800" spc="-5" dirty="0">
                <a:latin typeface="Berlin Sans FB"/>
                <a:cs typeface="Berlin Sans FB"/>
              </a:rPr>
              <a:t>able </a:t>
            </a:r>
            <a:r>
              <a:rPr sz="1800" dirty="0">
                <a:latin typeface="Berlin Sans FB"/>
                <a:cs typeface="Berlin Sans FB"/>
              </a:rPr>
              <a:t>to get </a:t>
            </a:r>
            <a:r>
              <a:rPr sz="1800" spc="-5" dirty="0">
                <a:latin typeface="Berlin Sans FB"/>
                <a:cs typeface="Berlin Sans FB"/>
              </a:rPr>
              <a:t>any </a:t>
            </a:r>
            <a:r>
              <a:rPr sz="1800" dirty="0">
                <a:latin typeface="Berlin Sans FB"/>
                <a:cs typeface="Berlin Sans FB"/>
              </a:rPr>
              <a:t>value from the </a:t>
            </a:r>
            <a:r>
              <a:rPr sz="1800" spc="-5" dirty="0">
                <a:latin typeface="Berlin Sans FB"/>
                <a:cs typeface="Berlin Sans FB"/>
              </a:rPr>
              <a:t>calling</a:t>
            </a:r>
            <a:r>
              <a:rPr sz="1800" spc="-9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function  </a:t>
            </a:r>
            <a:r>
              <a:rPr sz="1800" dirty="0">
                <a:latin typeface="Berlin Sans FB"/>
                <a:cs typeface="Berlin Sans FB"/>
              </a:rPr>
              <a:t>Not </a:t>
            </a:r>
            <a:r>
              <a:rPr sz="1800" spc="-5" dirty="0">
                <a:latin typeface="Berlin Sans FB"/>
                <a:cs typeface="Berlin Sans FB"/>
              </a:rPr>
              <a:t>returning any</a:t>
            </a:r>
            <a:r>
              <a:rPr sz="1800" spc="-15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value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There </a:t>
            </a:r>
            <a:r>
              <a:rPr sz="1800" spc="-10" dirty="0">
                <a:latin typeface="Berlin Sans FB"/>
                <a:cs typeface="Berlin Sans FB"/>
              </a:rPr>
              <a:t>is </a:t>
            </a:r>
            <a:r>
              <a:rPr sz="1800" spc="-5" dirty="0">
                <a:latin typeface="Berlin Sans FB"/>
                <a:cs typeface="Berlin Sans FB"/>
              </a:rPr>
              <a:t>no data transfer between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calling function and </a:t>
            </a:r>
            <a:r>
              <a:rPr sz="1800" dirty="0">
                <a:latin typeface="Berlin Sans FB"/>
                <a:cs typeface="Berlin Sans FB"/>
              </a:rPr>
              <a:t>called</a:t>
            </a:r>
            <a:r>
              <a:rPr sz="1800" spc="2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function.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591" y="2739263"/>
            <a:ext cx="2628265" cy="4119245"/>
          </a:xfrm>
          <a:custGeom>
            <a:avLst/>
            <a:gdLst/>
            <a:ahLst/>
            <a:cxnLst/>
            <a:rect l="l" t="t" r="r" b="b"/>
            <a:pathLst>
              <a:path w="2628265" h="4119245">
                <a:moveTo>
                  <a:pt x="2627757" y="4118735"/>
                </a:moveTo>
                <a:lnTo>
                  <a:pt x="2627757" y="0"/>
                </a:lnTo>
                <a:lnTo>
                  <a:pt x="0" y="0"/>
                </a:lnTo>
                <a:lnTo>
                  <a:pt x="0" y="4118735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2291" y="2751963"/>
            <a:ext cx="2602865" cy="41065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78740" marR="1420495" algn="just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Berlin Sans FB"/>
                <a:cs typeface="Berlin Sans FB"/>
              </a:rPr>
              <a:t>#include&lt;stdio.h&gt;  #</a:t>
            </a:r>
            <a:r>
              <a:rPr sz="1200" spc="-15" dirty="0">
                <a:latin typeface="Berlin Sans FB"/>
                <a:cs typeface="Berlin Sans FB"/>
              </a:rPr>
              <a:t>i</a:t>
            </a:r>
            <a:r>
              <a:rPr sz="1200" spc="-5" dirty="0">
                <a:latin typeface="Berlin Sans FB"/>
                <a:cs typeface="Berlin Sans FB"/>
              </a:rPr>
              <a:t>n</a:t>
            </a:r>
            <a:r>
              <a:rPr sz="1200" dirty="0">
                <a:latin typeface="Berlin Sans FB"/>
                <a:cs typeface="Berlin Sans FB"/>
              </a:rPr>
              <a:t>c</a:t>
            </a:r>
            <a:r>
              <a:rPr sz="1200" spc="-15" dirty="0">
                <a:latin typeface="Berlin Sans FB"/>
                <a:cs typeface="Berlin Sans FB"/>
              </a:rPr>
              <a:t>l</a:t>
            </a:r>
            <a:r>
              <a:rPr sz="1200" dirty="0">
                <a:latin typeface="Berlin Sans FB"/>
                <a:cs typeface="Berlin Sans FB"/>
              </a:rPr>
              <a:t>ude&lt;c</a:t>
            </a:r>
            <a:r>
              <a:rPr sz="1200" spc="-5" dirty="0">
                <a:latin typeface="Berlin Sans FB"/>
                <a:cs typeface="Berlin Sans FB"/>
              </a:rPr>
              <a:t>on</a:t>
            </a:r>
            <a:r>
              <a:rPr sz="1200" spc="-15" dirty="0">
                <a:latin typeface="Berlin Sans FB"/>
                <a:cs typeface="Berlin Sans FB"/>
              </a:rPr>
              <a:t>i</a:t>
            </a:r>
            <a:r>
              <a:rPr sz="1200" spc="-5" dirty="0">
                <a:latin typeface="Berlin Sans FB"/>
                <a:cs typeface="Berlin Sans FB"/>
              </a:rPr>
              <a:t>o</a:t>
            </a:r>
            <a:r>
              <a:rPr sz="1200" spc="-10" dirty="0">
                <a:latin typeface="Berlin Sans FB"/>
                <a:cs typeface="Berlin Sans FB"/>
              </a:rPr>
              <a:t>.</a:t>
            </a:r>
            <a:r>
              <a:rPr sz="1200" dirty="0">
                <a:latin typeface="Berlin Sans FB"/>
                <a:cs typeface="Berlin Sans FB"/>
              </a:rPr>
              <a:t>h&gt;  </a:t>
            </a:r>
            <a:r>
              <a:rPr sz="1200" spc="-10" dirty="0">
                <a:latin typeface="Berlin Sans FB"/>
                <a:cs typeface="Berlin Sans FB"/>
              </a:rPr>
              <a:t>void printline();</a:t>
            </a:r>
            <a:endParaRPr sz="12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</a:pPr>
            <a:r>
              <a:rPr sz="1200" spc="-10" dirty="0">
                <a:latin typeface="Berlin Sans FB"/>
                <a:cs typeface="Berlin Sans FB"/>
              </a:rPr>
              <a:t>void</a:t>
            </a:r>
            <a:r>
              <a:rPr sz="1200" spc="-5" dirty="0">
                <a:latin typeface="Berlin Sans FB"/>
                <a:cs typeface="Berlin Sans FB"/>
              </a:rPr>
              <a:t> </a:t>
            </a:r>
            <a:r>
              <a:rPr sz="1200" spc="-10" dirty="0">
                <a:latin typeface="Berlin Sans FB"/>
                <a:cs typeface="Berlin Sans FB"/>
              </a:rPr>
              <a:t>main()</a:t>
            </a:r>
            <a:endParaRPr sz="1200">
              <a:latin typeface="Berlin Sans FB"/>
              <a:cs typeface="Berlin Sans FB"/>
            </a:endParaRPr>
          </a:p>
          <a:p>
            <a:pPr marL="78740">
              <a:lnSpc>
                <a:spcPct val="100000"/>
              </a:lnSpc>
            </a:pPr>
            <a:r>
              <a:rPr sz="1200" dirty="0">
                <a:latin typeface="Berlin Sans FB"/>
                <a:cs typeface="Berlin Sans FB"/>
              </a:rPr>
              <a:t>{</a:t>
            </a:r>
            <a:endParaRPr sz="1200">
              <a:latin typeface="Berlin Sans FB"/>
              <a:cs typeface="Berlin Sans FB"/>
            </a:endParaRPr>
          </a:p>
          <a:p>
            <a:pPr marL="22923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Berlin Sans FB"/>
                <a:cs typeface="Berlin Sans FB"/>
              </a:rPr>
              <a:t>printf("Welcome </a:t>
            </a:r>
            <a:r>
              <a:rPr sz="1200" dirty="0">
                <a:latin typeface="Berlin Sans FB"/>
                <a:cs typeface="Berlin Sans FB"/>
              </a:rPr>
              <a:t>to </a:t>
            </a:r>
            <a:r>
              <a:rPr sz="1200" spc="-10" dirty="0">
                <a:latin typeface="Berlin Sans FB"/>
                <a:cs typeface="Berlin Sans FB"/>
              </a:rPr>
              <a:t>function in</a:t>
            </a:r>
            <a:r>
              <a:rPr sz="1200" spc="65" dirty="0">
                <a:latin typeface="Berlin Sans FB"/>
                <a:cs typeface="Berlin Sans FB"/>
              </a:rPr>
              <a:t> </a:t>
            </a:r>
            <a:r>
              <a:rPr sz="1200" spc="-10" dirty="0">
                <a:latin typeface="Berlin Sans FB"/>
                <a:cs typeface="Berlin Sans FB"/>
              </a:rPr>
              <a:t>C");</a:t>
            </a:r>
            <a:endParaRPr sz="1200">
              <a:latin typeface="Berlin Sans FB"/>
              <a:cs typeface="Berlin Sans FB"/>
            </a:endParaRPr>
          </a:p>
          <a:p>
            <a:pPr marL="229235">
              <a:lnSpc>
                <a:spcPct val="100000"/>
              </a:lnSpc>
            </a:pPr>
            <a:r>
              <a:rPr sz="1200" spc="-10" dirty="0">
                <a:latin typeface="Berlin Sans FB"/>
                <a:cs typeface="Berlin Sans FB"/>
              </a:rPr>
              <a:t>printline();</a:t>
            </a:r>
            <a:endParaRPr sz="1200">
              <a:latin typeface="Berlin Sans FB"/>
              <a:cs typeface="Berlin Sans FB"/>
            </a:endParaRPr>
          </a:p>
          <a:p>
            <a:pPr marL="229235" marR="368300">
              <a:lnSpc>
                <a:spcPct val="100000"/>
              </a:lnSpc>
            </a:pPr>
            <a:r>
              <a:rPr sz="1200" spc="-10" dirty="0">
                <a:latin typeface="Berlin Sans FB"/>
                <a:cs typeface="Berlin Sans FB"/>
              </a:rPr>
              <a:t>printf("Function </a:t>
            </a:r>
            <a:r>
              <a:rPr sz="1200" spc="-5" dirty="0">
                <a:latin typeface="Berlin Sans FB"/>
                <a:cs typeface="Berlin Sans FB"/>
              </a:rPr>
              <a:t>easy </a:t>
            </a:r>
            <a:r>
              <a:rPr sz="1200" dirty="0">
                <a:latin typeface="Berlin Sans FB"/>
                <a:cs typeface="Berlin Sans FB"/>
              </a:rPr>
              <a:t>to </a:t>
            </a:r>
            <a:r>
              <a:rPr sz="1200" spc="-10" dirty="0">
                <a:latin typeface="Berlin Sans FB"/>
                <a:cs typeface="Berlin Sans FB"/>
              </a:rPr>
              <a:t>learn.");  printline();</a:t>
            </a:r>
            <a:endParaRPr sz="1200">
              <a:latin typeface="Berlin Sans FB"/>
              <a:cs typeface="Berlin Sans FB"/>
            </a:endParaRPr>
          </a:p>
          <a:p>
            <a:pPr marL="229235">
              <a:lnSpc>
                <a:spcPct val="100000"/>
              </a:lnSpc>
            </a:pPr>
            <a:r>
              <a:rPr sz="1200" spc="-5" dirty="0">
                <a:latin typeface="Berlin Sans FB"/>
                <a:cs typeface="Berlin Sans FB"/>
              </a:rPr>
              <a:t>getch();</a:t>
            </a:r>
            <a:endParaRPr sz="1200">
              <a:latin typeface="Berlin Sans FB"/>
              <a:cs typeface="Berlin Sans FB"/>
            </a:endParaRPr>
          </a:p>
          <a:p>
            <a:pPr marL="78740">
              <a:lnSpc>
                <a:spcPct val="100000"/>
              </a:lnSpc>
            </a:pPr>
            <a:r>
              <a:rPr sz="1200" dirty="0">
                <a:latin typeface="Berlin Sans FB"/>
                <a:cs typeface="Berlin Sans FB"/>
              </a:rPr>
              <a:t>}</a:t>
            </a:r>
            <a:endParaRPr sz="12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</a:pPr>
            <a:r>
              <a:rPr sz="1200" spc="-10" dirty="0">
                <a:latin typeface="Berlin Sans FB"/>
                <a:cs typeface="Berlin Sans FB"/>
              </a:rPr>
              <a:t>void</a:t>
            </a:r>
            <a:r>
              <a:rPr sz="1200" spc="-5" dirty="0">
                <a:latin typeface="Berlin Sans FB"/>
                <a:cs typeface="Berlin Sans FB"/>
              </a:rPr>
              <a:t> printline()</a:t>
            </a:r>
            <a:endParaRPr sz="1200">
              <a:latin typeface="Berlin Sans FB"/>
              <a:cs typeface="Berlin Sans FB"/>
            </a:endParaRPr>
          </a:p>
          <a:p>
            <a:pPr marL="78740">
              <a:lnSpc>
                <a:spcPct val="100000"/>
              </a:lnSpc>
            </a:pPr>
            <a:r>
              <a:rPr sz="1200" dirty="0">
                <a:latin typeface="Berlin Sans FB"/>
                <a:cs typeface="Berlin Sans FB"/>
              </a:rPr>
              <a:t>{</a:t>
            </a:r>
            <a:endParaRPr sz="1200">
              <a:latin typeface="Berlin Sans FB"/>
              <a:cs typeface="Berlin Sans FB"/>
            </a:endParaRPr>
          </a:p>
          <a:p>
            <a:pPr marL="229235" marR="142748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Berlin Sans FB"/>
                <a:cs typeface="Berlin Sans FB"/>
              </a:rPr>
              <a:t>int i;  printf("\n");  </a:t>
            </a:r>
            <a:r>
              <a:rPr sz="1200" spc="-5" dirty="0">
                <a:latin typeface="Berlin Sans FB"/>
                <a:cs typeface="Berlin Sans FB"/>
              </a:rPr>
              <a:t>fo</a:t>
            </a:r>
            <a:r>
              <a:rPr sz="1200" spc="-10" dirty="0">
                <a:latin typeface="Berlin Sans FB"/>
                <a:cs typeface="Berlin Sans FB"/>
              </a:rPr>
              <a:t>r</a:t>
            </a:r>
            <a:r>
              <a:rPr sz="1200" spc="-5" dirty="0">
                <a:latin typeface="Berlin Sans FB"/>
                <a:cs typeface="Berlin Sans FB"/>
              </a:rPr>
              <a:t>(</a:t>
            </a:r>
            <a:r>
              <a:rPr sz="1200" spc="-15" dirty="0">
                <a:latin typeface="Berlin Sans FB"/>
                <a:cs typeface="Berlin Sans FB"/>
              </a:rPr>
              <a:t>i</a:t>
            </a:r>
            <a:r>
              <a:rPr sz="1200" dirty="0">
                <a:latin typeface="Berlin Sans FB"/>
                <a:cs typeface="Berlin Sans FB"/>
              </a:rPr>
              <a:t>=</a:t>
            </a:r>
            <a:r>
              <a:rPr sz="1200" spc="-5" dirty="0">
                <a:latin typeface="Berlin Sans FB"/>
                <a:cs typeface="Berlin Sans FB"/>
              </a:rPr>
              <a:t>0</a:t>
            </a:r>
            <a:r>
              <a:rPr sz="1200" spc="10" dirty="0">
                <a:latin typeface="Berlin Sans FB"/>
                <a:cs typeface="Berlin Sans FB"/>
              </a:rPr>
              <a:t>;</a:t>
            </a:r>
            <a:r>
              <a:rPr sz="1200" spc="-15" dirty="0">
                <a:latin typeface="Berlin Sans FB"/>
                <a:cs typeface="Berlin Sans FB"/>
              </a:rPr>
              <a:t>i</a:t>
            </a:r>
            <a:r>
              <a:rPr sz="1200" dirty="0">
                <a:latin typeface="Berlin Sans FB"/>
                <a:cs typeface="Berlin Sans FB"/>
              </a:rPr>
              <a:t>&lt;</a:t>
            </a:r>
            <a:r>
              <a:rPr sz="1200" spc="-5" dirty="0">
                <a:latin typeface="Berlin Sans FB"/>
                <a:cs typeface="Berlin Sans FB"/>
              </a:rPr>
              <a:t>30</a:t>
            </a:r>
            <a:r>
              <a:rPr sz="1200" spc="10" dirty="0">
                <a:latin typeface="Berlin Sans FB"/>
                <a:cs typeface="Berlin Sans FB"/>
              </a:rPr>
              <a:t>;</a:t>
            </a:r>
            <a:r>
              <a:rPr sz="1200" spc="-15" dirty="0">
                <a:latin typeface="Berlin Sans FB"/>
                <a:cs typeface="Berlin Sans FB"/>
              </a:rPr>
              <a:t>i</a:t>
            </a:r>
            <a:r>
              <a:rPr sz="1200" spc="-5" dirty="0">
                <a:latin typeface="Berlin Sans FB"/>
                <a:cs typeface="Berlin Sans FB"/>
              </a:rPr>
              <a:t>++</a:t>
            </a:r>
            <a:r>
              <a:rPr sz="1200" dirty="0">
                <a:latin typeface="Berlin Sans FB"/>
                <a:cs typeface="Berlin Sans FB"/>
              </a:rPr>
              <a:t>)</a:t>
            </a:r>
            <a:endParaRPr sz="1200">
              <a:latin typeface="Berlin Sans FB"/>
              <a:cs typeface="Berlin Sans FB"/>
            </a:endParaRPr>
          </a:p>
          <a:p>
            <a:pPr marL="229235" marR="1167765">
              <a:lnSpc>
                <a:spcPct val="100000"/>
              </a:lnSpc>
              <a:tabLst>
                <a:tab pos="586105" algn="l"/>
                <a:tab pos="1374140" algn="l"/>
              </a:tabLst>
            </a:pPr>
            <a:r>
              <a:rPr sz="1200" dirty="0">
                <a:latin typeface="Berlin Sans FB"/>
                <a:cs typeface="Berlin Sans FB"/>
              </a:rPr>
              <a:t>{	</a:t>
            </a:r>
            <a:r>
              <a:rPr sz="1200" spc="-5" dirty="0">
                <a:latin typeface="Berlin Sans FB"/>
                <a:cs typeface="Berlin Sans FB"/>
              </a:rPr>
              <a:t>p</a:t>
            </a:r>
            <a:r>
              <a:rPr sz="1200" dirty="0">
                <a:latin typeface="Berlin Sans FB"/>
                <a:cs typeface="Berlin Sans FB"/>
              </a:rPr>
              <a:t>r</a:t>
            </a:r>
            <a:r>
              <a:rPr sz="1200" spc="-20" dirty="0">
                <a:latin typeface="Berlin Sans FB"/>
                <a:cs typeface="Berlin Sans FB"/>
              </a:rPr>
              <a:t>i</a:t>
            </a:r>
            <a:r>
              <a:rPr sz="1200" spc="-5" dirty="0">
                <a:latin typeface="Berlin Sans FB"/>
                <a:cs typeface="Berlin Sans FB"/>
              </a:rPr>
              <a:t>n</a:t>
            </a:r>
            <a:r>
              <a:rPr sz="1200" dirty="0">
                <a:latin typeface="Berlin Sans FB"/>
                <a:cs typeface="Berlin Sans FB"/>
              </a:rPr>
              <a:t>t</a:t>
            </a:r>
            <a:r>
              <a:rPr sz="1200" spc="-10" dirty="0">
                <a:latin typeface="Berlin Sans FB"/>
                <a:cs typeface="Berlin Sans FB"/>
              </a:rPr>
              <a:t>f</a:t>
            </a:r>
            <a:r>
              <a:rPr sz="1200" spc="-5" dirty="0">
                <a:latin typeface="Berlin Sans FB"/>
                <a:cs typeface="Berlin Sans FB"/>
              </a:rPr>
              <a:t>("</a:t>
            </a:r>
            <a:r>
              <a:rPr sz="1200" dirty="0">
                <a:latin typeface="Berlin Sans FB"/>
                <a:cs typeface="Berlin Sans FB"/>
              </a:rPr>
              <a:t>-</a:t>
            </a:r>
            <a:r>
              <a:rPr sz="1200" spc="-5" dirty="0">
                <a:latin typeface="Berlin Sans FB"/>
                <a:cs typeface="Berlin Sans FB"/>
              </a:rPr>
              <a:t>")</a:t>
            </a:r>
            <a:r>
              <a:rPr sz="1200" dirty="0">
                <a:latin typeface="Berlin Sans FB"/>
                <a:cs typeface="Berlin Sans FB"/>
              </a:rPr>
              <a:t>;	}  </a:t>
            </a:r>
            <a:r>
              <a:rPr sz="1200" spc="-10" dirty="0">
                <a:latin typeface="Berlin Sans FB"/>
                <a:cs typeface="Berlin Sans FB"/>
              </a:rPr>
              <a:t>printf("\n");</a:t>
            </a:r>
            <a:endParaRPr sz="1200">
              <a:latin typeface="Berlin Sans FB"/>
              <a:cs typeface="Berlin Sans FB"/>
            </a:endParaRPr>
          </a:p>
          <a:p>
            <a:pPr marL="78740">
              <a:lnSpc>
                <a:spcPct val="100000"/>
              </a:lnSpc>
            </a:pPr>
            <a:r>
              <a:rPr sz="1200" dirty="0">
                <a:latin typeface="Berlin Sans FB"/>
                <a:cs typeface="Berlin Sans FB"/>
              </a:rPr>
              <a:t>}</a:t>
            </a:r>
            <a:endParaRPr sz="1200">
              <a:latin typeface="Berlin Sans FB"/>
              <a:cs typeface="Berlin Sans FB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06596" y="3342132"/>
            <a:ext cx="4290059" cy="1414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2211" y="3316223"/>
            <a:ext cx="4290060" cy="1415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1954" y="3546373"/>
            <a:ext cx="3829685" cy="954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" y="13538"/>
            <a:ext cx="7273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function with no </a:t>
            </a:r>
            <a:r>
              <a:rPr spc="-10" dirty="0"/>
              <a:t>arguments </a:t>
            </a:r>
            <a:r>
              <a:rPr spc="-5" dirty="0"/>
              <a:t>and a return</a:t>
            </a:r>
            <a:r>
              <a:rPr spc="114" dirty="0"/>
              <a:t> </a:t>
            </a:r>
            <a:r>
              <a:rPr spc="-5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55142" y="80048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5142" y="1349121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9157" y="717930"/>
            <a:ext cx="4569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erlin Sans FB"/>
                <a:cs typeface="Berlin Sans FB"/>
              </a:rPr>
              <a:t>Does not </a:t>
            </a:r>
            <a:r>
              <a:rPr sz="1800" dirty="0">
                <a:latin typeface="Berlin Sans FB"/>
                <a:cs typeface="Berlin Sans FB"/>
              </a:rPr>
              <a:t>get </a:t>
            </a:r>
            <a:r>
              <a:rPr sz="1800" spc="-5" dirty="0">
                <a:latin typeface="Berlin Sans FB"/>
                <a:cs typeface="Berlin Sans FB"/>
              </a:rPr>
              <a:t>any </a:t>
            </a:r>
            <a:r>
              <a:rPr sz="1800" dirty="0">
                <a:latin typeface="Berlin Sans FB"/>
                <a:cs typeface="Berlin Sans FB"/>
              </a:rPr>
              <a:t>value from the </a:t>
            </a:r>
            <a:r>
              <a:rPr sz="1800" spc="-5" dirty="0">
                <a:latin typeface="Berlin Sans FB"/>
                <a:cs typeface="Berlin Sans FB"/>
              </a:rPr>
              <a:t>calling</a:t>
            </a:r>
            <a:r>
              <a:rPr sz="1800" spc="-9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function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Can </a:t>
            </a:r>
            <a:r>
              <a:rPr sz="1800" spc="-5" dirty="0">
                <a:latin typeface="Berlin Sans FB"/>
                <a:cs typeface="Berlin Sans FB"/>
              </a:rPr>
              <a:t>give </a:t>
            </a:r>
            <a:r>
              <a:rPr sz="1800" dirty="0">
                <a:latin typeface="Berlin Sans FB"/>
                <a:cs typeface="Berlin Sans FB"/>
              </a:rPr>
              <a:t>a return value to </a:t>
            </a:r>
            <a:r>
              <a:rPr sz="1800" spc="-5" dirty="0">
                <a:latin typeface="Berlin Sans FB"/>
                <a:cs typeface="Berlin Sans FB"/>
              </a:rPr>
              <a:t>calling</a:t>
            </a:r>
            <a:r>
              <a:rPr sz="1800" spc="-55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program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277" y="1672932"/>
            <a:ext cx="4572000" cy="4924425"/>
          </a:xfrm>
          <a:prstGeom prst="rect">
            <a:avLst/>
          </a:prstGeom>
          <a:solidFill>
            <a:srgbClr val="FFFFFF"/>
          </a:solidFill>
          <a:ln w="25400">
            <a:solidFill>
              <a:srgbClr val="8063A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2957195" algn="just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Berlin Sans FB"/>
                <a:cs typeface="Berlin Sans FB"/>
              </a:rPr>
              <a:t>#include </a:t>
            </a:r>
            <a:r>
              <a:rPr sz="1600" spc="-5" dirty="0">
                <a:latin typeface="Berlin Sans FB"/>
                <a:cs typeface="Berlin Sans FB"/>
              </a:rPr>
              <a:t>&lt;stdio.h&gt;  </a:t>
            </a:r>
            <a:r>
              <a:rPr sz="1600" spc="-10" dirty="0">
                <a:latin typeface="Berlin Sans FB"/>
                <a:cs typeface="Berlin Sans FB"/>
              </a:rPr>
              <a:t>#include &lt;conio.h&gt;  int</a:t>
            </a:r>
            <a:r>
              <a:rPr sz="160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send();</a:t>
            </a:r>
            <a:endParaRPr sz="16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void</a:t>
            </a:r>
            <a:r>
              <a:rPr sz="1600" dirty="0">
                <a:latin typeface="Berlin Sans FB"/>
                <a:cs typeface="Berlin Sans FB"/>
              </a:rPr>
              <a:t> </a:t>
            </a:r>
            <a:r>
              <a:rPr sz="1600" spc="-10" dirty="0">
                <a:latin typeface="Berlin Sans FB"/>
                <a:cs typeface="Berlin Sans FB"/>
              </a:rPr>
              <a:t>main()</a:t>
            </a:r>
            <a:endParaRPr sz="1600">
              <a:latin typeface="Berlin Sans FB"/>
              <a:cs typeface="Berlin Sans FB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{</a:t>
            </a:r>
            <a:endParaRPr sz="1600">
              <a:latin typeface="Berlin Sans FB"/>
              <a:cs typeface="Berlin Sans FB"/>
            </a:endParaRPr>
          </a:p>
          <a:p>
            <a:pPr marL="292735" marR="3536315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int </a:t>
            </a:r>
            <a:r>
              <a:rPr sz="1600" spc="-5" dirty="0">
                <a:latin typeface="Berlin Sans FB"/>
                <a:cs typeface="Berlin Sans FB"/>
              </a:rPr>
              <a:t>z;  z=se</a:t>
            </a:r>
            <a:r>
              <a:rPr sz="1600" dirty="0">
                <a:latin typeface="Berlin Sans FB"/>
                <a:cs typeface="Berlin Sans FB"/>
              </a:rPr>
              <a:t>n</a:t>
            </a:r>
            <a:r>
              <a:rPr sz="1600" spc="-10" dirty="0">
                <a:latin typeface="Berlin Sans FB"/>
                <a:cs typeface="Berlin Sans FB"/>
              </a:rPr>
              <a:t>d(</a:t>
            </a:r>
            <a:r>
              <a:rPr sz="1600" dirty="0">
                <a:latin typeface="Berlin Sans FB"/>
                <a:cs typeface="Berlin Sans FB"/>
              </a:rPr>
              <a:t>)</a:t>
            </a:r>
            <a:r>
              <a:rPr sz="1600" spc="-5" dirty="0">
                <a:latin typeface="Berlin Sans FB"/>
                <a:cs typeface="Berlin Sans FB"/>
              </a:rPr>
              <a:t>;</a:t>
            </a:r>
            <a:endParaRPr sz="1600">
              <a:latin typeface="Berlin Sans FB"/>
              <a:cs typeface="Berlin Sans FB"/>
            </a:endParaRPr>
          </a:p>
          <a:p>
            <a:pPr marL="292735" marR="1718310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printf("\nYou entered : %d.",z);  getch();</a:t>
            </a:r>
            <a:endParaRPr sz="1600">
              <a:latin typeface="Berlin Sans FB"/>
              <a:cs typeface="Berlin Sans FB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}</a:t>
            </a:r>
            <a:endParaRPr sz="16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int</a:t>
            </a:r>
            <a:r>
              <a:rPr sz="1600" spc="-75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send()</a:t>
            </a:r>
            <a:endParaRPr sz="1600">
              <a:latin typeface="Berlin Sans FB"/>
              <a:cs typeface="Berlin Sans FB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{</a:t>
            </a:r>
            <a:endParaRPr sz="1600">
              <a:latin typeface="Berlin Sans FB"/>
              <a:cs typeface="Berlin Sans FB"/>
            </a:endParaRPr>
          </a:p>
          <a:p>
            <a:pPr marL="292735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int</a:t>
            </a:r>
            <a:r>
              <a:rPr sz="1600" spc="-60" dirty="0">
                <a:latin typeface="Berlin Sans FB"/>
                <a:cs typeface="Berlin Sans FB"/>
              </a:rPr>
              <a:t> </a:t>
            </a:r>
            <a:r>
              <a:rPr sz="1600" spc="-10" dirty="0">
                <a:latin typeface="Berlin Sans FB"/>
                <a:cs typeface="Berlin Sans FB"/>
              </a:rPr>
              <a:t>no1;</a:t>
            </a:r>
            <a:endParaRPr sz="1600">
              <a:latin typeface="Berlin Sans FB"/>
              <a:cs typeface="Berlin Sans FB"/>
            </a:endParaRPr>
          </a:p>
          <a:p>
            <a:pPr marL="292735" marR="2534920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printf("Enter a no: </a:t>
            </a:r>
            <a:r>
              <a:rPr sz="1600" spc="-10" dirty="0">
                <a:latin typeface="Berlin Sans FB"/>
                <a:cs typeface="Berlin Sans FB"/>
              </a:rPr>
              <a:t>");  </a:t>
            </a:r>
            <a:r>
              <a:rPr sz="1600" spc="-5" dirty="0">
                <a:latin typeface="Berlin Sans FB"/>
                <a:cs typeface="Berlin Sans FB"/>
              </a:rPr>
              <a:t>scanf("%d",&amp;no1);  return(no1);</a:t>
            </a:r>
            <a:endParaRPr sz="1600">
              <a:latin typeface="Berlin Sans FB"/>
              <a:cs typeface="Berlin Sans FB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Berlin Sans FB"/>
                <a:cs typeface="Berlin Sans FB"/>
              </a:rPr>
              <a:t>}</a:t>
            </a:r>
            <a:endParaRPr sz="1600">
              <a:latin typeface="Berlin Sans FB"/>
              <a:cs typeface="Berlin Sans F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0828" y="1546860"/>
            <a:ext cx="2901696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55386" y="1700872"/>
            <a:ext cx="2592705" cy="92392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Enter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no: </a:t>
            </a:r>
            <a:r>
              <a:rPr sz="1800" dirty="0"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10" dirty="0">
                <a:latin typeface="Calibri"/>
                <a:cs typeface="Calibri"/>
              </a:rPr>
              <a:t>entered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46.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function with an </a:t>
            </a:r>
            <a:r>
              <a:rPr spc="-10" dirty="0"/>
              <a:t>argument </a:t>
            </a:r>
            <a:r>
              <a:rPr spc="-5" dirty="0"/>
              <a:t>or </a:t>
            </a:r>
            <a:r>
              <a:rPr spc="-10" dirty="0"/>
              <a:t>arguments and </a:t>
            </a:r>
            <a:r>
              <a:rPr spc="-5" dirty="0"/>
              <a:t>returning no </a:t>
            </a:r>
            <a:r>
              <a:rPr u="none" spc="-5" dirty="0"/>
              <a:t> </a:t>
            </a:r>
            <a:r>
              <a:rPr spc="-5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239011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1787651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2610611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3433571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3982211"/>
            <a:ext cx="152400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function has argument/s</a:t>
            </a:r>
          </a:p>
          <a:p>
            <a:pPr marL="431165"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43865" marR="508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calling function </a:t>
            </a:r>
            <a:r>
              <a:rPr dirty="0"/>
              <a:t>can pass values to </a:t>
            </a:r>
            <a:r>
              <a:rPr spc="-5" dirty="0"/>
              <a:t>function </a:t>
            </a:r>
            <a:r>
              <a:rPr dirty="0"/>
              <a:t>called , </a:t>
            </a:r>
            <a:r>
              <a:rPr spc="-5" dirty="0"/>
              <a:t>but calling function not receive  any</a:t>
            </a:r>
            <a:r>
              <a:rPr spc="-10" dirty="0"/>
              <a:t> </a:t>
            </a:r>
            <a:r>
              <a:rPr dirty="0"/>
              <a:t>value</a:t>
            </a:r>
          </a:p>
          <a:p>
            <a:pPr marL="431165"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43865" marR="730885">
              <a:lnSpc>
                <a:spcPct val="100000"/>
              </a:lnSpc>
            </a:pPr>
            <a:r>
              <a:rPr spc="-5" dirty="0"/>
              <a:t>Data </a:t>
            </a:r>
            <a:r>
              <a:rPr spc="-10" dirty="0"/>
              <a:t>is </a:t>
            </a:r>
            <a:r>
              <a:rPr spc="-5" dirty="0"/>
              <a:t>transferred </a:t>
            </a:r>
            <a:r>
              <a:rPr dirty="0"/>
              <a:t>from </a:t>
            </a:r>
            <a:r>
              <a:rPr spc="-5" dirty="0"/>
              <a:t>calling function </a:t>
            </a:r>
            <a:r>
              <a:rPr dirty="0"/>
              <a:t>to the called </a:t>
            </a:r>
            <a:r>
              <a:rPr spc="-5" dirty="0"/>
              <a:t>function but no data </a:t>
            </a:r>
            <a:r>
              <a:rPr spc="-10" dirty="0"/>
              <a:t>is  </a:t>
            </a:r>
            <a:r>
              <a:rPr spc="-5" dirty="0"/>
              <a:t>transferred </a:t>
            </a:r>
            <a:r>
              <a:rPr dirty="0"/>
              <a:t>from the called </a:t>
            </a:r>
            <a:r>
              <a:rPr spc="-5" dirty="0"/>
              <a:t>function </a:t>
            </a:r>
            <a:r>
              <a:rPr dirty="0"/>
              <a:t>to the </a:t>
            </a:r>
            <a:r>
              <a:rPr spc="-5" dirty="0"/>
              <a:t>calling</a:t>
            </a:r>
            <a:r>
              <a:rPr spc="-45" dirty="0"/>
              <a:t> </a:t>
            </a:r>
            <a:r>
              <a:rPr spc="-5" dirty="0"/>
              <a:t>function</a:t>
            </a:r>
          </a:p>
          <a:p>
            <a:pPr marL="431165"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pc="-5" dirty="0"/>
              <a:t>Generally Output </a:t>
            </a:r>
            <a:r>
              <a:rPr spc="-10" dirty="0"/>
              <a:t>is </a:t>
            </a:r>
            <a:r>
              <a:rPr spc="-5" dirty="0"/>
              <a:t>printed </a:t>
            </a:r>
            <a:r>
              <a:rPr spc="-10" dirty="0"/>
              <a:t>in </a:t>
            </a:r>
            <a:r>
              <a:rPr dirty="0"/>
              <a:t>the Called</a:t>
            </a:r>
            <a:r>
              <a:rPr spc="-40" dirty="0"/>
              <a:t> </a:t>
            </a:r>
            <a:r>
              <a:rPr spc="-5" dirty="0"/>
              <a:t>function</a:t>
            </a:r>
          </a:p>
          <a:p>
            <a:pPr marL="431165"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43865" marR="8763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function </a:t>
            </a:r>
            <a:r>
              <a:rPr dirty="0"/>
              <a:t>that </a:t>
            </a:r>
            <a:r>
              <a:rPr spc="-5" dirty="0"/>
              <a:t>does </a:t>
            </a:r>
            <a:r>
              <a:rPr dirty="0"/>
              <a:t>not return </a:t>
            </a:r>
            <a:r>
              <a:rPr spc="-5" dirty="0"/>
              <a:t>any </a:t>
            </a:r>
            <a:r>
              <a:rPr dirty="0"/>
              <a:t>value </a:t>
            </a:r>
            <a:r>
              <a:rPr spc="-5" dirty="0"/>
              <a:t>cannot be </a:t>
            </a:r>
            <a:r>
              <a:rPr dirty="0"/>
              <a:t>used </a:t>
            </a:r>
            <a:r>
              <a:rPr spc="-10" dirty="0"/>
              <a:t>in </a:t>
            </a:r>
            <a:r>
              <a:rPr spc="-5" dirty="0"/>
              <a:t>an expression it </a:t>
            </a:r>
            <a:r>
              <a:rPr dirty="0"/>
              <a:t>can </a:t>
            </a:r>
            <a:r>
              <a:rPr spc="-5" dirty="0"/>
              <a:t>be  </a:t>
            </a:r>
            <a:r>
              <a:rPr dirty="0"/>
              <a:t>used </a:t>
            </a:r>
            <a:r>
              <a:rPr spc="-5" dirty="0"/>
              <a:t>only as </a:t>
            </a:r>
            <a:r>
              <a:rPr spc="-10" dirty="0"/>
              <a:t>independent</a:t>
            </a:r>
            <a:r>
              <a:rPr spc="-20" dirty="0"/>
              <a:t> </a:t>
            </a:r>
            <a:r>
              <a:rPr spc="-5" dirty="0"/>
              <a:t>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8740" y="1063752"/>
            <a:ext cx="3985260" cy="1581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34355" y="1039367"/>
            <a:ext cx="4009644" cy="1580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4098" y="1268780"/>
            <a:ext cx="3672458" cy="1120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24724"/>
            <a:ext cx="5148580" cy="5355590"/>
          </a:xfrm>
          <a:custGeom>
            <a:avLst/>
            <a:gdLst/>
            <a:ahLst/>
            <a:cxnLst/>
            <a:rect l="l" t="t" r="r" b="b"/>
            <a:pathLst>
              <a:path w="5148580" h="5355590">
                <a:moveTo>
                  <a:pt x="0" y="5355336"/>
                </a:moveTo>
                <a:lnTo>
                  <a:pt x="5148103" y="5355336"/>
                </a:lnTo>
                <a:lnTo>
                  <a:pt x="5148103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1137424"/>
            <a:ext cx="5135880" cy="53301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73025" marR="307403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Berlin Sans FB"/>
                <a:cs typeface="Berlin Sans FB"/>
              </a:rPr>
              <a:t>#include&lt;stdio.h&gt;  #include&lt;conio.h&gt;  void </a:t>
            </a:r>
            <a:r>
              <a:rPr sz="1800" spc="-10" dirty="0">
                <a:latin typeface="Berlin Sans FB"/>
                <a:cs typeface="Berlin Sans FB"/>
              </a:rPr>
              <a:t>add(int </a:t>
            </a:r>
            <a:r>
              <a:rPr sz="1800" spc="-5" dirty="0">
                <a:latin typeface="Berlin Sans FB"/>
                <a:cs typeface="Berlin Sans FB"/>
              </a:rPr>
              <a:t>x, </a:t>
            </a: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2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y);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void </a:t>
            </a:r>
            <a:r>
              <a:rPr sz="1800" spc="-10" dirty="0">
                <a:latin typeface="Berlin Sans FB"/>
                <a:cs typeface="Berlin Sans FB"/>
              </a:rPr>
              <a:t>main()</a:t>
            </a:r>
            <a:endParaRPr sz="1800">
              <a:latin typeface="Berlin Sans FB"/>
              <a:cs typeface="Berlin Sans FB"/>
            </a:endParaRPr>
          </a:p>
          <a:p>
            <a:pPr marL="73025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29972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add(30,15);</a:t>
            </a:r>
            <a:endParaRPr sz="1800">
              <a:latin typeface="Berlin Sans FB"/>
              <a:cs typeface="Berlin Sans FB"/>
            </a:endParaRPr>
          </a:p>
          <a:p>
            <a:pPr marL="29972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add(63,49);</a:t>
            </a:r>
            <a:endParaRPr sz="1800">
              <a:latin typeface="Berlin Sans FB"/>
              <a:cs typeface="Berlin Sans FB"/>
            </a:endParaRPr>
          </a:p>
          <a:p>
            <a:pPr marL="29972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add(952,321);</a:t>
            </a:r>
            <a:endParaRPr sz="1800">
              <a:latin typeface="Berlin Sans FB"/>
              <a:cs typeface="Berlin Sans FB"/>
            </a:endParaRPr>
          </a:p>
          <a:p>
            <a:pPr marL="29972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getch();</a:t>
            </a:r>
            <a:endParaRPr sz="1800">
              <a:latin typeface="Berlin Sans FB"/>
              <a:cs typeface="Berlin Sans FB"/>
            </a:endParaRPr>
          </a:p>
          <a:p>
            <a:pPr marL="73025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void </a:t>
            </a:r>
            <a:r>
              <a:rPr sz="1800" spc="-10" dirty="0">
                <a:latin typeface="Berlin Sans FB"/>
                <a:cs typeface="Berlin Sans FB"/>
              </a:rPr>
              <a:t>add(int </a:t>
            </a:r>
            <a:r>
              <a:rPr sz="1800" spc="-5" dirty="0">
                <a:latin typeface="Berlin Sans FB"/>
                <a:cs typeface="Berlin Sans FB"/>
              </a:rPr>
              <a:t>x, </a:t>
            </a: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6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y)</a:t>
            </a:r>
            <a:endParaRPr sz="1800">
              <a:latin typeface="Berlin Sans FB"/>
              <a:cs typeface="Berlin Sans FB"/>
            </a:endParaRPr>
          </a:p>
          <a:p>
            <a:pPr marL="73025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299720" marR="3758565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int </a:t>
            </a:r>
            <a:r>
              <a:rPr sz="1800" dirty="0">
                <a:latin typeface="Berlin Sans FB"/>
                <a:cs typeface="Berlin Sans FB"/>
              </a:rPr>
              <a:t>result;  result =</a:t>
            </a:r>
            <a:r>
              <a:rPr sz="1800" spc="-10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x+y;</a:t>
            </a:r>
            <a:endParaRPr sz="1800">
              <a:latin typeface="Berlin Sans FB"/>
              <a:cs typeface="Berlin Sans FB"/>
            </a:endParaRPr>
          </a:p>
          <a:p>
            <a:pPr marL="29972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printf("Sum of </a:t>
            </a:r>
            <a:r>
              <a:rPr sz="1800" dirty="0">
                <a:latin typeface="Berlin Sans FB"/>
                <a:cs typeface="Berlin Sans FB"/>
              </a:rPr>
              <a:t>%d </a:t>
            </a:r>
            <a:r>
              <a:rPr sz="1800" spc="-5" dirty="0">
                <a:latin typeface="Berlin Sans FB"/>
                <a:cs typeface="Berlin Sans FB"/>
              </a:rPr>
              <a:t>and </a:t>
            </a:r>
            <a:r>
              <a:rPr sz="1800" dirty="0">
                <a:latin typeface="Berlin Sans FB"/>
                <a:cs typeface="Berlin Sans FB"/>
              </a:rPr>
              <a:t>%d </a:t>
            </a:r>
            <a:r>
              <a:rPr sz="1800" spc="-10" dirty="0">
                <a:latin typeface="Berlin Sans FB"/>
                <a:cs typeface="Berlin Sans FB"/>
              </a:rPr>
              <a:t>is</a:t>
            </a:r>
            <a:r>
              <a:rPr sz="180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%d.\n\n",x,y,result);</a:t>
            </a:r>
            <a:endParaRPr sz="1800">
              <a:latin typeface="Berlin Sans FB"/>
              <a:cs typeface="Berlin Sans FB"/>
            </a:endParaRPr>
          </a:p>
          <a:p>
            <a:pPr marL="73025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241"/>
            <a:ext cx="7367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function with </a:t>
            </a:r>
            <a:r>
              <a:rPr spc="-10" dirty="0"/>
              <a:t>arguments and </a:t>
            </a:r>
            <a:r>
              <a:rPr spc="-5" dirty="0"/>
              <a:t>returning a</a:t>
            </a:r>
            <a:r>
              <a:rPr spc="110" dirty="0"/>
              <a:t> </a:t>
            </a:r>
            <a:r>
              <a:rPr spc="-10" dirty="0"/>
              <a:t>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810005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1358646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1907285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2455926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2452" y="727328"/>
            <a:ext cx="82022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erlin Sans FB"/>
                <a:cs typeface="Berlin Sans FB"/>
              </a:rPr>
              <a:t>Argument are passed by calling function </a:t>
            </a:r>
            <a:r>
              <a:rPr sz="1800" dirty="0">
                <a:latin typeface="Berlin Sans FB"/>
                <a:cs typeface="Berlin Sans FB"/>
              </a:rPr>
              <a:t>to </a:t>
            </a:r>
            <a:r>
              <a:rPr sz="1800" spc="-5" dirty="0">
                <a:latin typeface="Berlin Sans FB"/>
                <a:cs typeface="Berlin Sans FB"/>
              </a:rPr>
              <a:t>the </a:t>
            </a:r>
            <a:r>
              <a:rPr sz="1800" dirty="0">
                <a:latin typeface="Berlin Sans FB"/>
                <a:cs typeface="Berlin Sans FB"/>
              </a:rPr>
              <a:t>called</a:t>
            </a:r>
            <a:r>
              <a:rPr sz="1800" spc="-1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function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Called </a:t>
            </a:r>
            <a:r>
              <a:rPr sz="1800" spc="-5" dirty="0">
                <a:latin typeface="Berlin Sans FB"/>
                <a:cs typeface="Berlin Sans FB"/>
              </a:rPr>
              <a:t>function return </a:t>
            </a:r>
            <a:r>
              <a:rPr sz="1800" dirty="0">
                <a:latin typeface="Berlin Sans FB"/>
                <a:cs typeface="Berlin Sans FB"/>
              </a:rPr>
              <a:t>value to the </a:t>
            </a:r>
            <a:r>
              <a:rPr sz="1800" spc="-5" dirty="0">
                <a:latin typeface="Berlin Sans FB"/>
                <a:cs typeface="Berlin Sans FB"/>
              </a:rPr>
              <a:t>calling</a:t>
            </a:r>
            <a:r>
              <a:rPr sz="1800" spc="-7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function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Mostly used </a:t>
            </a:r>
            <a:r>
              <a:rPr sz="1800" spc="-10" dirty="0">
                <a:latin typeface="Berlin Sans FB"/>
                <a:cs typeface="Berlin Sans FB"/>
              </a:rPr>
              <a:t>in </a:t>
            </a:r>
            <a:r>
              <a:rPr sz="1800" spc="-5" dirty="0">
                <a:latin typeface="Berlin Sans FB"/>
                <a:cs typeface="Berlin Sans FB"/>
              </a:rPr>
              <a:t>programming because it </a:t>
            </a:r>
            <a:r>
              <a:rPr sz="1800" dirty="0">
                <a:latin typeface="Berlin Sans FB"/>
                <a:cs typeface="Berlin Sans FB"/>
              </a:rPr>
              <a:t>can </a:t>
            </a:r>
            <a:r>
              <a:rPr sz="1800" spc="-5" dirty="0">
                <a:latin typeface="Berlin Sans FB"/>
                <a:cs typeface="Berlin Sans FB"/>
              </a:rPr>
              <a:t>two way</a:t>
            </a:r>
            <a:r>
              <a:rPr sz="1800" spc="2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communication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Data returned by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function </a:t>
            </a:r>
            <a:r>
              <a:rPr sz="1800" dirty="0">
                <a:latin typeface="Berlin Sans FB"/>
                <a:cs typeface="Berlin Sans FB"/>
              </a:rPr>
              <a:t>can </a:t>
            </a:r>
            <a:r>
              <a:rPr sz="1800" spc="-5" dirty="0">
                <a:latin typeface="Berlin Sans FB"/>
                <a:cs typeface="Berlin Sans FB"/>
              </a:rPr>
              <a:t>be </a:t>
            </a:r>
            <a:r>
              <a:rPr sz="1800" dirty="0">
                <a:latin typeface="Berlin Sans FB"/>
                <a:cs typeface="Berlin Sans FB"/>
              </a:rPr>
              <a:t>used </a:t>
            </a:r>
            <a:r>
              <a:rPr sz="1800" spc="-5" dirty="0">
                <a:latin typeface="Berlin Sans FB"/>
                <a:cs typeface="Berlin Sans FB"/>
              </a:rPr>
              <a:t>later </a:t>
            </a:r>
            <a:r>
              <a:rPr sz="1800" spc="-10" dirty="0">
                <a:latin typeface="Berlin Sans FB"/>
                <a:cs typeface="Berlin Sans FB"/>
              </a:rPr>
              <a:t>in </a:t>
            </a:r>
            <a:r>
              <a:rPr sz="1800" dirty="0">
                <a:latin typeface="Berlin Sans FB"/>
                <a:cs typeface="Berlin Sans FB"/>
              </a:rPr>
              <a:t>our program for </a:t>
            </a:r>
            <a:r>
              <a:rPr sz="1800" spc="-5" dirty="0">
                <a:latin typeface="Berlin Sans FB"/>
                <a:cs typeface="Berlin Sans FB"/>
              </a:rPr>
              <a:t>further calculation.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0220" y="106679"/>
            <a:ext cx="2180844" cy="132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4144" y="260692"/>
            <a:ext cx="1872614" cy="1016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2000" spc="-5" dirty="0">
                <a:latin typeface="Berlin Sans FB"/>
                <a:cs typeface="Berlin Sans FB"/>
              </a:rPr>
              <a:t>Result</a:t>
            </a:r>
            <a:r>
              <a:rPr sz="2000" spc="-25" dirty="0">
                <a:latin typeface="Berlin Sans FB"/>
                <a:cs typeface="Berlin Sans FB"/>
              </a:rPr>
              <a:t> </a:t>
            </a:r>
            <a:r>
              <a:rPr sz="2000" dirty="0">
                <a:latin typeface="Berlin Sans FB"/>
                <a:cs typeface="Berlin Sans FB"/>
              </a:rPr>
              <a:t>85.</a:t>
            </a:r>
            <a:endParaRPr sz="20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Berlin Sans FB"/>
                <a:cs typeface="Berlin Sans FB"/>
              </a:rPr>
              <a:t>Result</a:t>
            </a:r>
            <a:r>
              <a:rPr sz="2000" spc="-30" dirty="0">
                <a:latin typeface="Berlin Sans FB"/>
                <a:cs typeface="Berlin Sans FB"/>
              </a:rPr>
              <a:t> </a:t>
            </a:r>
            <a:r>
              <a:rPr sz="2000" dirty="0">
                <a:latin typeface="Berlin Sans FB"/>
                <a:cs typeface="Berlin Sans FB"/>
              </a:rPr>
              <a:t>1273.</a:t>
            </a:r>
            <a:endParaRPr sz="2000">
              <a:latin typeface="Berlin Sans FB"/>
              <a:cs typeface="Berlin Sans F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609" y="260667"/>
            <a:ext cx="4572000" cy="646366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2713990" algn="just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Berlin Sans FB"/>
                <a:cs typeface="Berlin Sans FB"/>
              </a:rPr>
              <a:t>#include &lt;stdio.h&gt;  #include &lt;conio.h&gt;  </a:t>
            </a:r>
            <a:r>
              <a:rPr sz="1800" spc="-10" dirty="0">
                <a:latin typeface="Berlin Sans FB"/>
                <a:cs typeface="Berlin Sans FB"/>
              </a:rPr>
              <a:t>int add(int x,int</a:t>
            </a:r>
            <a:r>
              <a:rPr sz="1800" spc="2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y);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algn="just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void</a:t>
            </a:r>
            <a:r>
              <a:rPr sz="180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main()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318770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5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z;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z=add(952,321);</a:t>
            </a:r>
            <a:endParaRPr sz="1800">
              <a:latin typeface="Berlin Sans FB"/>
              <a:cs typeface="Berlin Sans FB"/>
            </a:endParaRPr>
          </a:p>
          <a:p>
            <a:pPr marL="318770" marR="88519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printf("Result </a:t>
            </a:r>
            <a:r>
              <a:rPr sz="1800" dirty="0">
                <a:latin typeface="Berlin Sans FB"/>
                <a:cs typeface="Berlin Sans FB"/>
              </a:rPr>
              <a:t>%d. </a:t>
            </a:r>
            <a:r>
              <a:rPr sz="1800" spc="-10" dirty="0">
                <a:latin typeface="Berlin Sans FB"/>
                <a:cs typeface="Berlin Sans FB"/>
              </a:rPr>
              <a:t>\n\n",add(30,55));  </a:t>
            </a:r>
            <a:r>
              <a:rPr sz="1800" spc="-5" dirty="0">
                <a:latin typeface="Berlin Sans FB"/>
                <a:cs typeface="Berlin Sans FB"/>
              </a:rPr>
              <a:t>printf("Result </a:t>
            </a:r>
            <a:r>
              <a:rPr sz="1800" spc="-10" dirty="0">
                <a:latin typeface="Berlin Sans FB"/>
                <a:cs typeface="Berlin Sans FB"/>
              </a:rPr>
              <a:t>%d.\n\n",z);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getch();</a:t>
            </a:r>
            <a:endParaRPr sz="1800">
              <a:latin typeface="Berlin Sans FB"/>
              <a:cs typeface="Berlin Sans FB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int add(int x,int</a:t>
            </a:r>
            <a:r>
              <a:rPr sz="1800" spc="8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y)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318770" marR="29419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Berlin Sans FB"/>
                <a:cs typeface="Berlin Sans FB"/>
              </a:rPr>
              <a:t>int </a:t>
            </a:r>
            <a:r>
              <a:rPr sz="1800" dirty="0">
                <a:latin typeface="Berlin Sans FB"/>
                <a:cs typeface="Berlin Sans FB"/>
              </a:rPr>
              <a:t>result;  result = x + </a:t>
            </a:r>
            <a:r>
              <a:rPr sz="1800" spc="-5" dirty="0">
                <a:latin typeface="Berlin Sans FB"/>
                <a:cs typeface="Berlin Sans FB"/>
              </a:rPr>
              <a:t>y;  </a:t>
            </a:r>
            <a:r>
              <a:rPr sz="1800" dirty="0">
                <a:latin typeface="Berlin Sans FB"/>
                <a:cs typeface="Berlin Sans FB"/>
              </a:rPr>
              <a:t>re</a:t>
            </a:r>
            <a:r>
              <a:rPr sz="1800" spc="-10" dirty="0">
                <a:latin typeface="Berlin Sans FB"/>
                <a:cs typeface="Berlin Sans FB"/>
              </a:rPr>
              <a:t>t</a:t>
            </a:r>
            <a:r>
              <a:rPr sz="1800" dirty="0">
                <a:latin typeface="Berlin Sans FB"/>
                <a:cs typeface="Berlin Sans FB"/>
              </a:rPr>
              <a:t>urn(resu</a:t>
            </a:r>
            <a:r>
              <a:rPr sz="1800" spc="10" dirty="0">
                <a:latin typeface="Berlin Sans FB"/>
                <a:cs typeface="Berlin Sans FB"/>
              </a:rPr>
              <a:t>l</a:t>
            </a:r>
            <a:r>
              <a:rPr sz="1800" dirty="0">
                <a:latin typeface="Berlin Sans FB"/>
                <a:cs typeface="Berlin Sans FB"/>
              </a:rPr>
              <a:t>t);</a:t>
            </a:r>
            <a:endParaRPr sz="1800">
              <a:latin typeface="Berlin Sans FB"/>
              <a:cs typeface="Berlin Sans FB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772" y="1657604"/>
            <a:ext cx="277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erlin Sans FB"/>
                <a:cs typeface="Berlin Sans FB"/>
              </a:rPr>
              <a:t>Send 2 </a:t>
            </a:r>
            <a:r>
              <a:rPr sz="1400" spc="-5" dirty="0">
                <a:latin typeface="Berlin Sans FB"/>
                <a:cs typeface="Berlin Sans FB"/>
              </a:rPr>
              <a:t>integer </a:t>
            </a:r>
            <a:r>
              <a:rPr sz="1400" dirty="0">
                <a:latin typeface="Berlin Sans FB"/>
                <a:cs typeface="Berlin Sans FB"/>
              </a:rPr>
              <a:t>value x </a:t>
            </a:r>
            <a:r>
              <a:rPr sz="1400" spc="-5" dirty="0">
                <a:latin typeface="Berlin Sans FB"/>
                <a:cs typeface="Berlin Sans FB"/>
              </a:rPr>
              <a:t>and </a:t>
            </a:r>
            <a:r>
              <a:rPr sz="1400" dirty="0">
                <a:latin typeface="Berlin Sans FB"/>
                <a:cs typeface="Berlin Sans FB"/>
              </a:rPr>
              <a:t>y to</a:t>
            </a:r>
            <a:r>
              <a:rPr sz="1400" spc="-105" dirty="0">
                <a:latin typeface="Berlin Sans FB"/>
                <a:cs typeface="Berlin Sans FB"/>
              </a:rPr>
              <a:t> </a:t>
            </a:r>
            <a:r>
              <a:rPr sz="1400" spc="-5" dirty="0">
                <a:latin typeface="Berlin Sans FB"/>
                <a:cs typeface="Berlin Sans FB"/>
              </a:rPr>
              <a:t>add()</a:t>
            </a:r>
            <a:endParaRPr sz="1400">
              <a:latin typeface="Berlin Sans FB"/>
              <a:cs typeface="Berlin Sans F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772" y="2084324"/>
            <a:ext cx="28346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Berlin Sans FB"/>
                <a:cs typeface="Berlin Sans FB"/>
              </a:rPr>
              <a:t>Function add </a:t>
            </a:r>
            <a:r>
              <a:rPr sz="1400" dirty="0">
                <a:latin typeface="Berlin Sans FB"/>
                <a:cs typeface="Berlin Sans FB"/>
              </a:rPr>
              <a:t>the two </a:t>
            </a:r>
            <a:r>
              <a:rPr sz="1400" spc="-5" dirty="0">
                <a:latin typeface="Berlin Sans FB"/>
                <a:cs typeface="Berlin Sans FB"/>
              </a:rPr>
              <a:t>values and send  </a:t>
            </a:r>
            <a:r>
              <a:rPr sz="1400" dirty="0">
                <a:latin typeface="Berlin Sans FB"/>
                <a:cs typeface="Berlin Sans FB"/>
              </a:rPr>
              <a:t>back the </a:t>
            </a:r>
            <a:r>
              <a:rPr sz="1400" spc="-5" dirty="0">
                <a:latin typeface="Berlin Sans FB"/>
                <a:cs typeface="Berlin Sans FB"/>
              </a:rPr>
              <a:t>result </a:t>
            </a:r>
            <a:r>
              <a:rPr sz="1400" dirty="0">
                <a:latin typeface="Berlin Sans FB"/>
                <a:cs typeface="Berlin Sans FB"/>
              </a:rPr>
              <a:t>to the </a:t>
            </a:r>
            <a:r>
              <a:rPr sz="1400" spc="-5" dirty="0">
                <a:latin typeface="Berlin Sans FB"/>
                <a:cs typeface="Berlin Sans FB"/>
              </a:rPr>
              <a:t>calling</a:t>
            </a:r>
            <a:r>
              <a:rPr sz="1400" spc="-90" dirty="0">
                <a:latin typeface="Berlin Sans FB"/>
                <a:cs typeface="Berlin Sans FB"/>
              </a:rPr>
              <a:t> </a:t>
            </a:r>
            <a:r>
              <a:rPr sz="1400" spc="-5" dirty="0">
                <a:latin typeface="Berlin Sans FB"/>
                <a:cs typeface="Berlin Sans FB"/>
              </a:rPr>
              <a:t>function</a:t>
            </a:r>
            <a:endParaRPr sz="1400">
              <a:latin typeface="Berlin Sans FB"/>
              <a:cs typeface="Berlin Sans F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772" y="2724657"/>
            <a:ext cx="23399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Berlin Sans FB"/>
                <a:cs typeface="Berlin Sans FB"/>
              </a:rPr>
              <a:t>int </a:t>
            </a:r>
            <a:r>
              <a:rPr sz="1400" spc="-15" dirty="0">
                <a:latin typeface="Berlin Sans FB"/>
                <a:cs typeface="Berlin Sans FB"/>
              </a:rPr>
              <a:t>is </a:t>
            </a:r>
            <a:r>
              <a:rPr sz="1400" dirty="0">
                <a:latin typeface="Berlin Sans FB"/>
                <a:cs typeface="Berlin Sans FB"/>
              </a:rPr>
              <a:t>the return type </a:t>
            </a:r>
            <a:r>
              <a:rPr sz="1400" spc="-5" dirty="0">
                <a:latin typeface="Berlin Sans FB"/>
                <a:cs typeface="Berlin Sans FB"/>
              </a:rPr>
              <a:t>of</a:t>
            </a:r>
            <a:r>
              <a:rPr sz="1400" spc="-60" dirty="0">
                <a:latin typeface="Berlin Sans FB"/>
                <a:cs typeface="Berlin Sans FB"/>
              </a:rPr>
              <a:t> </a:t>
            </a:r>
            <a:r>
              <a:rPr sz="1400" spc="-5" dirty="0">
                <a:latin typeface="Berlin Sans FB"/>
                <a:cs typeface="Berlin Sans FB"/>
              </a:rPr>
              <a:t>function</a:t>
            </a:r>
            <a:endParaRPr sz="1400">
              <a:latin typeface="Berlin Sans FB"/>
              <a:cs typeface="Berlin Sans F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772" y="3151377"/>
            <a:ext cx="279463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erlin Sans FB"/>
                <a:cs typeface="Berlin Sans FB"/>
              </a:rPr>
              <a:t>Return statement </a:t>
            </a:r>
            <a:r>
              <a:rPr sz="1400" spc="-15" dirty="0">
                <a:latin typeface="Berlin Sans FB"/>
                <a:cs typeface="Berlin Sans FB"/>
              </a:rPr>
              <a:t>is </a:t>
            </a:r>
            <a:r>
              <a:rPr sz="1400" dirty="0">
                <a:latin typeface="Berlin Sans FB"/>
                <a:cs typeface="Berlin Sans FB"/>
              </a:rPr>
              <a:t>a </a:t>
            </a:r>
            <a:r>
              <a:rPr sz="1400" spc="-5" dirty="0">
                <a:latin typeface="Berlin Sans FB"/>
                <a:cs typeface="Berlin Sans FB"/>
              </a:rPr>
              <a:t>keyword and</a:t>
            </a:r>
            <a:r>
              <a:rPr sz="1400" spc="-90" dirty="0">
                <a:latin typeface="Berlin Sans FB"/>
                <a:cs typeface="Berlin Sans FB"/>
              </a:rPr>
              <a:t> </a:t>
            </a:r>
            <a:r>
              <a:rPr sz="1400" spc="-15" dirty="0">
                <a:latin typeface="Berlin Sans FB"/>
                <a:cs typeface="Berlin Sans FB"/>
              </a:rPr>
              <a:t>in  </a:t>
            </a:r>
            <a:r>
              <a:rPr sz="1400" spc="-5" dirty="0">
                <a:latin typeface="Berlin Sans FB"/>
                <a:cs typeface="Berlin Sans FB"/>
              </a:rPr>
              <a:t>bracket </a:t>
            </a:r>
            <a:r>
              <a:rPr sz="1400" dirty="0">
                <a:latin typeface="Berlin Sans FB"/>
                <a:cs typeface="Berlin Sans FB"/>
              </a:rPr>
              <a:t>we can </a:t>
            </a:r>
            <a:r>
              <a:rPr sz="1400" spc="-5" dirty="0">
                <a:latin typeface="Berlin Sans FB"/>
                <a:cs typeface="Berlin Sans FB"/>
              </a:rPr>
              <a:t>give </a:t>
            </a:r>
            <a:r>
              <a:rPr sz="1400" dirty="0">
                <a:latin typeface="Berlin Sans FB"/>
                <a:cs typeface="Berlin Sans FB"/>
              </a:rPr>
              <a:t>values </a:t>
            </a:r>
            <a:r>
              <a:rPr sz="1400" spc="-5" dirty="0">
                <a:latin typeface="Berlin Sans FB"/>
                <a:cs typeface="Berlin Sans FB"/>
              </a:rPr>
              <a:t>which </a:t>
            </a:r>
            <a:r>
              <a:rPr sz="1400" dirty="0">
                <a:latin typeface="Berlin Sans FB"/>
                <a:cs typeface="Berlin Sans FB"/>
              </a:rPr>
              <a:t>we  want to</a:t>
            </a:r>
            <a:r>
              <a:rPr sz="1400" spc="-40" dirty="0">
                <a:latin typeface="Berlin Sans FB"/>
                <a:cs typeface="Berlin Sans FB"/>
              </a:rPr>
              <a:t> </a:t>
            </a:r>
            <a:r>
              <a:rPr sz="1400" dirty="0">
                <a:latin typeface="Berlin Sans FB"/>
                <a:cs typeface="Berlin Sans FB"/>
              </a:rPr>
              <a:t>return.</a:t>
            </a:r>
            <a:endParaRPr sz="14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9459" y="0"/>
            <a:ext cx="2552700" cy="69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5379" y="169163"/>
            <a:ext cx="1816413" cy="372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4895" y="305815"/>
            <a:ext cx="138683" cy="67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7616" y="305815"/>
            <a:ext cx="145161" cy="1912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3489" y="267588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715"/>
                </a:lnTo>
                <a:lnTo>
                  <a:pt x="0" y="26771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7705" y="261747"/>
            <a:ext cx="224154" cy="280035"/>
          </a:xfrm>
          <a:custGeom>
            <a:avLst/>
            <a:gdLst/>
            <a:ahLst/>
            <a:cxnLst/>
            <a:rect l="l" t="t" r="r" b="b"/>
            <a:pathLst>
              <a:path w="224154" h="280034">
                <a:moveTo>
                  <a:pt x="106934" y="0"/>
                </a:moveTo>
                <a:lnTo>
                  <a:pt x="149606" y="4841"/>
                </a:lnTo>
                <a:lnTo>
                  <a:pt x="194254" y="30400"/>
                </a:lnTo>
                <a:lnTo>
                  <a:pt x="214757" y="81406"/>
                </a:lnTo>
                <a:lnTo>
                  <a:pt x="162433" y="87883"/>
                </a:lnTo>
                <a:lnTo>
                  <a:pt x="160218" y="77120"/>
                </a:lnTo>
                <a:lnTo>
                  <a:pt x="156813" y="68072"/>
                </a:lnTo>
                <a:lnTo>
                  <a:pt x="121231" y="46188"/>
                </a:lnTo>
                <a:lnTo>
                  <a:pt x="110109" y="45593"/>
                </a:lnTo>
                <a:lnTo>
                  <a:pt x="98938" y="46067"/>
                </a:lnTo>
                <a:lnTo>
                  <a:pt x="59436" y="65024"/>
                </a:lnTo>
                <a:lnTo>
                  <a:pt x="59436" y="74041"/>
                </a:lnTo>
                <a:lnTo>
                  <a:pt x="59436" y="82296"/>
                </a:lnTo>
                <a:lnTo>
                  <a:pt x="96573" y="102649"/>
                </a:lnTo>
                <a:lnTo>
                  <a:pt x="131982" y="112125"/>
                </a:lnTo>
                <a:lnTo>
                  <a:pt x="150733" y="117030"/>
                </a:lnTo>
                <a:lnTo>
                  <a:pt x="188460" y="130627"/>
                </a:lnTo>
                <a:lnTo>
                  <a:pt x="217297" y="158607"/>
                </a:lnTo>
                <a:lnTo>
                  <a:pt x="224155" y="193039"/>
                </a:lnTo>
                <a:lnTo>
                  <a:pt x="222297" y="210685"/>
                </a:lnTo>
                <a:lnTo>
                  <a:pt x="194437" y="254762"/>
                </a:lnTo>
                <a:lnTo>
                  <a:pt x="159797" y="273399"/>
                </a:lnTo>
                <a:lnTo>
                  <a:pt x="115443" y="279653"/>
                </a:lnTo>
                <a:lnTo>
                  <a:pt x="91388" y="278276"/>
                </a:lnTo>
                <a:lnTo>
                  <a:pt x="51470" y="267331"/>
                </a:lnTo>
                <a:lnTo>
                  <a:pt x="12207" y="229250"/>
                </a:lnTo>
                <a:lnTo>
                  <a:pt x="0" y="187451"/>
                </a:lnTo>
                <a:lnTo>
                  <a:pt x="52959" y="180086"/>
                </a:lnTo>
                <a:lnTo>
                  <a:pt x="55556" y="193682"/>
                </a:lnTo>
                <a:lnTo>
                  <a:pt x="59547" y="205136"/>
                </a:lnTo>
                <a:lnTo>
                  <a:pt x="90154" y="230759"/>
                </a:lnTo>
                <a:lnTo>
                  <a:pt x="114935" y="233806"/>
                </a:lnTo>
                <a:lnTo>
                  <a:pt x="127625" y="233120"/>
                </a:lnTo>
                <a:lnTo>
                  <a:pt x="165862" y="211185"/>
                </a:lnTo>
                <a:lnTo>
                  <a:pt x="169291" y="197357"/>
                </a:lnTo>
                <a:lnTo>
                  <a:pt x="169291" y="191135"/>
                </a:lnTo>
                <a:lnTo>
                  <a:pt x="167386" y="185927"/>
                </a:lnTo>
                <a:lnTo>
                  <a:pt x="163322" y="181990"/>
                </a:lnTo>
                <a:lnTo>
                  <a:pt x="159385" y="177926"/>
                </a:lnTo>
                <a:lnTo>
                  <a:pt x="115679" y="164129"/>
                </a:lnTo>
                <a:lnTo>
                  <a:pt x="97155" y="159512"/>
                </a:lnTo>
                <a:lnTo>
                  <a:pt x="72983" y="152773"/>
                </a:lnTo>
                <a:lnTo>
                  <a:pt x="37308" y="136580"/>
                </a:lnTo>
                <a:lnTo>
                  <a:pt x="11715" y="105124"/>
                </a:lnTo>
                <a:lnTo>
                  <a:pt x="6985" y="79121"/>
                </a:lnTo>
                <a:lnTo>
                  <a:pt x="8699" y="62569"/>
                </a:lnTo>
                <a:lnTo>
                  <a:pt x="34417" y="22225"/>
                </a:lnTo>
                <a:lnTo>
                  <a:pt x="85459" y="1383"/>
                </a:lnTo>
                <a:lnTo>
                  <a:pt x="10693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5052" y="261747"/>
            <a:ext cx="151130" cy="273685"/>
          </a:xfrm>
          <a:custGeom>
            <a:avLst/>
            <a:gdLst/>
            <a:ahLst/>
            <a:cxnLst/>
            <a:rect l="l" t="t" r="r" b="b"/>
            <a:pathLst>
              <a:path w="151129" h="273684">
                <a:moveTo>
                  <a:pt x="100457" y="0"/>
                </a:moveTo>
                <a:lnTo>
                  <a:pt x="112510" y="1047"/>
                </a:lnTo>
                <a:lnTo>
                  <a:pt x="124872" y="4190"/>
                </a:lnTo>
                <a:lnTo>
                  <a:pt x="137568" y="9429"/>
                </a:lnTo>
                <a:lnTo>
                  <a:pt x="150622" y="16763"/>
                </a:lnTo>
                <a:lnTo>
                  <a:pt x="132969" y="64134"/>
                </a:lnTo>
                <a:lnTo>
                  <a:pt x="123160" y="59967"/>
                </a:lnTo>
                <a:lnTo>
                  <a:pt x="114125" y="56991"/>
                </a:lnTo>
                <a:lnTo>
                  <a:pt x="105876" y="55205"/>
                </a:lnTo>
                <a:lnTo>
                  <a:pt x="98425" y="54609"/>
                </a:lnTo>
                <a:lnTo>
                  <a:pt x="88354" y="55872"/>
                </a:lnTo>
                <a:lnTo>
                  <a:pt x="60384" y="85967"/>
                </a:lnTo>
                <a:lnTo>
                  <a:pt x="53848" y="133223"/>
                </a:lnTo>
                <a:lnTo>
                  <a:pt x="53848" y="273557"/>
                </a:lnTo>
                <a:lnTo>
                  <a:pt x="0" y="273557"/>
                </a:lnTo>
                <a:lnTo>
                  <a:pt x="0" y="5842"/>
                </a:lnTo>
                <a:lnTo>
                  <a:pt x="50037" y="5842"/>
                </a:lnTo>
                <a:lnTo>
                  <a:pt x="50037" y="31114"/>
                </a:lnTo>
                <a:lnTo>
                  <a:pt x="60541" y="17520"/>
                </a:lnTo>
                <a:lnTo>
                  <a:pt x="72437" y="7794"/>
                </a:lnTo>
                <a:lnTo>
                  <a:pt x="85738" y="1950"/>
                </a:lnTo>
                <a:lnTo>
                  <a:pt x="100457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9141" y="261747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4" y="0"/>
                </a:moveTo>
                <a:lnTo>
                  <a:pt x="168810" y="7340"/>
                </a:lnTo>
                <a:lnTo>
                  <a:pt x="207962" y="30575"/>
                </a:lnTo>
                <a:lnTo>
                  <a:pt x="237368" y="74834"/>
                </a:lnTo>
                <a:lnTo>
                  <a:pt x="246842" y="124174"/>
                </a:lnTo>
                <a:lnTo>
                  <a:pt x="248031" y="155701"/>
                </a:lnTo>
                <a:lnTo>
                  <a:pt x="54863" y="155701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7" y="233806"/>
                </a:lnTo>
                <a:lnTo>
                  <a:pt x="139616" y="233025"/>
                </a:lnTo>
                <a:lnTo>
                  <a:pt x="174966" y="214348"/>
                </a:lnTo>
                <a:lnTo>
                  <a:pt x="193040" y="180593"/>
                </a:lnTo>
                <a:lnTo>
                  <a:pt x="246634" y="186943"/>
                </a:lnTo>
                <a:lnTo>
                  <a:pt x="230266" y="228187"/>
                </a:lnTo>
                <a:lnTo>
                  <a:pt x="204470" y="257048"/>
                </a:lnTo>
                <a:lnTo>
                  <a:pt x="170195" y="273970"/>
                </a:lnTo>
                <a:lnTo>
                  <a:pt x="128397" y="279653"/>
                </a:lnTo>
                <a:lnTo>
                  <a:pt x="99865" y="277342"/>
                </a:lnTo>
                <a:lnTo>
                  <a:pt x="52708" y="258812"/>
                </a:lnTo>
                <a:lnTo>
                  <a:pt x="19180" y="222402"/>
                </a:lnTo>
                <a:lnTo>
                  <a:pt x="2139" y="171971"/>
                </a:lnTo>
                <a:lnTo>
                  <a:pt x="0" y="141731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8296" y="261747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1" y="0"/>
                </a:moveTo>
                <a:lnTo>
                  <a:pt x="168782" y="7747"/>
                </a:lnTo>
                <a:lnTo>
                  <a:pt x="202056" y="31114"/>
                </a:lnTo>
                <a:lnTo>
                  <a:pt x="218630" y="73441"/>
                </a:lnTo>
                <a:lnTo>
                  <a:pt x="220344" y="109981"/>
                </a:lnTo>
                <a:lnTo>
                  <a:pt x="220344" y="273557"/>
                </a:lnTo>
                <a:lnTo>
                  <a:pt x="166242" y="273557"/>
                </a:lnTo>
                <a:lnTo>
                  <a:pt x="166242" y="111887"/>
                </a:lnTo>
                <a:lnTo>
                  <a:pt x="165435" y="94642"/>
                </a:lnTo>
                <a:lnTo>
                  <a:pt x="146317" y="55125"/>
                </a:lnTo>
                <a:lnTo>
                  <a:pt x="117475" y="47625"/>
                </a:lnTo>
                <a:lnTo>
                  <a:pt x="108620" y="48172"/>
                </a:lnTo>
                <a:lnTo>
                  <a:pt x="69675" y="66944"/>
                </a:lnTo>
                <a:lnTo>
                  <a:pt x="54381" y="113208"/>
                </a:lnTo>
                <a:lnTo>
                  <a:pt x="53975" y="127635"/>
                </a:lnTo>
                <a:lnTo>
                  <a:pt x="53975" y="273557"/>
                </a:lnTo>
                <a:lnTo>
                  <a:pt x="0" y="273557"/>
                </a:lnTo>
                <a:lnTo>
                  <a:pt x="0" y="5842"/>
                </a:lnTo>
                <a:lnTo>
                  <a:pt x="49529" y="5842"/>
                </a:lnTo>
                <a:lnTo>
                  <a:pt x="49529" y="33020"/>
                </a:lnTo>
                <a:lnTo>
                  <a:pt x="55532" y="26660"/>
                </a:lnTo>
                <a:lnTo>
                  <a:pt x="88237" y="6322"/>
                </a:lnTo>
                <a:lnTo>
                  <a:pt x="112914" y="710"/>
                </a:lnTo>
                <a:lnTo>
                  <a:pt x="12649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4277" y="261747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30" y="0"/>
                </a:moveTo>
                <a:lnTo>
                  <a:pt x="175450" y="8874"/>
                </a:lnTo>
                <a:lnTo>
                  <a:pt x="216026" y="35559"/>
                </a:lnTo>
                <a:lnTo>
                  <a:pt x="242887" y="78311"/>
                </a:lnTo>
                <a:lnTo>
                  <a:pt x="251840" y="135636"/>
                </a:lnTo>
                <a:lnTo>
                  <a:pt x="249431" y="171948"/>
                </a:lnTo>
                <a:lnTo>
                  <a:pt x="230088" y="227522"/>
                </a:lnTo>
                <a:lnTo>
                  <a:pt x="193077" y="261169"/>
                </a:lnTo>
                <a:lnTo>
                  <a:pt x="149401" y="277604"/>
                </a:lnTo>
                <a:lnTo>
                  <a:pt x="125730" y="279653"/>
                </a:lnTo>
                <a:lnTo>
                  <a:pt x="101151" y="277538"/>
                </a:lnTo>
                <a:lnTo>
                  <a:pt x="57042" y="260687"/>
                </a:lnTo>
                <a:lnTo>
                  <a:pt x="21056" y="226712"/>
                </a:lnTo>
                <a:lnTo>
                  <a:pt x="2335" y="173614"/>
                </a:lnTo>
                <a:lnTo>
                  <a:pt x="0" y="139826"/>
                </a:lnTo>
                <a:lnTo>
                  <a:pt x="2262" y="106967"/>
                </a:lnTo>
                <a:lnTo>
                  <a:pt x="20359" y="54441"/>
                </a:lnTo>
                <a:lnTo>
                  <a:pt x="55364" y="19609"/>
                </a:lnTo>
                <a:lnTo>
                  <a:pt x="100131" y="2186"/>
                </a:lnTo>
                <a:lnTo>
                  <a:pt x="1257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1133" y="219836"/>
            <a:ext cx="168528" cy="1205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6488" y="177037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550"/>
                </a:lnTo>
                <a:lnTo>
                  <a:pt x="129539" y="90550"/>
                </a:lnTo>
                <a:lnTo>
                  <a:pt x="129539" y="134238"/>
                </a:lnTo>
                <a:lnTo>
                  <a:pt x="85725" y="134238"/>
                </a:lnTo>
                <a:lnTo>
                  <a:pt x="85725" y="280161"/>
                </a:lnTo>
                <a:lnTo>
                  <a:pt x="85725" y="292480"/>
                </a:lnTo>
                <a:lnTo>
                  <a:pt x="86740" y="300608"/>
                </a:lnTo>
                <a:lnTo>
                  <a:pt x="88773" y="304799"/>
                </a:lnTo>
                <a:lnTo>
                  <a:pt x="90804" y="308863"/>
                </a:lnTo>
                <a:lnTo>
                  <a:pt x="96138" y="310895"/>
                </a:lnTo>
                <a:lnTo>
                  <a:pt x="104901" y="310895"/>
                </a:lnTo>
                <a:lnTo>
                  <a:pt x="110998" y="310895"/>
                </a:lnTo>
                <a:lnTo>
                  <a:pt x="118872" y="310260"/>
                </a:lnTo>
                <a:lnTo>
                  <a:pt x="128650" y="308990"/>
                </a:lnTo>
                <a:lnTo>
                  <a:pt x="135509" y="356742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5"/>
                </a:lnTo>
                <a:lnTo>
                  <a:pt x="83369" y="360985"/>
                </a:lnTo>
                <a:lnTo>
                  <a:pt x="46104" y="344564"/>
                </a:lnTo>
                <a:lnTo>
                  <a:pt x="32638" y="303069"/>
                </a:lnTo>
                <a:lnTo>
                  <a:pt x="31876" y="277748"/>
                </a:lnTo>
                <a:lnTo>
                  <a:pt x="31876" y="134238"/>
                </a:lnTo>
                <a:lnTo>
                  <a:pt x="0" y="134238"/>
                </a:lnTo>
                <a:lnTo>
                  <a:pt x="0" y="90550"/>
                </a:lnTo>
                <a:lnTo>
                  <a:pt x="31876" y="90550"/>
                </a:lnTo>
                <a:lnTo>
                  <a:pt x="31876" y="28575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489" y="169163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562"/>
                </a:lnTo>
                <a:lnTo>
                  <a:pt x="0" y="5956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5379" y="169163"/>
            <a:ext cx="281940" cy="366395"/>
          </a:xfrm>
          <a:custGeom>
            <a:avLst/>
            <a:gdLst/>
            <a:ahLst/>
            <a:cxnLst/>
            <a:rect l="l" t="t" r="r" b="b"/>
            <a:pathLst>
              <a:path w="281939" h="366395">
                <a:moveTo>
                  <a:pt x="0" y="0"/>
                </a:moveTo>
                <a:lnTo>
                  <a:pt x="139192" y="0"/>
                </a:lnTo>
                <a:lnTo>
                  <a:pt x="154691" y="212"/>
                </a:lnTo>
                <a:lnTo>
                  <a:pt x="195072" y="3301"/>
                </a:lnTo>
                <a:lnTo>
                  <a:pt x="239775" y="20574"/>
                </a:lnTo>
                <a:lnTo>
                  <a:pt x="271145" y="58419"/>
                </a:lnTo>
                <a:lnTo>
                  <a:pt x="281021" y="95335"/>
                </a:lnTo>
                <a:lnTo>
                  <a:pt x="281686" y="108076"/>
                </a:lnTo>
                <a:lnTo>
                  <a:pt x="279612" y="132459"/>
                </a:lnTo>
                <a:lnTo>
                  <a:pt x="262987" y="173745"/>
                </a:lnTo>
                <a:lnTo>
                  <a:pt x="229389" y="204295"/>
                </a:lnTo>
                <a:lnTo>
                  <a:pt x="176724" y="219916"/>
                </a:lnTo>
                <a:lnTo>
                  <a:pt x="143129" y="221868"/>
                </a:lnTo>
                <a:lnTo>
                  <a:pt x="57277" y="221868"/>
                </a:lnTo>
                <a:lnTo>
                  <a:pt x="57277" y="366140"/>
                </a:lnTo>
                <a:lnTo>
                  <a:pt x="0" y="36614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739" y="1294587"/>
            <a:ext cx="763650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erlin Sans FB"/>
                <a:cs typeface="Berlin Sans FB"/>
              </a:rPr>
              <a:t>Variable that declared occupies </a:t>
            </a:r>
            <a:r>
              <a:rPr sz="1800" dirty="0">
                <a:latin typeface="Berlin Sans FB"/>
                <a:cs typeface="Berlin Sans FB"/>
              </a:rPr>
              <a:t>a memory </a:t>
            </a:r>
            <a:r>
              <a:rPr sz="1800" spc="-5" dirty="0">
                <a:latin typeface="Berlin Sans FB"/>
                <a:cs typeface="Berlin Sans FB"/>
              </a:rPr>
              <a:t>according </a:t>
            </a:r>
            <a:r>
              <a:rPr sz="1800" dirty="0">
                <a:latin typeface="Berlin Sans FB"/>
                <a:cs typeface="Berlin Sans FB"/>
              </a:rPr>
              <a:t>to </a:t>
            </a:r>
            <a:r>
              <a:rPr sz="1800" spc="-10" dirty="0">
                <a:latin typeface="Berlin Sans FB"/>
                <a:cs typeface="Berlin Sans FB"/>
              </a:rPr>
              <a:t>it</a:t>
            </a:r>
            <a:r>
              <a:rPr sz="1800" spc="4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size</a:t>
            </a:r>
            <a:endParaRPr sz="1800">
              <a:latin typeface="Berlin Sans FB"/>
              <a:cs typeface="Berlin Sans FB"/>
            </a:endParaRPr>
          </a:p>
          <a:p>
            <a:pPr marL="12700" marR="5080">
              <a:lnSpc>
                <a:spcPct val="200000"/>
              </a:lnSpc>
            </a:pPr>
            <a:r>
              <a:rPr sz="1800" spc="-5" dirty="0">
                <a:latin typeface="Berlin Sans FB"/>
                <a:cs typeface="Berlin Sans FB"/>
              </a:rPr>
              <a:t>It has address </a:t>
            </a:r>
            <a:r>
              <a:rPr sz="1800" dirty="0">
                <a:latin typeface="Berlin Sans FB"/>
                <a:cs typeface="Berlin Sans FB"/>
              </a:rPr>
              <a:t>for </a:t>
            </a:r>
            <a:r>
              <a:rPr sz="1800" spc="-5" dirty="0">
                <a:latin typeface="Berlin Sans FB"/>
                <a:cs typeface="Berlin Sans FB"/>
              </a:rPr>
              <a:t>the location </a:t>
            </a:r>
            <a:r>
              <a:rPr sz="1800" dirty="0">
                <a:latin typeface="Berlin Sans FB"/>
                <a:cs typeface="Berlin Sans FB"/>
              </a:rPr>
              <a:t>so </a:t>
            </a:r>
            <a:r>
              <a:rPr sz="1800" spc="-10" dirty="0">
                <a:latin typeface="Berlin Sans FB"/>
                <a:cs typeface="Berlin Sans FB"/>
              </a:rPr>
              <a:t>it </a:t>
            </a:r>
            <a:r>
              <a:rPr sz="1800" dirty="0">
                <a:latin typeface="Berlin Sans FB"/>
                <a:cs typeface="Berlin Sans FB"/>
              </a:rPr>
              <a:t>can </a:t>
            </a:r>
            <a:r>
              <a:rPr sz="1800" spc="-5" dirty="0">
                <a:latin typeface="Berlin Sans FB"/>
                <a:cs typeface="Berlin Sans FB"/>
              </a:rPr>
              <a:t>be referred later by </a:t>
            </a:r>
            <a:r>
              <a:rPr sz="1800" dirty="0">
                <a:latin typeface="Berlin Sans FB"/>
                <a:cs typeface="Berlin Sans FB"/>
              </a:rPr>
              <a:t>CPU for </a:t>
            </a:r>
            <a:r>
              <a:rPr sz="1800" spc="-5" dirty="0">
                <a:latin typeface="Berlin Sans FB"/>
                <a:cs typeface="Berlin Sans FB"/>
              </a:rPr>
              <a:t>manipulation  </a:t>
            </a:r>
            <a:r>
              <a:rPr sz="1800" u="sng" spc="-925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Berlin Sans FB"/>
                <a:cs typeface="Berlin Sans FB"/>
              </a:rPr>
              <a:t>T</a:t>
            </a:r>
            <a:r>
              <a:rPr sz="1800" spc="490" dirty="0">
                <a:solidFill>
                  <a:srgbClr val="943735"/>
                </a:solidFill>
                <a:latin typeface="Berlin Sans FB"/>
                <a:cs typeface="Berlin Sans FB"/>
              </a:rPr>
              <a:t> </a:t>
            </a:r>
            <a:r>
              <a:rPr sz="1800" u="sng" spc="-5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Berlin Sans FB"/>
                <a:cs typeface="Berlin Sans FB"/>
              </a:rPr>
              <a:t>he </a:t>
            </a:r>
            <a:r>
              <a:rPr sz="1800" u="sng" spc="-459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Berlin Sans FB"/>
                <a:cs typeface="Berlin Sans FB"/>
              </a:rPr>
              <a:t>„*‟</a:t>
            </a:r>
            <a:r>
              <a:rPr sz="1800" u="sng" spc="-5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Berlin Sans FB"/>
                <a:cs typeface="Berlin Sans FB"/>
              </a:rPr>
              <a:t> and</a:t>
            </a:r>
            <a:r>
              <a:rPr sz="1800" u="sng" spc="-10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Berlin Sans FB"/>
                <a:cs typeface="Berlin Sans FB"/>
              </a:rPr>
              <a:t> </a:t>
            </a:r>
            <a:r>
              <a:rPr sz="1800" u="sng" spc="-459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Berlin Sans FB"/>
                <a:cs typeface="Berlin Sans FB"/>
              </a:rPr>
              <a:t>„&amp;‟</a:t>
            </a:r>
            <a:r>
              <a:rPr sz="1800" u="sng" spc="-5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Berlin Sans FB"/>
                <a:cs typeface="Berlin Sans FB"/>
              </a:rPr>
              <a:t> Operator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2941065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Berlin Sans FB"/>
                <a:cs typeface="Berlin Sans FB"/>
              </a:rPr>
              <a:t>Int </a:t>
            </a:r>
            <a:r>
              <a:rPr sz="1800" spc="-5" dirty="0">
                <a:latin typeface="Berlin Sans FB"/>
                <a:cs typeface="Berlin Sans FB"/>
              </a:rPr>
              <a:t>x=</a:t>
            </a:r>
            <a:r>
              <a:rPr sz="1800" spc="-70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10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2216" y="3098038"/>
            <a:ext cx="12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erlin Sans FB"/>
                <a:cs typeface="Berlin Sans FB"/>
              </a:rPr>
              <a:t>x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5657" y="3428987"/>
            <a:ext cx="386715" cy="36957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Berlin Sans FB"/>
                <a:cs typeface="Berlin Sans FB"/>
              </a:rPr>
              <a:t>10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9264" y="3827526"/>
            <a:ext cx="56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erlin Sans FB"/>
                <a:cs typeface="Berlin Sans FB"/>
              </a:rPr>
              <a:t>76858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29891" y="3201923"/>
            <a:ext cx="774065" cy="103505"/>
          </a:xfrm>
          <a:custGeom>
            <a:avLst/>
            <a:gdLst/>
            <a:ahLst/>
            <a:cxnLst/>
            <a:rect l="l" t="t" r="r" b="b"/>
            <a:pathLst>
              <a:path w="774064" h="103504">
                <a:moveTo>
                  <a:pt x="748828" y="51688"/>
                </a:moveTo>
                <a:lnTo>
                  <a:pt x="678941" y="92455"/>
                </a:lnTo>
                <a:lnTo>
                  <a:pt x="677926" y="96265"/>
                </a:lnTo>
                <a:lnTo>
                  <a:pt x="681482" y="102362"/>
                </a:lnTo>
                <a:lnTo>
                  <a:pt x="685291" y="103377"/>
                </a:lnTo>
                <a:lnTo>
                  <a:pt x="763047" y="58038"/>
                </a:lnTo>
                <a:lnTo>
                  <a:pt x="761364" y="58038"/>
                </a:lnTo>
                <a:lnTo>
                  <a:pt x="761364" y="57150"/>
                </a:lnTo>
                <a:lnTo>
                  <a:pt x="758189" y="57150"/>
                </a:lnTo>
                <a:lnTo>
                  <a:pt x="748828" y="51688"/>
                </a:lnTo>
                <a:close/>
              </a:path>
              <a:path w="774064" h="103504">
                <a:moveTo>
                  <a:pt x="73794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37942" y="58038"/>
                </a:lnTo>
                <a:lnTo>
                  <a:pt x="748828" y="51688"/>
                </a:lnTo>
                <a:lnTo>
                  <a:pt x="737942" y="45338"/>
                </a:lnTo>
                <a:close/>
              </a:path>
              <a:path w="774064" h="103504">
                <a:moveTo>
                  <a:pt x="763047" y="45338"/>
                </a:moveTo>
                <a:lnTo>
                  <a:pt x="761364" y="45338"/>
                </a:lnTo>
                <a:lnTo>
                  <a:pt x="761364" y="58038"/>
                </a:lnTo>
                <a:lnTo>
                  <a:pt x="763047" y="58038"/>
                </a:lnTo>
                <a:lnTo>
                  <a:pt x="773938" y="51688"/>
                </a:lnTo>
                <a:lnTo>
                  <a:pt x="763047" y="45338"/>
                </a:lnTo>
                <a:close/>
              </a:path>
              <a:path w="774064" h="103504">
                <a:moveTo>
                  <a:pt x="758189" y="46227"/>
                </a:moveTo>
                <a:lnTo>
                  <a:pt x="748828" y="51688"/>
                </a:lnTo>
                <a:lnTo>
                  <a:pt x="758189" y="57150"/>
                </a:lnTo>
                <a:lnTo>
                  <a:pt x="758189" y="46227"/>
                </a:lnTo>
                <a:close/>
              </a:path>
              <a:path w="774064" h="103504">
                <a:moveTo>
                  <a:pt x="761364" y="46227"/>
                </a:moveTo>
                <a:lnTo>
                  <a:pt x="758189" y="46227"/>
                </a:lnTo>
                <a:lnTo>
                  <a:pt x="758189" y="57150"/>
                </a:lnTo>
                <a:lnTo>
                  <a:pt x="761364" y="57150"/>
                </a:lnTo>
                <a:lnTo>
                  <a:pt x="761364" y="46227"/>
                </a:lnTo>
                <a:close/>
              </a:path>
              <a:path w="774064" h="103504">
                <a:moveTo>
                  <a:pt x="685291" y="0"/>
                </a:moveTo>
                <a:lnTo>
                  <a:pt x="681482" y="1015"/>
                </a:lnTo>
                <a:lnTo>
                  <a:pt x="677926" y="7112"/>
                </a:lnTo>
                <a:lnTo>
                  <a:pt x="678941" y="10922"/>
                </a:lnTo>
                <a:lnTo>
                  <a:pt x="748828" y="51688"/>
                </a:lnTo>
                <a:lnTo>
                  <a:pt x="758189" y="46227"/>
                </a:lnTo>
                <a:lnTo>
                  <a:pt x="761364" y="46227"/>
                </a:lnTo>
                <a:lnTo>
                  <a:pt x="761364" y="45338"/>
                </a:lnTo>
                <a:lnTo>
                  <a:pt x="763047" y="45338"/>
                </a:lnTo>
                <a:lnTo>
                  <a:pt x="68529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9891" y="3561969"/>
            <a:ext cx="774065" cy="103505"/>
          </a:xfrm>
          <a:custGeom>
            <a:avLst/>
            <a:gdLst/>
            <a:ahLst/>
            <a:cxnLst/>
            <a:rect l="l" t="t" r="r" b="b"/>
            <a:pathLst>
              <a:path w="774064" h="103504">
                <a:moveTo>
                  <a:pt x="748828" y="51688"/>
                </a:moveTo>
                <a:lnTo>
                  <a:pt x="678941" y="92455"/>
                </a:lnTo>
                <a:lnTo>
                  <a:pt x="677926" y="96265"/>
                </a:lnTo>
                <a:lnTo>
                  <a:pt x="681482" y="102361"/>
                </a:lnTo>
                <a:lnTo>
                  <a:pt x="685291" y="103377"/>
                </a:lnTo>
                <a:lnTo>
                  <a:pt x="763047" y="58038"/>
                </a:lnTo>
                <a:lnTo>
                  <a:pt x="761364" y="58038"/>
                </a:lnTo>
                <a:lnTo>
                  <a:pt x="761364" y="57149"/>
                </a:lnTo>
                <a:lnTo>
                  <a:pt x="758189" y="57149"/>
                </a:lnTo>
                <a:lnTo>
                  <a:pt x="748828" y="51688"/>
                </a:lnTo>
                <a:close/>
              </a:path>
              <a:path w="774064" h="103504">
                <a:moveTo>
                  <a:pt x="73794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37942" y="58038"/>
                </a:lnTo>
                <a:lnTo>
                  <a:pt x="748828" y="51688"/>
                </a:lnTo>
                <a:lnTo>
                  <a:pt x="737942" y="45338"/>
                </a:lnTo>
                <a:close/>
              </a:path>
              <a:path w="774064" h="103504">
                <a:moveTo>
                  <a:pt x="763047" y="45338"/>
                </a:moveTo>
                <a:lnTo>
                  <a:pt x="761364" y="45338"/>
                </a:lnTo>
                <a:lnTo>
                  <a:pt x="761364" y="58038"/>
                </a:lnTo>
                <a:lnTo>
                  <a:pt x="763047" y="58038"/>
                </a:lnTo>
                <a:lnTo>
                  <a:pt x="773938" y="51688"/>
                </a:lnTo>
                <a:lnTo>
                  <a:pt x="763047" y="45338"/>
                </a:lnTo>
                <a:close/>
              </a:path>
              <a:path w="774064" h="103504">
                <a:moveTo>
                  <a:pt x="758189" y="46227"/>
                </a:moveTo>
                <a:lnTo>
                  <a:pt x="748828" y="51688"/>
                </a:lnTo>
                <a:lnTo>
                  <a:pt x="758189" y="57149"/>
                </a:lnTo>
                <a:lnTo>
                  <a:pt x="758189" y="46227"/>
                </a:lnTo>
                <a:close/>
              </a:path>
              <a:path w="774064" h="103504">
                <a:moveTo>
                  <a:pt x="761364" y="46227"/>
                </a:moveTo>
                <a:lnTo>
                  <a:pt x="758189" y="46227"/>
                </a:lnTo>
                <a:lnTo>
                  <a:pt x="758189" y="57149"/>
                </a:lnTo>
                <a:lnTo>
                  <a:pt x="761364" y="57149"/>
                </a:lnTo>
                <a:lnTo>
                  <a:pt x="761364" y="46227"/>
                </a:lnTo>
                <a:close/>
              </a:path>
              <a:path w="774064" h="103504">
                <a:moveTo>
                  <a:pt x="685291" y="0"/>
                </a:moveTo>
                <a:lnTo>
                  <a:pt x="681482" y="1015"/>
                </a:lnTo>
                <a:lnTo>
                  <a:pt x="677926" y="7111"/>
                </a:lnTo>
                <a:lnTo>
                  <a:pt x="678941" y="10921"/>
                </a:lnTo>
                <a:lnTo>
                  <a:pt x="748828" y="51688"/>
                </a:lnTo>
                <a:lnTo>
                  <a:pt x="758189" y="46227"/>
                </a:lnTo>
                <a:lnTo>
                  <a:pt x="761364" y="46227"/>
                </a:lnTo>
                <a:lnTo>
                  <a:pt x="761364" y="45338"/>
                </a:lnTo>
                <a:lnTo>
                  <a:pt x="763047" y="45338"/>
                </a:lnTo>
                <a:lnTo>
                  <a:pt x="68529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29891" y="3931284"/>
            <a:ext cx="774065" cy="103505"/>
          </a:xfrm>
          <a:custGeom>
            <a:avLst/>
            <a:gdLst/>
            <a:ahLst/>
            <a:cxnLst/>
            <a:rect l="l" t="t" r="r" b="b"/>
            <a:pathLst>
              <a:path w="774064" h="103504">
                <a:moveTo>
                  <a:pt x="748828" y="51688"/>
                </a:moveTo>
                <a:lnTo>
                  <a:pt x="678941" y="92456"/>
                </a:lnTo>
                <a:lnTo>
                  <a:pt x="677926" y="96392"/>
                </a:lnTo>
                <a:lnTo>
                  <a:pt x="679703" y="99313"/>
                </a:lnTo>
                <a:lnTo>
                  <a:pt x="681482" y="102362"/>
                </a:lnTo>
                <a:lnTo>
                  <a:pt x="685291" y="103377"/>
                </a:lnTo>
                <a:lnTo>
                  <a:pt x="763047" y="58038"/>
                </a:lnTo>
                <a:lnTo>
                  <a:pt x="761364" y="58038"/>
                </a:lnTo>
                <a:lnTo>
                  <a:pt x="761364" y="57150"/>
                </a:lnTo>
                <a:lnTo>
                  <a:pt x="758189" y="57150"/>
                </a:lnTo>
                <a:lnTo>
                  <a:pt x="748828" y="51688"/>
                </a:lnTo>
                <a:close/>
              </a:path>
              <a:path w="774064" h="103504">
                <a:moveTo>
                  <a:pt x="73794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37942" y="58038"/>
                </a:lnTo>
                <a:lnTo>
                  <a:pt x="748828" y="51688"/>
                </a:lnTo>
                <a:lnTo>
                  <a:pt x="737942" y="45338"/>
                </a:lnTo>
                <a:close/>
              </a:path>
              <a:path w="774064" h="103504">
                <a:moveTo>
                  <a:pt x="763047" y="45338"/>
                </a:moveTo>
                <a:lnTo>
                  <a:pt x="761364" y="45338"/>
                </a:lnTo>
                <a:lnTo>
                  <a:pt x="761364" y="58038"/>
                </a:lnTo>
                <a:lnTo>
                  <a:pt x="763047" y="58038"/>
                </a:lnTo>
                <a:lnTo>
                  <a:pt x="773938" y="51688"/>
                </a:lnTo>
                <a:lnTo>
                  <a:pt x="763047" y="45338"/>
                </a:lnTo>
                <a:close/>
              </a:path>
              <a:path w="774064" h="103504">
                <a:moveTo>
                  <a:pt x="758189" y="46227"/>
                </a:moveTo>
                <a:lnTo>
                  <a:pt x="748828" y="51688"/>
                </a:lnTo>
                <a:lnTo>
                  <a:pt x="758189" y="57150"/>
                </a:lnTo>
                <a:lnTo>
                  <a:pt x="758189" y="46227"/>
                </a:lnTo>
                <a:close/>
              </a:path>
              <a:path w="774064" h="103504">
                <a:moveTo>
                  <a:pt x="761364" y="46227"/>
                </a:moveTo>
                <a:lnTo>
                  <a:pt x="758189" y="46227"/>
                </a:lnTo>
                <a:lnTo>
                  <a:pt x="758189" y="57150"/>
                </a:lnTo>
                <a:lnTo>
                  <a:pt x="761364" y="57150"/>
                </a:lnTo>
                <a:lnTo>
                  <a:pt x="761364" y="46227"/>
                </a:lnTo>
                <a:close/>
              </a:path>
              <a:path w="774064" h="103504">
                <a:moveTo>
                  <a:pt x="685291" y="0"/>
                </a:moveTo>
                <a:lnTo>
                  <a:pt x="681482" y="1015"/>
                </a:lnTo>
                <a:lnTo>
                  <a:pt x="677926" y="7112"/>
                </a:lnTo>
                <a:lnTo>
                  <a:pt x="678941" y="10921"/>
                </a:lnTo>
                <a:lnTo>
                  <a:pt x="748828" y="51688"/>
                </a:lnTo>
                <a:lnTo>
                  <a:pt x="758189" y="46227"/>
                </a:lnTo>
                <a:lnTo>
                  <a:pt x="761364" y="46227"/>
                </a:lnTo>
                <a:lnTo>
                  <a:pt x="761364" y="45338"/>
                </a:lnTo>
                <a:lnTo>
                  <a:pt x="763047" y="45338"/>
                </a:lnTo>
                <a:lnTo>
                  <a:pt x="68529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32175" y="3021457"/>
            <a:ext cx="2499995" cy="1087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60"/>
              </a:spcBef>
            </a:pPr>
            <a:r>
              <a:rPr sz="1800" dirty="0">
                <a:latin typeface="Berlin Sans FB"/>
                <a:cs typeface="Berlin Sans FB"/>
              </a:rPr>
              <a:t>Memory </a:t>
            </a:r>
            <a:r>
              <a:rPr sz="1800" spc="-5" dirty="0">
                <a:latin typeface="Berlin Sans FB"/>
                <a:cs typeface="Berlin Sans FB"/>
              </a:rPr>
              <a:t>location </a:t>
            </a:r>
            <a:r>
              <a:rPr sz="1800" spc="-10" dirty="0">
                <a:latin typeface="Berlin Sans FB"/>
                <a:cs typeface="Berlin Sans FB"/>
              </a:rPr>
              <a:t>name  </a:t>
            </a:r>
            <a:r>
              <a:rPr sz="1800" dirty="0">
                <a:latin typeface="Berlin Sans FB"/>
                <a:cs typeface="Berlin Sans FB"/>
              </a:rPr>
              <a:t>Value </a:t>
            </a:r>
            <a:r>
              <a:rPr sz="1800" spc="-5" dirty="0">
                <a:latin typeface="Berlin Sans FB"/>
                <a:cs typeface="Berlin Sans FB"/>
              </a:rPr>
              <a:t>at </a:t>
            </a:r>
            <a:r>
              <a:rPr sz="1800" dirty="0">
                <a:latin typeface="Berlin Sans FB"/>
                <a:cs typeface="Berlin Sans FB"/>
              </a:rPr>
              <a:t>memory</a:t>
            </a:r>
            <a:r>
              <a:rPr sz="1800" spc="-12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location  </a:t>
            </a:r>
            <a:r>
              <a:rPr sz="1800" dirty="0">
                <a:latin typeface="Berlin Sans FB"/>
                <a:cs typeface="Berlin Sans FB"/>
              </a:rPr>
              <a:t>Memory </a:t>
            </a:r>
            <a:r>
              <a:rPr sz="1800" spc="-5" dirty="0">
                <a:latin typeface="Berlin Sans FB"/>
                <a:cs typeface="Berlin Sans FB"/>
              </a:rPr>
              <a:t>location</a:t>
            </a:r>
            <a:r>
              <a:rPr sz="1800" spc="-4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address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990" y="4525136"/>
            <a:ext cx="534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erlin Sans FB"/>
                <a:cs typeface="Berlin Sans FB"/>
              </a:rPr>
              <a:t>We </a:t>
            </a:r>
            <a:r>
              <a:rPr sz="1800" dirty="0">
                <a:latin typeface="Berlin Sans FB"/>
                <a:cs typeface="Berlin Sans FB"/>
              </a:rPr>
              <a:t>can use </a:t>
            </a:r>
            <a:r>
              <a:rPr sz="1800" spc="-5" dirty="0">
                <a:latin typeface="Berlin Sans FB"/>
                <a:cs typeface="Berlin Sans FB"/>
              </a:rPr>
              <a:t>the address which </a:t>
            </a:r>
            <a:r>
              <a:rPr sz="1800" dirty="0">
                <a:latin typeface="Berlin Sans FB"/>
                <a:cs typeface="Berlin Sans FB"/>
              </a:rPr>
              <a:t>also </a:t>
            </a:r>
            <a:r>
              <a:rPr sz="1800" spc="-5" dirty="0">
                <a:latin typeface="Berlin Sans FB"/>
                <a:cs typeface="Berlin Sans FB"/>
              </a:rPr>
              <a:t>point </a:t>
            </a:r>
            <a:r>
              <a:rPr sz="1800" dirty="0">
                <a:latin typeface="Berlin Sans FB"/>
                <a:cs typeface="Berlin Sans FB"/>
              </a:rPr>
              <a:t>the same</a:t>
            </a:r>
            <a:r>
              <a:rPr sz="1800" spc="-70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value.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609" y="1186814"/>
            <a:ext cx="3157855" cy="3970654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135191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Berlin Sans FB"/>
                <a:cs typeface="Berlin Sans FB"/>
              </a:rPr>
              <a:t>#include &lt;stdio.h&gt;  #include</a:t>
            </a:r>
            <a:r>
              <a:rPr sz="1800" spc="-8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&lt;conio.h&gt;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Berlin Sans FB"/>
                <a:cs typeface="Berlin Sans FB"/>
              </a:rPr>
              <a:t>void</a:t>
            </a:r>
            <a:r>
              <a:rPr sz="1800" spc="-10" dirty="0">
                <a:latin typeface="Berlin Sans FB"/>
                <a:cs typeface="Berlin Sans FB"/>
              </a:rPr>
              <a:t> main()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318770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10" dirty="0">
                <a:latin typeface="Berlin Sans FB"/>
                <a:cs typeface="Berlin Sans FB"/>
              </a:rPr>
              <a:t> </a:t>
            </a:r>
            <a:r>
              <a:rPr sz="1800" spc="-10" dirty="0">
                <a:latin typeface="Berlin Sans FB"/>
                <a:cs typeface="Berlin Sans FB"/>
              </a:rPr>
              <a:t>i=9;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18770" marR="16637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printf("Value </a:t>
            </a:r>
            <a:r>
              <a:rPr sz="1800" dirty="0">
                <a:latin typeface="Berlin Sans FB"/>
                <a:cs typeface="Berlin Sans FB"/>
              </a:rPr>
              <a:t>of i : </a:t>
            </a:r>
            <a:r>
              <a:rPr sz="1800" spc="-10" dirty="0">
                <a:latin typeface="Berlin Sans FB"/>
                <a:cs typeface="Berlin Sans FB"/>
              </a:rPr>
              <a:t>%d\n",i);  </a:t>
            </a:r>
            <a:r>
              <a:rPr sz="1800" spc="-5" dirty="0">
                <a:latin typeface="Berlin Sans FB"/>
                <a:cs typeface="Berlin Sans FB"/>
              </a:rPr>
              <a:t>printf("Adress of </a:t>
            </a:r>
            <a:r>
              <a:rPr sz="1800" dirty="0">
                <a:latin typeface="Berlin Sans FB"/>
                <a:cs typeface="Berlin Sans FB"/>
              </a:rPr>
              <a:t>i </a:t>
            </a:r>
            <a:r>
              <a:rPr sz="1800" spc="-5" dirty="0">
                <a:latin typeface="Berlin Sans FB"/>
                <a:cs typeface="Berlin Sans FB"/>
              </a:rPr>
              <a:t>%d\n",</a:t>
            </a:r>
            <a:r>
              <a:rPr sz="1800" spc="-6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&amp;i);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getch();</a:t>
            </a:r>
            <a:endParaRPr sz="1800">
              <a:latin typeface="Berlin Sans FB"/>
              <a:cs typeface="Berlin Sans FB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9767" y="1080516"/>
            <a:ext cx="4244340" cy="2446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3859" y="1054608"/>
            <a:ext cx="4244340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6386" y="1207261"/>
            <a:ext cx="3949953" cy="2152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52290" y="3561410"/>
            <a:ext cx="3279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erlin Sans FB"/>
                <a:cs typeface="Berlin Sans FB"/>
              </a:rPr>
              <a:t>&amp; show </a:t>
            </a:r>
            <a:r>
              <a:rPr sz="1800" spc="-5" dirty="0">
                <a:latin typeface="Berlin Sans FB"/>
                <a:cs typeface="Berlin Sans FB"/>
              </a:rPr>
              <a:t>the address </a:t>
            </a:r>
            <a:r>
              <a:rPr sz="1800" dirty="0">
                <a:latin typeface="Berlin Sans FB"/>
                <a:cs typeface="Berlin Sans FB"/>
              </a:rPr>
              <a:t>of </a:t>
            </a:r>
            <a:r>
              <a:rPr sz="1800" spc="-5" dirty="0">
                <a:latin typeface="Berlin Sans FB"/>
                <a:cs typeface="Berlin Sans FB"/>
              </a:rPr>
              <a:t>the</a:t>
            </a:r>
            <a:r>
              <a:rPr sz="1800" spc="-4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variable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2951" y="0"/>
            <a:ext cx="4727448" cy="80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5217" y="274065"/>
            <a:ext cx="4009262" cy="378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8311" y="515366"/>
            <a:ext cx="126237" cy="93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6940" y="515366"/>
            <a:ext cx="126237" cy="93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9278" y="416813"/>
            <a:ext cx="145161" cy="191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8910" y="378459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715"/>
                </a:lnTo>
                <a:lnTo>
                  <a:pt x="0" y="26771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3838" y="378459"/>
            <a:ext cx="219710" cy="274320"/>
          </a:xfrm>
          <a:custGeom>
            <a:avLst/>
            <a:gdLst/>
            <a:ahLst/>
            <a:cxnLst/>
            <a:rect l="l" t="t" r="r" b="b"/>
            <a:pathLst>
              <a:path w="219710" h="274320">
                <a:moveTo>
                  <a:pt x="0" y="0"/>
                </a:moveTo>
                <a:lnTo>
                  <a:pt x="53848" y="0"/>
                </a:lnTo>
                <a:lnTo>
                  <a:pt x="53848" y="147827"/>
                </a:lnTo>
                <a:lnTo>
                  <a:pt x="54036" y="163518"/>
                </a:lnTo>
                <a:lnTo>
                  <a:pt x="58866" y="201779"/>
                </a:lnTo>
                <a:lnTo>
                  <a:pt x="93602" y="225407"/>
                </a:lnTo>
                <a:lnTo>
                  <a:pt x="102108" y="225932"/>
                </a:lnTo>
                <a:lnTo>
                  <a:pt x="113464" y="224952"/>
                </a:lnTo>
                <a:lnTo>
                  <a:pt x="154249" y="199915"/>
                </a:lnTo>
                <a:lnTo>
                  <a:pt x="165608" y="142748"/>
                </a:lnTo>
                <a:lnTo>
                  <a:pt x="165608" y="0"/>
                </a:lnTo>
                <a:lnTo>
                  <a:pt x="219583" y="0"/>
                </a:lnTo>
                <a:lnTo>
                  <a:pt x="219583" y="267715"/>
                </a:lnTo>
                <a:lnTo>
                  <a:pt x="170307" y="267715"/>
                </a:lnTo>
                <a:lnTo>
                  <a:pt x="170307" y="238632"/>
                </a:lnTo>
                <a:lnTo>
                  <a:pt x="154687" y="254041"/>
                </a:lnTo>
                <a:lnTo>
                  <a:pt x="136604" y="265033"/>
                </a:lnTo>
                <a:lnTo>
                  <a:pt x="116068" y="271619"/>
                </a:lnTo>
                <a:lnTo>
                  <a:pt x="93090" y="273812"/>
                </a:lnTo>
                <a:lnTo>
                  <a:pt x="79158" y="272978"/>
                </a:lnTo>
                <a:lnTo>
                  <a:pt x="40386" y="260476"/>
                </a:lnTo>
                <a:lnTo>
                  <a:pt x="8000" y="224027"/>
                </a:lnTo>
                <a:lnTo>
                  <a:pt x="500" y="182058"/>
                </a:lnTo>
                <a:lnTo>
                  <a:pt x="0" y="1648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9798" y="378459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715"/>
                </a:lnTo>
                <a:lnTo>
                  <a:pt x="0" y="26771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4134" y="372618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1" y="0"/>
                </a:moveTo>
                <a:lnTo>
                  <a:pt x="168783" y="7747"/>
                </a:lnTo>
                <a:lnTo>
                  <a:pt x="202057" y="31115"/>
                </a:lnTo>
                <a:lnTo>
                  <a:pt x="218630" y="73441"/>
                </a:lnTo>
                <a:lnTo>
                  <a:pt x="220344" y="109982"/>
                </a:lnTo>
                <a:lnTo>
                  <a:pt x="220344" y="273558"/>
                </a:lnTo>
                <a:lnTo>
                  <a:pt x="166242" y="273558"/>
                </a:lnTo>
                <a:lnTo>
                  <a:pt x="166242" y="111887"/>
                </a:lnTo>
                <a:lnTo>
                  <a:pt x="165435" y="94642"/>
                </a:lnTo>
                <a:lnTo>
                  <a:pt x="146317" y="55125"/>
                </a:lnTo>
                <a:lnTo>
                  <a:pt x="117474" y="47625"/>
                </a:lnTo>
                <a:lnTo>
                  <a:pt x="108567" y="48172"/>
                </a:lnTo>
                <a:lnTo>
                  <a:pt x="69675" y="66944"/>
                </a:lnTo>
                <a:lnTo>
                  <a:pt x="54381" y="113208"/>
                </a:lnTo>
                <a:lnTo>
                  <a:pt x="53975" y="127635"/>
                </a:lnTo>
                <a:lnTo>
                  <a:pt x="53975" y="273558"/>
                </a:lnTo>
                <a:lnTo>
                  <a:pt x="0" y="273558"/>
                </a:lnTo>
                <a:lnTo>
                  <a:pt x="0" y="5842"/>
                </a:lnTo>
                <a:lnTo>
                  <a:pt x="49529" y="5842"/>
                </a:lnTo>
                <a:lnTo>
                  <a:pt x="49529" y="33020"/>
                </a:lnTo>
                <a:lnTo>
                  <a:pt x="55532" y="26660"/>
                </a:lnTo>
                <a:lnTo>
                  <a:pt x="88237" y="6322"/>
                </a:lnTo>
                <a:lnTo>
                  <a:pt x="112914" y="710"/>
                </a:lnTo>
                <a:lnTo>
                  <a:pt x="12649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5939" y="372618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30" y="0"/>
                </a:moveTo>
                <a:lnTo>
                  <a:pt x="175450" y="8874"/>
                </a:lnTo>
                <a:lnTo>
                  <a:pt x="216026" y="35560"/>
                </a:lnTo>
                <a:lnTo>
                  <a:pt x="242887" y="78327"/>
                </a:lnTo>
                <a:lnTo>
                  <a:pt x="251840" y="135762"/>
                </a:lnTo>
                <a:lnTo>
                  <a:pt x="249431" y="172001"/>
                </a:lnTo>
                <a:lnTo>
                  <a:pt x="230088" y="227524"/>
                </a:lnTo>
                <a:lnTo>
                  <a:pt x="193077" y="261169"/>
                </a:lnTo>
                <a:lnTo>
                  <a:pt x="149401" y="277604"/>
                </a:lnTo>
                <a:lnTo>
                  <a:pt x="125730" y="279654"/>
                </a:lnTo>
                <a:lnTo>
                  <a:pt x="101151" y="277538"/>
                </a:lnTo>
                <a:lnTo>
                  <a:pt x="57042" y="260687"/>
                </a:lnTo>
                <a:lnTo>
                  <a:pt x="21056" y="226712"/>
                </a:lnTo>
                <a:lnTo>
                  <a:pt x="2335" y="173614"/>
                </a:lnTo>
                <a:lnTo>
                  <a:pt x="0" y="139827"/>
                </a:lnTo>
                <a:lnTo>
                  <a:pt x="2262" y="106967"/>
                </a:lnTo>
                <a:lnTo>
                  <a:pt x="20359" y="54441"/>
                </a:lnTo>
                <a:lnTo>
                  <a:pt x="55364" y="19609"/>
                </a:lnTo>
                <a:lnTo>
                  <a:pt x="100131" y="2186"/>
                </a:lnTo>
                <a:lnTo>
                  <a:pt x="1257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7303" y="372618"/>
            <a:ext cx="235585" cy="280035"/>
          </a:xfrm>
          <a:custGeom>
            <a:avLst/>
            <a:gdLst/>
            <a:ahLst/>
            <a:cxnLst/>
            <a:rect l="l" t="t" r="r" b="b"/>
            <a:pathLst>
              <a:path w="235585" h="280034">
                <a:moveTo>
                  <a:pt x="122300" y="0"/>
                </a:moveTo>
                <a:lnTo>
                  <a:pt x="160893" y="5492"/>
                </a:lnTo>
                <a:lnTo>
                  <a:pt x="207198" y="34347"/>
                </a:lnTo>
                <a:lnTo>
                  <a:pt x="225625" y="68689"/>
                </a:lnTo>
                <a:lnTo>
                  <a:pt x="230505" y="90551"/>
                </a:lnTo>
                <a:lnTo>
                  <a:pt x="179324" y="97917"/>
                </a:lnTo>
                <a:lnTo>
                  <a:pt x="175303" y="84768"/>
                </a:lnTo>
                <a:lnTo>
                  <a:pt x="170497" y="73691"/>
                </a:lnTo>
                <a:lnTo>
                  <a:pt x="134262" y="46460"/>
                </a:lnTo>
                <a:lnTo>
                  <a:pt x="124333" y="45720"/>
                </a:lnTo>
                <a:lnTo>
                  <a:pt x="108309" y="47224"/>
                </a:lnTo>
                <a:lnTo>
                  <a:pt x="72644" y="69977"/>
                </a:lnTo>
                <a:lnTo>
                  <a:pt x="55981" y="118054"/>
                </a:lnTo>
                <a:lnTo>
                  <a:pt x="54863" y="139319"/>
                </a:lnTo>
                <a:lnTo>
                  <a:pt x="55957" y="161063"/>
                </a:lnTo>
                <a:lnTo>
                  <a:pt x="72262" y="209677"/>
                </a:lnTo>
                <a:lnTo>
                  <a:pt x="106660" y="232286"/>
                </a:lnTo>
                <a:lnTo>
                  <a:pt x="121920" y="233807"/>
                </a:lnTo>
                <a:lnTo>
                  <a:pt x="134203" y="232878"/>
                </a:lnTo>
                <a:lnTo>
                  <a:pt x="169580" y="210258"/>
                </a:lnTo>
                <a:lnTo>
                  <a:pt x="182118" y="169164"/>
                </a:lnTo>
                <a:lnTo>
                  <a:pt x="235204" y="175260"/>
                </a:lnTo>
                <a:lnTo>
                  <a:pt x="220535" y="223440"/>
                </a:lnTo>
                <a:lnTo>
                  <a:pt x="194437" y="255524"/>
                </a:lnTo>
                <a:lnTo>
                  <a:pt x="160512" y="273637"/>
                </a:lnTo>
                <a:lnTo>
                  <a:pt x="122300" y="279654"/>
                </a:lnTo>
                <a:lnTo>
                  <a:pt x="94724" y="277250"/>
                </a:lnTo>
                <a:lnTo>
                  <a:pt x="49524" y="258062"/>
                </a:lnTo>
                <a:lnTo>
                  <a:pt x="17948" y="220577"/>
                </a:lnTo>
                <a:lnTo>
                  <a:pt x="1998" y="170130"/>
                </a:lnTo>
                <a:lnTo>
                  <a:pt x="0" y="140335"/>
                </a:lnTo>
                <a:lnTo>
                  <a:pt x="1142" y="115710"/>
                </a:lnTo>
                <a:lnTo>
                  <a:pt x="10286" y="74130"/>
                </a:lnTo>
                <a:lnTo>
                  <a:pt x="39004" y="30368"/>
                </a:lnTo>
                <a:lnTo>
                  <a:pt x="78384" y="7233"/>
                </a:lnTo>
                <a:lnTo>
                  <a:pt x="107376" y="807"/>
                </a:lnTo>
                <a:lnTo>
                  <a:pt x="12230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8190" y="372618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2" y="0"/>
                </a:moveTo>
                <a:lnTo>
                  <a:pt x="168783" y="7747"/>
                </a:lnTo>
                <a:lnTo>
                  <a:pt x="202057" y="31115"/>
                </a:lnTo>
                <a:lnTo>
                  <a:pt x="218630" y="73441"/>
                </a:lnTo>
                <a:lnTo>
                  <a:pt x="220345" y="109982"/>
                </a:lnTo>
                <a:lnTo>
                  <a:pt x="220345" y="273558"/>
                </a:lnTo>
                <a:lnTo>
                  <a:pt x="166243" y="273558"/>
                </a:lnTo>
                <a:lnTo>
                  <a:pt x="166243" y="111887"/>
                </a:lnTo>
                <a:lnTo>
                  <a:pt x="165435" y="94642"/>
                </a:lnTo>
                <a:lnTo>
                  <a:pt x="146317" y="55125"/>
                </a:lnTo>
                <a:lnTo>
                  <a:pt x="117475" y="47625"/>
                </a:lnTo>
                <a:lnTo>
                  <a:pt x="108620" y="48172"/>
                </a:lnTo>
                <a:lnTo>
                  <a:pt x="69675" y="66944"/>
                </a:lnTo>
                <a:lnTo>
                  <a:pt x="54381" y="113208"/>
                </a:lnTo>
                <a:lnTo>
                  <a:pt x="53975" y="127635"/>
                </a:lnTo>
                <a:lnTo>
                  <a:pt x="53975" y="273558"/>
                </a:lnTo>
                <a:lnTo>
                  <a:pt x="0" y="273558"/>
                </a:lnTo>
                <a:lnTo>
                  <a:pt x="0" y="5842"/>
                </a:lnTo>
                <a:lnTo>
                  <a:pt x="49530" y="5842"/>
                </a:lnTo>
                <a:lnTo>
                  <a:pt x="49530" y="33020"/>
                </a:lnTo>
                <a:lnTo>
                  <a:pt x="55532" y="26660"/>
                </a:lnTo>
                <a:lnTo>
                  <a:pt x="88237" y="6322"/>
                </a:lnTo>
                <a:lnTo>
                  <a:pt x="112914" y="710"/>
                </a:lnTo>
                <a:lnTo>
                  <a:pt x="12649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2940" y="372618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8905" y="0"/>
                </a:moveTo>
                <a:lnTo>
                  <a:pt x="170703" y="3698"/>
                </a:lnTo>
                <a:lnTo>
                  <a:pt x="210526" y="22447"/>
                </a:lnTo>
                <a:lnTo>
                  <a:pt x="230933" y="61261"/>
                </a:lnTo>
                <a:lnTo>
                  <a:pt x="233934" y="101981"/>
                </a:lnTo>
                <a:lnTo>
                  <a:pt x="233934" y="160782"/>
                </a:lnTo>
                <a:lnTo>
                  <a:pt x="234072" y="185400"/>
                </a:lnTo>
                <a:lnTo>
                  <a:pt x="235965" y="232156"/>
                </a:lnTo>
                <a:lnTo>
                  <a:pt x="248031" y="273558"/>
                </a:lnTo>
                <a:lnTo>
                  <a:pt x="193929" y="273558"/>
                </a:lnTo>
                <a:lnTo>
                  <a:pt x="190259" y="265701"/>
                </a:lnTo>
                <a:lnTo>
                  <a:pt x="187436" y="257762"/>
                </a:lnTo>
                <a:lnTo>
                  <a:pt x="185445" y="249751"/>
                </a:lnTo>
                <a:lnTo>
                  <a:pt x="184276" y="241681"/>
                </a:lnTo>
                <a:lnTo>
                  <a:pt x="164205" y="258276"/>
                </a:lnTo>
                <a:lnTo>
                  <a:pt x="142287" y="270144"/>
                </a:lnTo>
                <a:lnTo>
                  <a:pt x="118536" y="277274"/>
                </a:lnTo>
                <a:lnTo>
                  <a:pt x="92963" y="279654"/>
                </a:lnTo>
                <a:lnTo>
                  <a:pt x="72723" y="278296"/>
                </a:lnTo>
                <a:lnTo>
                  <a:pt x="25146" y="257937"/>
                </a:lnTo>
                <a:lnTo>
                  <a:pt x="1571" y="217378"/>
                </a:lnTo>
                <a:lnTo>
                  <a:pt x="0" y="200279"/>
                </a:lnTo>
                <a:lnTo>
                  <a:pt x="1520" y="183915"/>
                </a:lnTo>
                <a:lnTo>
                  <a:pt x="24130" y="144018"/>
                </a:lnTo>
                <a:lnTo>
                  <a:pt x="78726" y="119568"/>
                </a:lnTo>
                <a:lnTo>
                  <a:pt x="145414" y="109093"/>
                </a:lnTo>
                <a:lnTo>
                  <a:pt x="156440" y="107239"/>
                </a:lnTo>
                <a:lnTo>
                  <a:pt x="165893" y="105314"/>
                </a:lnTo>
                <a:lnTo>
                  <a:pt x="173775" y="103342"/>
                </a:lnTo>
                <a:lnTo>
                  <a:pt x="180086" y="101346"/>
                </a:lnTo>
                <a:lnTo>
                  <a:pt x="180086" y="91059"/>
                </a:lnTo>
                <a:lnTo>
                  <a:pt x="172593" y="63119"/>
                </a:lnTo>
                <a:lnTo>
                  <a:pt x="169163" y="58039"/>
                </a:lnTo>
                <a:lnTo>
                  <a:pt x="132282" y="46009"/>
                </a:lnTo>
                <a:lnTo>
                  <a:pt x="122427" y="45720"/>
                </a:lnTo>
                <a:lnTo>
                  <a:pt x="109831" y="46295"/>
                </a:lnTo>
                <a:lnTo>
                  <a:pt x="73973" y="61170"/>
                </a:lnTo>
                <a:lnTo>
                  <a:pt x="59436" y="94996"/>
                </a:lnTo>
                <a:lnTo>
                  <a:pt x="7620" y="88773"/>
                </a:lnTo>
                <a:lnTo>
                  <a:pt x="20859" y="48434"/>
                </a:lnTo>
                <a:lnTo>
                  <a:pt x="62414" y="11787"/>
                </a:lnTo>
                <a:lnTo>
                  <a:pt x="103995" y="1309"/>
                </a:lnTo>
                <a:lnTo>
                  <a:pt x="12890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6191" y="372618"/>
            <a:ext cx="224154" cy="280035"/>
          </a:xfrm>
          <a:custGeom>
            <a:avLst/>
            <a:gdLst/>
            <a:ahLst/>
            <a:cxnLst/>
            <a:rect l="l" t="t" r="r" b="b"/>
            <a:pathLst>
              <a:path w="224154" h="280034">
                <a:moveTo>
                  <a:pt x="106934" y="0"/>
                </a:moveTo>
                <a:lnTo>
                  <a:pt x="149606" y="4841"/>
                </a:lnTo>
                <a:lnTo>
                  <a:pt x="194254" y="30400"/>
                </a:lnTo>
                <a:lnTo>
                  <a:pt x="214757" y="81407"/>
                </a:lnTo>
                <a:lnTo>
                  <a:pt x="162433" y="87884"/>
                </a:lnTo>
                <a:lnTo>
                  <a:pt x="160218" y="77120"/>
                </a:lnTo>
                <a:lnTo>
                  <a:pt x="156813" y="68072"/>
                </a:lnTo>
                <a:lnTo>
                  <a:pt x="121177" y="46295"/>
                </a:lnTo>
                <a:lnTo>
                  <a:pt x="110109" y="45720"/>
                </a:lnTo>
                <a:lnTo>
                  <a:pt x="98938" y="46174"/>
                </a:lnTo>
                <a:lnTo>
                  <a:pt x="59436" y="65024"/>
                </a:lnTo>
                <a:lnTo>
                  <a:pt x="59436" y="74041"/>
                </a:lnTo>
                <a:lnTo>
                  <a:pt x="59436" y="82296"/>
                </a:lnTo>
                <a:lnTo>
                  <a:pt x="96573" y="102649"/>
                </a:lnTo>
                <a:lnTo>
                  <a:pt x="131982" y="112125"/>
                </a:lnTo>
                <a:lnTo>
                  <a:pt x="150733" y="117030"/>
                </a:lnTo>
                <a:lnTo>
                  <a:pt x="188460" y="130627"/>
                </a:lnTo>
                <a:lnTo>
                  <a:pt x="217297" y="158607"/>
                </a:lnTo>
                <a:lnTo>
                  <a:pt x="224155" y="193040"/>
                </a:lnTo>
                <a:lnTo>
                  <a:pt x="222297" y="210685"/>
                </a:lnTo>
                <a:lnTo>
                  <a:pt x="194437" y="254762"/>
                </a:lnTo>
                <a:lnTo>
                  <a:pt x="159797" y="273399"/>
                </a:lnTo>
                <a:lnTo>
                  <a:pt x="115443" y="279654"/>
                </a:lnTo>
                <a:lnTo>
                  <a:pt x="91388" y="278276"/>
                </a:lnTo>
                <a:lnTo>
                  <a:pt x="51470" y="267331"/>
                </a:lnTo>
                <a:lnTo>
                  <a:pt x="12207" y="229250"/>
                </a:lnTo>
                <a:lnTo>
                  <a:pt x="0" y="187452"/>
                </a:lnTo>
                <a:lnTo>
                  <a:pt x="52959" y="180086"/>
                </a:lnTo>
                <a:lnTo>
                  <a:pt x="55556" y="193682"/>
                </a:lnTo>
                <a:lnTo>
                  <a:pt x="59547" y="205136"/>
                </a:lnTo>
                <a:lnTo>
                  <a:pt x="90154" y="230759"/>
                </a:lnTo>
                <a:lnTo>
                  <a:pt x="114935" y="233807"/>
                </a:lnTo>
                <a:lnTo>
                  <a:pt x="127625" y="233120"/>
                </a:lnTo>
                <a:lnTo>
                  <a:pt x="165862" y="211185"/>
                </a:lnTo>
                <a:lnTo>
                  <a:pt x="169291" y="197358"/>
                </a:lnTo>
                <a:lnTo>
                  <a:pt x="169291" y="191135"/>
                </a:lnTo>
                <a:lnTo>
                  <a:pt x="167386" y="185928"/>
                </a:lnTo>
                <a:lnTo>
                  <a:pt x="163322" y="181991"/>
                </a:lnTo>
                <a:lnTo>
                  <a:pt x="159385" y="177927"/>
                </a:lnTo>
                <a:lnTo>
                  <a:pt x="115679" y="164129"/>
                </a:lnTo>
                <a:lnTo>
                  <a:pt x="97155" y="159512"/>
                </a:lnTo>
                <a:lnTo>
                  <a:pt x="72983" y="152773"/>
                </a:lnTo>
                <a:lnTo>
                  <a:pt x="37308" y="136580"/>
                </a:lnTo>
                <a:lnTo>
                  <a:pt x="11715" y="105124"/>
                </a:lnTo>
                <a:lnTo>
                  <a:pt x="6985" y="79121"/>
                </a:lnTo>
                <a:lnTo>
                  <a:pt x="8699" y="62569"/>
                </a:lnTo>
                <a:lnTo>
                  <a:pt x="34417" y="22225"/>
                </a:lnTo>
                <a:lnTo>
                  <a:pt x="85459" y="1400"/>
                </a:lnTo>
                <a:lnTo>
                  <a:pt x="10693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1567" y="372618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8905" y="0"/>
                </a:moveTo>
                <a:lnTo>
                  <a:pt x="170703" y="3698"/>
                </a:lnTo>
                <a:lnTo>
                  <a:pt x="210526" y="22447"/>
                </a:lnTo>
                <a:lnTo>
                  <a:pt x="230933" y="61261"/>
                </a:lnTo>
                <a:lnTo>
                  <a:pt x="233934" y="101981"/>
                </a:lnTo>
                <a:lnTo>
                  <a:pt x="233934" y="160782"/>
                </a:lnTo>
                <a:lnTo>
                  <a:pt x="234072" y="185400"/>
                </a:lnTo>
                <a:lnTo>
                  <a:pt x="235966" y="232156"/>
                </a:lnTo>
                <a:lnTo>
                  <a:pt x="248031" y="273558"/>
                </a:lnTo>
                <a:lnTo>
                  <a:pt x="193929" y="273558"/>
                </a:lnTo>
                <a:lnTo>
                  <a:pt x="190259" y="265701"/>
                </a:lnTo>
                <a:lnTo>
                  <a:pt x="187436" y="257762"/>
                </a:lnTo>
                <a:lnTo>
                  <a:pt x="185445" y="249751"/>
                </a:lnTo>
                <a:lnTo>
                  <a:pt x="184277" y="241681"/>
                </a:lnTo>
                <a:lnTo>
                  <a:pt x="164205" y="258276"/>
                </a:lnTo>
                <a:lnTo>
                  <a:pt x="142287" y="270144"/>
                </a:lnTo>
                <a:lnTo>
                  <a:pt x="118536" y="277274"/>
                </a:lnTo>
                <a:lnTo>
                  <a:pt x="92964" y="279654"/>
                </a:lnTo>
                <a:lnTo>
                  <a:pt x="72723" y="278296"/>
                </a:lnTo>
                <a:lnTo>
                  <a:pt x="25146" y="257937"/>
                </a:lnTo>
                <a:lnTo>
                  <a:pt x="1571" y="217378"/>
                </a:lnTo>
                <a:lnTo>
                  <a:pt x="0" y="200279"/>
                </a:lnTo>
                <a:lnTo>
                  <a:pt x="1520" y="183915"/>
                </a:lnTo>
                <a:lnTo>
                  <a:pt x="24130" y="144018"/>
                </a:lnTo>
                <a:lnTo>
                  <a:pt x="78726" y="119568"/>
                </a:lnTo>
                <a:lnTo>
                  <a:pt x="145415" y="109093"/>
                </a:lnTo>
                <a:lnTo>
                  <a:pt x="156440" y="107239"/>
                </a:lnTo>
                <a:lnTo>
                  <a:pt x="165893" y="105314"/>
                </a:lnTo>
                <a:lnTo>
                  <a:pt x="173775" y="103342"/>
                </a:lnTo>
                <a:lnTo>
                  <a:pt x="180086" y="101346"/>
                </a:lnTo>
                <a:lnTo>
                  <a:pt x="180086" y="91059"/>
                </a:lnTo>
                <a:lnTo>
                  <a:pt x="172593" y="63119"/>
                </a:lnTo>
                <a:lnTo>
                  <a:pt x="169164" y="58039"/>
                </a:lnTo>
                <a:lnTo>
                  <a:pt x="132282" y="46009"/>
                </a:lnTo>
                <a:lnTo>
                  <a:pt x="122428" y="45720"/>
                </a:lnTo>
                <a:lnTo>
                  <a:pt x="109831" y="46295"/>
                </a:lnTo>
                <a:lnTo>
                  <a:pt x="73973" y="61170"/>
                </a:lnTo>
                <a:lnTo>
                  <a:pt x="59436" y="94996"/>
                </a:lnTo>
                <a:lnTo>
                  <a:pt x="7620" y="88773"/>
                </a:lnTo>
                <a:lnTo>
                  <a:pt x="20859" y="48434"/>
                </a:lnTo>
                <a:lnTo>
                  <a:pt x="62414" y="11787"/>
                </a:lnTo>
                <a:lnTo>
                  <a:pt x="103995" y="1309"/>
                </a:lnTo>
                <a:lnTo>
                  <a:pt x="12890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2414" y="287909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551"/>
                </a:lnTo>
                <a:lnTo>
                  <a:pt x="129539" y="90551"/>
                </a:lnTo>
                <a:lnTo>
                  <a:pt x="129539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0" y="300609"/>
                </a:lnTo>
                <a:lnTo>
                  <a:pt x="88773" y="304800"/>
                </a:lnTo>
                <a:lnTo>
                  <a:pt x="90805" y="308864"/>
                </a:lnTo>
                <a:lnTo>
                  <a:pt x="96138" y="310896"/>
                </a:lnTo>
                <a:lnTo>
                  <a:pt x="104901" y="310896"/>
                </a:lnTo>
                <a:lnTo>
                  <a:pt x="110998" y="310896"/>
                </a:lnTo>
                <a:lnTo>
                  <a:pt x="118872" y="310261"/>
                </a:lnTo>
                <a:lnTo>
                  <a:pt x="128650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69" y="360985"/>
                </a:lnTo>
                <a:lnTo>
                  <a:pt x="46104" y="344566"/>
                </a:lnTo>
                <a:lnTo>
                  <a:pt x="32639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551"/>
                </a:lnTo>
                <a:lnTo>
                  <a:pt x="31876" y="90551"/>
                </a:lnTo>
                <a:lnTo>
                  <a:pt x="31876" y="28575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4617" y="287909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551"/>
                </a:lnTo>
                <a:lnTo>
                  <a:pt x="129540" y="90551"/>
                </a:lnTo>
                <a:lnTo>
                  <a:pt x="129540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1" y="300609"/>
                </a:lnTo>
                <a:lnTo>
                  <a:pt x="88773" y="304800"/>
                </a:lnTo>
                <a:lnTo>
                  <a:pt x="90805" y="308864"/>
                </a:lnTo>
                <a:lnTo>
                  <a:pt x="96139" y="310896"/>
                </a:lnTo>
                <a:lnTo>
                  <a:pt x="104902" y="310896"/>
                </a:lnTo>
                <a:lnTo>
                  <a:pt x="110998" y="310896"/>
                </a:lnTo>
                <a:lnTo>
                  <a:pt x="118872" y="310261"/>
                </a:lnTo>
                <a:lnTo>
                  <a:pt x="128651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69" y="360985"/>
                </a:lnTo>
                <a:lnTo>
                  <a:pt x="46104" y="344566"/>
                </a:lnTo>
                <a:lnTo>
                  <a:pt x="32639" y="303085"/>
                </a:lnTo>
                <a:lnTo>
                  <a:pt x="31877" y="277749"/>
                </a:lnTo>
                <a:lnTo>
                  <a:pt x="31877" y="134239"/>
                </a:lnTo>
                <a:lnTo>
                  <a:pt x="0" y="134239"/>
                </a:lnTo>
                <a:lnTo>
                  <a:pt x="0" y="90551"/>
                </a:lnTo>
                <a:lnTo>
                  <a:pt x="31877" y="90551"/>
                </a:lnTo>
                <a:lnTo>
                  <a:pt x="31877" y="28575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8910" y="280034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9798" y="280034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32454" y="280034"/>
            <a:ext cx="220979" cy="366395"/>
          </a:xfrm>
          <a:custGeom>
            <a:avLst/>
            <a:gdLst/>
            <a:ahLst/>
            <a:cxnLst/>
            <a:rect l="l" t="t" r="r" b="b"/>
            <a:pathLst>
              <a:path w="220979" h="366395">
                <a:moveTo>
                  <a:pt x="0" y="0"/>
                </a:moveTo>
                <a:lnTo>
                  <a:pt x="53975" y="0"/>
                </a:lnTo>
                <a:lnTo>
                  <a:pt x="53975" y="127889"/>
                </a:lnTo>
                <a:lnTo>
                  <a:pt x="67359" y="112460"/>
                </a:lnTo>
                <a:lnTo>
                  <a:pt x="83899" y="101425"/>
                </a:lnTo>
                <a:lnTo>
                  <a:pt x="103606" y="94795"/>
                </a:lnTo>
                <a:lnTo>
                  <a:pt x="126492" y="92583"/>
                </a:lnTo>
                <a:lnTo>
                  <a:pt x="139424" y="93271"/>
                </a:lnTo>
                <a:lnTo>
                  <a:pt x="176910" y="103505"/>
                </a:lnTo>
                <a:lnTo>
                  <a:pt x="210946" y="136906"/>
                </a:lnTo>
                <a:lnTo>
                  <a:pt x="220233" y="179625"/>
                </a:lnTo>
                <a:lnTo>
                  <a:pt x="220853" y="197866"/>
                </a:lnTo>
                <a:lnTo>
                  <a:pt x="220853" y="366141"/>
                </a:lnTo>
                <a:lnTo>
                  <a:pt x="166750" y="366141"/>
                </a:lnTo>
                <a:lnTo>
                  <a:pt x="166750" y="198374"/>
                </a:lnTo>
                <a:lnTo>
                  <a:pt x="165969" y="184489"/>
                </a:lnTo>
                <a:lnTo>
                  <a:pt x="147478" y="148191"/>
                </a:lnTo>
                <a:lnTo>
                  <a:pt x="117475" y="140208"/>
                </a:lnTo>
                <a:lnTo>
                  <a:pt x="105445" y="141279"/>
                </a:lnTo>
                <a:lnTo>
                  <a:pt x="64904" y="167711"/>
                </a:lnTo>
                <a:lnTo>
                  <a:pt x="53975" y="220218"/>
                </a:lnTo>
                <a:lnTo>
                  <a:pt x="53975" y="366141"/>
                </a:lnTo>
                <a:lnTo>
                  <a:pt x="0" y="3661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5217" y="280034"/>
            <a:ext cx="468630" cy="366395"/>
          </a:xfrm>
          <a:custGeom>
            <a:avLst/>
            <a:gdLst/>
            <a:ahLst/>
            <a:cxnLst/>
            <a:rect l="l" t="t" r="r" b="b"/>
            <a:pathLst>
              <a:path w="468630" h="366395">
                <a:moveTo>
                  <a:pt x="0" y="0"/>
                </a:moveTo>
                <a:lnTo>
                  <a:pt x="57150" y="0"/>
                </a:lnTo>
                <a:lnTo>
                  <a:pt x="113030" y="237617"/>
                </a:lnTo>
                <a:lnTo>
                  <a:pt x="116268" y="251553"/>
                </a:lnTo>
                <a:lnTo>
                  <a:pt x="119125" y="264239"/>
                </a:lnTo>
                <a:lnTo>
                  <a:pt x="121602" y="275711"/>
                </a:lnTo>
                <a:lnTo>
                  <a:pt x="123697" y="286004"/>
                </a:lnTo>
                <a:lnTo>
                  <a:pt x="126551" y="273167"/>
                </a:lnTo>
                <a:lnTo>
                  <a:pt x="129190" y="261889"/>
                </a:lnTo>
                <a:lnTo>
                  <a:pt x="131591" y="252160"/>
                </a:lnTo>
                <a:lnTo>
                  <a:pt x="133731" y="243967"/>
                </a:lnTo>
                <a:lnTo>
                  <a:pt x="202564" y="0"/>
                </a:lnTo>
                <a:lnTo>
                  <a:pt x="267715" y="0"/>
                </a:lnTo>
                <a:lnTo>
                  <a:pt x="319150" y="183769"/>
                </a:lnTo>
                <a:lnTo>
                  <a:pt x="332771" y="236251"/>
                </a:lnTo>
                <a:lnTo>
                  <a:pt x="342772" y="284734"/>
                </a:lnTo>
                <a:lnTo>
                  <a:pt x="345176" y="273544"/>
                </a:lnTo>
                <a:lnTo>
                  <a:pt x="347995" y="261127"/>
                </a:lnTo>
                <a:lnTo>
                  <a:pt x="351220" y="247497"/>
                </a:lnTo>
                <a:lnTo>
                  <a:pt x="354838" y="232664"/>
                </a:lnTo>
                <a:lnTo>
                  <a:pt x="411860" y="0"/>
                </a:lnTo>
                <a:lnTo>
                  <a:pt x="468375" y="0"/>
                </a:lnTo>
                <a:lnTo>
                  <a:pt x="369062" y="366141"/>
                </a:lnTo>
                <a:lnTo>
                  <a:pt x="315975" y="366141"/>
                </a:lnTo>
                <a:lnTo>
                  <a:pt x="237235" y="81915"/>
                </a:lnTo>
                <a:lnTo>
                  <a:pt x="235965" y="76962"/>
                </a:lnTo>
                <a:lnTo>
                  <a:pt x="234695" y="72644"/>
                </a:lnTo>
                <a:lnTo>
                  <a:pt x="233680" y="68834"/>
                </a:lnTo>
                <a:lnTo>
                  <a:pt x="228472" y="90805"/>
                </a:lnTo>
                <a:lnTo>
                  <a:pt x="151510" y="366141"/>
                </a:lnTo>
                <a:lnTo>
                  <a:pt x="96138" y="3661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81626" y="274065"/>
            <a:ext cx="161290" cy="372110"/>
          </a:xfrm>
          <a:custGeom>
            <a:avLst/>
            <a:gdLst/>
            <a:ahLst/>
            <a:cxnLst/>
            <a:rect l="l" t="t" r="r" b="b"/>
            <a:pathLst>
              <a:path w="161289" h="372109">
                <a:moveTo>
                  <a:pt x="115062" y="0"/>
                </a:moveTo>
                <a:lnTo>
                  <a:pt x="125281" y="335"/>
                </a:lnTo>
                <a:lnTo>
                  <a:pt x="136334" y="1349"/>
                </a:lnTo>
                <a:lnTo>
                  <a:pt x="148244" y="3053"/>
                </a:lnTo>
                <a:lnTo>
                  <a:pt x="161036" y="5460"/>
                </a:lnTo>
                <a:lnTo>
                  <a:pt x="153543" y="52577"/>
                </a:lnTo>
                <a:lnTo>
                  <a:pt x="144946" y="51558"/>
                </a:lnTo>
                <a:lnTo>
                  <a:pt x="137064" y="50800"/>
                </a:lnTo>
                <a:lnTo>
                  <a:pt x="129897" y="50327"/>
                </a:lnTo>
                <a:lnTo>
                  <a:pt x="123444" y="50164"/>
                </a:lnTo>
                <a:lnTo>
                  <a:pt x="114046" y="50164"/>
                </a:lnTo>
                <a:lnTo>
                  <a:pt x="92710" y="85089"/>
                </a:lnTo>
                <a:lnTo>
                  <a:pt x="92710" y="104393"/>
                </a:lnTo>
                <a:lnTo>
                  <a:pt x="142494" y="104393"/>
                </a:lnTo>
                <a:lnTo>
                  <a:pt x="142494" y="148081"/>
                </a:lnTo>
                <a:lnTo>
                  <a:pt x="92710" y="148081"/>
                </a:lnTo>
                <a:lnTo>
                  <a:pt x="92710" y="372109"/>
                </a:lnTo>
                <a:lnTo>
                  <a:pt x="38862" y="372109"/>
                </a:lnTo>
                <a:lnTo>
                  <a:pt x="38862" y="148081"/>
                </a:lnTo>
                <a:lnTo>
                  <a:pt x="0" y="148081"/>
                </a:lnTo>
                <a:lnTo>
                  <a:pt x="0" y="104393"/>
                </a:lnTo>
                <a:lnTo>
                  <a:pt x="38862" y="104393"/>
                </a:lnTo>
                <a:lnTo>
                  <a:pt x="38862" y="81406"/>
                </a:lnTo>
                <a:lnTo>
                  <a:pt x="39100" y="71524"/>
                </a:lnTo>
                <a:lnTo>
                  <a:pt x="49911" y="28432"/>
                </a:lnTo>
                <a:lnTo>
                  <a:pt x="85010" y="3444"/>
                </a:lnTo>
                <a:lnTo>
                  <a:pt x="98934" y="859"/>
                </a:lnTo>
                <a:lnTo>
                  <a:pt x="11506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39" y="1524000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39" y="1977390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39" y="2491740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847" y="3200400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39" y="3752989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5252" y="1153414"/>
            <a:ext cx="7597140" cy="2813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 dirty="0">
                <a:latin typeface="Berlin Sans FB"/>
                <a:cs typeface="Berlin Sans FB"/>
              </a:rPr>
              <a:t>A function is a block of statements that performs a specific task.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latin typeface="Berlin Sans FB"/>
                <a:cs typeface="Berlin Sans FB"/>
              </a:rPr>
              <a:t>A </a:t>
            </a:r>
            <a:r>
              <a:rPr sz="1800" spc="-5" dirty="0">
                <a:latin typeface="Berlin Sans FB"/>
                <a:cs typeface="Berlin Sans FB"/>
              </a:rPr>
              <a:t>large </a:t>
            </a:r>
            <a:r>
              <a:rPr sz="1800" dirty="0">
                <a:latin typeface="Berlin Sans FB"/>
                <a:cs typeface="Berlin Sans FB"/>
              </a:rPr>
              <a:t>program </a:t>
            </a:r>
            <a:r>
              <a:rPr sz="1800" spc="-10" dirty="0">
                <a:latin typeface="Berlin Sans FB"/>
                <a:cs typeface="Berlin Sans FB"/>
              </a:rPr>
              <a:t>in </a:t>
            </a:r>
            <a:r>
              <a:rPr sz="1800" dirty="0">
                <a:latin typeface="Berlin Sans FB"/>
                <a:cs typeface="Berlin Sans FB"/>
              </a:rPr>
              <a:t>c can </a:t>
            </a:r>
            <a:r>
              <a:rPr sz="1800" spc="-5" dirty="0">
                <a:latin typeface="Berlin Sans FB"/>
                <a:cs typeface="Berlin Sans FB"/>
              </a:rPr>
              <a:t>be </a:t>
            </a:r>
            <a:r>
              <a:rPr sz="1800" spc="-10" dirty="0">
                <a:latin typeface="Berlin Sans FB"/>
                <a:cs typeface="Berlin Sans FB"/>
              </a:rPr>
              <a:t>divided </a:t>
            </a:r>
            <a:r>
              <a:rPr sz="1800" spc="-5" dirty="0">
                <a:latin typeface="Berlin Sans FB"/>
                <a:cs typeface="Berlin Sans FB"/>
              </a:rPr>
              <a:t>to </a:t>
            </a:r>
            <a:r>
              <a:rPr sz="1800" dirty="0">
                <a:latin typeface="Berlin Sans FB"/>
                <a:cs typeface="Berlin Sans FB"/>
              </a:rPr>
              <a:t>many</a:t>
            </a:r>
            <a:r>
              <a:rPr sz="1800" spc="7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subprogram</a:t>
            </a:r>
            <a:endParaRPr sz="1800" dirty="0">
              <a:latin typeface="Berlin Sans FB"/>
              <a:cs typeface="Berlin Sans FB"/>
            </a:endParaRPr>
          </a:p>
          <a:p>
            <a:pPr marL="12700" marR="5080">
              <a:lnSpc>
                <a:spcPct val="195000"/>
              </a:lnSpc>
              <a:spcBef>
                <a:spcPts val="105"/>
              </a:spcBef>
            </a:pPr>
            <a:r>
              <a:rPr sz="1800" dirty="0">
                <a:latin typeface="Berlin Sans FB"/>
                <a:cs typeface="Berlin Sans FB"/>
              </a:rPr>
              <a:t>The subprogram posses a self </a:t>
            </a:r>
            <a:r>
              <a:rPr sz="1800" spc="-5" dirty="0">
                <a:latin typeface="Berlin Sans FB"/>
                <a:cs typeface="Berlin Sans FB"/>
              </a:rPr>
              <a:t>contain components and </a:t>
            </a:r>
            <a:r>
              <a:rPr sz="1800" dirty="0">
                <a:latin typeface="Berlin Sans FB"/>
                <a:cs typeface="Berlin Sans FB"/>
              </a:rPr>
              <a:t>have well </a:t>
            </a:r>
            <a:r>
              <a:rPr sz="1800" spc="-10" dirty="0">
                <a:latin typeface="Berlin Sans FB"/>
                <a:cs typeface="Berlin Sans FB"/>
              </a:rPr>
              <a:t>define </a:t>
            </a:r>
            <a:r>
              <a:rPr sz="1800" dirty="0">
                <a:latin typeface="Berlin Sans FB"/>
                <a:cs typeface="Berlin Sans FB"/>
              </a:rPr>
              <a:t>purpose.  The subprogram </a:t>
            </a:r>
            <a:r>
              <a:rPr sz="1800" spc="-10" dirty="0">
                <a:latin typeface="Berlin Sans FB"/>
                <a:cs typeface="Berlin Sans FB"/>
              </a:rPr>
              <a:t>is </a:t>
            </a:r>
            <a:r>
              <a:rPr sz="1800" dirty="0">
                <a:latin typeface="Berlin Sans FB"/>
                <a:cs typeface="Berlin Sans FB"/>
              </a:rPr>
              <a:t>called </a:t>
            </a:r>
            <a:r>
              <a:rPr sz="1800" spc="-5" dirty="0">
                <a:latin typeface="Berlin Sans FB"/>
                <a:cs typeface="Berlin Sans FB"/>
              </a:rPr>
              <a:t>as </a:t>
            </a:r>
            <a:r>
              <a:rPr sz="1800" dirty="0">
                <a:latin typeface="Berlin Sans FB"/>
                <a:cs typeface="Berlin Sans FB"/>
              </a:rPr>
              <a:t>a</a:t>
            </a:r>
            <a:r>
              <a:rPr sz="1800" spc="-5" dirty="0">
                <a:latin typeface="Berlin Sans FB"/>
                <a:cs typeface="Berlin Sans FB"/>
              </a:rPr>
              <a:t> </a:t>
            </a:r>
            <a:r>
              <a:rPr sz="1900" b="1" i="1" spc="-55" dirty="0">
                <a:latin typeface="Berlin Sans FB"/>
                <a:cs typeface="Berlin Sans FB"/>
              </a:rPr>
              <a:t>function</a:t>
            </a:r>
            <a:endParaRPr sz="1900" dirty="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1800" dirty="0">
                <a:latin typeface="Berlin Sans FB"/>
                <a:cs typeface="Berlin Sans FB"/>
              </a:rPr>
              <a:t>Basically a </a:t>
            </a:r>
            <a:r>
              <a:rPr sz="1800" spc="-5" dirty="0">
                <a:latin typeface="Berlin Sans FB"/>
                <a:cs typeface="Berlin Sans FB"/>
              </a:rPr>
              <a:t>job </a:t>
            </a:r>
            <a:r>
              <a:rPr sz="1800" dirty="0">
                <a:latin typeface="Berlin Sans FB"/>
                <a:cs typeface="Berlin Sans FB"/>
              </a:rPr>
              <a:t>of </a:t>
            </a:r>
            <a:r>
              <a:rPr sz="1900" b="1" i="1" spc="-55" dirty="0">
                <a:latin typeface="Berlin Sans FB"/>
                <a:cs typeface="Berlin Sans FB"/>
              </a:rPr>
              <a:t>function </a:t>
            </a:r>
            <a:r>
              <a:rPr sz="1800" spc="-10" dirty="0">
                <a:latin typeface="Berlin Sans FB"/>
                <a:cs typeface="Berlin Sans FB"/>
              </a:rPr>
              <a:t>is </a:t>
            </a:r>
            <a:r>
              <a:rPr sz="1800" spc="-5" dirty="0">
                <a:latin typeface="Berlin Sans FB"/>
                <a:cs typeface="Berlin Sans FB"/>
              </a:rPr>
              <a:t>to do</a:t>
            </a:r>
            <a:r>
              <a:rPr sz="1800" spc="8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something</a:t>
            </a:r>
            <a:endParaRPr sz="18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C program </a:t>
            </a:r>
            <a:r>
              <a:rPr sz="1800" spc="-5" dirty="0">
                <a:latin typeface="Berlin Sans FB"/>
                <a:cs typeface="Berlin Sans FB"/>
              </a:rPr>
              <a:t>contain at </a:t>
            </a:r>
            <a:r>
              <a:rPr sz="1800" dirty="0">
                <a:latin typeface="Berlin Sans FB"/>
                <a:cs typeface="Berlin Sans FB"/>
              </a:rPr>
              <a:t>least </a:t>
            </a:r>
            <a:r>
              <a:rPr sz="1800" spc="-5" dirty="0">
                <a:latin typeface="Berlin Sans FB"/>
                <a:cs typeface="Berlin Sans FB"/>
              </a:rPr>
              <a:t>one function which </a:t>
            </a:r>
            <a:r>
              <a:rPr sz="1800" spc="-10" dirty="0">
                <a:latin typeface="Berlin Sans FB"/>
                <a:cs typeface="Berlin Sans FB"/>
              </a:rPr>
              <a:t>is</a:t>
            </a:r>
            <a:r>
              <a:rPr sz="1800" spc="5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main().</a:t>
            </a:r>
            <a:endParaRPr sz="1800" dirty="0">
              <a:latin typeface="Berlin Sans FB"/>
              <a:cs typeface="Berlin Sans FB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79000" y="3911683"/>
            <a:ext cx="2901696" cy="813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73099" y="4078117"/>
            <a:ext cx="2592705" cy="504190"/>
          </a:xfrm>
          <a:prstGeom prst="rect">
            <a:avLst/>
          </a:prstGeom>
          <a:solidFill>
            <a:srgbClr val="FFFFFF"/>
          </a:solidFill>
          <a:ln w="25400">
            <a:solidFill>
              <a:srgbClr val="8063A1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790"/>
              </a:spcBef>
            </a:pPr>
            <a:r>
              <a:rPr sz="1800" b="1" spc="-5" dirty="0">
                <a:latin typeface="Calibri"/>
                <a:cs typeface="Calibri"/>
              </a:rPr>
              <a:t>Classification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65804" y="4648200"/>
            <a:ext cx="2325623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20359" y="4802505"/>
            <a:ext cx="2016760" cy="720090"/>
          </a:xfrm>
          <a:custGeom>
            <a:avLst/>
            <a:gdLst/>
            <a:ahLst/>
            <a:cxnLst/>
            <a:rect l="l" t="t" r="r" b="b"/>
            <a:pathLst>
              <a:path w="2016759" h="720089">
                <a:moveTo>
                  <a:pt x="1008126" y="0"/>
                </a:moveTo>
                <a:lnTo>
                  <a:pt x="939104" y="830"/>
                </a:lnTo>
                <a:lnTo>
                  <a:pt x="871330" y="3286"/>
                </a:lnTo>
                <a:lnTo>
                  <a:pt x="804954" y="7313"/>
                </a:lnTo>
                <a:lnTo>
                  <a:pt x="740127" y="12858"/>
                </a:lnTo>
                <a:lnTo>
                  <a:pt x="676999" y="19868"/>
                </a:lnTo>
                <a:lnTo>
                  <a:pt x="615719" y="28289"/>
                </a:lnTo>
                <a:lnTo>
                  <a:pt x="556439" y="38067"/>
                </a:lnTo>
                <a:lnTo>
                  <a:pt x="499307" y="49148"/>
                </a:lnTo>
                <a:lnTo>
                  <a:pt x="444475" y="61480"/>
                </a:lnTo>
                <a:lnTo>
                  <a:pt x="392092" y="75009"/>
                </a:lnTo>
                <a:lnTo>
                  <a:pt x="342308" y="89680"/>
                </a:lnTo>
                <a:lnTo>
                  <a:pt x="295274" y="105441"/>
                </a:lnTo>
                <a:lnTo>
                  <a:pt x="251141" y="122238"/>
                </a:lnTo>
                <a:lnTo>
                  <a:pt x="210057" y="140017"/>
                </a:lnTo>
                <a:lnTo>
                  <a:pt x="172173" y="158725"/>
                </a:lnTo>
                <a:lnTo>
                  <a:pt x="137639" y="178307"/>
                </a:lnTo>
                <a:lnTo>
                  <a:pt x="79224" y="219884"/>
                </a:lnTo>
                <a:lnTo>
                  <a:pt x="36011" y="264318"/>
                </a:lnTo>
                <a:lnTo>
                  <a:pt x="9203" y="311181"/>
                </a:lnTo>
                <a:lnTo>
                  <a:pt x="0" y="360044"/>
                </a:lnTo>
                <a:lnTo>
                  <a:pt x="2325" y="384699"/>
                </a:lnTo>
                <a:lnTo>
                  <a:pt x="20481" y="432616"/>
                </a:lnTo>
                <a:lnTo>
                  <a:pt x="55642" y="478318"/>
                </a:lnTo>
                <a:lnTo>
                  <a:pt x="106606" y="521377"/>
                </a:lnTo>
                <a:lnTo>
                  <a:pt x="172173" y="561364"/>
                </a:lnTo>
                <a:lnTo>
                  <a:pt x="210057" y="580072"/>
                </a:lnTo>
                <a:lnTo>
                  <a:pt x="251141" y="597851"/>
                </a:lnTo>
                <a:lnTo>
                  <a:pt x="295275" y="614648"/>
                </a:lnTo>
                <a:lnTo>
                  <a:pt x="342308" y="630409"/>
                </a:lnTo>
                <a:lnTo>
                  <a:pt x="392092" y="645080"/>
                </a:lnTo>
                <a:lnTo>
                  <a:pt x="444475" y="658609"/>
                </a:lnTo>
                <a:lnTo>
                  <a:pt x="499307" y="670941"/>
                </a:lnTo>
                <a:lnTo>
                  <a:pt x="556439" y="682022"/>
                </a:lnTo>
                <a:lnTo>
                  <a:pt x="615719" y="691800"/>
                </a:lnTo>
                <a:lnTo>
                  <a:pt x="676999" y="700221"/>
                </a:lnTo>
                <a:lnTo>
                  <a:pt x="740127" y="707231"/>
                </a:lnTo>
                <a:lnTo>
                  <a:pt x="804954" y="712776"/>
                </a:lnTo>
                <a:lnTo>
                  <a:pt x="871330" y="716803"/>
                </a:lnTo>
                <a:lnTo>
                  <a:pt x="939104" y="719259"/>
                </a:lnTo>
                <a:lnTo>
                  <a:pt x="1008126" y="720089"/>
                </a:lnTo>
                <a:lnTo>
                  <a:pt x="1077147" y="719259"/>
                </a:lnTo>
                <a:lnTo>
                  <a:pt x="1144921" y="716803"/>
                </a:lnTo>
                <a:lnTo>
                  <a:pt x="1211297" y="712776"/>
                </a:lnTo>
                <a:lnTo>
                  <a:pt x="1276124" y="707231"/>
                </a:lnTo>
                <a:lnTo>
                  <a:pt x="1339252" y="700221"/>
                </a:lnTo>
                <a:lnTo>
                  <a:pt x="1400532" y="691800"/>
                </a:lnTo>
                <a:lnTo>
                  <a:pt x="1459812" y="682022"/>
                </a:lnTo>
                <a:lnTo>
                  <a:pt x="1516944" y="670941"/>
                </a:lnTo>
                <a:lnTo>
                  <a:pt x="1571776" y="658609"/>
                </a:lnTo>
                <a:lnTo>
                  <a:pt x="1624159" y="645080"/>
                </a:lnTo>
                <a:lnTo>
                  <a:pt x="1673943" y="630409"/>
                </a:lnTo>
                <a:lnTo>
                  <a:pt x="1720977" y="614648"/>
                </a:lnTo>
                <a:lnTo>
                  <a:pt x="1765110" y="597851"/>
                </a:lnTo>
                <a:lnTo>
                  <a:pt x="1806194" y="580072"/>
                </a:lnTo>
                <a:lnTo>
                  <a:pt x="1844078" y="561364"/>
                </a:lnTo>
                <a:lnTo>
                  <a:pt x="1878612" y="541781"/>
                </a:lnTo>
                <a:lnTo>
                  <a:pt x="1937027" y="500205"/>
                </a:lnTo>
                <a:lnTo>
                  <a:pt x="1980240" y="455771"/>
                </a:lnTo>
                <a:lnTo>
                  <a:pt x="2007048" y="408908"/>
                </a:lnTo>
                <a:lnTo>
                  <a:pt x="2016252" y="360044"/>
                </a:lnTo>
                <a:lnTo>
                  <a:pt x="2013926" y="335390"/>
                </a:lnTo>
                <a:lnTo>
                  <a:pt x="1995770" y="287473"/>
                </a:lnTo>
                <a:lnTo>
                  <a:pt x="1960609" y="241771"/>
                </a:lnTo>
                <a:lnTo>
                  <a:pt x="1909645" y="198712"/>
                </a:lnTo>
                <a:lnTo>
                  <a:pt x="1844078" y="158725"/>
                </a:lnTo>
                <a:lnTo>
                  <a:pt x="1806194" y="140017"/>
                </a:lnTo>
                <a:lnTo>
                  <a:pt x="1765110" y="122238"/>
                </a:lnTo>
                <a:lnTo>
                  <a:pt x="1720977" y="105441"/>
                </a:lnTo>
                <a:lnTo>
                  <a:pt x="1673943" y="89680"/>
                </a:lnTo>
                <a:lnTo>
                  <a:pt x="1624159" y="75009"/>
                </a:lnTo>
                <a:lnTo>
                  <a:pt x="1571776" y="61480"/>
                </a:lnTo>
                <a:lnTo>
                  <a:pt x="1516944" y="49148"/>
                </a:lnTo>
                <a:lnTo>
                  <a:pt x="1459812" y="38067"/>
                </a:lnTo>
                <a:lnTo>
                  <a:pt x="1400532" y="28289"/>
                </a:lnTo>
                <a:lnTo>
                  <a:pt x="1339252" y="19868"/>
                </a:lnTo>
                <a:lnTo>
                  <a:pt x="1276124" y="12858"/>
                </a:lnTo>
                <a:lnTo>
                  <a:pt x="1211297" y="7313"/>
                </a:lnTo>
                <a:lnTo>
                  <a:pt x="1144921" y="3286"/>
                </a:lnTo>
                <a:lnTo>
                  <a:pt x="1077147" y="830"/>
                </a:lnTo>
                <a:lnTo>
                  <a:pt x="1008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61035" y="4802505"/>
            <a:ext cx="2016760" cy="720090"/>
          </a:xfrm>
          <a:custGeom>
            <a:avLst/>
            <a:gdLst/>
            <a:ahLst/>
            <a:cxnLst/>
            <a:rect l="l" t="t" r="r" b="b"/>
            <a:pathLst>
              <a:path w="2016759" h="720089">
                <a:moveTo>
                  <a:pt x="0" y="360044"/>
                </a:moveTo>
                <a:lnTo>
                  <a:pt x="9203" y="311181"/>
                </a:lnTo>
                <a:lnTo>
                  <a:pt x="36011" y="264318"/>
                </a:lnTo>
                <a:lnTo>
                  <a:pt x="79224" y="219884"/>
                </a:lnTo>
                <a:lnTo>
                  <a:pt x="137639" y="178307"/>
                </a:lnTo>
                <a:lnTo>
                  <a:pt x="172173" y="158725"/>
                </a:lnTo>
                <a:lnTo>
                  <a:pt x="210057" y="140017"/>
                </a:lnTo>
                <a:lnTo>
                  <a:pt x="251141" y="122238"/>
                </a:lnTo>
                <a:lnTo>
                  <a:pt x="295274" y="105441"/>
                </a:lnTo>
                <a:lnTo>
                  <a:pt x="342308" y="89680"/>
                </a:lnTo>
                <a:lnTo>
                  <a:pt x="392092" y="75009"/>
                </a:lnTo>
                <a:lnTo>
                  <a:pt x="444475" y="61480"/>
                </a:lnTo>
                <a:lnTo>
                  <a:pt x="499307" y="49148"/>
                </a:lnTo>
                <a:lnTo>
                  <a:pt x="556439" y="38067"/>
                </a:lnTo>
                <a:lnTo>
                  <a:pt x="615719" y="28289"/>
                </a:lnTo>
                <a:lnTo>
                  <a:pt x="676999" y="19868"/>
                </a:lnTo>
                <a:lnTo>
                  <a:pt x="740127" y="12858"/>
                </a:lnTo>
                <a:lnTo>
                  <a:pt x="804954" y="7313"/>
                </a:lnTo>
                <a:lnTo>
                  <a:pt x="871330" y="3286"/>
                </a:lnTo>
                <a:lnTo>
                  <a:pt x="939104" y="830"/>
                </a:lnTo>
                <a:lnTo>
                  <a:pt x="1008126" y="0"/>
                </a:lnTo>
                <a:lnTo>
                  <a:pt x="1077147" y="830"/>
                </a:lnTo>
                <a:lnTo>
                  <a:pt x="1144921" y="3286"/>
                </a:lnTo>
                <a:lnTo>
                  <a:pt x="1211297" y="7313"/>
                </a:lnTo>
                <a:lnTo>
                  <a:pt x="1276124" y="12858"/>
                </a:lnTo>
                <a:lnTo>
                  <a:pt x="1339252" y="19868"/>
                </a:lnTo>
                <a:lnTo>
                  <a:pt x="1400532" y="28289"/>
                </a:lnTo>
                <a:lnTo>
                  <a:pt x="1459812" y="38067"/>
                </a:lnTo>
                <a:lnTo>
                  <a:pt x="1516944" y="49148"/>
                </a:lnTo>
                <a:lnTo>
                  <a:pt x="1571776" y="61480"/>
                </a:lnTo>
                <a:lnTo>
                  <a:pt x="1624159" y="75009"/>
                </a:lnTo>
                <a:lnTo>
                  <a:pt x="1673943" y="89680"/>
                </a:lnTo>
                <a:lnTo>
                  <a:pt x="1720977" y="105441"/>
                </a:lnTo>
                <a:lnTo>
                  <a:pt x="1765110" y="122238"/>
                </a:lnTo>
                <a:lnTo>
                  <a:pt x="1806194" y="140017"/>
                </a:lnTo>
                <a:lnTo>
                  <a:pt x="1844078" y="158725"/>
                </a:lnTo>
                <a:lnTo>
                  <a:pt x="1878612" y="178307"/>
                </a:lnTo>
                <a:lnTo>
                  <a:pt x="1937027" y="219884"/>
                </a:lnTo>
                <a:lnTo>
                  <a:pt x="1980240" y="264318"/>
                </a:lnTo>
                <a:lnTo>
                  <a:pt x="2007048" y="311181"/>
                </a:lnTo>
                <a:lnTo>
                  <a:pt x="2016252" y="360044"/>
                </a:lnTo>
                <a:lnTo>
                  <a:pt x="2013926" y="384699"/>
                </a:lnTo>
                <a:lnTo>
                  <a:pt x="2007048" y="408908"/>
                </a:lnTo>
                <a:lnTo>
                  <a:pt x="1980240" y="455771"/>
                </a:lnTo>
                <a:lnTo>
                  <a:pt x="1937027" y="500205"/>
                </a:lnTo>
                <a:lnTo>
                  <a:pt x="1878612" y="541781"/>
                </a:lnTo>
                <a:lnTo>
                  <a:pt x="1844078" y="561364"/>
                </a:lnTo>
                <a:lnTo>
                  <a:pt x="1806194" y="580072"/>
                </a:lnTo>
                <a:lnTo>
                  <a:pt x="1765110" y="597851"/>
                </a:lnTo>
                <a:lnTo>
                  <a:pt x="1720977" y="614648"/>
                </a:lnTo>
                <a:lnTo>
                  <a:pt x="1673943" y="630409"/>
                </a:lnTo>
                <a:lnTo>
                  <a:pt x="1624159" y="645080"/>
                </a:lnTo>
                <a:lnTo>
                  <a:pt x="1571776" y="658609"/>
                </a:lnTo>
                <a:lnTo>
                  <a:pt x="1516944" y="670941"/>
                </a:lnTo>
                <a:lnTo>
                  <a:pt x="1459812" y="682022"/>
                </a:lnTo>
                <a:lnTo>
                  <a:pt x="1400532" y="691800"/>
                </a:lnTo>
                <a:lnTo>
                  <a:pt x="1339252" y="700221"/>
                </a:lnTo>
                <a:lnTo>
                  <a:pt x="1276124" y="707231"/>
                </a:lnTo>
                <a:lnTo>
                  <a:pt x="1211297" y="712776"/>
                </a:lnTo>
                <a:lnTo>
                  <a:pt x="1144921" y="716803"/>
                </a:lnTo>
                <a:lnTo>
                  <a:pt x="1077147" y="719259"/>
                </a:lnTo>
                <a:lnTo>
                  <a:pt x="1008126" y="720089"/>
                </a:lnTo>
                <a:lnTo>
                  <a:pt x="939104" y="719259"/>
                </a:lnTo>
                <a:lnTo>
                  <a:pt x="871330" y="716803"/>
                </a:lnTo>
                <a:lnTo>
                  <a:pt x="804954" y="712776"/>
                </a:lnTo>
                <a:lnTo>
                  <a:pt x="740127" y="707231"/>
                </a:lnTo>
                <a:lnTo>
                  <a:pt x="676999" y="700221"/>
                </a:lnTo>
                <a:lnTo>
                  <a:pt x="615719" y="691800"/>
                </a:lnTo>
                <a:lnTo>
                  <a:pt x="556439" y="682022"/>
                </a:lnTo>
                <a:lnTo>
                  <a:pt x="499307" y="670940"/>
                </a:lnTo>
                <a:lnTo>
                  <a:pt x="444475" y="658609"/>
                </a:lnTo>
                <a:lnTo>
                  <a:pt x="392092" y="645080"/>
                </a:lnTo>
                <a:lnTo>
                  <a:pt x="342308" y="630409"/>
                </a:lnTo>
                <a:lnTo>
                  <a:pt x="295275" y="614648"/>
                </a:lnTo>
                <a:lnTo>
                  <a:pt x="251141" y="597851"/>
                </a:lnTo>
                <a:lnTo>
                  <a:pt x="210057" y="580072"/>
                </a:lnTo>
                <a:lnTo>
                  <a:pt x="172173" y="561364"/>
                </a:lnTo>
                <a:lnTo>
                  <a:pt x="137639" y="541781"/>
                </a:lnTo>
                <a:lnTo>
                  <a:pt x="79224" y="500205"/>
                </a:lnTo>
                <a:lnTo>
                  <a:pt x="36011" y="455771"/>
                </a:lnTo>
                <a:lnTo>
                  <a:pt x="9203" y="408908"/>
                </a:lnTo>
                <a:lnTo>
                  <a:pt x="0" y="360044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309867" y="4792217"/>
            <a:ext cx="123393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Library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06830" y="4603921"/>
            <a:ext cx="2325624" cy="1028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8949" y="4865272"/>
            <a:ext cx="2016760" cy="720090"/>
          </a:xfrm>
          <a:custGeom>
            <a:avLst/>
            <a:gdLst/>
            <a:ahLst/>
            <a:cxnLst/>
            <a:rect l="l" t="t" r="r" b="b"/>
            <a:pathLst>
              <a:path w="2016760" h="720089">
                <a:moveTo>
                  <a:pt x="1008126" y="0"/>
                </a:moveTo>
                <a:lnTo>
                  <a:pt x="939104" y="830"/>
                </a:lnTo>
                <a:lnTo>
                  <a:pt x="871330" y="3286"/>
                </a:lnTo>
                <a:lnTo>
                  <a:pt x="804954" y="7313"/>
                </a:lnTo>
                <a:lnTo>
                  <a:pt x="740127" y="12858"/>
                </a:lnTo>
                <a:lnTo>
                  <a:pt x="676999" y="19868"/>
                </a:lnTo>
                <a:lnTo>
                  <a:pt x="615719" y="28289"/>
                </a:lnTo>
                <a:lnTo>
                  <a:pt x="556439" y="38067"/>
                </a:lnTo>
                <a:lnTo>
                  <a:pt x="499307" y="49148"/>
                </a:lnTo>
                <a:lnTo>
                  <a:pt x="444475" y="61480"/>
                </a:lnTo>
                <a:lnTo>
                  <a:pt x="392092" y="75009"/>
                </a:lnTo>
                <a:lnTo>
                  <a:pt x="342308" y="89680"/>
                </a:lnTo>
                <a:lnTo>
                  <a:pt x="295275" y="105441"/>
                </a:lnTo>
                <a:lnTo>
                  <a:pt x="251141" y="122238"/>
                </a:lnTo>
                <a:lnTo>
                  <a:pt x="210057" y="140017"/>
                </a:lnTo>
                <a:lnTo>
                  <a:pt x="172173" y="158725"/>
                </a:lnTo>
                <a:lnTo>
                  <a:pt x="137639" y="178307"/>
                </a:lnTo>
                <a:lnTo>
                  <a:pt x="79224" y="219884"/>
                </a:lnTo>
                <a:lnTo>
                  <a:pt x="36011" y="264318"/>
                </a:lnTo>
                <a:lnTo>
                  <a:pt x="9203" y="311181"/>
                </a:lnTo>
                <a:lnTo>
                  <a:pt x="0" y="360044"/>
                </a:lnTo>
                <a:lnTo>
                  <a:pt x="2325" y="384699"/>
                </a:lnTo>
                <a:lnTo>
                  <a:pt x="20481" y="432616"/>
                </a:lnTo>
                <a:lnTo>
                  <a:pt x="55642" y="478318"/>
                </a:lnTo>
                <a:lnTo>
                  <a:pt x="106606" y="521377"/>
                </a:lnTo>
                <a:lnTo>
                  <a:pt x="172173" y="561364"/>
                </a:lnTo>
                <a:lnTo>
                  <a:pt x="210057" y="580072"/>
                </a:lnTo>
                <a:lnTo>
                  <a:pt x="251141" y="597851"/>
                </a:lnTo>
                <a:lnTo>
                  <a:pt x="295275" y="614648"/>
                </a:lnTo>
                <a:lnTo>
                  <a:pt x="342308" y="630409"/>
                </a:lnTo>
                <a:lnTo>
                  <a:pt x="392092" y="645080"/>
                </a:lnTo>
                <a:lnTo>
                  <a:pt x="444475" y="658609"/>
                </a:lnTo>
                <a:lnTo>
                  <a:pt x="499307" y="670941"/>
                </a:lnTo>
                <a:lnTo>
                  <a:pt x="556439" y="682022"/>
                </a:lnTo>
                <a:lnTo>
                  <a:pt x="615719" y="691800"/>
                </a:lnTo>
                <a:lnTo>
                  <a:pt x="676999" y="700221"/>
                </a:lnTo>
                <a:lnTo>
                  <a:pt x="740127" y="707231"/>
                </a:lnTo>
                <a:lnTo>
                  <a:pt x="804954" y="712776"/>
                </a:lnTo>
                <a:lnTo>
                  <a:pt x="871330" y="716803"/>
                </a:lnTo>
                <a:lnTo>
                  <a:pt x="939104" y="719259"/>
                </a:lnTo>
                <a:lnTo>
                  <a:pt x="1008126" y="720089"/>
                </a:lnTo>
                <a:lnTo>
                  <a:pt x="1077147" y="719259"/>
                </a:lnTo>
                <a:lnTo>
                  <a:pt x="1144921" y="716803"/>
                </a:lnTo>
                <a:lnTo>
                  <a:pt x="1211297" y="712776"/>
                </a:lnTo>
                <a:lnTo>
                  <a:pt x="1276124" y="707231"/>
                </a:lnTo>
                <a:lnTo>
                  <a:pt x="1339252" y="700221"/>
                </a:lnTo>
                <a:lnTo>
                  <a:pt x="1400532" y="691800"/>
                </a:lnTo>
                <a:lnTo>
                  <a:pt x="1459812" y="682022"/>
                </a:lnTo>
                <a:lnTo>
                  <a:pt x="1516944" y="670941"/>
                </a:lnTo>
                <a:lnTo>
                  <a:pt x="1571776" y="658609"/>
                </a:lnTo>
                <a:lnTo>
                  <a:pt x="1624159" y="645080"/>
                </a:lnTo>
                <a:lnTo>
                  <a:pt x="1673943" y="630409"/>
                </a:lnTo>
                <a:lnTo>
                  <a:pt x="1720977" y="614648"/>
                </a:lnTo>
                <a:lnTo>
                  <a:pt x="1765110" y="597851"/>
                </a:lnTo>
                <a:lnTo>
                  <a:pt x="1806194" y="580072"/>
                </a:lnTo>
                <a:lnTo>
                  <a:pt x="1844078" y="561364"/>
                </a:lnTo>
                <a:lnTo>
                  <a:pt x="1878612" y="541781"/>
                </a:lnTo>
                <a:lnTo>
                  <a:pt x="1937027" y="500205"/>
                </a:lnTo>
                <a:lnTo>
                  <a:pt x="1980240" y="455771"/>
                </a:lnTo>
                <a:lnTo>
                  <a:pt x="2007048" y="408908"/>
                </a:lnTo>
                <a:lnTo>
                  <a:pt x="2016252" y="360044"/>
                </a:lnTo>
                <a:lnTo>
                  <a:pt x="2013926" y="335390"/>
                </a:lnTo>
                <a:lnTo>
                  <a:pt x="1995770" y="287473"/>
                </a:lnTo>
                <a:lnTo>
                  <a:pt x="1960609" y="241771"/>
                </a:lnTo>
                <a:lnTo>
                  <a:pt x="1909645" y="198712"/>
                </a:lnTo>
                <a:lnTo>
                  <a:pt x="1844078" y="158725"/>
                </a:lnTo>
                <a:lnTo>
                  <a:pt x="1806194" y="140017"/>
                </a:lnTo>
                <a:lnTo>
                  <a:pt x="1765110" y="122238"/>
                </a:lnTo>
                <a:lnTo>
                  <a:pt x="1720977" y="105441"/>
                </a:lnTo>
                <a:lnTo>
                  <a:pt x="1673943" y="89680"/>
                </a:lnTo>
                <a:lnTo>
                  <a:pt x="1624159" y="75009"/>
                </a:lnTo>
                <a:lnTo>
                  <a:pt x="1571776" y="61480"/>
                </a:lnTo>
                <a:lnTo>
                  <a:pt x="1516944" y="49148"/>
                </a:lnTo>
                <a:lnTo>
                  <a:pt x="1459812" y="38067"/>
                </a:lnTo>
                <a:lnTo>
                  <a:pt x="1400532" y="28289"/>
                </a:lnTo>
                <a:lnTo>
                  <a:pt x="1339252" y="19868"/>
                </a:lnTo>
                <a:lnTo>
                  <a:pt x="1276124" y="12858"/>
                </a:lnTo>
                <a:lnTo>
                  <a:pt x="1211297" y="7313"/>
                </a:lnTo>
                <a:lnTo>
                  <a:pt x="1144921" y="3286"/>
                </a:lnTo>
                <a:lnTo>
                  <a:pt x="1077147" y="830"/>
                </a:lnTo>
                <a:lnTo>
                  <a:pt x="1008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87572" y="4736826"/>
            <a:ext cx="2016760" cy="720090"/>
          </a:xfrm>
          <a:custGeom>
            <a:avLst/>
            <a:gdLst/>
            <a:ahLst/>
            <a:cxnLst/>
            <a:rect l="l" t="t" r="r" b="b"/>
            <a:pathLst>
              <a:path w="2016760" h="720089">
                <a:moveTo>
                  <a:pt x="0" y="360044"/>
                </a:moveTo>
                <a:lnTo>
                  <a:pt x="9203" y="311181"/>
                </a:lnTo>
                <a:lnTo>
                  <a:pt x="36011" y="264318"/>
                </a:lnTo>
                <a:lnTo>
                  <a:pt x="79224" y="219884"/>
                </a:lnTo>
                <a:lnTo>
                  <a:pt x="137639" y="178307"/>
                </a:lnTo>
                <a:lnTo>
                  <a:pt x="172173" y="158725"/>
                </a:lnTo>
                <a:lnTo>
                  <a:pt x="210057" y="140017"/>
                </a:lnTo>
                <a:lnTo>
                  <a:pt x="251141" y="122238"/>
                </a:lnTo>
                <a:lnTo>
                  <a:pt x="295275" y="105441"/>
                </a:lnTo>
                <a:lnTo>
                  <a:pt x="342308" y="89680"/>
                </a:lnTo>
                <a:lnTo>
                  <a:pt x="392092" y="75009"/>
                </a:lnTo>
                <a:lnTo>
                  <a:pt x="444475" y="61480"/>
                </a:lnTo>
                <a:lnTo>
                  <a:pt x="499307" y="49148"/>
                </a:lnTo>
                <a:lnTo>
                  <a:pt x="556439" y="38067"/>
                </a:lnTo>
                <a:lnTo>
                  <a:pt x="615719" y="28289"/>
                </a:lnTo>
                <a:lnTo>
                  <a:pt x="676999" y="19868"/>
                </a:lnTo>
                <a:lnTo>
                  <a:pt x="740127" y="12858"/>
                </a:lnTo>
                <a:lnTo>
                  <a:pt x="804954" y="7313"/>
                </a:lnTo>
                <a:lnTo>
                  <a:pt x="871330" y="3286"/>
                </a:lnTo>
                <a:lnTo>
                  <a:pt x="939104" y="830"/>
                </a:lnTo>
                <a:lnTo>
                  <a:pt x="1008126" y="0"/>
                </a:lnTo>
                <a:lnTo>
                  <a:pt x="1077147" y="830"/>
                </a:lnTo>
                <a:lnTo>
                  <a:pt x="1144921" y="3286"/>
                </a:lnTo>
                <a:lnTo>
                  <a:pt x="1211297" y="7313"/>
                </a:lnTo>
                <a:lnTo>
                  <a:pt x="1276124" y="12858"/>
                </a:lnTo>
                <a:lnTo>
                  <a:pt x="1339252" y="19868"/>
                </a:lnTo>
                <a:lnTo>
                  <a:pt x="1400532" y="28289"/>
                </a:lnTo>
                <a:lnTo>
                  <a:pt x="1459812" y="38067"/>
                </a:lnTo>
                <a:lnTo>
                  <a:pt x="1516944" y="49148"/>
                </a:lnTo>
                <a:lnTo>
                  <a:pt x="1571776" y="61480"/>
                </a:lnTo>
                <a:lnTo>
                  <a:pt x="1624159" y="75009"/>
                </a:lnTo>
                <a:lnTo>
                  <a:pt x="1673943" y="89680"/>
                </a:lnTo>
                <a:lnTo>
                  <a:pt x="1720977" y="105441"/>
                </a:lnTo>
                <a:lnTo>
                  <a:pt x="1765110" y="122238"/>
                </a:lnTo>
                <a:lnTo>
                  <a:pt x="1806194" y="140017"/>
                </a:lnTo>
                <a:lnTo>
                  <a:pt x="1844078" y="158725"/>
                </a:lnTo>
                <a:lnTo>
                  <a:pt x="1878612" y="178307"/>
                </a:lnTo>
                <a:lnTo>
                  <a:pt x="1937027" y="219884"/>
                </a:lnTo>
                <a:lnTo>
                  <a:pt x="1980240" y="264318"/>
                </a:lnTo>
                <a:lnTo>
                  <a:pt x="2007048" y="311181"/>
                </a:lnTo>
                <a:lnTo>
                  <a:pt x="2016252" y="360044"/>
                </a:lnTo>
                <a:lnTo>
                  <a:pt x="2013926" y="384699"/>
                </a:lnTo>
                <a:lnTo>
                  <a:pt x="2007048" y="408908"/>
                </a:lnTo>
                <a:lnTo>
                  <a:pt x="1980240" y="455771"/>
                </a:lnTo>
                <a:lnTo>
                  <a:pt x="1937027" y="500205"/>
                </a:lnTo>
                <a:lnTo>
                  <a:pt x="1878612" y="541781"/>
                </a:lnTo>
                <a:lnTo>
                  <a:pt x="1844078" y="561364"/>
                </a:lnTo>
                <a:lnTo>
                  <a:pt x="1806194" y="580072"/>
                </a:lnTo>
                <a:lnTo>
                  <a:pt x="1765110" y="597851"/>
                </a:lnTo>
                <a:lnTo>
                  <a:pt x="1720977" y="614648"/>
                </a:lnTo>
                <a:lnTo>
                  <a:pt x="1673943" y="630409"/>
                </a:lnTo>
                <a:lnTo>
                  <a:pt x="1624159" y="645080"/>
                </a:lnTo>
                <a:lnTo>
                  <a:pt x="1571776" y="658609"/>
                </a:lnTo>
                <a:lnTo>
                  <a:pt x="1516944" y="670941"/>
                </a:lnTo>
                <a:lnTo>
                  <a:pt x="1459812" y="682022"/>
                </a:lnTo>
                <a:lnTo>
                  <a:pt x="1400532" y="691800"/>
                </a:lnTo>
                <a:lnTo>
                  <a:pt x="1339252" y="700221"/>
                </a:lnTo>
                <a:lnTo>
                  <a:pt x="1276124" y="707231"/>
                </a:lnTo>
                <a:lnTo>
                  <a:pt x="1211297" y="712776"/>
                </a:lnTo>
                <a:lnTo>
                  <a:pt x="1144921" y="716803"/>
                </a:lnTo>
                <a:lnTo>
                  <a:pt x="1077147" y="719259"/>
                </a:lnTo>
                <a:lnTo>
                  <a:pt x="1008126" y="720089"/>
                </a:lnTo>
                <a:lnTo>
                  <a:pt x="939104" y="719259"/>
                </a:lnTo>
                <a:lnTo>
                  <a:pt x="871330" y="716803"/>
                </a:lnTo>
                <a:lnTo>
                  <a:pt x="804954" y="712776"/>
                </a:lnTo>
                <a:lnTo>
                  <a:pt x="740127" y="707231"/>
                </a:lnTo>
                <a:lnTo>
                  <a:pt x="676999" y="700221"/>
                </a:lnTo>
                <a:lnTo>
                  <a:pt x="615719" y="691800"/>
                </a:lnTo>
                <a:lnTo>
                  <a:pt x="556439" y="682022"/>
                </a:lnTo>
                <a:lnTo>
                  <a:pt x="499307" y="670940"/>
                </a:lnTo>
                <a:lnTo>
                  <a:pt x="444475" y="658609"/>
                </a:lnTo>
                <a:lnTo>
                  <a:pt x="392092" y="645080"/>
                </a:lnTo>
                <a:lnTo>
                  <a:pt x="342308" y="630409"/>
                </a:lnTo>
                <a:lnTo>
                  <a:pt x="295275" y="614648"/>
                </a:lnTo>
                <a:lnTo>
                  <a:pt x="251141" y="597851"/>
                </a:lnTo>
                <a:lnTo>
                  <a:pt x="210057" y="580072"/>
                </a:lnTo>
                <a:lnTo>
                  <a:pt x="172173" y="561364"/>
                </a:lnTo>
                <a:lnTo>
                  <a:pt x="137639" y="541781"/>
                </a:lnTo>
                <a:lnTo>
                  <a:pt x="79224" y="500205"/>
                </a:lnTo>
                <a:lnTo>
                  <a:pt x="36011" y="455771"/>
                </a:lnTo>
                <a:lnTo>
                  <a:pt x="9203" y="408908"/>
                </a:lnTo>
                <a:lnTo>
                  <a:pt x="0" y="360044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48582" y="4809533"/>
            <a:ext cx="1094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define</a:t>
            </a:r>
            <a:endParaRPr sz="18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function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76117" y="5608116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60567" y="5609945"/>
            <a:ext cx="7493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-printf()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-scanf()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-pow()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-ceil()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25799" y="4580890"/>
            <a:ext cx="1292860" cy="513080"/>
          </a:xfrm>
          <a:custGeom>
            <a:avLst/>
            <a:gdLst/>
            <a:ahLst/>
            <a:cxnLst/>
            <a:rect l="l" t="t" r="r" b="b"/>
            <a:pathLst>
              <a:path w="1292860" h="513079">
                <a:moveTo>
                  <a:pt x="92583" y="387350"/>
                </a:moveTo>
                <a:lnTo>
                  <a:pt x="83566" y="388239"/>
                </a:lnTo>
                <a:lnTo>
                  <a:pt x="78612" y="394335"/>
                </a:lnTo>
                <a:lnTo>
                  <a:pt x="0" y="489839"/>
                </a:lnTo>
                <a:lnTo>
                  <a:pt x="129540" y="512572"/>
                </a:lnTo>
                <a:lnTo>
                  <a:pt x="137033" y="507365"/>
                </a:lnTo>
                <a:lnTo>
                  <a:pt x="138430" y="499618"/>
                </a:lnTo>
                <a:lnTo>
                  <a:pt x="139450" y="493395"/>
                </a:lnTo>
                <a:lnTo>
                  <a:pt x="31496" y="493395"/>
                </a:lnTo>
                <a:lnTo>
                  <a:pt x="21590" y="466598"/>
                </a:lnTo>
                <a:lnTo>
                  <a:pt x="71169" y="448255"/>
                </a:lnTo>
                <a:lnTo>
                  <a:pt x="100584" y="412496"/>
                </a:lnTo>
                <a:lnTo>
                  <a:pt x="105663" y="406400"/>
                </a:lnTo>
                <a:lnTo>
                  <a:pt x="104775" y="397383"/>
                </a:lnTo>
                <a:lnTo>
                  <a:pt x="98679" y="392303"/>
                </a:lnTo>
                <a:lnTo>
                  <a:pt x="92583" y="387350"/>
                </a:lnTo>
                <a:close/>
              </a:path>
              <a:path w="1292860" h="513079">
                <a:moveTo>
                  <a:pt x="71169" y="448255"/>
                </a:moveTo>
                <a:lnTo>
                  <a:pt x="21590" y="466598"/>
                </a:lnTo>
                <a:lnTo>
                  <a:pt x="31496" y="493395"/>
                </a:lnTo>
                <a:lnTo>
                  <a:pt x="43167" y="489077"/>
                </a:lnTo>
                <a:lnTo>
                  <a:pt x="37592" y="489077"/>
                </a:lnTo>
                <a:lnTo>
                  <a:pt x="28956" y="465963"/>
                </a:lnTo>
                <a:lnTo>
                  <a:pt x="56604" y="465963"/>
                </a:lnTo>
                <a:lnTo>
                  <a:pt x="71169" y="448255"/>
                </a:lnTo>
                <a:close/>
              </a:path>
              <a:path w="1292860" h="513079">
                <a:moveTo>
                  <a:pt x="80987" y="475085"/>
                </a:moveTo>
                <a:lnTo>
                  <a:pt x="31496" y="493395"/>
                </a:lnTo>
                <a:lnTo>
                  <a:pt x="139450" y="493395"/>
                </a:lnTo>
                <a:lnTo>
                  <a:pt x="139700" y="491871"/>
                </a:lnTo>
                <a:lnTo>
                  <a:pt x="134493" y="484505"/>
                </a:lnTo>
                <a:lnTo>
                  <a:pt x="80987" y="475085"/>
                </a:lnTo>
                <a:close/>
              </a:path>
              <a:path w="1292860" h="513079">
                <a:moveTo>
                  <a:pt x="28956" y="465963"/>
                </a:moveTo>
                <a:lnTo>
                  <a:pt x="37592" y="489077"/>
                </a:lnTo>
                <a:lnTo>
                  <a:pt x="53119" y="470199"/>
                </a:lnTo>
                <a:lnTo>
                  <a:pt x="28956" y="465963"/>
                </a:lnTo>
                <a:close/>
              </a:path>
              <a:path w="1292860" h="513079">
                <a:moveTo>
                  <a:pt x="53119" y="470199"/>
                </a:moveTo>
                <a:lnTo>
                  <a:pt x="37592" y="489077"/>
                </a:lnTo>
                <a:lnTo>
                  <a:pt x="43167" y="489077"/>
                </a:lnTo>
                <a:lnTo>
                  <a:pt x="80987" y="475085"/>
                </a:lnTo>
                <a:lnTo>
                  <a:pt x="53119" y="470199"/>
                </a:lnTo>
                <a:close/>
              </a:path>
              <a:path w="1292860" h="513079">
                <a:moveTo>
                  <a:pt x="1282827" y="0"/>
                </a:moveTo>
                <a:lnTo>
                  <a:pt x="71169" y="448255"/>
                </a:lnTo>
                <a:lnTo>
                  <a:pt x="53119" y="470199"/>
                </a:lnTo>
                <a:lnTo>
                  <a:pt x="80987" y="475085"/>
                </a:lnTo>
                <a:lnTo>
                  <a:pt x="1292733" y="26797"/>
                </a:lnTo>
                <a:lnTo>
                  <a:pt x="1282827" y="0"/>
                </a:lnTo>
                <a:close/>
              </a:path>
              <a:path w="1292860" h="513079">
                <a:moveTo>
                  <a:pt x="56604" y="465963"/>
                </a:moveTo>
                <a:lnTo>
                  <a:pt x="28956" y="465963"/>
                </a:lnTo>
                <a:lnTo>
                  <a:pt x="53119" y="470199"/>
                </a:lnTo>
                <a:lnTo>
                  <a:pt x="56604" y="465963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40743" y="4545965"/>
            <a:ext cx="1301115" cy="513080"/>
          </a:xfrm>
          <a:custGeom>
            <a:avLst/>
            <a:gdLst/>
            <a:ahLst/>
            <a:cxnLst/>
            <a:rect l="l" t="t" r="r" b="b"/>
            <a:pathLst>
              <a:path w="1301114" h="513079">
                <a:moveTo>
                  <a:pt x="1219910" y="475248"/>
                </a:moveTo>
                <a:lnTo>
                  <a:pt x="1166622" y="484759"/>
                </a:lnTo>
                <a:lnTo>
                  <a:pt x="1161415" y="492125"/>
                </a:lnTo>
                <a:lnTo>
                  <a:pt x="1162812" y="499872"/>
                </a:lnTo>
                <a:lnTo>
                  <a:pt x="1164082" y="507746"/>
                </a:lnTo>
                <a:lnTo>
                  <a:pt x="1171575" y="512826"/>
                </a:lnTo>
                <a:lnTo>
                  <a:pt x="1280338" y="493522"/>
                </a:lnTo>
                <a:lnTo>
                  <a:pt x="1269619" y="493522"/>
                </a:lnTo>
                <a:lnTo>
                  <a:pt x="1219910" y="475248"/>
                </a:lnTo>
                <a:close/>
              </a:path>
              <a:path w="1301114" h="513079">
                <a:moveTo>
                  <a:pt x="1247882" y="470265"/>
                </a:moveTo>
                <a:lnTo>
                  <a:pt x="1219910" y="475248"/>
                </a:lnTo>
                <a:lnTo>
                  <a:pt x="1269619" y="493522"/>
                </a:lnTo>
                <a:lnTo>
                  <a:pt x="1271207" y="489204"/>
                </a:lnTo>
                <a:lnTo>
                  <a:pt x="1263523" y="489204"/>
                </a:lnTo>
                <a:lnTo>
                  <a:pt x="1247882" y="470265"/>
                </a:lnTo>
                <a:close/>
              </a:path>
              <a:path w="1301114" h="513079">
                <a:moveTo>
                  <a:pt x="1208278" y="387477"/>
                </a:moveTo>
                <a:lnTo>
                  <a:pt x="1196213" y="397510"/>
                </a:lnTo>
                <a:lnTo>
                  <a:pt x="1195324" y="406527"/>
                </a:lnTo>
                <a:lnTo>
                  <a:pt x="1200277" y="412623"/>
                </a:lnTo>
                <a:lnTo>
                  <a:pt x="1229744" y="448302"/>
                </a:lnTo>
                <a:lnTo>
                  <a:pt x="1279525" y="466598"/>
                </a:lnTo>
                <a:lnTo>
                  <a:pt x="1269619" y="493522"/>
                </a:lnTo>
                <a:lnTo>
                  <a:pt x="1280338" y="493522"/>
                </a:lnTo>
                <a:lnTo>
                  <a:pt x="1301115" y="489839"/>
                </a:lnTo>
                <a:lnTo>
                  <a:pt x="1222375" y="394462"/>
                </a:lnTo>
                <a:lnTo>
                  <a:pt x="1217295" y="388366"/>
                </a:lnTo>
                <a:lnTo>
                  <a:pt x="1208278" y="387477"/>
                </a:lnTo>
                <a:close/>
              </a:path>
              <a:path w="1301114" h="513079">
                <a:moveTo>
                  <a:pt x="1272032" y="465963"/>
                </a:moveTo>
                <a:lnTo>
                  <a:pt x="1247882" y="470265"/>
                </a:lnTo>
                <a:lnTo>
                  <a:pt x="1263523" y="489204"/>
                </a:lnTo>
                <a:lnTo>
                  <a:pt x="1272032" y="465963"/>
                </a:lnTo>
                <a:close/>
              </a:path>
              <a:path w="1301114" h="513079">
                <a:moveTo>
                  <a:pt x="1277797" y="465963"/>
                </a:moveTo>
                <a:lnTo>
                  <a:pt x="1272032" y="465963"/>
                </a:lnTo>
                <a:lnTo>
                  <a:pt x="1263523" y="489204"/>
                </a:lnTo>
                <a:lnTo>
                  <a:pt x="1271207" y="489204"/>
                </a:lnTo>
                <a:lnTo>
                  <a:pt x="1279525" y="466598"/>
                </a:lnTo>
                <a:lnTo>
                  <a:pt x="1277797" y="465963"/>
                </a:lnTo>
                <a:close/>
              </a:path>
              <a:path w="1301114" h="513079">
                <a:moveTo>
                  <a:pt x="9906" y="0"/>
                </a:moveTo>
                <a:lnTo>
                  <a:pt x="0" y="26797"/>
                </a:lnTo>
                <a:lnTo>
                  <a:pt x="1219910" y="475248"/>
                </a:lnTo>
                <a:lnTo>
                  <a:pt x="1247882" y="470265"/>
                </a:lnTo>
                <a:lnTo>
                  <a:pt x="1229744" y="448302"/>
                </a:lnTo>
                <a:lnTo>
                  <a:pt x="9906" y="0"/>
                </a:lnTo>
                <a:close/>
              </a:path>
              <a:path w="1301114" h="513079">
                <a:moveTo>
                  <a:pt x="1229744" y="448302"/>
                </a:moveTo>
                <a:lnTo>
                  <a:pt x="1247882" y="470265"/>
                </a:lnTo>
                <a:lnTo>
                  <a:pt x="1272032" y="465963"/>
                </a:lnTo>
                <a:lnTo>
                  <a:pt x="1277797" y="465963"/>
                </a:lnTo>
                <a:lnTo>
                  <a:pt x="1229744" y="448302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4"/>
          <p:cNvSpPr/>
          <p:nvPr/>
        </p:nvSpPr>
        <p:spPr>
          <a:xfrm>
            <a:off x="104999" y="1219200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532" y="1412836"/>
            <a:ext cx="4572000" cy="424751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276669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Berlin Sans FB"/>
                <a:cs typeface="Berlin Sans FB"/>
              </a:rPr>
              <a:t>#include &lt;stdio.h&gt;  #include</a:t>
            </a:r>
            <a:r>
              <a:rPr sz="1800" spc="-9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&lt;conio.h&gt;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void</a:t>
            </a:r>
            <a:r>
              <a:rPr sz="1800" spc="-10" dirty="0">
                <a:latin typeface="Berlin Sans FB"/>
                <a:cs typeface="Berlin Sans FB"/>
              </a:rPr>
              <a:t> main()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318135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10" dirty="0">
                <a:latin typeface="Berlin Sans FB"/>
                <a:cs typeface="Berlin Sans FB"/>
              </a:rPr>
              <a:t> </a:t>
            </a:r>
            <a:r>
              <a:rPr sz="1800" spc="-10" dirty="0">
                <a:latin typeface="Berlin Sans FB"/>
                <a:cs typeface="Berlin Sans FB"/>
              </a:rPr>
              <a:t>i=9;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18135" marR="50038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printf("Value </a:t>
            </a:r>
            <a:r>
              <a:rPr sz="1800" dirty="0">
                <a:latin typeface="Berlin Sans FB"/>
                <a:cs typeface="Berlin Sans FB"/>
              </a:rPr>
              <a:t>of i : </a:t>
            </a:r>
            <a:r>
              <a:rPr sz="1800" spc="-10" dirty="0">
                <a:latin typeface="Berlin Sans FB"/>
                <a:cs typeface="Berlin Sans FB"/>
              </a:rPr>
              <a:t>%d\n",i);  </a:t>
            </a:r>
            <a:r>
              <a:rPr sz="1800" spc="-5" dirty="0">
                <a:latin typeface="Berlin Sans FB"/>
                <a:cs typeface="Berlin Sans FB"/>
              </a:rPr>
              <a:t>printf("Address of </a:t>
            </a:r>
            <a:r>
              <a:rPr sz="1800" dirty="0">
                <a:latin typeface="Berlin Sans FB"/>
                <a:cs typeface="Berlin Sans FB"/>
              </a:rPr>
              <a:t>i </a:t>
            </a:r>
            <a:r>
              <a:rPr sz="1800" spc="-5" dirty="0">
                <a:latin typeface="Berlin Sans FB"/>
                <a:cs typeface="Berlin Sans FB"/>
              </a:rPr>
              <a:t>%d\n", &amp;i);  printf("Value at address of </a:t>
            </a:r>
            <a:r>
              <a:rPr sz="1800" spc="-10" dirty="0">
                <a:latin typeface="Berlin Sans FB"/>
                <a:cs typeface="Berlin Sans FB"/>
              </a:rPr>
              <a:t>i: </a:t>
            </a:r>
            <a:r>
              <a:rPr sz="1800" spc="-5" dirty="0">
                <a:latin typeface="Berlin Sans FB"/>
                <a:cs typeface="Berlin Sans FB"/>
              </a:rPr>
              <a:t>%d",</a:t>
            </a:r>
            <a:r>
              <a:rPr sz="1800" spc="2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*(&amp;i));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getch();</a:t>
            </a:r>
            <a:endParaRPr sz="1800">
              <a:latin typeface="Berlin Sans FB"/>
              <a:cs typeface="Berlin Sans FB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2247" y="1296924"/>
            <a:ext cx="4111752" cy="1938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6340" y="1271016"/>
            <a:ext cx="4113275" cy="1940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5819" y="1420622"/>
            <a:ext cx="3822065" cy="1648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2926" y="3565652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erlin Sans FB"/>
                <a:cs typeface="Berlin Sans FB"/>
              </a:rPr>
              <a:t>* Symbols called the value </a:t>
            </a:r>
            <a:r>
              <a:rPr sz="1800" spc="-5" dirty="0">
                <a:latin typeface="Berlin Sans FB"/>
                <a:cs typeface="Berlin Sans FB"/>
              </a:rPr>
              <a:t>at </a:t>
            </a:r>
            <a:r>
              <a:rPr sz="1800" dirty="0">
                <a:latin typeface="Berlin Sans FB"/>
                <a:cs typeface="Berlin Sans FB"/>
              </a:rPr>
              <a:t>the</a:t>
            </a:r>
            <a:r>
              <a:rPr sz="1800" spc="-14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address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236" y="0"/>
            <a:ext cx="7801356" cy="39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7727" y="164592"/>
            <a:ext cx="2834640" cy="835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1067" y="0"/>
            <a:ext cx="6941961" cy="335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2409" y="99694"/>
            <a:ext cx="126238" cy="93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4642" y="99694"/>
            <a:ext cx="126237" cy="93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822" y="99694"/>
            <a:ext cx="126238" cy="93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77784" y="1015"/>
            <a:ext cx="145161" cy="191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4527" y="1015"/>
            <a:ext cx="138683" cy="67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198" y="1015"/>
            <a:ext cx="131572" cy="1912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0283" y="1015"/>
            <a:ext cx="138683" cy="673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54857" y="1015"/>
            <a:ext cx="134747" cy="185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3129" y="1015"/>
            <a:ext cx="134747" cy="185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7120" y="0"/>
            <a:ext cx="222630" cy="2396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0984" y="0"/>
            <a:ext cx="221710" cy="2335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2979" y="0"/>
            <a:ext cx="114770" cy="1609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9200" y="0"/>
            <a:ext cx="219710" cy="335280"/>
          </a:xfrm>
          <a:custGeom>
            <a:avLst/>
            <a:gdLst/>
            <a:ahLst/>
            <a:cxnLst/>
            <a:rect l="l" t="t" r="r" b="b"/>
            <a:pathLst>
              <a:path w="219710" h="335280">
                <a:moveTo>
                  <a:pt x="219484" y="0"/>
                </a:moveTo>
                <a:lnTo>
                  <a:pt x="134121" y="231901"/>
                </a:lnTo>
                <a:lnTo>
                  <a:pt x="133994" y="232282"/>
                </a:lnTo>
                <a:lnTo>
                  <a:pt x="118119" y="273542"/>
                </a:lnTo>
                <a:lnTo>
                  <a:pt x="88701" y="318845"/>
                </a:lnTo>
                <a:lnTo>
                  <a:pt x="42427" y="335025"/>
                </a:lnTo>
                <a:lnTo>
                  <a:pt x="35643" y="334646"/>
                </a:lnTo>
                <a:lnTo>
                  <a:pt x="27870" y="333517"/>
                </a:lnTo>
                <a:lnTo>
                  <a:pt x="19121" y="331650"/>
                </a:lnTo>
                <a:lnTo>
                  <a:pt x="9407" y="329056"/>
                </a:lnTo>
                <a:lnTo>
                  <a:pt x="4708" y="278892"/>
                </a:lnTo>
                <a:lnTo>
                  <a:pt x="13424" y="280578"/>
                </a:lnTo>
                <a:lnTo>
                  <a:pt x="21282" y="281813"/>
                </a:lnTo>
                <a:lnTo>
                  <a:pt x="28283" y="282571"/>
                </a:lnTo>
                <a:lnTo>
                  <a:pt x="34426" y="282828"/>
                </a:lnTo>
                <a:lnTo>
                  <a:pt x="44452" y="282068"/>
                </a:lnTo>
                <a:lnTo>
                  <a:pt x="73590" y="253619"/>
                </a:lnTo>
                <a:lnTo>
                  <a:pt x="84083" y="226186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9204" y="0"/>
            <a:ext cx="222631" cy="2396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1329" y="0"/>
            <a:ext cx="53975" cy="230504"/>
          </a:xfrm>
          <a:custGeom>
            <a:avLst/>
            <a:gdLst/>
            <a:ahLst/>
            <a:cxnLst/>
            <a:rect l="l" t="t" r="r" b="b"/>
            <a:pathLst>
              <a:path w="53975" h="230504">
                <a:moveTo>
                  <a:pt x="53847" y="0"/>
                </a:moveTo>
                <a:lnTo>
                  <a:pt x="53847" y="230504"/>
                </a:lnTo>
                <a:lnTo>
                  <a:pt x="0" y="230504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0735" y="0"/>
            <a:ext cx="143816" cy="2335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4444" y="0"/>
            <a:ext cx="252095" cy="236854"/>
          </a:xfrm>
          <a:custGeom>
            <a:avLst/>
            <a:gdLst/>
            <a:ahLst/>
            <a:cxnLst/>
            <a:rect l="l" t="t" r="r" b="b"/>
            <a:pathLst>
              <a:path w="252095" h="236854">
                <a:moveTo>
                  <a:pt x="222032" y="0"/>
                </a:moveTo>
                <a:lnTo>
                  <a:pt x="231695" y="12055"/>
                </a:lnTo>
                <a:lnTo>
                  <a:pt x="242887" y="35258"/>
                </a:lnTo>
                <a:lnTo>
                  <a:pt x="249602" y="62104"/>
                </a:lnTo>
                <a:lnTo>
                  <a:pt x="251840" y="92582"/>
                </a:lnTo>
                <a:lnTo>
                  <a:pt x="249414" y="128895"/>
                </a:lnTo>
                <a:lnTo>
                  <a:pt x="230034" y="184469"/>
                </a:lnTo>
                <a:lnTo>
                  <a:pt x="193077" y="218116"/>
                </a:lnTo>
                <a:lnTo>
                  <a:pt x="149401" y="234551"/>
                </a:lnTo>
                <a:lnTo>
                  <a:pt x="125729" y="236600"/>
                </a:lnTo>
                <a:lnTo>
                  <a:pt x="101133" y="234485"/>
                </a:lnTo>
                <a:lnTo>
                  <a:pt x="56989" y="217634"/>
                </a:lnTo>
                <a:lnTo>
                  <a:pt x="21056" y="183659"/>
                </a:lnTo>
                <a:lnTo>
                  <a:pt x="2335" y="130561"/>
                </a:lnTo>
                <a:lnTo>
                  <a:pt x="0" y="96774"/>
                </a:lnTo>
                <a:lnTo>
                  <a:pt x="2262" y="63914"/>
                </a:lnTo>
                <a:lnTo>
                  <a:pt x="9048" y="35448"/>
                </a:lnTo>
                <a:lnTo>
                  <a:pt x="20359" y="11388"/>
                </a:lnTo>
                <a:lnTo>
                  <a:pt x="2954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7250" y="0"/>
            <a:ext cx="251078" cy="2396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97602" y="0"/>
            <a:ext cx="227202" cy="2396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5514" y="0"/>
            <a:ext cx="251078" cy="2396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0821" y="0"/>
            <a:ext cx="223392" cy="2335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3005" y="0"/>
            <a:ext cx="251079" cy="2396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3684" y="0"/>
            <a:ext cx="360680" cy="230504"/>
          </a:xfrm>
          <a:custGeom>
            <a:avLst/>
            <a:gdLst/>
            <a:ahLst/>
            <a:cxnLst/>
            <a:rect l="l" t="t" r="r" b="b"/>
            <a:pathLst>
              <a:path w="360679" h="230504">
                <a:moveTo>
                  <a:pt x="351418" y="0"/>
                </a:moveTo>
                <a:lnTo>
                  <a:pt x="355203" y="8858"/>
                </a:lnTo>
                <a:lnTo>
                  <a:pt x="359217" y="27265"/>
                </a:lnTo>
                <a:lnTo>
                  <a:pt x="360552" y="48386"/>
                </a:lnTo>
                <a:lnTo>
                  <a:pt x="360552" y="230504"/>
                </a:lnTo>
                <a:lnTo>
                  <a:pt x="306704" y="230504"/>
                </a:lnTo>
                <a:lnTo>
                  <a:pt x="306704" y="62738"/>
                </a:lnTo>
                <a:lnTo>
                  <a:pt x="306562" y="54405"/>
                </a:lnTo>
                <a:lnTo>
                  <a:pt x="293369" y="13207"/>
                </a:lnTo>
                <a:lnTo>
                  <a:pt x="265175" y="4572"/>
                </a:lnTo>
                <a:lnTo>
                  <a:pt x="253841" y="5597"/>
                </a:lnTo>
                <a:lnTo>
                  <a:pt x="216908" y="30724"/>
                </a:lnTo>
                <a:lnTo>
                  <a:pt x="207263" y="75819"/>
                </a:lnTo>
                <a:lnTo>
                  <a:pt x="207263" y="230504"/>
                </a:lnTo>
                <a:lnTo>
                  <a:pt x="153415" y="230504"/>
                </a:lnTo>
                <a:lnTo>
                  <a:pt x="153415" y="57911"/>
                </a:lnTo>
                <a:lnTo>
                  <a:pt x="152751" y="43479"/>
                </a:lnTo>
                <a:lnTo>
                  <a:pt x="130301" y="7318"/>
                </a:lnTo>
                <a:lnTo>
                  <a:pt x="113156" y="4572"/>
                </a:lnTo>
                <a:lnTo>
                  <a:pt x="100776" y="5691"/>
                </a:lnTo>
                <a:lnTo>
                  <a:pt x="63297" y="33454"/>
                </a:lnTo>
                <a:lnTo>
                  <a:pt x="53975" y="91694"/>
                </a:lnTo>
                <a:lnTo>
                  <a:pt x="53975" y="230504"/>
                </a:lnTo>
                <a:lnTo>
                  <a:pt x="0" y="230504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1516" y="0"/>
            <a:ext cx="238125" cy="335280"/>
          </a:xfrm>
          <a:custGeom>
            <a:avLst/>
            <a:gdLst/>
            <a:ahLst/>
            <a:cxnLst/>
            <a:rect l="l" t="t" r="r" b="b"/>
            <a:pathLst>
              <a:path w="238125" h="335280">
                <a:moveTo>
                  <a:pt x="237617" y="0"/>
                </a:moveTo>
                <a:lnTo>
                  <a:pt x="237617" y="190753"/>
                </a:lnTo>
                <a:lnTo>
                  <a:pt x="236882" y="216947"/>
                </a:lnTo>
                <a:lnTo>
                  <a:pt x="231080" y="259048"/>
                </a:lnTo>
                <a:lnTo>
                  <a:pt x="210153" y="300196"/>
                </a:lnTo>
                <a:lnTo>
                  <a:pt x="170007" y="326078"/>
                </a:lnTo>
                <a:lnTo>
                  <a:pt x="115697" y="335025"/>
                </a:lnTo>
                <a:lnTo>
                  <a:pt x="93932" y="333740"/>
                </a:lnTo>
                <a:lnTo>
                  <a:pt x="55832" y="323453"/>
                </a:lnTo>
                <a:lnTo>
                  <a:pt x="16462" y="286051"/>
                </a:lnTo>
                <a:lnTo>
                  <a:pt x="8762" y="241934"/>
                </a:lnTo>
                <a:lnTo>
                  <a:pt x="60833" y="249174"/>
                </a:lnTo>
                <a:lnTo>
                  <a:pt x="62811" y="259393"/>
                </a:lnTo>
                <a:lnTo>
                  <a:pt x="66087" y="267970"/>
                </a:lnTo>
                <a:lnTo>
                  <a:pt x="103191" y="288736"/>
                </a:lnTo>
                <a:lnTo>
                  <a:pt x="115188" y="289305"/>
                </a:lnTo>
                <a:lnTo>
                  <a:pt x="130169" y="288520"/>
                </a:lnTo>
                <a:lnTo>
                  <a:pt x="168326" y="269968"/>
                </a:lnTo>
                <a:lnTo>
                  <a:pt x="182086" y="223377"/>
                </a:lnTo>
                <a:lnTo>
                  <a:pt x="182880" y="196723"/>
                </a:lnTo>
                <a:lnTo>
                  <a:pt x="170854" y="211484"/>
                </a:lnTo>
                <a:lnTo>
                  <a:pt x="155733" y="222043"/>
                </a:lnTo>
                <a:lnTo>
                  <a:pt x="137517" y="228387"/>
                </a:lnTo>
                <a:lnTo>
                  <a:pt x="116205" y="230504"/>
                </a:lnTo>
                <a:lnTo>
                  <a:pt x="91150" y="228078"/>
                </a:lnTo>
                <a:lnTo>
                  <a:pt x="48946" y="208698"/>
                </a:lnTo>
                <a:lnTo>
                  <a:pt x="17841" y="171196"/>
                </a:lnTo>
                <a:lnTo>
                  <a:pt x="1978" y="122618"/>
                </a:lnTo>
                <a:lnTo>
                  <a:pt x="0" y="94615"/>
                </a:lnTo>
                <a:lnTo>
                  <a:pt x="1928" y="66488"/>
                </a:lnTo>
                <a:lnTo>
                  <a:pt x="7715" y="40766"/>
                </a:lnTo>
                <a:lnTo>
                  <a:pt x="17359" y="17426"/>
                </a:lnTo>
                <a:lnTo>
                  <a:pt x="28572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4164" y="0"/>
            <a:ext cx="143816" cy="2335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7745" y="0"/>
            <a:ext cx="251079" cy="2396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9789" y="0"/>
            <a:ext cx="238125" cy="335280"/>
          </a:xfrm>
          <a:custGeom>
            <a:avLst/>
            <a:gdLst/>
            <a:ahLst/>
            <a:cxnLst/>
            <a:rect l="l" t="t" r="r" b="b"/>
            <a:pathLst>
              <a:path w="238125" h="335280">
                <a:moveTo>
                  <a:pt x="237617" y="0"/>
                </a:moveTo>
                <a:lnTo>
                  <a:pt x="237617" y="190753"/>
                </a:lnTo>
                <a:lnTo>
                  <a:pt x="236882" y="216947"/>
                </a:lnTo>
                <a:lnTo>
                  <a:pt x="231080" y="259048"/>
                </a:lnTo>
                <a:lnTo>
                  <a:pt x="210153" y="300196"/>
                </a:lnTo>
                <a:lnTo>
                  <a:pt x="170007" y="326078"/>
                </a:lnTo>
                <a:lnTo>
                  <a:pt x="115697" y="335025"/>
                </a:lnTo>
                <a:lnTo>
                  <a:pt x="93932" y="333740"/>
                </a:lnTo>
                <a:lnTo>
                  <a:pt x="55832" y="323453"/>
                </a:lnTo>
                <a:lnTo>
                  <a:pt x="16462" y="286051"/>
                </a:lnTo>
                <a:lnTo>
                  <a:pt x="8762" y="241934"/>
                </a:lnTo>
                <a:lnTo>
                  <a:pt x="60833" y="249174"/>
                </a:lnTo>
                <a:lnTo>
                  <a:pt x="62811" y="259393"/>
                </a:lnTo>
                <a:lnTo>
                  <a:pt x="66087" y="267970"/>
                </a:lnTo>
                <a:lnTo>
                  <a:pt x="103191" y="288736"/>
                </a:lnTo>
                <a:lnTo>
                  <a:pt x="115188" y="289305"/>
                </a:lnTo>
                <a:lnTo>
                  <a:pt x="130169" y="288520"/>
                </a:lnTo>
                <a:lnTo>
                  <a:pt x="168326" y="269968"/>
                </a:lnTo>
                <a:lnTo>
                  <a:pt x="182086" y="223377"/>
                </a:lnTo>
                <a:lnTo>
                  <a:pt x="182880" y="196723"/>
                </a:lnTo>
                <a:lnTo>
                  <a:pt x="170854" y="211484"/>
                </a:lnTo>
                <a:lnTo>
                  <a:pt x="155733" y="222043"/>
                </a:lnTo>
                <a:lnTo>
                  <a:pt x="137517" y="228387"/>
                </a:lnTo>
                <a:lnTo>
                  <a:pt x="116205" y="230504"/>
                </a:lnTo>
                <a:lnTo>
                  <a:pt x="91150" y="228078"/>
                </a:lnTo>
                <a:lnTo>
                  <a:pt x="48946" y="208698"/>
                </a:lnTo>
                <a:lnTo>
                  <a:pt x="17841" y="171196"/>
                </a:lnTo>
                <a:lnTo>
                  <a:pt x="1978" y="122618"/>
                </a:lnTo>
                <a:lnTo>
                  <a:pt x="0" y="94615"/>
                </a:lnTo>
                <a:lnTo>
                  <a:pt x="1928" y="66488"/>
                </a:lnTo>
                <a:lnTo>
                  <a:pt x="7715" y="40766"/>
                </a:lnTo>
                <a:lnTo>
                  <a:pt x="17359" y="17426"/>
                </a:lnTo>
                <a:lnTo>
                  <a:pt x="28572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3089" y="0"/>
            <a:ext cx="223393" cy="2335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5866" y="0"/>
            <a:ext cx="227203" cy="2396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9833" y="0"/>
            <a:ext cx="227203" cy="2396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9925" y="0"/>
            <a:ext cx="251079" cy="2396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8356" y="0"/>
            <a:ext cx="160655" cy="34290"/>
          </a:xfrm>
          <a:custGeom>
            <a:avLst/>
            <a:gdLst/>
            <a:ahLst/>
            <a:cxnLst/>
            <a:rect l="l" t="t" r="r" b="b"/>
            <a:pathLst>
              <a:path w="160655" h="34290">
                <a:moveTo>
                  <a:pt x="0" y="0"/>
                </a:moveTo>
                <a:lnTo>
                  <a:pt x="0" y="34035"/>
                </a:lnTo>
                <a:lnTo>
                  <a:pt x="86398" y="34035"/>
                </a:lnTo>
                <a:lnTo>
                  <a:pt x="121017" y="30273"/>
                </a:lnTo>
                <a:lnTo>
                  <a:pt x="145756" y="18986"/>
                </a:lnTo>
                <a:lnTo>
                  <a:pt x="160605" y="174"/>
                </a:lnTo>
                <a:lnTo>
                  <a:pt x="160638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49011" y="0"/>
            <a:ext cx="138557" cy="2369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4853" y="0"/>
            <a:ext cx="53975" cy="230504"/>
          </a:xfrm>
          <a:custGeom>
            <a:avLst/>
            <a:gdLst/>
            <a:ahLst/>
            <a:cxnLst/>
            <a:rect l="l" t="t" r="r" b="b"/>
            <a:pathLst>
              <a:path w="53975" h="230504">
                <a:moveTo>
                  <a:pt x="53848" y="0"/>
                </a:moveTo>
                <a:lnTo>
                  <a:pt x="53848" y="230504"/>
                </a:lnTo>
                <a:lnTo>
                  <a:pt x="0" y="230504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05653" y="0"/>
            <a:ext cx="237236" cy="2396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1067" y="0"/>
            <a:ext cx="279400" cy="230504"/>
          </a:xfrm>
          <a:custGeom>
            <a:avLst/>
            <a:gdLst/>
            <a:ahLst/>
            <a:cxnLst/>
            <a:rect l="l" t="t" r="r" b="b"/>
            <a:pathLst>
              <a:path w="279400" h="230504">
                <a:moveTo>
                  <a:pt x="278797" y="0"/>
                </a:moveTo>
                <a:lnTo>
                  <a:pt x="263076" y="38109"/>
                </a:lnTo>
                <a:lnTo>
                  <a:pt x="229478" y="68659"/>
                </a:lnTo>
                <a:lnTo>
                  <a:pt x="176802" y="84280"/>
                </a:lnTo>
                <a:lnTo>
                  <a:pt x="143192" y="86232"/>
                </a:lnTo>
                <a:lnTo>
                  <a:pt x="57289" y="86232"/>
                </a:lnTo>
                <a:lnTo>
                  <a:pt x="57289" y="230504"/>
                </a:lnTo>
                <a:lnTo>
                  <a:pt x="0" y="230504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27044" y="467994"/>
            <a:ext cx="2105532" cy="37820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0298" y="610616"/>
            <a:ext cx="138684" cy="673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20386" y="610616"/>
            <a:ext cx="138684" cy="673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41039" y="610616"/>
            <a:ext cx="138684" cy="673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7759" y="610616"/>
            <a:ext cx="138684" cy="673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84546" y="566547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3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0" y="155701"/>
                </a:lnTo>
                <a:lnTo>
                  <a:pt x="54863" y="155701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6" y="233806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2" y="180593"/>
                </a:lnTo>
                <a:lnTo>
                  <a:pt x="246506" y="186943"/>
                </a:lnTo>
                <a:lnTo>
                  <a:pt x="230203" y="228187"/>
                </a:lnTo>
                <a:lnTo>
                  <a:pt x="204469" y="257048"/>
                </a:lnTo>
                <a:lnTo>
                  <a:pt x="170195" y="273970"/>
                </a:lnTo>
                <a:lnTo>
                  <a:pt x="128396" y="279653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1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30038" y="566547"/>
            <a:ext cx="235585" cy="280035"/>
          </a:xfrm>
          <a:custGeom>
            <a:avLst/>
            <a:gdLst/>
            <a:ahLst/>
            <a:cxnLst/>
            <a:rect l="l" t="t" r="r" b="b"/>
            <a:pathLst>
              <a:path w="235585" h="280034">
                <a:moveTo>
                  <a:pt x="122300" y="0"/>
                </a:moveTo>
                <a:lnTo>
                  <a:pt x="160893" y="5445"/>
                </a:lnTo>
                <a:lnTo>
                  <a:pt x="207198" y="34347"/>
                </a:lnTo>
                <a:lnTo>
                  <a:pt x="225625" y="68689"/>
                </a:lnTo>
                <a:lnTo>
                  <a:pt x="230504" y="90550"/>
                </a:lnTo>
                <a:lnTo>
                  <a:pt x="179324" y="97916"/>
                </a:lnTo>
                <a:lnTo>
                  <a:pt x="175250" y="84768"/>
                </a:lnTo>
                <a:lnTo>
                  <a:pt x="170449" y="73691"/>
                </a:lnTo>
                <a:lnTo>
                  <a:pt x="134209" y="46353"/>
                </a:lnTo>
                <a:lnTo>
                  <a:pt x="124206" y="45592"/>
                </a:lnTo>
                <a:lnTo>
                  <a:pt x="108253" y="47116"/>
                </a:lnTo>
                <a:lnTo>
                  <a:pt x="72516" y="69976"/>
                </a:lnTo>
                <a:lnTo>
                  <a:pt x="55961" y="118054"/>
                </a:lnTo>
                <a:lnTo>
                  <a:pt x="54863" y="139318"/>
                </a:lnTo>
                <a:lnTo>
                  <a:pt x="55937" y="161063"/>
                </a:lnTo>
                <a:lnTo>
                  <a:pt x="72136" y="209676"/>
                </a:lnTo>
                <a:lnTo>
                  <a:pt x="106551" y="232286"/>
                </a:lnTo>
                <a:lnTo>
                  <a:pt x="121792" y="233806"/>
                </a:lnTo>
                <a:lnTo>
                  <a:pt x="134149" y="232878"/>
                </a:lnTo>
                <a:lnTo>
                  <a:pt x="169527" y="210258"/>
                </a:lnTo>
                <a:lnTo>
                  <a:pt x="182117" y="169163"/>
                </a:lnTo>
                <a:lnTo>
                  <a:pt x="235203" y="175260"/>
                </a:lnTo>
                <a:lnTo>
                  <a:pt x="220535" y="223440"/>
                </a:lnTo>
                <a:lnTo>
                  <a:pt x="194437" y="255524"/>
                </a:lnTo>
                <a:lnTo>
                  <a:pt x="160464" y="273637"/>
                </a:lnTo>
                <a:lnTo>
                  <a:pt x="122300" y="279653"/>
                </a:lnTo>
                <a:lnTo>
                  <a:pt x="94724" y="277250"/>
                </a:lnTo>
                <a:lnTo>
                  <a:pt x="49524" y="258062"/>
                </a:lnTo>
                <a:lnTo>
                  <a:pt x="17948" y="220559"/>
                </a:lnTo>
                <a:lnTo>
                  <a:pt x="1998" y="170076"/>
                </a:lnTo>
                <a:lnTo>
                  <a:pt x="0" y="140335"/>
                </a:lnTo>
                <a:lnTo>
                  <a:pt x="1142" y="115710"/>
                </a:lnTo>
                <a:lnTo>
                  <a:pt x="10286" y="74130"/>
                </a:lnTo>
                <a:lnTo>
                  <a:pt x="38957" y="30368"/>
                </a:lnTo>
                <a:lnTo>
                  <a:pt x="78366" y="7233"/>
                </a:lnTo>
                <a:lnTo>
                  <a:pt x="107322" y="807"/>
                </a:lnTo>
                <a:lnTo>
                  <a:pt x="12230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62448" y="566547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364" y="0"/>
                </a:moveTo>
                <a:lnTo>
                  <a:pt x="168783" y="7747"/>
                </a:lnTo>
                <a:lnTo>
                  <a:pt x="202056" y="31114"/>
                </a:lnTo>
                <a:lnTo>
                  <a:pt x="218630" y="73441"/>
                </a:lnTo>
                <a:lnTo>
                  <a:pt x="220345" y="109981"/>
                </a:lnTo>
                <a:lnTo>
                  <a:pt x="220345" y="273557"/>
                </a:lnTo>
                <a:lnTo>
                  <a:pt x="166115" y="273557"/>
                </a:lnTo>
                <a:lnTo>
                  <a:pt x="166115" y="111887"/>
                </a:lnTo>
                <a:lnTo>
                  <a:pt x="165326" y="94642"/>
                </a:lnTo>
                <a:lnTo>
                  <a:pt x="146264" y="55125"/>
                </a:lnTo>
                <a:lnTo>
                  <a:pt x="117475" y="47625"/>
                </a:lnTo>
                <a:lnTo>
                  <a:pt x="108565" y="48172"/>
                </a:lnTo>
                <a:lnTo>
                  <a:pt x="69611" y="66944"/>
                </a:lnTo>
                <a:lnTo>
                  <a:pt x="54274" y="113208"/>
                </a:lnTo>
                <a:lnTo>
                  <a:pt x="53848" y="127635"/>
                </a:lnTo>
                <a:lnTo>
                  <a:pt x="53848" y="273557"/>
                </a:lnTo>
                <a:lnTo>
                  <a:pt x="0" y="273557"/>
                </a:lnTo>
                <a:lnTo>
                  <a:pt x="0" y="5841"/>
                </a:lnTo>
                <a:lnTo>
                  <a:pt x="49529" y="5841"/>
                </a:lnTo>
                <a:lnTo>
                  <a:pt x="49529" y="33019"/>
                </a:lnTo>
                <a:lnTo>
                  <a:pt x="55532" y="26660"/>
                </a:lnTo>
                <a:lnTo>
                  <a:pt x="88235" y="6322"/>
                </a:lnTo>
                <a:lnTo>
                  <a:pt x="112861" y="710"/>
                </a:lnTo>
                <a:lnTo>
                  <a:pt x="1263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64634" y="566547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3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0" y="155701"/>
                </a:lnTo>
                <a:lnTo>
                  <a:pt x="54863" y="155701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6" y="233806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2" y="180593"/>
                </a:lnTo>
                <a:lnTo>
                  <a:pt x="246506" y="186943"/>
                </a:lnTo>
                <a:lnTo>
                  <a:pt x="230203" y="228187"/>
                </a:lnTo>
                <a:lnTo>
                  <a:pt x="204469" y="257048"/>
                </a:lnTo>
                <a:lnTo>
                  <a:pt x="170195" y="273970"/>
                </a:lnTo>
                <a:lnTo>
                  <a:pt x="128396" y="279653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1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07915" y="566547"/>
            <a:ext cx="150495" cy="273685"/>
          </a:xfrm>
          <a:custGeom>
            <a:avLst/>
            <a:gdLst/>
            <a:ahLst/>
            <a:cxnLst/>
            <a:rect l="l" t="t" r="r" b="b"/>
            <a:pathLst>
              <a:path w="150495" h="273684">
                <a:moveTo>
                  <a:pt x="100330" y="0"/>
                </a:moveTo>
                <a:lnTo>
                  <a:pt x="112400" y="1047"/>
                </a:lnTo>
                <a:lnTo>
                  <a:pt x="124793" y="4190"/>
                </a:lnTo>
                <a:lnTo>
                  <a:pt x="137495" y="9429"/>
                </a:lnTo>
                <a:lnTo>
                  <a:pt x="150495" y="16763"/>
                </a:lnTo>
                <a:lnTo>
                  <a:pt x="132969" y="64135"/>
                </a:lnTo>
                <a:lnTo>
                  <a:pt x="123160" y="59967"/>
                </a:lnTo>
                <a:lnTo>
                  <a:pt x="114125" y="56991"/>
                </a:lnTo>
                <a:lnTo>
                  <a:pt x="105876" y="55205"/>
                </a:lnTo>
                <a:lnTo>
                  <a:pt x="98425" y="54610"/>
                </a:lnTo>
                <a:lnTo>
                  <a:pt x="88300" y="55872"/>
                </a:lnTo>
                <a:lnTo>
                  <a:pt x="60330" y="85967"/>
                </a:lnTo>
                <a:lnTo>
                  <a:pt x="53848" y="133223"/>
                </a:lnTo>
                <a:lnTo>
                  <a:pt x="53848" y="273557"/>
                </a:lnTo>
                <a:lnTo>
                  <a:pt x="0" y="273557"/>
                </a:lnTo>
                <a:lnTo>
                  <a:pt x="0" y="5841"/>
                </a:lnTo>
                <a:lnTo>
                  <a:pt x="49911" y="5841"/>
                </a:lnTo>
                <a:lnTo>
                  <a:pt x="49911" y="31114"/>
                </a:lnTo>
                <a:lnTo>
                  <a:pt x="60432" y="17520"/>
                </a:lnTo>
                <a:lnTo>
                  <a:pt x="72358" y="7794"/>
                </a:lnTo>
                <a:lnTo>
                  <a:pt x="85665" y="1950"/>
                </a:lnTo>
                <a:lnTo>
                  <a:pt x="1003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12005" y="566547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4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1" y="155701"/>
                </a:lnTo>
                <a:lnTo>
                  <a:pt x="54864" y="155701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7" y="233806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3" y="180593"/>
                </a:lnTo>
                <a:lnTo>
                  <a:pt x="246507" y="186943"/>
                </a:lnTo>
                <a:lnTo>
                  <a:pt x="230203" y="228187"/>
                </a:lnTo>
                <a:lnTo>
                  <a:pt x="204470" y="257048"/>
                </a:lnTo>
                <a:lnTo>
                  <a:pt x="170195" y="273970"/>
                </a:lnTo>
                <a:lnTo>
                  <a:pt x="128397" y="279653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1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85285" y="566547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4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0" y="155701"/>
                </a:lnTo>
                <a:lnTo>
                  <a:pt x="54863" y="155701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7" y="233806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2" y="180593"/>
                </a:lnTo>
                <a:lnTo>
                  <a:pt x="246506" y="186943"/>
                </a:lnTo>
                <a:lnTo>
                  <a:pt x="230203" y="228187"/>
                </a:lnTo>
                <a:lnTo>
                  <a:pt x="204469" y="257048"/>
                </a:lnTo>
                <a:lnTo>
                  <a:pt x="170195" y="273970"/>
                </a:lnTo>
                <a:lnTo>
                  <a:pt x="128397" y="279653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1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27044" y="566547"/>
            <a:ext cx="150495" cy="273685"/>
          </a:xfrm>
          <a:custGeom>
            <a:avLst/>
            <a:gdLst/>
            <a:ahLst/>
            <a:cxnLst/>
            <a:rect l="l" t="t" r="r" b="b"/>
            <a:pathLst>
              <a:path w="150495" h="273684">
                <a:moveTo>
                  <a:pt x="100329" y="0"/>
                </a:moveTo>
                <a:lnTo>
                  <a:pt x="112400" y="1047"/>
                </a:lnTo>
                <a:lnTo>
                  <a:pt x="124793" y="4190"/>
                </a:lnTo>
                <a:lnTo>
                  <a:pt x="137495" y="9429"/>
                </a:lnTo>
                <a:lnTo>
                  <a:pt x="150494" y="16763"/>
                </a:lnTo>
                <a:lnTo>
                  <a:pt x="132968" y="64135"/>
                </a:lnTo>
                <a:lnTo>
                  <a:pt x="123160" y="59967"/>
                </a:lnTo>
                <a:lnTo>
                  <a:pt x="114125" y="56991"/>
                </a:lnTo>
                <a:lnTo>
                  <a:pt x="105876" y="55205"/>
                </a:lnTo>
                <a:lnTo>
                  <a:pt x="98425" y="54610"/>
                </a:lnTo>
                <a:lnTo>
                  <a:pt x="88300" y="55872"/>
                </a:lnTo>
                <a:lnTo>
                  <a:pt x="60330" y="85967"/>
                </a:lnTo>
                <a:lnTo>
                  <a:pt x="53847" y="133223"/>
                </a:lnTo>
                <a:lnTo>
                  <a:pt x="53847" y="273557"/>
                </a:lnTo>
                <a:lnTo>
                  <a:pt x="0" y="273557"/>
                </a:lnTo>
                <a:lnTo>
                  <a:pt x="0" y="5841"/>
                </a:lnTo>
                <a:lnTo>
                  <a:pt x="49910" y="5841"/>
                </a:lnTo>
                <a:lnTo>
                  <a:pt x="49910" y="31114"/>
                </a:lnTo>
                <a:lnTo>
                  <a:pt x="60432" y="17520"/>
                </a:lnTo>
                <a:lnTo>
                  <a:pt x="72358" y="7794"/>
                </a:lnTo>
                <a:lnTo>
                  <a:pt x="85665" y="1950"/>
                </a:lnTo>
                <a:lnTo>
                  <a:pt x="1003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53255" y="467994"/>
            <a:ext cx="161290" cy="372110"/>
          </a:xfrm>
          <a:custGeom>
            <a:avLst/>
            <a:gdLst/>
            <a:ahLst/>
            <a:cxnLst/>
            <a:rect l="l" t="t" r="r" b="b"/>
            <a:pathLst>
              <a:path w="161289" h="372109">
                <a:moveTo>
                  <a:pt x="114935" y="0"/>
                </a:moveTo>
                <a:lnTo>
                  <a:pt x="125174" y="335"/>
                </a:lnTo>
                <a:lnTo>
                  <a:pt x="136271" y="1349"/>
                </a:lnTo>
                <a:lnTo>
                  <a:pt x="148224" y="3053"/>
                </a:lnTo>
                <a:lnTo>
                  <a:pt x="161036" y="5460"/>
                </a:lnTo>
                <a:lnTo>
                  <a:pt x="153543" y="52577"/>
                </a:lnTo>
                <a:lnTo>
                  <a:pt x="144946" y="51558"/>
                </a:lnTo>
                <a:lnTo>
                  <a:pt x="137064" y="50800"/>
                </a:lnTo>
                <a:lnTo>
                  <a:pt x="129897" y="50327"/>
                </a:lnTo>
                <a:lnTo>
                  <a:pt x="123444" y="50164"/>
                </a:lnTo>
                <a:lnTo>
                  <a:pt x="114046" y="50164"/>
                </a:lnTo>
                <a:lnTo>
                  <a:pt x="92710" y="85089"/>
                </a:lnTo>
                <a:lnTo>
                  <a:pt x="92710" y="104393"/>
                </a:lnTo>
                <a:lnTo>
                  <a:pt x="142494" y="104393"/>
                </a:lnTo>
                <a:lnTo>
                  <a:pt x="142494" y="148081"/>
                </a:lnTo>
                <a:lnTo>
                  <a:pt x="92710" y="148081"/>
                </a:lnTo>
                <a:lnTo>
                  <a:pt x="92710" y="372109"/>
                </a:lnTo>
                <a:lnTo>
                  <a:pt x="38862" y="372109"/>
                </a:lnTo>
                <a:lnTo>
                  <a:pt x="38862" y="148081"/>
                </a:lnTo>
                <a:lnTo>
                  <a:pt x="0" y="148081"/>
                </a:lnTo>
                <a:lnTo>
                  <a:pt x="0" y="104393"/>
                </a:lnTo>
                <a:lnTo>
                  <a:pt x="38862" y="104393"/>
                </a:lnTo>
                <a:lnTo>
                  <a:pt x="38862" y="81406"/>
                </a:lnTo>
                <a:lnTo>
                  <a:pt x="39100" y="71524"/>
                </a:lnTo>
                <a:lnTo>
                  <a:pt x="49863" y="28432"/>
                </a:lnTo>
                <a:lnTo>
                  <a:pt x="84947" y="3444"/>
                </a:lnTo>
                <a:lnTo>
                  <a:pt x="98863" y="859"/>
                </a:lnTo>
                <a:lnTo>
                  <a:pt x="11493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7504" y="760094"/>
            <a:ext cx="4896485" cy="477075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3281045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Berlin Sans FB"/>
                <a:cs typeface="Berlin Sans FB"/>
              </a:rPr>
              <a:t>#include </a:t>
            </a:r>
            <a:r>
              <a:rPr sz="1600" spc="-5" dirty="0">
                <a:latin typeface="Berlin Sans FB"/>
                <a:cs typeface="Berlin Sans FB"/>
              </a:rPr>
              <a:t>&lt;stdio.h&gt;  </a:t>
            </a:r>
            <a:r>
              <a:rPr sz="1600" spc="-10" dirty="0">
                <a:latin typeface="Berlin Sans FB"/>
                <a:cs typeface="Berlin Sans FB"/>
              </a:rPr>
              <a:t>#include</a:t>
            </a:r>
            <a:r>
              <a:rPr sz="1600" spc="-5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&lt;conio.h&gt;</a:t>
            </a:r>
            <a:endParaRPr sz="16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int </a:t>
            </a:r>
            <a:r>
              <a:rPr sz="1600" spc="-5" dirty="0">
                <a:latin typeface="Berlin Sans FB"/>
                <a:cs typeface="Berlin Sans FB"/>
              </a:rPr>
              <a:t>Value (int</a:t>
            </a:r>
            <a:r>
              <a:rPr sz="1600" spc="3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x);</a:t>
            </a:r>
            <a:endParaRPr sz="1600">
              <a:latin typeface="Berlin Sans FB"/>
              <a:cs typeface="Berlin Sans FB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int Reference </a:t>
            </a:r>
            <a:r>
              <a:rPr sz="1600" spc="-5" dirty="0">
                <a:latin typeface="Berlin Sans FB"/>
                <a:cs typeface="Berlin Sans FB"/>
              </a:rPr>
              <a:t>(int</a:t>
            </a:r>
            <a:r>
              <a:rPr sz="1600" spc="65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*x);</a:t>
            </a:r>
            <a:endParaRPr sz="16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int</a:t>
            </a:r>
            <a:r>
              <a:rPr sz="1600" spc="-5" dirty="0">
                <a:latin typeface="Berlin Sans FB"/>
                <a:cs typeface="Berlin Sans FB"/>
              </a:rPr>
              <a:t> </a:t>
            </a:r>
            <a:r>
              <a:rPr sz="1600" spc="-10" dirty="0">
                <a:latin typeface="Berlin Sans FB"/>
                <a:cs typeface="Berlin Sans FB"/>
              </a:rPr>
              <a:t>main()</a:t>
            </a:r>
            <a:endParaRPr sz="16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{</a:t>
            </a:r>
            <a:endParaRPr sz="1600">
              <a:latin typeface="Berlin Sans FB"/>
              <a:cs typeface="Berlin Sans FB"/>
            </a:endParaRPr>
          </a:p>
          <a:p>
            <a:pPr marL="139700" marR="3110865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int </a:t>
            </a:r>
            <a:r>
              <a:rPr sz="1600" spc="-5" dirty="0">
                <a:latin typeface="Berlin Sans FB"/>
                <a:cs typeface="Berlin Sans FB"/>
              </a:rPr>
              <a:t>Batu_Pahat = </a:t>
            </a:r>
            <a:r>
              <a:rPr sz="1600" spc="-15" dirty="0">
                <a:latin typeface="Berlin Sans FB"/>
                <a:cs typeface="Berlin Sans FB"/>
              </a:rPr>
              <a:t>2;  </a:t>
            </a:r>
            <a:r>
              <a:rPr sz="1600" spc="-10" dirty="0">
                <a:latin typeface="Berlin Sans FB"/>
                <a:cs typeface="Berlin Sans FB"/>
              </a:rPr>
              <a:t>int </a:t>
            </a:r>
            <a:r>
              <a:rPr sz="1600" spc="-5" dirty="0">
                <a:latin typeface="Berlin Sans FB"/>
                <a:cs typeface="Berlin Sans FB"/>
              </a:rPr>
              <a:t>Langkawi =</a:t>
            </a:r>
            <a:r>
              <a:rPr sz="1600" spc="15" dirty="0">
                <a:latin typeface="Berlin Sans FB"/>
                <a:cs typeface="Berlin Sans FB"/>
              </a:rPr>
              <a:t> </a:t>
            </a:r>
            <a:r>
              <a:rPr sz="1600" spc="-15" dirty="0">
                <a:latin typeface="Berlin Sans FB"/>
                <a:cs typeface="Berlin Sans FB"/>
              </a:rPr>
              <a:t>2;</a:t>
            </a:r>
            <a:endParaRPr sz="16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 marR="2803525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Value(Batu_Pahat);  </a:t>
            </a:r>
            <a:r>
              <a:rPr sz="1600" spc="-10" dirty="0">
                <a:latin typeface="Berlin Sans FB"/>
                <a:cs typeface="Berlin Sans FB"/>
              </a:rPr>
              <a:t>Refe</a:t>
            </a:r>
            <a:r>
              <a:rPr sz="1600" spc="-15" dirty="0">
                <a:latin typeface="Berlin Sans FB"/>
                <a:cs typeface="Berlin Sans FB"/>
              </a:rPr>
              <a:t>r</a:t>
            </a:r>
            <a:r>
              <a:rPr sz="1600" spc="-5" dirty="0">
                <a:latin typeface="Berlin Sans FB"/>
                <a:cs typeface="Berlin Sans FB"/>
              </a:rPr>
              <a:t>ence(</a:t>
            </a:r>
            <a:r>
              <a:rPr sz="1600" dirty="0">
                <a:latin typeface="Berlin Sans FB"/>
                <a:cs typeface="Berlin Sans FB"/>
              </a:rPr>
              <a:t>&amp;</a:t>
            </a:r>
            <a:r>
              <a:rPr sz="1600" spc="-10" dirty="0">
                <a:latin typeface="Berlin Sans FB"/>
                <a:cs typeface="Berlin Sans FB"/>
              </a:rPr>
              <a:t>L</a:t>
            </a:r>
            <a:r>
              <a:rPr sz="1600" spc="-5" dirty="0">
                <a:latin typeface="Berlin Sans FB"/>
                <a:cs typeface="Berlin Sans FB"/>
              </a:rPr>
              <a:t>angkaw</a:t>
            </a:r>
            <a:r>
              <a:rPr sz="1600" spc="-15" dirty="0">
                <a:latin typeface="Berlin Sans FB"/>
                <a:cs typeface="Berlin Sans FB"/>
              </a:rPr>
              <a:t>i</a:t>
            </a:r>
            <a:r>
              <a:rPr sz="1600" spc="-5" dirty="0">
                <a:latin typeface="Berlin Sans FB"/>
                <a:cs typeface="Berlin Sans FB"/>
              </a:rPr>
              <a:t>);</a:t>
            </a:r>
            <a:endParaRPr sz="16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92100" marR="358775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printf("Batu_Pahat </a:t>
            </a:r>
            <a:r>
              <a:rPr sz="1600" spc="-10" dirty="0">
                <a:latin typeface="Berlin Sans FB"/>
                <a:cs typeface="Berlin Sans FB"/>
              </a:rPr>
              <a:t>is </a:t>
            </a:r>
            <a:r>
              <a:rPr sz="1600" spc="-5" dirty="0">
                <a:latin typeface="Berlin Sans FB"/>
                <a:cs typeface="Berlin Sans FB"/>
              </a:rPr>
              <a:t>number %d\n",Batu_Pahat);  printf("Langkawi </a:t>
            </a:r>
            <a:r>
              <a:rPr sz="1600" spc="-10" dirty="0">
                <a:latin typeface="Berlin Sans FB"/>
                <a:cs typeface="Berlin Sans FB"/>
              </a:rPr>
              <a:t>is </a:t>
            </a:r>
            <a:r>
              <a:rPr sz="1600" spc="-5" dirty="0">
                <a:latin typeface="Berlin Sans FB"/>
                <a:cs typeface="Berlin Sans FB"/>
              </a:rPr>
              <a:t>number</a:t>
            </a:r>
            <a:r>
              <a:rPr sz="1600" spc="75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%d",Langkawi);</a:t>
            </a:r>
            <a:endParaRPr sz="1600">
              <a:latin typeface="Berlin Sans FB"/>
              <a:cs typeface="Berlin Sans FB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}</a:t>
            </a:r>
            <a:endParaRPr sz="1600">
              <a:latin typeface="Berlin Sans FB"/>
              <a:cs typeface="Berlin Sans FB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54803" y="760094"/>
            <a:ext cx="2429510" cy="261620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int </a:t>
            </a:r>
            <a:r>
              <a:rPr sz="1600" spc="-5" dirty="0">
                <a:latin typeface="Berlin Sans FB"/>
                <a:cs typeface="Berlin Sans FB"/>
              </a:rPr>
              <a:t>Value(int</a:t>
            </a:r>
            <a:r>
              <a:rPr sz="1600" spc="25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x)</a:t>
            </a:r>
            <a:endParaRPr sz="1600">
              <a:latin typeface="Berlin Sans FB"/>
              <a:cs typeface="Berlin Sans FB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{</a:t>
            </a:r>
            <a:endParaRPr sz="1600">
              <a:latin typeface="Berlin Sans FB"/>
              <a:cs typeface="Berlin Sans FB"/>
            </a:endParaRPr>
          </a:p>
          <a:p>
            <a:pPr marL="293370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x =</a:t>
            </a:r>
            <a:r>
              <a:rPr sz="1600" spc="1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1;</a:t>
            </a:r>
            <a:endParaRPr sz="1600">
              <a:latin typeface="Berlin Sans FB"/>
              <a:cs typeface="Berlin Sans FB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}</a:t>
            </a:r>
            <a:endParaRPr sz="1600">
              <a:latin typeface="Berlin Sans FB"/>
              <a:cs typeface="Berlin Sans FB"/>
            </a:endParaRPr>
          </a:p>
          <a:p>
            <a:pPr marL="92075"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int </a:t>
            </a:r>
            <a:r>
              <a:rPr sz="1600" spc="-5" dirty="0">
                <a:latin typeface="Berlin Sans FB"/>
                <a:cs typeface="Berlin Sans FB"/>
              </a:rPr>
              <a:t>Reference(int</a:t>
            </a:r>
            <a:r>
              <a:rPr sz="1600" spc="35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*x)</a:t>
            </a:r>
            <a:endParaRPr sz="1600">
              <a:latin typeface="Berlin Sans FB"/>
              <a:cs typeface="Berlin Sans FB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{</a:t>
            </a:r>
            <a:endParaRPr sz="1600">
              <a:latin typeface="Berlin Sans FB"/>
              <a:cs typeface="Berlin Sans FB"/>
            </a:endParaRPr>
          </a:p>
          <a:p>
            <a:pPr marL="293370"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*x =</a:t>
            </a:r>
            <a:r>
              <a:rPr sz="1600" spc="2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1;</a:t>
            </a:r>
            <a:endParaRPr sz="1600">
              <a:latin typeface="Berlin Sans FB"/>
              <a:cs typeface="Berlin Sans FB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Berlin Sans FB"/>
                <a:cs typeface="Berlin Sans FB"/>
              </a:rPr>
              <a:t>}</a:t>
            </a:r>
            <a:endParaRPr sz="1600">
              <a:latin typeface="Berlin Sans FB"/>
              <a:cs typeface="Berlin Sans FB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156072" y="3583013"/>
            <a:ext cx="3697351" cy="9280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86334" y="5618784"/>
            <a:ext cx="4567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Berlin Sans FB"/>
                <a:cs typeface="Berlin Sans FB"/>
              </a:rPr>
              <a:t>Pass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Berlin Sans FB"/>
                <a:cs typeface="Berlin Sans FB"/>
              </a:rPr>
              <a:t>by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Berlin Sans FB"/>
                <a:cs typeface="Berlin Sans FB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Berlin Sans FB"/>
                <a:cs typeface="Berlin Sans FB"/>
              </a:rPr>
              <a:t>reference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You pass the </a:t>
            </a:r>
            <a:r>
              <a:rPr sz="1800" spc="-5" dirty="0">
                <a:latin typeface="Berlin Sans FB"/>
                <a:cs typeface="Berlin Sans FB"/>
              </a:rPr>
              <a:t>variable</a:t>
            </a:r>
            <a:r>
              <a:rPr sz="1800" spc="-2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address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Give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function direct access </a:t>
            </a:r>
            <a:r>
              <a:rPr sz="1800" dirty="0">
                <a:latin typeface="Berlin Sans FB"/>
                <a:cs typeface="Berlin Sans FB"/>
              </a:rPr>
              <a:t>to </a:t>
            </a:r>
            <a:r>
              <a:rPr sz="1800" spc="-5" dirty="0">
                <a:latin typeface="Berlin Sans FB"/>
                <a:cs typeface="Berlin Sans FB"/>
              </a:rPr>
              <a:t>the</a:t>
            </a:r>
            <a:r>
              <a:rPr sz="1800" spc="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variable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The variable </a:t>
            </a:r>
            <a:r>
              <a:rPr sz="1800" dirty="0">
                <a:latin typeface="Berlin Sans FB"/>
                <a:cs typeface="Berlin Sans FB"/>
              </a:rPr>
              <a:t>can </a:t>
            </a:r>
            <a:r>
              <a:rPr sz="1800" spc="-5" dirty="0">
                <a:latin typeface="Berlin Sans FB"/>
                <a:cs typeface="Berlin Sans FB"/>
              </a:rPr>
              <a:t>be modified </a:t>
            </a:r>
            <a:r>
              <a:rPr sz="1800" spc="-10" dirty="0">
                <a:latin typeface="Berlin Sans FB"/>
                <a:cs typeface="Berlin Sans FB"/>
              </a:rPr>
              <a:t>inside </a:t>
            </a:r>
            <a:r>
              <a:rPr sz="1800" dirty="0">
                <a:latin typeface="Berlin Sans FB"/>
                <a:cs typeface="Berlin Sans FB"/>
              </a:rPr>
              <a:t>the</a:t>
            </a:r>
            <a:r>
              <a:rPr sz="1800" spc="-5" dirty="0">
                <a:latin typeface="Berlin Sans FB"/>
                <a:cs typeface="Berlin Sans FB"/>
              </a:rPr>
              <a:t> function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236" y="0"/>
            <a:ext cx="7801356" cy="39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7727" y="164592"/>
            <a:ext cx="2834640" cy="835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1067" y="0"/>
            <a:ext cx="6941961" cy="335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2409" y="99694"/>
            <a:ext cx="126238" cy="93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4642" y="99694"/>
            <a:ext cx="126237" cy="93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822" y="99694"/>
            <a:ext cx="126238" cy="93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77784" y="1015"/>
            <a:ext cx="145161" cy="191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4527" y="1015"/>
            <a:ext cx="138683" cy="67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198" y="1015"/>
            <a:ext cx="131572" cy="1912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0283" y="1015"/>
            <a:ext cx="138683" cy="673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54857" y="1015"/>
            <a:ext cx="134747" cy="185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3129" y="1015"/>
            <a:ext cx="134747" cy="185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7120" y="0"/>
            <a:ext cx="222630" cy="2396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0984" y="0"/>
            <a:ext cx="221710" cy="2335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2979" y="0"/>
            <a:ext cx="114770" cy="1609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9200" y="0"/>
            <a:ext cx="219710" cy="335280"/>
          </a:xfrm>
          <a:custGeom>
            <a:avLst/>
            <a:gdLst/>
            <a:ahLst/>
            <a:cxnLst/>
            <a:rect l="l" t="t" r="r" b="b"/>
            <a:pathLst>
              <a:path w="219710" h="335280">
                <a:moveTo>
                  <a:pt x="219484" y="0"/>
                </a:moveTo>
                <a:lnTo>
                  <a:pt x="134121" y="231901"/>
                </a:lnTo>
                <a:lnTo>
                  <a:pt x="133994" y="232282"/>
                </a:lnTo>
                <a:lnTo>
                  <a:pt x="118119" y="273542"/>
                </a:lnTo>
                <a:lnTo>
                  <a:pt x="88701" y="318845"/>
                </a:lnTo>
                <a:lnTo>
                  <a:pt x="42427" y="335025"/>
                </a:lnTo>
                <a:lnTo>
                  <a:pt x="35643" y="334646"/>
                </a:lnTo>
                <a:lnTo>
                  <a:pt x="27870" y="333517"/>
                </a:lnTo>
                <a:lnTo>
                  <a:pt x="19121" y="331650"/>
                </a:lnTo>
                <a:lnTo>
                  <a:pt x="9407" y="329056"/>
                </a:lnTo>
                <a:lnTo>
                  <a:pt x="4708" y="278892"/>
                </a:lnTo>
                <a:lnTo>
                  <a:pt x="13424" y="280578"/>
                </a:lnTo>
                <a:lnTo>
                  <a:pt x="21282" y="281813"/>
                </a:lnTo>
                <a:lnTo>
                  <a:pt x="28283" y="282571"/>
                </a:lnTo>
                <a:lnTo>
                  <a:pt x="34426" y="282828"/>
                </a:lnTo>
                <a:lnTo>
                  <a:pt x="44452" y="282068"/>
                </a:lnTo>
                <a:lnTo>
                  <a:pt x="73590" y="253619"/>
                </a:lnTo>
                <a:lnTo>
                  <a:pt x="84083" y="226186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9204" y="0"/>
            <a:ext cx="222631" cy="2396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1329" y="0"/>
            <a:ext cx="53975" cy="230504"/>
          </a:xfrm>
          <a:custGeom>
            <a:avLst/>
            <a:gdLst/>
            <a:ahLst/>
            <a:cxnLst/>
            <a:rect l="l" t="t" r="r" b="b"/>
            <a:pathLst>
              <a:path w="53975" h="230504">
                <a:moveTo>
                  <a:pt x="53847" y="0"/>
                </a:moveTo>
                <a:lnTo>
                  <a:pt x="53847" y="230504"/>
                </a:lnTo>
                <a:lnTo>
                  <a:pt x="0" y="230504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0735" y="0"/>
            <a:ext cx="143816" cy="2335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4444" y="0"/>
            <a:ext cx="252095" cy="236854"/>
          </a:xfrm>
          <a:custGeom>
            <a:avLst/>
            <a:gdLst/>
            <a:ahLst/>
            <a:cxnLst/>
            <a:rect l="l" t="t" r="r" b="b"/>
            <a:pathLst>
              <a:path w="252095" h="236854">
                <a:moveTo>
                  <a:pt x="222032" y="0"/>
                </a:moveTo>
                <a:lnTo>
                  <a:pt x="231695" y="12055"/>
                </a:lnTo>
                <a:lnTo>
                  <a:pt x="242887" y="35258"/>
                </a:lnTo>
                <a:lnTo>
                  <a:pt x="249602" y="62104"/>
                </a:lnTo>
                <a:lnTo>
                  <a:pt x="251840" y="92582"/>
                </a:lnTo>
                <a:lnTo>
                  <a:pt x="249414" y="128895"/>
                </a:lnTo>
                <a:lnTo>
                  <a:pt x="230034" y="184469"/>
                </a:lnTo>
                <a:lnTo>
                  <a:pt x="193077" y="218116"/>
                </a:lnTo>
                <a:lnTo>
                  <a:pt x="149401" y="234551"/>
                </a:lnTo>
                <a:lnTo>
                  <a:pt x="125729" y="236600"/>
                </a:lnTo>
                <a:lnTo>
                  <a:pt x="101133" y="234485"/>
                </a:lnTo>
                <a:lnTo>
                  <a:pt x="56989" y="217634"/>
                </a:lnTo>
                <a:lnTo>
                  <a:pt x="21056" y="183659"/>
                </a:lnTo>
                <a:lnTo>
                  <a:pt x="2335" y="130561"/>
                </a:lnTo>
                <a:lnTo>
                  <a:pt x="0" y="96774"/>
                </a:lnTo>
                <a:lnTo>
                  <a:pt x="2262" y="63914"/>
                </a:lnTo>
                <a:lnTo>
                  <a:pt x="9048" y="35448"/>
                </a:lnTo>
                <a:lnTo>
                  <a:pt x="20359" y="11388"/>
                </a:lnTo>
                <a:lnTo>
                  <a:pt x="2954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7250" y="0"/>
            <a:ext cx="251078" cy="2396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97602" y="0"/>
            <a:ext cx="227202" cy="2396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5514" y="0"/>
            <a:ext cx="251078" cy="2396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0821" y="0"/>
            <a:ext cx="223392" cy="2335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3005" y="0"/>
            <a:ext cx="251079" cy="2396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3684" y="0"/>
            <a:ext cx="360680" cy="230504"/>
          </a:xfrm>
          <a:custGeom>
            <a:avLst/>
            <a:gdLst/>
            <a:ahLst/>
            <a:cxnLst/>
            <a:rect l="l" t="t" r="r" b="b"/>
            <a:pathLst>
              <a:path w="360679" h="230504">
                <a:moveTo>
                  <a:pt x="351418" y="0"/>
                </a:moveTo>
                <a:lnTo>
                  <a:pt x="355203" y="8858"/>
                </a:lnTo>
                <a:lnTo>
                  <a:pt x="359217" y="27265"/>
                </a:lnTo>
                <a:lnTo>
                  <a:pt x="360552" y="48386"/>
                </a:lnTo>
                <a:lnTo>
                  <a:pt x="360552" y="230504"/>
                </a:lnTo>
                <a:lnTo>
                  <a:pt x="306704" y="230504"/>
                </a:lnTo>
                <a:lnTo>
                  <a:pt x="306704" y="62738"/>
                </a:lnTo>
                <a:lnTo>
                  <a:pt x="306562" y="54405"/>
                </a:lnTo>
                <a:lnTo>
                  <a:pt x="293369" y="13207"/>
                </a:lnTo>
                <a:lnTo>
                  <a:pt x="265175" y="4572"/>
                </a:lnTo>
                <a:lnTo>
                  <a:pt x="253841" y="5597"/>
                </a:lnTo>
                <a:lnTo>
                  <a:pt x="216908" y="30724"/>
                </a:lnTo>
                <a:lnTo>
                  <a:pt x="207263" y="75819"/>
                </a:lnTo>
                <a:lnTo>
                  <a:pt x="207263" y="230504"/>
                </a:lnTo>
                <a:lnTo>
                  <a:pt x="153415" y="230504"/>
                </a:lnTo>
                <a:lnTo>
                  <a:pt x="153415" y="57911"/>
                </a:lnTo>
                <a:lnTo>
                  <a:pt x="152751" y="43479"/>
                </a:lnTo>
                <a:lnTo>
                  <a:pt x="130301" y="7318"/>
                </a:lnTo>
                <a:lnTo>
                  <a:pt x="113156" y="4572"/>
                </a:lnTo>
                <a:lnTo>
                  <a:pt x="100776" y="5691"/>
                </a:lnTo>
                <a:lnTo>
                  <a:pt x="63297" y="33454"/>
                </a:lnTo>
                <a:lnTo>
                  <a:pt x="53975" y="91694"/>
                </a:lnTo>
                <a:lnTo>
                  <a:pt x="53975" y="230504"/>
                </a:lnTo>
                <a:lnTo>
                  <a:pt x="0" y="230504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1516" y="0"/>
            <a:ext cx="238125" cy="335280"/>
          </a:xfrm>
          <a:custGeom>
            <a:avLst/>
            <a:gdLst/>
            <a:ahLst/>
            <a:cxnLst/>
            <a:rect l="l" t="t" r="r" b="b"/>
            <a:pathLst>
              <a:path w="238125" h="335280">
                <a:moveTo>
                  <a:pt x="237617" y="0"/>
                </a:moveTo>
                <a:lnTo>
                  <a:pt x="237617" y="190753"/>
                </a:lnTo>
                <a:lnTo>
                  <a:pt x="236882" y="216947"/>
                </a:lnTo>
                <a:lnTo>
                  <a:pt x="231080" y="259048"/>
                </a:lnTo>
                <a:lnTo>
                  <a:pt x="210153" y="300196"/>
                </a:lnTo>
                <a:lnTo>
                  <a:pt x="170007" y="326078"/>
                </a:lnTo>
                <a:lnTo>
                  <a:pt x="115697" y="335025"/>
                </a:lnTo>
                <a:lnTo>
                  <a:pt x="93932" y="333740"/>
                </a:lnTo>
                <a:lnTo>
                  <a:pt x="55832" y="323453"/>
                </a:lnTo>
                <a:lnTo>
                  <a:pt x="16462" y="286051"/>
                </a:lnTo>
                <a:lnTo>
                  <a:pt x="8762" y="241934"/>
                </a:lnTo>
                <a:lnTo>
                  <a:pt x="60833" y="249174"/>
                </a:lnTo>
                <a:lnTo>
                  <a:pt x="62811" y="259393"/>
                </a:lnTo>
                <a:lnTo>
                  <a:pt x="66087" y="267970"/>
                </a:lnTo>
                <a:lnTo>
                  <a:pt x="103191" y="288736"/>
                </a:lnTo>
                <a:lnTo>
                  <a:pt x="115188" y="289305"/>
                </a:lnTo>
                <a:lnTo>
                  <a:pt x="130169" y="288520"/>
                </a:lnTo>
                <a:lnTo>
                  <a:pt x="168326" y="269968"/>
                </a:lnTo>
                <a:lnTo>
                  <a:pt x="182086" y="223377"/>
                </a:lnTo>
                <a:lnTo>
                  <a:pt x="182880" y="196723"/>
                </a:lnTo>
                <a:lnTo>
                  <a:pt x="170854" y="211484"/>
                </a:lnTo>
                <a:lnTo>
                  <a:pt x="155733" y="222043"/>
                </a:lnTo>
                <a:lnTo>
                  <a:pt x="137517" y="228387"/>
                </a:lnTo>
                <a:lnTo>
                  <a:pt x="116205" y="230504"/>
                </a:lnTo>
                <a:lnTo>
                  <a:pt x="91150" y="228078"/>
                </a:lnTo>
                <a:lnTo>
                  <a:pt x="48946" y="208698"/>
                </a:lnTo>
                <a:lnTo>
                  <a:pt x="17841" y="171196"/>
                </a:lnTo>
                <a:lnTo>
                  <a:pt x="1978" y="122618"/>
                </a:lnTo>
                <a:lnTo>
                  <a:pt x="0" y="94615"/>
                </a:lnTo>
                <a:lnTo>
                  <a:pt x="1928" y="66488"/>
                </a:lnTo>
                <a:lnTo>
                  <a:pt x="7715" y="40766"/>
                </a:lnTo>
                <a:lnTo>
                  <a:pt x="17359" y="17426"/>
                </a:lnTo>
                <a:lnTo>
                  <a:pt x="28572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4164" y="0"/>
            <a:ext cx="143816" cy="2335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7745" y="0"/>
            <a:ext cx="251079" cy="2396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9789" y="0"/>
            <a:ext cx="238125" cy="335280"/>
          </a:xfrm>
          <a:custGeom>
            <a:avLst/>
            <a:gdLst/>
            <a:ahLst/>
            <a:cxnLst/>
            <a:rect l="l" t="t" r="r" b="b"/>
            <a:pathLst>
              <a:path w="238125" h="335280">
                <a:moveTo>
                  <a:pt x="237617" y="0"/>
                </a:moveTo>
                <a:lnTo>
                  <a:pt x="237617" y="190753"/>
                </a:lnTo>
                <a:lnTo>
                  <a:pt x="236882" y="216947"/>
                </a:lnTo>
                <a:lnTo>
                  <a:pt x="231080" y="259048"/>
                </a:lnTo>
                <a:lnTo>
                  <a:pt x="210153" y="300196"/>
                </a:lnTo>
                <a:lnTo>
                  <a:pt x="170007" y="326078"/>
                </a:lnTo>
                <a:lnTo>
                  <a:pt x="115697" y="335025"/>
                </a:lnTo>
                <a:lnTo>
                  <a:pt x="93932" y="333740"/>
                </a:lnTo>
                <a:lnTo>
                  <a:pt x="55832" y="323453"/>
                </a:lnTo>
                <a:lnTo>
                  <a:pt x="16462" y="286051"/>
                </a:lnTo>
                <a:lnTo>
                  <a:pt x="8762" y="241934"/>
                </a:lnTo>
                <a:lnTo>
                  <a:pt x="60833" y="249174"/>
                </a:lnTo>
                <a:lnTo>
                  <a:pt x="62811" y="259393"/>
                </a:lnTo>
                <a:lnTo>
                  <a:pt x="66087" y="267970"/>
                </a:lnTo>
                <a:lnTo>
                  <a:pt x="103191" y="288736"/>
                </a:lnTo>
                <a:lnTo>
                  <a:pt x="115188" y="289305"/>
                </a:lnTo>
                <a:lnTo>
                  <a:pt x="130169" y="288520"/>
                </a:lnTo>
                <a:lnTo>
                  <a:pt x="168326" y="269968"/>
                </a:lnTo>
                <a:lnTo>
                  <a:pt x="182086" y="223377"/>
                </a:lnTo>
                <a:lnTo>
                  <a:pt x="182880" y="196723"/>
                </a:lnTo>
                <a:lnTo>
                  <a:pt x="170854" y="211484"/>
                </a:lnTo>
                <a:lnTo>
                  <a:pt x="155733" y="222043"/>
                </a:lnTo>
                <a:lnTo>
                  <a:pt x="137517" y="228387"/>
                </a:lnTo>
                <a:lnTo>
                  <a:pt x="116205" y="230504"/>
                </a:lnTo>
                <a:lnTo>
                  <a:pt x="91150" y="228078"/>
                </a:lnTo>
                <a:lnTo>
                  <a:pt x="48946" y="208698"/>
                </a:lnTo>
                <a:lnTo>
                  <a:pt x="17841" y="171196"/>
                </a:lnTo>
                <a:lnTo>
                  <a:pt x="1978" y="122618"/>
                </a:lnTo>
                <a:lnTo>
                  <a:pt x="0" y="94615"/>
                </a:lnTo>
                <a:lnTo>
                  <a:pt x="1928" y="66488"/>
                </a:lnTo>
                <a:lnTo>
                  <a:pt x="7715" y="40766"/>
                </a:lnTo>
                <a:lnTo>
                  <a:pt x="17359" y="17426"/>
                </a:lnTo>
                <a:lnTo>
                  <a:pt x="28572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3089" y="0"/>
            <a:ext cx="223393" cy="2335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5866" y="0"/>
            <a:ext cx="227203" cy="2396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9833" y="0"/>
            <a:ext cx="227203" cy="2396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9925" y="0"/>
            <a:ext cx="251079" cy="2396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8356" y="0"/>
            <a:ext cx="160655" cy="34290"/>
          </a:xfrm>
          <a:custGeom>
            <a:avLst/>
            <a:gdLst/>
            <a:ahLst/>
            <a:cxnLst/>
            <a:rect l="l" t="t" r="r" b="b"/>
            <a:pathLst>
              <a:path w="160655" h="34290">
                <a:moveTo>
                  <a:pt x="0" y="0"/>
                </a:moveTo>
                <a:lnTo>
                  <a:pt x="0" y="34035"/>
                </a:lnTo>
                <a:lnTo>
                  <a:pt x="86398" y="34035"/>
                </a:lnTo>
                <a:lnTo>
                  <a:pt x="121017" y="30273"/>
                </a:lnTo>
                <a:lnTo>
                  <a:pt x="145756" y="18986"/>
                </a:lnTo>
                <a:lnTo>
                  <a:pt x="160605" y="174"/>
                </a:lnTo>
                <a:lnTo>
                  <a:pt x="160638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49011" y="0"/>
            <a:ext cx="138557" cy="2369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4853" y="0"/>
            <a:ext cx="53975" cy="230504"/>
          </a:xfrm>
          <a:custGeom>
            <a:avLst/>
            <a:gdLst/>
            <a:ahLst/>
            <a:cxnLst/>
            <a:rect l="l" t="t" r="r" b="b"/>
            <a:pathLst>
              <a:path w="53975" h="230504">
                <a:moveTo>
                  <a:pt x="53848" y="0"/>
                </a:moveTo>
                <a:lnTo>
                  <a:pt x="53848" y="230504"/>
                </a:lnTo>
                <a:lnTo>
                  <a:pt x="0" y="230504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05653" y="0"/>
            <a:ext cx="237236" cy="2396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1067" y="0"/>
            <a:ext cx="279400" cy="230504"/>
          </a:xfrm>
          <a:custGeom>
            <a:avLst/>
            <a:gdLst/>
            <a:ahLst/>
            <a:cxnLst/>
            <a:rect l="l" t="t" r="r" b="b"/>
            <a:pathLst>
              <a:path w="279400" h="230504">
                <a:moveTo>
                  <a:pt x="278797" y="0"/>
                </a:moveTo>
                <a:lnTo>
                  <a:pt x="263076" y="38109"/>
                </a:lnTo>
                <a:lnTo>
                  <a:pt x="229478" y="68659"/>
                </a:lnTo>
                <a:lnTo>
                  <a:pt x="176802" y="84280"/>
                </a:lnTo>
                <a:lnTo>
                  <a:pt x="143192" y="86232"/>
                </a:lnTo>
                <a:lnTo>
                  <a:pt x="57289" y="86232"/>
                </a:lnTo>
                <a:lnTo>
                  <a:pt x="57289" y="230504"/>
                </a:lnTo>
                <a:lnTo>
                  <a:pt x="0" y="230504"/>
                </a:lnTo>
                <a:lnTo>
                  <a:pt x="0" y="0"/>
                </a:lnTo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27044" y="467994"/>
            <a:ext cx="2105532" cy="37820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0298" y="610616"/>
            <a:ext cx="138684" cy="673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20386" y="610616"/>
            <a:ext cx="138684" cy="673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41039" y="610616"/>
            <a:ext cx="138684" cy="673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7759" y="610616"/>
            <a:ext cx="138684" cy="673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84546" y="566547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3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0" y="155701"/>
                </a:lnTo>
                <a:lnTo>
                  <a:pt x="54863" y="155701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6" y="233806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2" y="180593"/>
                </a:lnTo>
                <a:lnTo>
                  <a:pt x="246506" y="186943"/>
                </a:lnTo>
                <a:lnTo>
                  <a:pt x="230203" y="228187"/>
                </a:lnTo>
                <a:lnTo>
                  <a:pt x="204469" y="257048"/>
                </a:lnTo>
                <a:lnTo>
                  <a:pt x="170195" y="273970"/>
                </a:lnTo>
                <a:lnTo>
                  <a:pt x="128396" y="279653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1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30038" y="566547"/>
            <a:ext cx="235585" cy="280035"/>
          </a:xfrm>
          <a:custGeom>
            <a:avLst/>
            <a:gdLst/>
            <a:ahLst/>
            <a:cxnLst/>
            <a:rect l="l" t="t" r="r" b="b"/>
            <a:pathLst>
              <a:path w="235585" h="280034">
                <a:moveTo>
                  <a:pt x="122300" y="0"/>
                </a:moveTo>
                <a:lnTo>
                  <a:pt x="160893" y="5445"/>
                </a:lnTo>
                <a:lnTo>
                  <a:pt x="207198" y="34347"/>
                </a:lnTo>
                <a:lnTo>
                  <a:pt x="225625" y="68689"/>
                </a:lnTo>
                <a:lnTo>
                  <a:pt x="230504" y="90550"/>
                </a:lnTo>
                <a:lnTo>
                  <a:pt x="179324" y="97916"/>
                </a:lnTo>
                <a:lnTo>
                  <a:pt x="175250" y="84768"/>
                </a:lnTo>
                <a:lnTo>
                  <a:pt x="170449" y="73691"/>
                </a:lnTo>
                <a:lnTo>
                  <a:pt x="134209" y="46353"/>
                </a:lnTo>
                <a:lnTo>
                  <a:pt x="124206" y="45592"/>
                </a:lnTo>
                <a:lnTo>
                  <a:pt x="108253" y="47116"/>
                </a:lnTo>
                <a:lnTo>
                  <a:pt x="72516" y="69976"/>
                </a:lnTo>
                <a:lnTo>
                  <a:pt x="55961" y="118054"/>
                </a:lnTo>
                <a:lnTo>
                  <a:pt x="54863" y="139318"/>
                </a:lnTo>
                <a:lnTo>
                  <a:pt x="55937" y="161063"/>
                </a:lnTo>
                <a:lnTo>
                  <a:pt x="72136" y="209676"/>
                </a:lnTo>
                <a:lnTo>
                  <a:pt x="106551" y="232286"/>
                </a:lnTo>
                <a:lnTo>
                  <a:pt x="121792" y="233806"/>
                </a:lnTo>
                <a:lnTo>
                  <a:pt x="134149" y="232878"/>
                </a:lnTo>
                <a:lnTo>
                  <a:pt x="169527" y="210258"/>
                </a:lnTo>
                <a:lnTo>
                  <a:pt x="182117" y="169163"/>
                </a:lnTo>
                <a:lnTo>
                  <a:pt x="235203" y="175260"/>
                </a:lnTo>
                <a:lnTo>
                  <a:pt x="220535" y="223440"/>
                </a:lnTo>
                <a:lnTo>
                  <a:pt x="194437" y="255524"/>
                </a:lnTo>
                <a:lnTo>
                  <a:pt x="160464" y="273637"/>
                </a:lnTo>
                <a:lnTo>
                  <a:pt x="122300" y="279653"/>
                </a:lnTo>
                <a:lnTo>
                  <a:pt x="94724" y="277250"/>
                </a:lnTo>
                <a:lnTo>
                  <a:pt x="49524" y="258062"/>
                </a:lnTo>
                <a:lnTo>
                  <a:pt x="17948" y="220559"/>
                </a:lnTo>
                <a:lnTo>
                  <a:pt x="1998" y="170076"/>
                </a:lnTo>
                <a:lnTo>
                  <a:pt x="0" y="140335"/>
                </a:lnTo>
                <a:lnTo>
                  <a:pt x="1142" y="115710"/>
                </a:lnTo>
                <a:lnTo>
                  <a:pt x="10286" y="74130"/>
                </a:lnTo>
                <a:lnTo>
                  <a:pt x="38957" y="30368"/>
                </a:lnTo>
                <a:lnTo>
                  <a:pt x="78366" y="7233"/>
                </a:lnTo>
                <a:lnTo>
                  <a:pt x="107322" y="807"/>
                </a:lnTo>
                <a:lnTo>
                  <a:pt x="12230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62448" y="566547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364" y="0"/>
                </a:moveTo>
                <a:lnTo>
                  <a:pt x="168783" y="7747"/>
                </a:lnTo>
                <a:lnTo>
                  <a:pt x="202056" y="31114"/>
                </a:lnTo>
                <a:lnTo>
                  <a:pt x="218630" y="73441"/>
                </a:lnTo>
                <a:lnTo>
                  <a:pt x="220345" y="109981"/>
                </a:lnTo>
                <a:lnTo>
                  <a:pt x="220345" y="273557"/>
                </a:lnTo>
                <a:lnTo>
                  <a:pt x="166115" y="273557"/>
                </a:lnTo>
                <a:lnTo>
                  <a:pt x="166115" y="111887"/>
                </a:lnTo>
                <a:lnTo>
                  <a:pt x="165326" y="94642"/>
                </a:lnTo>
                <a:lnTo>
                  <a:pt x="146264" y="55125"/>
                </a:lnTo>
                <a:lnTo>
                  <a:pt x="117475" y="47625"/>
                </a:lnTo>
                <a:lnTo>
                  <a:pt x="108565" y="48172"/>
                </a:lnTo>
                <a:lnTo>
                  <a:pt x="69611" y="66944"/>
                </a:lnTo>
                <a:lnTo>
                  <a:pt x="54274" y="113208"/>
                </a:lnTo>
                <a:lnTo>
                  <a:pt x="53848" y="127635"/>
                </a:lnTo>
                <a:lnTo>
                  <a:pt x="53848" y="273557"/>
                </a:lnTo>
                <a:lnTo>
                  <a:pt x="0" y="273557"/>
                </a:lnTo>
                <a:lnTo>
                  <a:pt x="0" y="5841"/>
                </a:lnTo>
                <a:lnTo>
                  <a:pt x="49529" y="5841"/>
                </a:lnTo>
                <a:lnTo>
                  <a:pt x="49529" y="33019"/>
                </a:lnTo>
                <a:lnTo>
                  <a:pt x="55532" y="26660"/>
                </a:lnTo>
                <a:lnTo>
                  <a:pt x="88235" y="6322"/>
                </a:lnTo>
                <a:lnTo>
                  <a:pt x="112861" y="710"/>
                </a:lnTo>
                <a:lnTo>
                  <a:pt x="1263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64634" y="566547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3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0" y="155701"/>
                </a:lnTo>
                <a:lnTo>
                  <a:pt x="54863" y="155701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6" y="233806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2" y="180593"/>
                </a:lnTo>
                <a:lnTo>
                  <a:pt x="246506" y="186943"/>
                </a:lnTo>
                <a:lnTo>
                  <a:pt x="230203" y="228187"/>
                </a:lnTo>
                <a:lnTo>
                  <a:pt x="204469" y="257048"/>
                </a:lnTo>
                <a:lnTo>
                  <a:pt x="170195" y="273970"/>
                </a:lnTo>
                <a:lnTo>
                  <a:pt x="128396" y="279653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1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07915" y="566547"/>
            <a:ext cx="150495" cy="273685"/>
          </a:xfrm>
          <a:custGeom>
            <a:avLst/>
            <a:gdLst/>
            <a:ahLst/>
            <a:cxnLst/>
            <a:rect l="l" t="t" r="r" b="b"/>
            <a:pathLst>
              <a:path w="150495" h="273684">
                <a:moveTo>
                  <a:pt x="100330" y="0"/>
                </a:moveTo>
                <a:lnTo>
                  <a:pt x="112400" y="1047"/>
                </a:lnTo>
                <a:lnTo>
                  <a:pt x="124793" y="4190"/>
                </a:lnTo>
                <a:lnTo>
                  <a:pt x="137495" y="9429"/>
                </a:lnTo>
                <a:lnTo>
                  <a:pt x="150495" y="16763"/>
                </a:lnTo>
                <a:lnTo>
                  <a:pt x="132969" y="64135"/>
                </a:lnTo>
                <a:lnTo>
                  <a:pt x="123160" y="59967"/>
                </a:lnTo>
                <a:lnTo>
                  <a:pt x="114125" y="56991"/>
                </a:lnTo>
                <a:lnTo>
                  <a:pt x="105876" y="55205"/>
                </a:lnTo>
                <a:lnTo>
                  <a:pt x="98425" y="54610"/>
                </a:lnTo>
                <a:lnTo>
                  <a:pt x="88300" y="55872"/>
                </a:lnTo>
                <a:lnTo>
                  <a:pt x="60330" y="85967"/>
                </a:lnTo>
                <a:lnTo>
                  <a:pt x="53848" y="133223"/>
                </a:lnTo>
                <a:lnTo>
                  <a:pt x="53848" y="273557"/>
                </a:lnTo>
                <a:lnTo>
                  <a:pt x="0" y="273557"/>
                </a:lnTo>
                <a:lnTo>
                  <a:pt x="0" y="5841"/>
                </a:lnTo>
                <a:lnTo>
                  <a:pt x="49911" y="5841"/>
                </a:lnTo>
                <a:lnTo>
                  <a:pt x="49911" y="31114"/>
                </a:lnTo>
                <a:lnTo>
                  <a:pt x="60432" y="17520"/>
                </a:lnTo>
                <a:lnTo>
                  <a:pt x="72358" y="7794"/>
                </a:lnTo>
                <a:lnTo>
                  <a:pt x="85665" y="1950"/>
                </a:lnTo>
                <a:lnTo>
                  <a:pt x="1003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12005" y="566547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4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1" y="155701"/>
                </a:lnTo>
                <a:lnTo>
                  <a:pt x="54864" y="155701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7" y="233806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3" y="180593"/>
                </a:lnTo>
                <a:lnTo>
                  <a:pt x="246507" y="186943"/>
                </a:lnTo>
                <a:lnTo>
                  <a:pt x="230203" y="228187"/>
                </a:lnTo>
                <a:lnTo>
                  <a:pt x="204470" y="257048"/>
                </a:lnTo>
                <a:lnTo>
                  <a:pt x="170195" y="273970"/>
                </a:lnTo>
                <a:lnTo>
                  <a:pt x="128397" y="279653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1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85285" y="566547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4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0" y="155701"/>
                </a:lnTo>
                <a:lnTo>
                  <a:pt x="54863" y="155701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7" y="233806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2" y="180593"/>
                </a:lnTo>
                <a:lnTo>
                  <a:pt x="246506" y="186943"/>
                </a:lnTo>
                <a:lnTo>
                  <a:pt x="230203" y="228187"/>
                </a:lnTo>
                <a:lnTo>
                  <a:pt x="204469" y="257048"/>
                </a:lnTo>
                <a:lnTo>
                  <a:pt x="170195" y="273970"/>
                </a:lnTo>
                <a:lnTo>
                  <a:pt x="128397" y="279653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1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27044" y="566547"/>
            <a:ext cx="150495" cy="273685"/>
          </a:xfrm>
          <a:custGeom>
            <a:avLst/>
            <a:gdLst/>
            <a:ahLst/>
            <a:cxnLst/>
            <a:rect l="l" t="t" r="r" b="b"/>
            <a:pathLst>
              <a:path w="150495" h="273684">
                <a:moveTo>
                  <a:pt x="100329" y="0"/>
                </a:moveTo>
                <a:lnTo>
                  <a:pt x="112400" y="1047"/>
                </a:lnTo>
                <a:lnTo>
                  <a:pt x="124793" y="4190"/>
                </a:lnTo>
                <a:lnTo>
                  <a:pt x="137495" y="9429"/>
                </a:lnTo>
                <a:lnTo>
                  <a:pt x="150494" y="16763"/>
                </a:lnTo>
                <a:lnTo>
                  <a:pt x="132968" y="64135"/>
                </a:lnTo>
                <a:lnTo>
                  <a:pt x="123160" y="59967"/>
                </a:lnTo>
                <a:lnTo>
                  <a:pt x="114125" y="56991"/>
                </a:lnTo>
                <a:lnTo>
                  <a:pt x="105876" y="55205"/>
                </a:lnTo>
                <a:lnTo>
                  <a:pt x="98425" y="54610"/>
                </a:lnTo>
                <a:lnTo>
                  <a:pt x="88300" y="55872"/>
                </a:lnTo>
                <a:lnTo>
                  <a:pt x="60330" y="85967"/>
                </a:lnTo>
                <a:lnTo>
                  <a:pt x="53847" y="133223"/>
                </a:lnTo>
                <a:lnTo>
                  <a:pt x="53847" y="273557"/>
                </a:lnTo>
                <a:lnTo>
                  <a:pt x="0" y="273557"/>
                </a:lnTo>
                <a:lnTo>
                  <a:pt x="0" y="5841"/>
                </a:lnTo>
                <a:lnTo>
                  <a:pt x="49910" y="5841"/>
                </a:lnTo>
                <a:lnTo>
                  <a:pt x="49910" y="31114"/>
                </a:lnTo>
                <a:lnTo>
                  <a:pt x="60432" y="17520"/>
                </a:lnTo>
                <a:lnTo>
                  <a:pt x="72358" y="7794"/>
                </a:lnTo>
                <a:lnTo>
                  <a:pt x="85665" y="1950"/>
                </a:lnTo>
                <a:lnTo>
                  <a:pt x="1003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53255" y="467994"/>
            <a:ext cx="161290" cy="372110"/>
          </a:xfrm>
          <a:custGeom>
            <a:avLst/>
            <a:gdLst/>
            <a:ahLst/>
            <a:cxnLst/>
            <a:rect l="l" t="t" r="r" b="b"/>
            <a:pathLst>
              <a:path w="161289" h="372109">
                <a:moveTo>
                  <a:pt x="114935" y="0"/>
                </a:moveTo>
                <a:lnTo>
                  <a:pt x="125174" y="335"/>
                </a:lnTo>
                <a:lnTo>
                  <a:pt x="136271" y="1349"/>
                </a:lnTo>
                <a:lnTo>
                  <a:pt x="148224" y="3053"/>
                </a:lnTo>
                <a:lnTo>
                  <a:pt x="161036" y="5460"/>
                </a:lnTo>
                <a:lnTo>
                  <a:pt x="153543" y="52577"/>
                </a:lnTo>
                <a:lnTo>
                  <a:pt x="144946" y="51558"/>
                </a:lnTo>
                <a:lnTo>
                  <a:pt x="137064" y="50800"/>
                </a:lnTo>
                <a:lnTo>
                  <a:pt x="129897" y="50327"/>
                </a:lnTo>
                <a:lnTo>
                  <a:pt x="123444" y="50164"/>
                </a:lnTo>
                <a:lnTo>
                  <a:pt x="114046" y="50164"/>
                </a:lnTo>
                <a:lnTo>
                  <a:pt x="92710" y="85089"/>
                </a:lnTo>
                <a:lnTo>
                  <a:pt x="92710" y="104393"/>
                </a:lnTo>
                <a:lnTo>
                  <a:pt x="142494" y="104393"/>
                </a:lnTo>
                <a:lnTo>
                  <a:pt x="142494" y="148081"/>
                </a:lnTo>
                <a:lnTo>
                  <a:pt x="92710" y="148081"/>
                </a:lnTo>
                <a:lnTo>
                  <a:pt x="92710" y="372109"/>
                </a:lnTo>
                <a:lnTo>
                  <a:pt x="38862" y="372109"/>
                </a:lnTo>
                <a:lnTo>
                  <a:pt x="38862" y="148081"/>
                </a:lnTo>
                <a:lnTo>
                  <a:pt x="0" y="148081"/>
                </a:lnTo>
                <a:lnTo>
                  <a:pt x="0" y="104393"/>
                </a:lnTo>
                <a:lnTo>
                  <a:pt x="38862" y="104393"/>
                </a:lnTo>
                <a:lnTo>
                  <a:pt x="38862" y="81406"/>
                </a:lnTo>
                <a:lnTo>
                  <a:pt x="39100" y="71524"/>
                </a:lnTo>
                <a:lnTo>
                  <a:pt x="49863" y="28432"/>
                </a:lnTo>
                <a:lnTo>
                  <a:pt x="84947" y="3444"/>
                </a:lnTo>
                <a:lnTo>
                  <a:pt x="98863" y="859"/>
                </a:lnTo>
                <a:lnTo>
                  <a:pt x="11493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4374" y="717868"/>
            <a:ext cx="7415530" cy="6140450"/>
          </a:xfrm>
          <a:custGeom>
            <a:avLst/>
            <a:gdLst/>
            <a:ahLst/>
            <a:cxnLst/>
            <a:rect l="l" t="t" r="r" b="b"/>
            <a:pathLst>
              <a:path w="7415530" h="6140450">
                <a:moveTo>
                  <a:pt x="7415276" y="6140129"/>
                </a:moveTo>
                <a:lnTo>
                  <a:pt x="7415276" y="0"/>
                </a:lnTo>
                <a:lnTo>
                  <a:pt x="0" y="0"/>
                </a:lnTo>
                <a:lnTo>
                  <a:pt x="0" y="6140129"/>
                </a:lnTo>
                <a:lnTo>
                  <a:pt x="7415276" y="6140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4374" y="717868"/>
            <a:ext cx="7415530" cy="6140450"/>
          </a:xfrm>
          <a:custGeom>
            <a:avLst/>
            <a:gdLst/>
            <a:ahLst/>
            <a:cxnLst/>
            <a:rect l="l" t="t" r="r" b="b"/>
            <a:pathLst>
              <a:path w="7415530" h="6140450">
                <a:moveTo>
                  <a:pt x="7415276" y="6140129"/>
                </a:moveTo>
                <a:lnTo>
                  <a:pt x="7415276" y="0"/>
                </a:lnTo>
                <a:lnTo>
                  <a:pt x="0" y="0"/>
                </a:lnTo>
                <a:lnTo>
                  <a:pt x="0" y="6140129"/>
                </a:lnTo>
              </a:path>
            </a:pathLst>
          </a:custGeom>
          <a:ln w="253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43152" y="746505"/>
            <a:ext cx="4517390" cy="606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01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erlin Sans FB"/>
                <a:cs typeface="Berlin Sans FB"/>
              </a:rPr>
              <a:t>#include &lt;stdio.h&gt;  #include</a:t>
            </a:r>
            <a:r>
              <a:rPr sz="1800" spc="-8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&lt;conio.h&gt;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void callByValue(int,</a:t>
            </a:r>
            <a:r>
              <a:rPr sz="1800" spc="5" dirty="0">
                <a:latin typeface="Berlin Sans FB"/>
                <a:cs typeface="Berlin Sans FB"/>
              </a:rPr>
              <a:t> </a:t>
            </a:r>
            <a:r>
              <a:rPr sz="1800" spc="-10" dirty="0">
                <a:latin typeface="Berlin Sans FB"/>
                <a:cs typeface="Berlin Sans FB"/>
              </a:rPr>
              <a:t>int);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void callByReference(int </a:t>
            </a:r>
            <a:r>
              <a:rPr sz="1800" dirty="0">
                <a:latin typeface="Berlin Sans FB"/>
                <a:cs typeface="Berlin Sans FB"/>
              </a:rPr>
              <a:t>*, </a:t>
            </a: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45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*);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-5" dirty="0">
                <a:latin typeface="Berlin Sans FB"/>
                <a:cs typeface="Berlin Sans FB"/>
              </a:rPr>
              <a:t> </a:t>
            </a:r>
            <a:r>
              <a:rPr sz="1800" spc="-10" dirty="0">
                <a:latin typeface="Berlin Sans FB"/>
                <a:cs typeface="Berlin Sans FB"/>
              </a:rPr>
              <a:t>main()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239395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int </a:t>
            </a:r>
            <a:r>
              <a:rPr sz="1800" spc="-5" dirty="0">
                <a:latin typeface="Berlin Sans FB"/>
                <a:cs typeface="Berlin Sans FB"/>
              </a:rPr>
              <a:t>x=10, </a:t>
            </a:r>
            <a:r>
              <a:rPr sz="1800" dirty="0">
                <a:latin typeface="Berlin Sans FB"/>
                <a:cs typeface="Berlin Sans FB"/>
              </a:rPr>
              <a:t>y</a:t>
            </a:r>
            <a:r>
              <a:rPr sz="1800" spc="3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=20;</a:t>
            </a:r>
            <a:endParaRPr sz="1800">
              <a:latin typeface="Berlin Sans FB"/>
              <a:cs typeface="Berlin Sans FB"/>
            </a:endParaRPr>
          </a:p>
          <a:p>
            <a:pPr marL="23939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printf("Value </a:t>
            </a:r>
            <a:r>
              <a:rPr sz="1800" dirty="0">
                <a:latin typeface="Berlin Sans FB"/>
                <a:cs typeface="Berlin Sans FB"/>
              </a:rPr>
              <a:t>of x = %d </a:t>
            </a:r>
            <a:r>
              <a:rPr sz="1800" spc="-5" dirty="0">
                <a:latin typeface="Berlin Sans FB"/>
                <a:cs typeface="Berlin Sans FB"/>
              </a:rPr>
              <a:t>and </a:t>
            </a:r>
            <a:r>
              <a:rPr sz="1800" dirty="0">
                <a:latin typeface="Berlin Sans FB"/>
                <a:cs typeface="Berlin Sans FB"/>
              </a:rPr>
              <a:t>y = </a:t>
            </a:r>
            <a:r>
              <a:rPr sz="1800" spc="-5" dirty="0">
                <a:latin typeface="Berlin Sans FB"/>
                <a:cs typeface="Berlin Sans FB"/>
              </a:rPr>
              <a:t>%d.</a:t>
            </a:r>
            <a:r>
              <a:rPr sz="1800" spc="-15" dirty="0">
                <a:latin typeface="Berlin Sans FB"/>
                <a:cs typeface="Berlin Sans FB"/>
              </a:rPr>
              <a:t> </a:t>
            </a:r>
            <a:r>
              <a:rPr sz="1800" spc="-10" dirty="0">
                <a:latin typeface="Berlin Sans FB"/>
                <a:cs typeface="Berlin Sans FB"/>
              </a:rPr>
              <a:t>\n",x,y);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39395" marR="37973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printf("\nCAll </a:t>
            </a:r>
            <a:r>
              <a:rPr sz="1800" dirty="0">
                <a:latin typeface="Berlin Sans FB"/>
                <a:cs typeface="Berlin Sans FB"/>
              </a:rPr>
              <a:t>By Value </a:t>
            </a:r>
            <a:r>
              <a:rPr sz="1800" spc="-5" dirty="0">
                <a:latin typeface="Berlin Sans FB"/>
                <a:cs typeface="Berlin Sans FB"/>
              </a:rPr>
              <a:t>function call...\n");  callByValue(x,y);</a:t>
            </a:r>
            <a:endParaRPr sz="1800">
              <a:latin typeface="Berlin Sans FB"/>
              <a:cs typeface="Berlin Sans FB"/>
            </a:endParaRPr>
          </a:p>
          <a:p>
            <a:pPr marL="23939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printf("\nValue of </a:t>
            </a:r>
            <a:r>
              <a:rPr sz="1800" dirty="0">
                <a:latin typeface="Berlin Sans FB"/>
                <a:cs typeface="Berlin Sans FB"/>
              </a:rPr>
              <a:t>x = %d </a:t>
            </a:r>
            <a:r>
              <a:rPr sz="1800" spc="-5" dirty="0">
                <a:latin typeface="Berlin Sans FB"/>
                <a:cs typeface="Berlin Sans FB"/>
              </a:rPr>
              <a:t>and </a:t>
            </a:r>
            <a:r>
              <a:rPr sz="1800" dirty="0">
                <a:latin typeface="Berlin Sans FB"/>
                <a:cs typeface="Berlin Sans FB"/>
              </a:rPr>
              <a:t>y = </a:t>
            </a:r>
            <a:r>
              <a:rPr sz="1800" spc="-5" dirty="0">
                <a:latin typeface="Berlin Sans FB"/>
                <a:cs typeface="Berlin Sans FB"/>
              </a:rPr>
              <a:t>%d.\n",</a:t>
            </a:r>
            <a:r>
              <a:rPr sz="1800" spc="-15" dirty="0">
                <a:latin typeface="Berlin Sans FB"/>
                <a:cs typeface="Berlin Sans FB"/>
              </a:rPr>
              <a:t> </a:t>
            </a:r>
            <a:r>
              <a:rPr sz="1800" spc="-10" dirty="0">
                <a:latin typeface="Berlin Sans FB"/>
                <a:cs typeface="Berlin Sans FB"/>
              </a:rPr>
              <a:t>x,y);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39395" marR="508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printf("\nCAll </a:t>
            </a:r>
            <a:r>
              <a:rPr sz="1800" dirty="0">
                <a:latin typeface="Berlin Sans FB"/>
                <a:cs typeface="Berlin Sans FB"/>
              </a:rPr>
              <a:t>By </a:t>
            </a:r>
            <a:r>
              <a:rPr sz="1800" spc="-5" dirty="0">
                <a:latin typeface="Berlin Sans FB"/>
                <a:cs typeface="Berlin Sans FB"/>
              </a:rPr>
              <a:t>Reference function call...\n");  callByReference(&amp;x,&amp;y);</a:t>
            </a:r>
            <a:endParaRPr sz="1800">
              <a:latin typeface="Berlin Sans FB"/>
              <a:cs typeface="Berlin Sans FB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Berlin Sans FB"/>
                <a:cs typeface="Berlin Sans FB"/>
              </a:rPr>
              <a:t>printf("Value </a:t>
            </a:r>
            <a:r>
              <a:rPr sz="1800" dirty="0">
                <a:latin typeface="Berlin Sans FB"/>
                <a:cs typeface="Berlin Sans FB"/>
              </a:rPr>
              <a:t>of x = %d </a:t>
            </a:r>
            <a:r>
              <a:rPr sz="1800" spc="-5" dirty="0">
                <a:latin typeface="Berlin Sans FB"/>
                <a:cs typeface="Berlin Sans FB"/>
              </a:rPr>
              <a:t>and </a:t>
            </a:r>
            <a:r>
              <a:rPr sz="1800" dirty="0">
                <a:latin typeface="Berlin Sans FB"/>
                <a:cs typeface="Berlin Sans FB"/>
              </a:rPr>
              <a:t>y = </a:t>
            </a:r>
            <a:r>
              <a:rPr sz="1800" spc="-5" dirty="0">
                <a:latin typeface="Berlin Sans FB"/>
                <a:cs typeface="Berlin Sans FB"/>
              </a:rPr>
              <a:t>%d.\n",</a:t>
            </a:r>
            <a:r>
              <a:rPr sz="1800" spc="-20" dirty="0">
                <a:latin typeface="Berlin Sans FB"/>
                <a:cs typeface="Berlin Sans FB"/>
              </a:rPr>
              <a:t> </a:t>
            </a:r>
            <a:r>
              <a:rPr sz="1800" spc="-10" dirty="0">
                <a:latin typeface="Berlin Sans FB"/>
                <a:cs typeface="Berlin Sans FB"/>
              </a:rPr>
              <a:t>x,y);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39395" marR="344551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getch();  return</a:t>
            </a:r>
            <a:r>
              <a:rPr sz="1800" spc="-90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0;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573" y="335851"/>
            <a:ext cx="7776845" cy="5909310"/>
          </a:xfrm>
          <a:custGeom>
            <a:avLst/>
            <a:gdLst/>
            <a:ahLst/>
            <a:cxnLst/>
            <a:rect l="l" t="t" r="r" b="b"/>
            <a:pathLst>
              <a:path w="7776845" h="5909310">
                <a:moveTo>
                  <a:pt x="0" y="5909310"/>
                </a:moveTo>
                <a:lnTo>
                  <a:pt x="7776845" y="5909310"/>
                </a:lnTo>
                <a:lnTo>
                  <a:pt x="7776845" y="0"/>
                </a:lnTo>
                <a:lnTo>
                  <a:pt x="0" y="0"/>
                </a:lnTo>
                <a:lnTo>
                  <a:pt x="0" y="5909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573" y="335851"/>
            <a:ext cx="7776845" cy="5909310"/>
          </a:xfrm>
          <a:custGeom>
            <a:avLst/>
            <a:gdLst/>
            <a:ahLst/>
            <a:cxnLst/>
            <a:rect l="l" t="t" r="r" b="b"/>
            <a:pathLst>
              <a:path w="7776845" h="5909310">
                <a:moveTo>
                  <a:pt x="0" y="5909310"/>
                </a:moveTo>
                <a:lnTo>
                  <a:pt x="7776845" y="5909310"/>
                </a:lnTo>
                <a:lnTo>
                  <a:pt x="7776845" y="0"/>
                </a:lnTo>
                <a:lnTo>
                  <a:pt x="0" y="0"/>
                </a:lnTo>
                <a:lnTo>
                  <a:pt x="0" y="5909310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339" y="638683"/>
            <a:ext cx="676529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erlin Sans FB"/>
                <a:cs typeface="Berlin Sans FB"/>
              </a:rPr>
              <a:t>void callByValue(int x, </a:t>
            </a: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3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y)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239395" marR="5657215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-5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temp;  temp=x;  </a:t>
            </a:r>
            <a:r>
              <a:rPr sz="1800" spc="-10" dirty="0">
                <a:latin typeface="Berlin Sans FB"/>
                <a:cs typeface="Berlin Sans FB"/>
              </a:rPr>
              <a:t>x=y;  </a:t>
            </a:r>
            <a:r>
              <a:rPr sz="1800" spc="-5" dirty="0">
                <a:latin typeface="Berlin Sans FB"/>
                <a:cs typeface="Berlin Sans FB"/>
              </a:rPr>
              <a:t>y=temp;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printf("\nValue of </a:t>
            </a:r>
            <a:r>
              <a:rPr sz="1800" dirty="0">
                <a:latin typeface="Berlin Sans FB"/>
                <a:cs typeface="Berlin Sans FB"/>
              </a:rPr>
              <a:t>x = %d </a:t>
            </a:r>
            <a:r>
              <a:rPr sz="1800" spc="-5" dirty="0">
                <a:latin typeface="Berlin Sans FB"/>
                <a:cs typeface="Berlin Sans FB"/>
              </a:rPr>
              <a:t>and </a:t>
            </a:r>
            <a:r>
              <a:rPr sz="1800" dirty="0">
                <a:latin typeface="Berlin Sans FB"/>
                <a:cs typeface="Berlin Sans FB"/>
              </a:rPr>
              <a:t>y = %d </a:t>
            </a:r>
            <a:r>
              <a:rPr sz="1800" spc="-10" dirty="0">
                <a:latin typeface="Berlin Sans FB"/>
                <a:cs typeface="Berlin Sans FB"/>
              </a:rPr>
              <a:t>inside </a:t>
            </a:r>
            <a:r>
              <a:rPr sz="1800" dirty="0">
                <a:latin typeface="Berlin Sans FB"/>
                <a:cs typeface="Berlin Sans FB"/>
              </a:rPr>
              <a:t>callByValue</a:t>
            </a:r>
            <a:r>
              <a:rPr sz="1800" spc="1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function",x,y);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void callByReference(int *x, </a:t>
            </a: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5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*y)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239395" marR="5657215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-5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temp;  temp=*x;</a:t>
            </a:r>
            <a:endParaRPr sz="1800">
              <a:latin typeface="Berlin Sans FB"/>
              <a:cs typeface="Berlin Sans FB"/>
            </a:endParaRPr>
          </a:p>
          <a:p>
            <a:pPr marL="239395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*x=*y;</a:t>
            </a:r>
            <a:endParaRPr sz="1800">
              <a:latin typeface="Berlin Sans FB"/>
              <a:cs typeface="Berlin Sans FB"/>
            </a:endParaRPr>
          </a:p>
          <a:p>
            <a:pPr marL="23939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*y=temp;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790" y="1132966"/>
            <a:ext cx="7908798" cy="2800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1997839"/>
            <a:ext cx="9601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/>
              <a:t>Exercise Program</a:t>
            </a:r>
            <a:endParaRPr lang="en-IN" b="1" dirty="0"/>
          </a:p>
          <a:p>
            <a:r>
              <a:rPr lang="en-IN" dirty="0" smtClean="0"/>
              <a:t>An </a:t>
            </a:r>
            <a:r>
              <a:rPr lang="en-IN" dirty="0"/>
              <a:t>electricity board charges the following rates for the use of Electricity for the first 200 units 80 </a:t>
            </a:r>
            <a:r>
              <a:rPr lang="en-IN" dirty="0" err="1"/>
              <a:t>paise</a:t>
            </a:r>
            <a:r>
              <a:rPr lang="en-IN" dirty="0"/>
              <a:t> per unit for the next 100 units 90 </a:t>
            </a:r>
            <a:r>
              <a:rPr lang="en-IN" dirty="0" err="1"/>
              <a:t>paise</a:t>
            </a:r>
            <a:r>
              <a:rPr lang="en-IN" dirty="0"/>
              <a:t> per unit  beyond 300 units </a:t>
            </a:r>
            <a:r>
              <a:rPr lang="en-IN" dirty="0" err="1"/>
              <a:t>Rs</a:t>
            </a:r>
            <a:r>
              <a:rPr lang="en-IN" dirty="0"/>
              <a:t> 1 per unit. All users are charged a minimum of </a:t>
            </a:r>
            <a:r>
              <a:rPr lang="en-IN" dirty="0" err="1"/>
              <a:t>Rs</a:t>
            </a:r>
            <a:r>
              <a:rPr lang="en-IN" dirty="0"/>
              <a:t>. 100 as meter charge. If the total amount is more than </a:t>
            </a:r>
            <a:r>
              <a:rPr lang="en-IN" dirty="0" err="1"/>
              <a:t>Rs</a:t>
            </a:r>
            <a:r>
              <a:rPr lang="en-IN" dirty="0"/>
              <a:t> 400, then an additional surcharge of 15% of total amount is charged. Write a program to read the name of the user, number of units consumed and print out the charges.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423" y="0"/>
            <a:ext cx="7889748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6007" y="207263"/>
            <a:ext cx="6941451" cy="644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7189" y="534034"/>
            <a:ext cx="169545" cy="125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3164" y="534034"/>
            <a:ext cx="169545" cy="125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0841" y="402209"/>
            <a:ext cx="192405" cy="254635"/>
          </a:xfrm>
          <a:custGeom>
            <a:avLst/>
            <a:gdLst/>
            <a:ahLst/>
            <a:cxnLst/>
            <a:rect l="l" t="t" r="r" b="b"/>
            <a:pathLst>
              <a:path w="192404" h="254634">
                <a:moveTo>
                  <a:pt x="95757" y="0"/>
                </a:moveTo>
                <a:lnTo>
                  <a:pt x="57737" y="7889"/>
                </a:lnTo>
                <a:lnTo>
                  <a:pt x="27050" y="31495"/>
                </a:lnTo>
                <a:lnTo>
                  <a:pt x="6762" y="71183"/>
                </a:lnTo>
                <a:lnTo>
                  <a:pt x="0" y="127253"/>
                </a:lnTo>
                <a:lnTo>
                  <a:pt x="1714" y="157214"/>
                </a:lnTo>
                <a:lnTo>
                  <a:pt x="15430" y="204942"/>
                </a:lnTo>
                <a:lnTo>
                  <a:pt x="42054" y="236519"/>
                </a:lnTo>
                <a:lnTo>
                  <a:pt x="95757" y="254253"/>
                </a:lnTo>
                <a:lnTo>
                  <a:pt x="117881" y="252043"/>
                </a:lnTo>
                <a:lnTo>
                  <a:pt x="153747" y="234430"/>
                </a:lnTo>
                <a:lnTo>
                  <a:pt x="178274" y="199977"/>
                </a:lnTo>
                <a:lnTo>
                  <a:pt x="190605" y="152923"/>
                </a:lnTo>
                <a:lnTo>
                  <a:pt x="192150" y="124967"/>
                </a:lnTo>
                <a:lnTo>
                  <a:pt x="190410" y="95605"/>
                </a:lnTo>
                <a:lnTo>
                  <a:pt x="176452" y="48690"/>
                </a:lnTo>
                <a:lnTo>
                  <a:pt x="149496" y="17520"/>
                </a:lnTo>
                <a:lnTo>
                  <a:pt x="95757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4445" y="402209"/>
            <a:ext cx="192405" cy="254635"/>
          </a:xfrm>
          <a:custGeom>
            <a:avLst/>
            <a:gdLst/>
            <a:ahLst/>
            <a:cxnLst/>
            <a:rect l="l" t="t" r="r" b="b"/>
            <a:pathLst>
              <a:path w="192404" h="254634">
                <a:moveTo>
                  <a:pt x="95757" y="0"/>
                </a:moveTo>
                <a:lnTo>
                  <a:pt x="57737" y="7889"/>
                </a:lnTo>
                <a:lnTo>
                  <a:pt x="27050" y="31495"/>
                </a:lnTo>
                <a:lnTo>
                  <a:pt x="6762" y="71183"/>
                </a:lnTo>
                <a:lnTo>
                  <a:pt x="0" y="127253"/>
                </a:lnTo>
                <a:lnTo>
                  <a:pt x="1714" y="157214"/>
                </a:lnTo>
                <a:lnTo>
                  <a:pt x="15430" y="204942"/>
                </a:lnTo>
                <a:lnTo>
                  <a:pt x="42054" y="236519"/>
                </a:lnTo>
                <a:lnTo>
                  <a:pt x="95757" y="254253"/>
                </a:lnTo>
                <a:lnTo>
                  <a:pt x="117881" y="252043"/>
                </a:lnTo>
                <a:lnTo>
                  <a:pt x="153747" y="234430"/>
                </a:lnTo>
                <a:lnTo>
                  <a:pt x="178274" y="199977"/>
                </a:lnTo>
                <a:lnTo>
                  <a:pt x="190605" y="152923"/>
                </a:lnTo>
                <a:lnTo>
                  <a:pt x="192150" y="124967"/>
                </a:lnTo>
                <a:lnTo>
                  <a:pt x="190410" y="95605"/>
                </a:lnTo>
                <a:lnTo>
                  <a:pt x="176452" y="48690"/>
                </a:lnTo>
                <a:lnTo>
                  <a:pt x="149496" y="17520"/>
                </a:lnTo>
                <a:lnTo>
                  <a:pt x="95757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0459" y="400684"/>
            <a:ext cx="186436" cy="89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2982" y="400684"/>
            <a:ext cx="180975" cy="249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3804" y="402209"/>
            <a:ext cx="174625" cy="254635"/>
          </a:xfrm>
          <a:custGeom>
            <a:avLst/>
            <a:gdLst/>
            <a:ahLst/>
            <a:cxnLst/>
            <a:rect l="l" t="t" r="r" b="b"/>
            <a:pathLst>
              <a:path w="174625" h="254634">
                <a:moveTo>
                  <a:pt x="85851" y="0"/>
                </a:moveTo>
                <a:lnTo>
                  <a:pt x="34184" y="19448"/>
                </a:lnTo>
                <a:lnTo>
                  <a:pt x="12376" y="53334"/>
                </a:lnTo>
                <a:lnTo>
                  <a:pt x="1379" y="99677"/>
                </a:lnTo>
                <a:lnTo>
                  <a:pt x="0" y="127253"/>
                </a:lnTo>
                <a:lnTo>
                  <a:pt x="740" y="147593"/>
                </a:lnTo>
                <a:lnTo>
                  <a:pt x="11937" y="197992"/>
                </a:lnTo>
                <a:lnTo>
                  <a:pt x="34851" y="232372"/>
                </a:lnTo>
                <a:lnTo>
                  <a:pt x="77208" y="253374"/>
                </a:lnTo>
                <a:lnTo>
                  <a:pt x="88518" y="254253"/>
                </a:lnTo>
                <a:lnTo>
                  <a:pt x="105685" y="252396"/>
                </a:lnTo>
                <a:lnTo>
                  <a:pt x="149351" y="224536"/>
                </a:lnTo>
                <a:lnTo>
                  <a:pt x="168100" y="186642"/>
                </a:lnTo>
                <a:lnTo>
                  <a:pt x="174370" y="132461"/>
                </a:lnTo>
                <a:lnTo>
                  <a:pt x="172938" y="103316"/>
                </a:lnTo>
                <a:lnTo>
                  <a:pt x="161405" y="54790"/>
                </a:lnTo>
                <a:lnTo>
                  <a:pt x="138519" y="19931"/>
                </a:lnTo>
                <a:lnTo>
                  <a:pt x="8585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5608" y="348488"/>
            <a:ext cx="73025" cy="361950"/>
          </a:xfrm>
          <a:custGeom>
            <a:avLst/>
            <a:gdLst/>
            <a:ahLst/>
            <a:cxnLst/>
            <a:rect l="l" t="t" r="r" b="b"/>
            <a:pathLst>
              <a:path w="73025" h="361950">
                <a:moveTo>
                  <a:pt x="0" y="0"/>
                </a:moveTo>
                <a:lnTo>
                  <a:pt x="72898" y="0"/>
                </a:lnTo>
                <a:lnTo>
                  <a:pt x="72898" y="361695"/>
                </a:lnTo>
                <a:lnTo>
                  <a:pt x="0" y="3616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5002" y="348488"/>
            <a:ext cx="297180" cy="370205"/>
          </a:xfrm>
          <a:custGeom>
            <a:avLst/>
            <a:gdLst/>
            <a:ahLst/>
            <a:cxnLst/>
            <a:rect l="l" t="t" r="r" b="b"/>
            <a:pathLst>
              <a:path w="297179" h="370205">
                <a:moveTo>
                  <a:pt x="0" y="0"/>
                </a:moveTo>
                <a:lnTo>
                  <a:pt x="72771" y="0"/>
                </a:lnTo>
                <a:lnTo>
                  <a:pt x="72771" y="199643"/>
                </a:lnTo>
                <a:lnTo>
                  <a:pt x="73030" y="220936"/>
                </a:lnTo>
                <a:lnTo>
                  <a:pt x="76835" y="263905"/>
                </a:lnTo>
                <a:lnTo>
                  <a:pt x="106348" y="298825"/>
                </a:lnTo>
                <a:lnTo>
                  <a:pt x="138049" y="305307"/>
                </a:lnTo>
                <a:lnTo>
                  <a:pt x="153358" y="303972"/>
                </a:lnTo>
                <a:lnTo>
                  <a:pt x="196596" y="283844"/>
                </a:lnTo>
                <a:lnTo>
                  <a:pt x="217058" y="250412"/>
                </a:lnTo>
                <a:lnTo>
                  <a:pt x="223900" y="192785"/>
                </a:lnTo>
                <a:lnTo>
                  <a:pt x="223900" y="0"/>
                </a:lnTo>
                <a:lnTo>
                  <a:pt x="296799" y="0"/>
                </a:lnTo>
                <a:lnTo>
                  <a:pt x="296799" y="361695"/>
                </a:lnTo>
                <a:lnTo>
                  <a:pt x="230124" y="361695"/>
                </a:lnTo>
                <a:lnTo>
                  <a:pt x="230124" y="322325"/>
                </a:lnTo>
                <a:lnTo>
                  <a:pt x="209028" y="343161"/>
                </a:lnTo>
                <a:lnTo>
                  <a:pt x="184610" y="358044"/>
                </a:lnTo>
                <a:lnTo>
                  <a:pt x="156882" y="366974"/>
                </a:lnTo>
                <a:lnTo>
                  <a:pt x="125857" y="369950"/>
                </a:lnTo>
                <a:lnTo>
                  <a:pt x="107047" y="368831"/>
                </a:lnTo>
                <a:lnTo>
                  <a:pt x="54737" y="352043"/>
                </a:lnTo>
                <a:lnTo>
                  <a:pt x="17732" y="317575"/>
                </a:lnTo>
                <a:lnTo>
                  <a:pt x="2746" y="267033"/>
                </a:lnTo>
                <a:lnTo>
                  <a:pt x="0" y="22263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6792" y="348488"/>
            <a:ext cx="333375" cy="361950"/>
          </a:xfrm>
          <a:custGeom>
            <a:avLst/>
            <a:gdLst/>
            <a:ahLst/>
            <a:cxnLst/>
            <a:rect l="l" t="t" r="r" b="b"/>
            <a:pathLst>
              <a:path w="333375" h="361950">
                <a:moveTo>
                  <a:pt x="0" y="0"/>
                </a:moveTo>
                <a:lnTo>
                  <a:pt x="74040" y="0"/>
                </a:lnTo>
                <a:lnTo>
                  <a:pt x="147574" y="205993"/>
                </a:lnTo>
                <a:lnTo>
                  <a:pt x="153546" y="222972"/>
                </a:lnTo>
                <a:lnTo>
                  <a:pt x="158686" y="237902"/>
                </a:lnTo>
                <a:lnTo>
                  <a:pt x="162968" y="250785"/>
                </a:lnTo>
                <a:lnTo>
                  <a:pt x="166369" y="261619"/>
                </a:lnTo>
                <a:lnTo>
                  <a:pt x="168769" y="254186"/>
                </a:lnTo>
                <a:lnTo>
                  <a:pt x="171561" y="245967"/>
                </a:lnTo>
                <a:lnTo>
                  <a:pt x="174710" y="236938"/>
                </a:lnTo>
                <a:lnTo>
                  <a:pt x="178181" y="227075"/>
                </a:lnTo>
                <a:lnTo>
                  <a:pt x="260604" y="0"/>
                </a:lnTo>
                <a:lnTo>
                  <a:pt x="332867" y="0"/>
                </a:lnTo>
                <a:lnTo>
                  <a:pt x="199008" y="361695"/>
                </a:lnTo>
                <a:lnTo>
                  <a:pt x="134365" y="3616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9643" y="340613"/>
            <a:ext cx="297815" cy="369570"/>
          </a:xfrm>
          <a:custGeom>
            <a:avLst/>
            <a:gdLst/>
            <a:ahLst/>
            <a:cxnLst/>
            <a:rect l="l" t="t" r="r" b="b"/>
            <a:pathLst>
              <a:path w="297815" h="369570">
                <a:moveTo>
                  <a:pt x="170941" y="0"/>
                </a:moveTo>
                <a:lnTo>
                  <a:pt x="213929" y="5840"/>
                </a:lnTo>
                <a:lnTo>
                  <a:pt x="253650" y="23558"/>
                </a:lnTo>
                <a:lnTo>
                  <a:pt x="280604" y="52750"/>
                </a:lnTo>
                <a:lnTo>
                  <a:pt x="295457" y="99135"/>
                </a:lnTo>
                <a:lnTo>
                  <a:pt x="297814" y="148462"/>
                </a:lnTo>
                <a:lnTo>
                  <a:pt x="297814" y="369569"/>
                </a:lnTo>
                <a:lnTo>
                  <a:pt x="224662" y="369569"/>
                </a:lnTo>
                <a:lnTo>
                  <a:pt x="224662" y="151129"/>
                </a:lnTo>
                <a:lnTo>
                  <a:pt x="223569" y="127819"/>
                </a:lnTo>
                <a:lnTo>
                  <a:pt x="207263" y="82295"/>
                </a:lnTo>
                <a:lnTo>
                  <a:pt x="158750" y="64261"/>
                </a:lnTo>
                <a:lnTo>
                  <a:pt x="146744" y="65000"/>
                </a:lnTo>
                <a:lnTo>
                  <a:pt x="102703" y="82593"/>
                </a:lnTo>
                <a:lnTo>
                  <a:pt x="77987" y="121352"/>
                </a:lnTo>
                <a:lnTo>
                  <a:pt x="72898" y="172465"/>
                </a:lnTo>
                <a:lnTo>
                  <a:pt x="72898" y="369569"/>
                </a:lnTo>
                <a:lnTo>
                  <a:pt x="0" y="369569"/>
                </a:lnTo>
                <a:lnTo>
                  <a:pt x="0" y="7874"/>
                </a:lnTo>
                <a:lnTo>
                  <a:pt x="66928" y="7874"/>
                </a:lnTo>
                <a:lnTo>
                  <a:pt x="66928" y="44576"/>
                </a:lnTo>
                <a:lnTo>
                  <a:pt x="75049" y="35937"/>
                </a:lnTo>
                <a:lnTo>
                  <a:pt x="119292" y="8465"/>
                </a:lnTo>
                <a:lnTo>
                  <a:pt x="152630" y="932"/>
                </a:lnTo>
                <a:lnTo>
                  <a:pt x="17094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6672" y="340613"/>
            <a:ext cx="340995" cy="377825"/>
          </a:xfrm>
          <a:custGeom>
            <a:avLst/>
            <a:gdLst/>
            <a:ahLst/>
            <a:cxnLst/>
            <a:rect l="l" t="t" r="r" b="b"/>
            <a:pathLst>
              <a:path w="340995" h="377825">
                <a:moveTo>
                  <a:pt x="169925" y="0"/>
                </a:moveTo>
                <a:lnTo>
                  <a:pt x="237188" y="11985"/>
                </a:lnTo>
                <a:lnTo>
                  <a:pt x="291973" y="47878"/>
                </a:lnTo>
                <a:lnTo>
                  <a:pt x="328326" y="105759"/>
                </a:lnTo>
                <a:lnTo>
                  <a:pt x="340486" y="183260"/>
                </a:lnTo>
                <a:lnTo>
                  <a:pt x="337202" y="232290"/>
                </a:lnTo>
                <a:lnTo>
                  <a:pt x="327358" y="273653"/>
                </a:lnTo>
                <a:lnTo>
                  <a:pt x="288035" y="333374"/>
                </a:lnTo>
                <a:lnTo>
                  <a:pt x="232314" y="366696"/>
                </a:lnTo>
                <a:lnTo>
                  <a:pt x="169925" y="377824"/>
                </a:lnTo>
                <a:lnTo>
                  <a:pt x="136683" y="374969"/>
                </a:lnTo>
                <a:lnTo>
                  <a:pt x="77057" y="352161"/>
                </a:lnTo>
                <a:lnTo>
                  <a:pt x="28503" y="306256"/>
                </a:lnTo>
                <a:lnTo>
                  <a:pt x="3167" y="234541"/>
                </a:lnTo>
                <a:lnTo>
                  <a:pt x="0" y="188848"/>
                </a:lnTo>
                <a:lnTo>
                  <a:pt x="3067" y="144412"/>
                </a:lnTo>
                <a:lnTo>
                  <a:pt x="12255" y="105965"/>
                </a:lnTo>
                <a:lnTo>
                  <a:pt x="48895" y="46989"/>
                </a:lnTo>
                <a:lnTo>
                  <a:pt x="103647" y="11731"/>
                </a:lnTo>
                <a:lnTo>
                  <a:pt x="1699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2016" y="340613"/>
            <a:ext cx="318135" cy="377825"/>
          </a:xfrm>
          <a:custGeom>
            <a:avLst/>
            <a:gdLst/>
            <a:ahLst/>
            <a:cxnLst/>
            <a:rect l="l" t="t" r="r" b="b"/>
            <a:pathLst>
              <a:path w="318134" h="377825">
                <a:moveTo>
                  <a:pt x="165226" y="0"/>
                </a:moveTo>
                <a:lnTo>
                  <a:pt x="217392" y="7350"/>
                </a:lnTo>
                <a:lnTo>
                  <a:pt x="261747" y="29463"/>
                </a:lnTo>
                <a:lnTo>
                  <a:pt x="294354" y="67341"/>
                </a:lnTo>
                <a:lnTo>
                  <a:pt x="311530" y="122173"/>
                </a:lnTo>
                <a:lnTo>
                  <a:pt x="242188" y="132206"/>
                </a:lnTo>
                <a:lnTo>
                  <a:pt x="236787" y="114442"/>
                </a:lnTo>
                <a:lnTo>
                  <a:pt x="230314" y="99440"/>
                </a:lnTo>
                <a:lnTo>
                  <a:pt x="204559" y="70649"/>
                </a:lnTo>
                <a:lnTo>
                  <a:pt x="167893" y="61594"/>
                </a:lnTo>
                <a:lnTo>
                  <a:pt x="146300" y="63642"/>
                </a:lnTo>
                <a:lnTo>
                  <a:pt x="111351" y="80025"/>
                </a:lnTo>
                <a:lnTo>
                  <a:pt x="87562" y="112525"/>
                </a:lnTo>
                <a:lnTo>
                  <a:pt x="75648" y="159476"/>
                </a:lnTo>
                <a:lnTo>
                  <a:pt x="74167" y="188213"/>
                </a:lnTo>
                <a:lnTo>
                  <a:pt x="75622" y="217576"/>
                </a:lnTo>
                <a:lnTo>
                  <a:pt x="87294" y="265062"/>
                </a:lnTo>
                <a:lnTo>
                  <a:pt x="110513" y="297471"/>
                </a:lnTo>
                <a:lnTo>
                  <a:pt x="164591" y="315848"/>
                </a:lnTo>
                <a:lnTo>
                  <a:pt x="181262" y="314588"/>
                </a:lnTo>
                <a:lnTo>
                  <a:pt x="219963" y="295782"/>
                </a:lnTo>
                <a:lnTo>
                  <a:pt x="242145" y="250384"/>
                </a:lnTo>
                <a:lnTo>
                  <a:pt x="246125" y="228472"/>
                </a:lnTo>
                <a:lnTo>
                  <a:pt x="317753" y="236727"/>
                </a:lnTo>
                <a:lnTo>
                  <a:pt x="297957" y="301863"/>
                </a:lnTo>
                <a:lnTo>
                  <a:pt x="262635" y="345185"/>
                </a:lnTo>
                <a:lnTo>
                  <a:pt x="216789" y="369649"/>
                </a:lnTo>
                <a:lnTo>
                  <a:pt x="165226" y="377824"/>
                </a:lnTo>
                <a:lnTo>
                  <a:pt x="127938" y="374586"/>
                </a:lnTo>
                <a:lnTo>
                  <a:pt x="66839" y="348678"/>
                </a:lnTo>
                <a:lnTo>
                  <a:pt x="24217" y="297979"/>
                </a:lnTo>
                <a:lnTo>
                  <a:pt x="2690" y="229729"/>
                </a:lnTo>
                <a:lnTo>
                  <a:pt x="0" y="189483"/>
                </a:lnTo>
                <a:lnTo>
                  <a:pt x="1547" y="156259"/>
                </a:lnTo>
                <a:lnTo>
                  <a:pt x="13930" y="100097"/>
                </a:lnTo>
                <a:lnTo>
                  <a:pt x="37933" y="57419"/>
                </a:lnTo>
                <a:lnTo>
                  <a:pt x="68984" y="27511"/>
                </a:lnTo>
                <a:lnTo>
                  <a:pt x="105844" y="9697"/>
                </a:lnTo>
                <a:lnTo>
                  <a:pt x="145035" y="1073"/>
                </a:lnTo>
                <a:lnTo>
                  <a:pt x="165226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8796" y="340613"/>
            <a:ext cx="297815" cy="369570"/>
          </a:xfrm>
          <a:custGeom>
            <a:avLst/>
            <a:gdLst/>
            <a:ahLst/>
            <a:cxnLst/>
            <a:rect l="l" t="t" r="r" b="b"/>
            <a:pathLst>
              <a:path w="297815" h="369570">
                <a:moveTo>
                  <a:pt x="170942" y="0"/>
                </a:moveTo>
                <a:lnTo>
                  <a:pt x="213929" y="5840"/>
                </a:lnTo>
                <a:lnTo>
                  <a:pt x="253650" y="23558"/>
                </a:lnTo>
                <a:lnTo>
                  <a:pt x="280604" y="52750"/>
                </a:lnTo>
                <a:lnTo>
                  <a:pt x="295457" y="99135"/>
                </a:lnTo>
                <a:lnTo>
                  <a:pt x="297814" y="148462"/>
                </a:lnTo>
                <a:lnTo>
                  <a:pt x="297814" y="369569"/>
                </a:lnTo>
                <a:lnTo>
                  <a:pt x="224662" y="369569"/>
                </a:lnTo>
                <a:lnTo>
                  <a:pt x="224662" y="151129"/>
                </a:lnTo>
                <a:lnTo>
                  <a:pt x="223569" y="127819"/>
                </a:lnTo>
                <a:lnTo>
                  <a:pt x="207263" y="82295"/>
                </a:lnTo>
                <a:lnTo>
                  <a:pt x="158750" y="64261"/>
                </a:lnTo>
                <a:lnTo>
                  <a:pt x="146744" y="65000"/>
                </a:lnTo>
                <a:lnTo>
                  <a:pt x="102703" y="82593"/>
                </a:lnTo>
                <a:lnTo>
                  <a:pt x="77987" y="121352"/>
                </a:lnTo>
                <a:lnTo>
                  <a:pt x="72898" y="172465"/>
                </a:lnTo>
                <a:lnTo>
                  <a:pt x="72898" y="369569"/>
                </a:lnTo>
                <a:lnTo>
                  <a:pt x="0" y="369569"/>
                </a:lnTo>
                <a:lnTo>
                  <a:pt x="0" y="7874"/>
                </a:lnTo>
                <a:lnTo>
                  <a:pt x="66928" y="7874"/>
                </a:lnTo>
                <a:lnTo>
                  <a:pt x="66928" y="44576"/>
                </a:lnTo>
                <a:lnTo>
                  <a:pt x="75049" y="35937"/>
                </a:lnTo>
                <a:lnTo>
                  <a:pt x="119292" y="8465"/>
                </a:lnTo>
                <a:lnTo>
                  <a:pt x="152630" y="932"/>
                </a:lnTo>
                <a:lnTo>
                  <a:pt x="17094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0277" y="340613"/>
            <a:ext cx="340995" cy="377825"/>
          </a:xfrm>
          <a:custGeom>
            <a:avLst/>
            <a:gdLst/>
            <a:ahLst/>
            <a:cxnLst/>
            <a:rect l="l" t="t" r="r" b="b"/>
            <a:pathLst>
              <a:path w="340995" h="377825">
                <a:moveTo>
                  <a:pt x="169925" y="0"/>
                </a:moveTo>
                <a:lnTo>
                  <a:pt x="237188" y="11985"/>
                </a:lnTo>
                <a:lnTo>
                  <a:pt x="291973" y="47878"/>
                </a:lnTo>
                <a:lnTo>
                  <a:pt x="328326" y="105759"/>
                </a:lnTo>
                <a:lnTo>
                  <a:pt x="340487" y="183260"/>
                </a:lnTo>
                <a:lnTo>
                  <a:pt x="337202" y="232290"/>
                </a:lnTo>
                <a:lnTo>
                  <a:pt x="327358" y="273653"/>
                </a:lnTo>
                <a:lnTo>
                  <a:pt x="288036" y="333374"/>
                </a:lnTo>
                <a:lnTo>
                  <a:pt x="232314" y="366696"/>
                </a:lnTo>
                <a:lnTo>
                  <a:pt x="169925" y="377824"/>
                </a:lnTo>
                <a:lnTo>
                  <a:pt x="136683" y="374969"/>
                </a:lnTo>
                <a:lnTo>
                  <a:pt x="77057" y="352161"/>
                </a:lnTo>
                <a:lnTo>
                  <a:pt x="28503" y="306256"/>
                </a:lnTo>
                <a:lnTo>
                  <a:pt x="3167" y="234541"/>
                </a:lnTo>
                <a:lnTo>
                  <a:pt x="0" y="188848"/>
                </a:lnTo>
                <a:lnTo>
                  <a:pt x="3067" y="144412"/>
                </a:lnTo>
                <a:lnTo>
                  <a:pt x="12255" y="105965"/>
                </a:lnTo>
                <a:lnTo>
                  <a:pt x="48895" y="46989"/>
                </a:lnTo>
                <a:lnTo>
                  <a:pt x="103647" y="11731"/>
                </a:lnTo>
                <a:lnTo>
                  <a:pt x="1699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80052" y="340613"/>
            <a:ext cx="303530" cy="377825"/>
          </a:xfrm>
          <a:custGeom>
            <a:avLst/>
            <a:gdLst/>
            <a:ahLst/>
            <a:cxnLst/>
            <a:rect l="l" t="t" r="r" b="b"/>
            <a:pathLst>
              <a:path w="303529" h="377825">
                <a:moveTo>
                  <a:pt x="144525" y="0"/>
                </a:moveTo>
                <a:lnTo>
                  <a:pt x="202168" y="6476"/>
                </a:lnTo>
                <a:lnTo>
                  <a:pt x="245999" y="25907"/>
                </a:lnTo>
                <a:lnTo>
                  <a:pt x="275431" y="59928"/>
                </a:lnTo>
                <a:lnTo>
                  <a:pt x="290195" y="109854"/>
                </a:lnTo>
                <a:lnTo>
                  <a:pt x="219583" y="118744"/>
                </a:lnTo>
                <a:lnTo>
                  <a:pt x="216511" y="104175"/>
                </a:lnTo>
                <a:lnTo>
                  <a:pt x="211867" y="91916"/>
                </a:lnTo>
                <a:lnTo>
                  <a:pt x="176974" y="64817"/>
                </a:lnTo>
                <a:lnTo>
                  <a:pt x="148844" y="61594"/>
                </a:lnTo>
                <a:lnTo>
                  <a:pt x="133772" y="62235"/>
                </a:lnTo>
                <a:lnTo>
                  <a:pt x="90677" y="77301"/>
                </a:lnTo>
                <a:lnTo>
                  <a:pt x="80390" y="99821"/>
                </a:lnTo>
                <a:lnTo>
                  <a:pt x="81295" y="107707"/>
                </a:lnTo>
                <a:lnTo>
                  <a:pt x="115554" y="133334"/>
                </a:lnTo>
                <a:lnTo>
                  <a:pt x="178415" y="151427"/>
                </a:lnTo>
                <a:lnTo>
                  <a:pt x="203708" y="158051"/>
                </a:lnTo>
                <a:lnTo>
                  <a:pt x="241173" y="170179"/>
                </a:lnTo>
                <a:lnTo>
                  <a:pt x="277338" y="192718"/>
                </a:lnTo>
                <a:lnTo>
                  <a:pt x="298846" y="227758"/>
                </a:lnTo>
                <a:lnTo>
                  <a:pt x="303022" y="260730"/>
                </a:lnTo>
                <a:lnTo>
                  <a:pt x="300499" y="284591"/>
                </a:lnTo>
                <a:lnTo>
                  <a:pt x="280358" y="326310"/>
                </a:lnTo>
                <a:lnTo>
                  <a:pt x="241022" y="358858"/>
                </a:lnTo>
                <a:lnTo>
                  <a:pt x="187682" y="375709"/>
                </a:lnTo>
                <a:lnTo>
                  <a:pt x="156083" y="377824"/>
                </a:lnTo>
                <a:lnTo>
                  <a:pt x="123553" y="375969"/>
                </a:lnTo>
                <a:lnTo>
                  <a:pt x="69590" y="361162"/>
                </a:lnTo>
                <a:lnTo>
                  <a:pt x="30414" y="331229"/>
                </a:lnTo>
                <a:lnTo>
                  <a:pt x="6359" y="283743"/>
                </a:lnTo>
                <a:lnTo>
                  <a:pt x="0" y="253237"/>
                </a:lnTo>
                <a:lnTo>
                  <a:pt x="71500" y="243204"/>
                </a:lnTo>
                <a:lnTo>
                  <a:pt x="75025" y="261639"/>
                </a:lnTo>
                <a:lnTo>
                  <a:pt x="80454" y="277145"/>
                </a:lnTo>
                <a:lnTo>
                  <a:pt x="108334" y="306633"/>
                </a:lnTo>
                <a:lnTo>
                  <a:pt x="155448" y="315848"/>
                </a:lnTo>
                <a:lnTo>
                  <a:pt x="172521" y="314924"/>
                </a:lnTo>
                <a:lnTo>
                  <a:pt x="210312" y="301243"/>
                </a:lnTo>
                <a:lnTo>
                  <a:pt x="228853" y="266699"/>
                </a:lnTo>
                <a:lnTo>
                  <a:pt x="228853" y="258063"/>
                </a:lnTo>
                <a:lnTo>
                  <a:pt x="226187" y="251205"/>
                </a:lnTo>
                <a:lnTo>
                  <a:pt x="220725" y="245744"/>
                </a:lnTo>
                <a:lnTo>
                  <a:pt x="215392" y="240410"/>
                </a:lnTo>
                <a:lnTo>
                  <a:pt x="176053" y="226742"/>
                </a:lnTo>
                <a:lnTo>
                  <a:pt x="131318" y="215391"/>
                </a:lnTo>
                <a:lnTo>
                  <a:pt x="98647" y="206367"/>
                </a:lnTo>
                <a:lnTo>
                  <a:pt x="50450" y="184459"/>
                </a:lnTo>
                <a:lnTo>
                  <a:pt x="15890" y="141906"/>
                </a:lnTo>
                <a:lnTo>
                  <a:pt x="9525" y="106806"/>
                </a:lnTo>
                <a:lnTo>
                  <a:pt x="11834" y="84425"/>
                </a:lnTo>
                <a:lnTo>
                  <a:pt x="30313" y="45995"/>
                </a:lnTo>
                <a:lnTo>
                  <a:pt x="66480" y="16823"/>
                </a:lnTo>
                <a:lnTo>
                  <a:pt x="115526" y="1861"/>
                </a:lnTo>
                <a:lnTo>
                  <a:pt x="1445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4640" y="340613"/>
            <a:ext cx="335280" cy="377825"/>
          </a:xfrm>
          <a:custGeom>
            <a:avLst/>
            <a:gdLst/>
            <a:ahLst/>
            <a:cxnLst/>
            <a:rect l="l" t="t" r="r" b="b"/>
            <a:pathLst>
              <a:path w="335279" h="377825">
                <a:moveTo>
                  <a:pt x="170180" y="0"/>
                </a:moveTo>
                <a:lnTo>
                  <a:pt x="209042" y="4381"/>
                </a:lnTo>
                <a:lnTo>
                  <a:pt x="246761" y="17525"/>
                </a:lnTo>
                <a:lnTo>
                  <a:pt x="280987" y="41195"/>
                </a:lnTo>
                <a:lnTo>
                  <a:pt x="309499" y="76961"/>
                </a:lnTo>
                <a:lnTo>
                  <a:pt x="328755" y="131254"/>
                </a:lnTo>
                <a:lnTo>
                  <a:pt x="335152" y="210311"/>
                </a:lnTo>
                <a:lnTo>
                  <a:pt x="74168" y="210311"/>
                </a:lnTo>
                <a:lnTo>
                  <a:pt x="77311" y="233193"/>
                </a:lnTo>
                <a:lnTo>
                  <a:pt x="92741" y="271623"/>
                </a:lnTo>
                <a:lnTo>
                  <a:pt x="119600" y="299668"/>
                </a:lnTo>
                <a:lnTo>
                  <a:pt x="173482" y="315848"/>
                </a:lnTo>
                <a:lnTo>
                  <a:pt x="188575" y="314803"/>
                </a:lnTo>
                <a:lnTo>
                  <a:pt x="226187" y="299211"/>
                </a:lnTo>
                <a:lnTo>
                  <a:pt x="253636" y="261868"/>
                </a:lnTo>
                <a:lnTo>
                  <a:pt x="260731" y="243839"/>
                </a:lnTo>
                <a:lnTo>
                  <a:pt x="333121" y="252475"/>
                </a:lnTo>
                <a:lnTo>
                  <a:pt x="311054" y="308276"/>
                </a:lnTo>
                <a:lnTo>
                  <a:pt x="276225" y="347217"/>
                </a:lnTo>
                <a:lnTo>
                  <a:pt x="229949" y="370141"/>
                </a:lnTo>
                <a:lnTo>
                  <a:pt x="173482" y="377824"/>
                </a:lnTo>
                <a:lnTo>
                  <a:pt x="134931" y="374683"/>
                </a:lnTo>
                <a:lnTo>
                  <a:pt x="71165" y="349589"/>
                </a:lnTo>
                <a:lnTo>
                  <a:pt x="25824" y="300422"/>
                </a:lnTo>
                <a:lnTo>
                  <a:pt x="2861" y="232326"/>
                </a:lnTo>
                <a:lnTo>
                  <a:pt x="0" y="191515"/>
                </a:lnTo>
                <a:lnTo>
                  <a:pt x="2786" y="151010"/>
                </a:lnTo>
                <a:lnTo>
                  <a:pt x="25074" y="81859"/>
                </a:lnTo>
                <a:lnTo>
                  <a:pt x="69149" y="29896"/>
                </a:lnTo>
                <a:lnTo>
                  <a:pt x="131962" y="3313"/>
                </a:lnTo>
                <a:lnTo>
                  <a:pt x="17018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0338" y="340613"/>
            <a:ext cx="321310" cy="511175"/>
          </a:xfrm>
          <a:custGeom>
            <a:avLst/>
            <a:gdLst/>
            <a:ahLst/>
            <a:cxnLst/>
            <a:rect l="l" t="t" r="r" b="b"/>
            <a:pathLst>
              <a:path w="321310" h="511175">
                <a:moveTo>
                  <a:pt x="157734" y="0"/>
                </a:moveTo>
                <a:lnTo>
                  <a:pt x="185455" y="2452"/>
                </a:lnTo>
                <a:lnTo>
                  <a:pt x="210534" y="9810"/>
                </a:lnTo>
                <a:lnTo>
                  <a:pt x="232993" y="22074"/>
                </a:lnTo>
                <a:lnTo>
                  <a:pt x="252857" y="39242"/>
                </a:lnTo>
                <a:lnTo>
                  <a:pt x="252857" y="7874"/>
                </a:lnTo>
                <a:lnTo>
                  <a:pt x="321056" y="7874"/>
                </a:lnTo>
                <a:lnTo>
                  <a:pt x="321056" y="315975"/>
                </a:lnTo>
                <a:lnTo>
                  <a:pt x="317166" y="382047"/>
                </a:lnTo>
                <a:lnTo>
                  <a:pt x="305562" y="429640"/>
                </a:lnTo>
                <a:lnTo>
                  <a:pt x="284003" y="463835"/>
                </a:lnTo>
                <a:lnTo>
                  <a:pt x="250444" y="489457"/>
                </a:lnTo>
                <a:lnTo>
                  <a:pt x="207168" y="505459"/>
                </a:lnTo>
                <a:lnTo>
                  <a:pt x="156463" y="510793"/>
                </a:lnTo>
                <a:lnTo>
                  <a:pt x="127029" y="509055"/>
                </a:lnTo>
                <a:lnTo>
                  <a:pt x="75543" y="495149"/>
                </a:lnTo>
                <a:lnTo>
                  <a:pt x="35224" y="466431"/>
                </a:lnTo>
                <a:lnTo>
                  <a:pt x="14408" y="417472"/>
                </a:lnTo>
                <a:lnTo>
                  <a:pt x="11811" y="385063"/>
                </a:lnTo>
                <a:lnTo>
                  <a:pt x="82296" y="394842"/>
                </a:lnTo>
                <a:lnTo>
                  <a:pt x="84966" y="408608"/>
                </a:lnTo>
                <a:lnTo>
                  <a:pt x="89376" y="420195"/>
                </a:lnTo>
                <a:lnTo>
                  <a:pt x="125364" y="446024"/>
                </a:lnTo>
                <a:lnTo>
                  <a:pt x="155701" y="449071"/>
                </a:lnTo>
                <a:lnTo>
                  <a:pt x="175918" y="448002"/>
                </a:lnTo>
                <a:lnTo>
                  <a:pt x="218566" y="432053"/>
                </a:lnTo>
                <a:lnTo>
                  <a:pt x="242697" y="389127"/>
                </a:lnTo>
                <a:lnTo>
                  <a:pt x="246983" y="342836"/>
                </a:lnTo>
                <a:lnTo>
                  <a:pt x="247269" y="323976"/>
                </a:lnTo>
                <a:lnTo>
                  <a:pt x="230983" y="343906"/>
                </a:lnTo>
                <a:lnTo>
                  <a:pt x="210518" y="358155"/>
                </a:lnTo>
                <a:lnTo>
                  <a:pt x="185886" y="366714"/>
                </a:lnTo>
                <a:lnTo>
                  <a:pt x="157099" y="369569"/>
                </a:lnTo>
                <a:lnTo>
                  <a:pt x="123239" y="366305"/>
                </a:lnTo>
                <a:lnTo>
                  <a:pt x="66141" y="340155"/>
                </a:lnTo>
                <a:lnTo>
                  <a:pt x="24163" y="289405"/>
                </a:lnTo>
                <a:lnTo>
                  <a:pt x="2688" y="223770"/>
                </a:lnTo>
                <a:lnTo>
                  <a:pt x="0" y="185927"/>
                </a:lnTo>
                <a:lnTo>
                  <a:pt x="2617" y="147923"/>
                </a:lnTo>
                <a:lnTo>
                  <a:pt x="23520" y="81629"/>
                </a:lnTo>
                <a:lnTo>
                  <a:pt x="64668" y="30003"/>
                </a:lnTo>
                <a:lnTo>
                  <a:pt x="122632" y="3333"/>
                </a:lnTo>
                <a:lnTo>
                  <a:pt x="15773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2004" y="340613"/>
            <a:ext cx="335280" cy="377825"/>
          </a:xfrm>
          <a:custGeom>
            <a:avLst/>
            <a:gdLst/>
            <a:ahLst/>
            <a:cxnLst/>
            <a:rect l="l" t="t" r="r" b="b"/>
            <a:pathLst>
              <a:path w="335279" h="377825">
                <a:moveTo>
                  <a:pt x="174117" y="0"/>
                </a:moveTo>
                <a:lnTo>
                  <a:pt x="230520" y="4937"/>
                </a:lnTo>
                <a:lnTo>
                  <a:pt x="270256" y="19684"/>
                </a:lnTo>
                <a:lnTo>
                  <a:pt x="303742" y="54171"/>
                </a:lnTo>
                <a:lnTo>
                  <a:pt x="314293" y="99361"/>
                </a:lnTo>
                <a:lnTo>
                  <a:pt x="316103" y="137667"/>
                </a:lnTo>
                <a:lnTo>
                  <a:pt x="316103" y="217042"/>
                </a:lnTo>
                <a:lnTo>
                  <a:pt x="316269" y="250430"/>
                </a:lnTo>
                <a:lnTo>
                  <a:pt x="317603" y="298678"/>
                </a:lnTo>
                <a:lnTo>
                  <a:pt x="324199" y="339470"/>
                </a:lnTo>
                <a:lnTo>
                  <a:pt x="335153" y="369569"/>
                </a:lnTo>
                <a:lnTo>
                  <a:pt x="261874" y="369569"/>
                </a:lnTo>
                <a:lnTo>
                  <a:pt x="256974" y="358949"/>
                </a:lnTo>
                <a:lnTo>
                  <a:pt x="253158" y="348233"/>
                </a:lnTo>
                <a:lnTo>
                  <a:pt x="250461" y="337423"/>
                </a:lnTo>
                <a:lnTo>
                  <a:pt x="248920" y="326516"/>
                </a:lnTo>
                <a:lnTo>
                  <a:pt x="221773" y="348946"/>
                </a:lnTo>
                <a:lnTo>
                  <a:pt x="192151" y="364982"/>
                </a:lnTo>
                <a:lnTo>
                  <a:pt x="160051" y="374612"/>
                </a:lnTo>
                <a:lnTo>
                  <a:pt x="125475" y="377824"/>
                </a:lnTo>
                <a:lnTo>
                  <a:pt x="98113" y="375989"/>
                </a:lnTo>
                <a:lnTo>
                  <a:pt x="52341" y="361269"/>
                </a:lnTo>
                <a:lnTo>
                  <a:pt x="19073" y="332501"/>
                </a:lnTo>
                <a:lnTo>
                  <a:pt x="2119" y="293639"/>
                </a:lnTo>
                <a:lnTo>
                  <a:pt x="0" y="270636"/>
                </a:lnTo>
                <a:lnTo>
                  <a:pt x="2026" y="248517"/>
                </a:lnTo>
                <a:lnTo>
                  <a:pt x="18270" y="210468"/>
                </a:lnTo>
                <a:lnTo>
                  <a:pt x="51508" y="180969"/>
                </a:lnTo>
                <a:lnTo>
                  <a:pt x="106217" y="161399"/>
                </a:lnTo>
                <a:lnTo>
                  <a:pt x="196469" y="147319"/>
                </a:lnTo>
                <a:lnTo>
                  <a:pt x="211326" y="144799"/>
                </a:lnTo>
                <a:lnTo>
                  <a:pt x="224075" y="142208"/>
                </a:lnTo>
                <a:lnTo>
                  <a:pt x="234705" y="139569"/>
                </a:lnTo>
                <a:lnTo>
                  <a:pt x="243205" y="136905"/>
                </a:lnTo>
                <a:lnTo>
                  <a:pt x="243109" y="127115"/>
                </a:lnTo>
                <a:lnTo>
                  <a:pt x="233172" y="85216"/>
                </a:lnTo>
                <a:lnTo>
                  <a:pt x="190563" y="63230"/>
                </a:lnTo>
                <a:lnTo>
                  <a:pt x="165227" y="61594"/>
                </a:lnTo>
                <a:lnTo>
                  <a:pt x="148224" y="62402"/>
                </a:lnTo>
                <a:lnTo>
                  <a:pt x="109220" y="74421"/>
                </a:lnTo>
                <a:lnTo>
                  <a:pt x="85306" y="109479"/>
                </a:lnTo>
                <a:lnTo>
                  <a:pt x="80137" y="128269"/>
                </a:lnTo>
                <a:lnTo>
                  <a:pt x="10160" y="119760"/>
                </a:lnTo>
                <a:lnTo>
                  <a:pt x="27971" y="65373"/>
                </a:lnTo>
                <a:lnTo>
                  <a:pt x="61595" y="28320"/>
                </a:lnTo>
                <a:lnTo>
                  <a:pt x="110474" y="7064"/>
                </a:lnTo>
                <a:lnTo>
                  <a:pt x="140444" y="1764"/>
                </a:lnTo>
                <a:lnTo>
                  <a:pt x="174117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0444" y="340613"/>
            <a:ext cx="297815" cy="369570"/>
          </a:xfrm>
          <a:custGeom>
            <a:avLst/>
            <a:gdLst/>
            <a:ahLst/>
            <a:cxnLst/>
            <a:rect l="l" t="t" r="r" b="b"/>
            <a:pathLst>
              <a:path w="297814" h="369570">
                <a:moveTo>
                  <a:pt x="170942" y="0"/>
                </a:moveTo>
                <a:lnTo>
                  <a:pt x="213929" y="5840"/>
                </a:lnTo>
                <a:lnTo>
                  <a:pt x="253650" y="23558"/>
                </a:lnTo>
                <a:lnTo>
                  <a:pt x="280604" y="52750"/>
                </a:lnTo>
                <a:lnTo>
                  <a:pt x="295457" y="99135"/>
                </a:lnTo>
                <a:lnTo>
                  <a:pt x="297814" y="148462"/>
                </a:lnTo>
                <a:lnTo>
                  <a:pt x="297814" y="369569"/>
                </a:lnTo>
                <a:lnTo>
                  <a:pt x="224662" y="369569"/>
                </a:lnTo>
                <a:lnTo>
                  <a:pt x="224662" y="151129"/>
                </a:lnTo>
                <a:lnTo>
                  <a:pt x="223569" y="127819"/>
                </a:lnTo>
                <a:lnTo>
                  <a:pt x="207263" y="82295"/>
                </a:lnTo>
                <a:lnTo>
                  <a:pt x="158750" y="64261"/>
                </a:lnTo>
                <a:lnTo>
                  <a:pt x="146744" y="65000"/>
                </a:lnTo>
                <a:lnTo>
                  <a:pt x="102703" y="82593"/>
                </a:lnTo>
                <a:lnTo>
                  <a:pt x="77987" y="121352"/>
                </a:lnTo>
                <a:lnTo>
                  <a:pt x="72898" y="172465"/>
                </a:lnTo>
                <a:lnTo>
                  <a:pt x="72898" y="369569"/>
                </a:lnTo>
                <a:lnTo>
                  <a:pt x="0" y="369569"/>
                </a:lnTo>
                <a:lnTo>
                  <a:pt x="0" y="7874"/>
                </a:lnTo>
                <a:lnTo>
                  <a:pt x="66929" y="7874"/>
                </a:lnTo>
                <a:lnTo>
                  <a:pt x="66929" y="44576"/>
                </a:lnTo>
                <a:lnTo>
                  <a:pt x="75049" y="35937"/>
                </a:lnTo>
                <a:lnTo>
                  <a:pt x="119292" y="8465"/>
                </a:lnTo>
                <a:lnTo>
                  <a:pt x="152630" y="932"/>
                </a:lnTo>
                <a:lnTo>
                  <a:pt x="17094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7980" y="340613"/>
            <a:ext cx="335280" cy="377825"/>
          </a:xfrm>
          <a:custGeom>
            <a:avLst/>
            <a:gdLst/>
            <a:ahLst/>
            <a:cxnLst/>
            <a:rect l="l" t="t" r="r" b="b"/>
            <a:pathLst>
              <a:path w="335280" h="377825">
                <a:moveTo>
                  <a:pt x="174117" y="0"/>
                </a:moveTo>
                <a:lnTo>
                  <a:pt x="230520" y="4937"/>
                </a:lnTo>
                <a:lnTo>
                  <a:pt x="270256" y="19684"/>
                </a:lnTo>
                <a:lnTo>
                  <a:pt x="303742" y="54171"/>
                </a:lnTo>
                <a:lnTo>
                  <a:pt x="314293" y="99361"/>
                </a:lnTo>
                <a:lnTo>
                  <a:pt x="316102" y="137667"/>
                </a:lnTo>
                <a:lnTo>
                  <a:pt x="316102" y="217042"/>
                </a:lnTo>
                <a:lnTo>
                  <a:pt x="316269" y="250430"/>
                </a:lnTo>
                <a:lnTo>
                  <a:pt x="317603" y="298678"/>
                </a:lnTo>
                <a:lnTo>
                  <a:pt x="324199" y="339470"/>
                </a:lnTo>
                <a:lnTo>
                  <a:pt x="335152" y="369569"/>
                </a:lnTo>
                <a:lnTo>
                  <a:pt x="261874" y="369569"/>
                </a:lnTo>
                <a:lnTo>
                  <a:pt x="256974" y="358949"/>
                </a:lnTo>
                <a:lnTo>
                  <a:pt x="253158" y="348233"/>
                </a:lnTo>
                <a:lnTo>
                  <a:pt x="250461" y="337423"/>
                </a:lnTo>
                <a:lnTo>
                  <a:pt x="248919" y="326516"/>
                </a:lnTo>
                <a:lnTo>
                  <a:pt x="221773" y="348946"/>
                </a:lnTo>
                <a:lnTo>
                  <a:pt x="192150" y="364982"/>
                </a:lnTo>
                <a:lnTo>
                  <a:pt x="160051" y="374612"/>
                </a:lnTo>
                <a:lnTo>
                  <a:pt x="125475" y="377824"/>
                </a:lnTo>
                <a:lnTo>
                  <a:pt x="98113" y="375989"/>
                </a:lnTo>
                <a:lnTo>
                  <a:pt x="52341" y="361269"/>
                </a:lnTo>
                <a:lnTo>
                  <a:pt x="19073" y="332501"/>
                </a:lnTo>
                <a:lnTo>
                  <a:pt x="2119" y="293639"/>
                </a:lnTo>
                <a:lnTo>
                  <a:pt x="0" y="270636"/>
                </a:lnTo>
                <a:lnTo>
                  <a:pt x="2026" y="248517"/>
                </a:lnTo>
                <a:lnTo>
                  <a:pt x="18270" y="210468"/>
                </a:lnTo>
                <a:lnTo>
                  <a:pt x="51508" y="180969"/>
                </a:lnTo>
                <a:lnTo>
                  <a:pt x="106217" y="161399"/>
                </a:lnTo>
                <a:lnTo>
                  <a:pt x="196469" y="147319"/>
                </a:lnTo>
                <a:lnTo>
                  <a:pt x="211326" y="144799"/>
                </a:lnTo>
                <a:lnTo>
                  <a:pt x="224075" y="142208"/>
                </a:lnTo>
                <a:lnTo>
                  <a:pt x="234705" y="139569"/>
                </a:lnTo>
                <a:lnTo>
                  <a:pt x="243205" y="136905"/>
                </a:lnTo>
                <a:lnTo>
                  <a:pt x="243109" y="127115"/>
                </a:lnTo>
                <a:lnTo>
                  <a:pt x="233171" y="85216"/>
                </a:lnTo>
                <a:lnTo>
                  <a:pt x="190563" y="63230"/>
                </a:lnTo>
                <a:lnTo>
                  <a:pt x="165226" y="61594"/>
                </a:lnTo>
                <a:lnTo>
                  <a:pt x="148224" y="62402"/>
                </a:lnTo>
                <a:lnTo>
                  <a:pt x="109219" y="74421"/>
                </a:lnTo>
                <a:lnTo>
                  <a:pt x="85306" y="109479"/>
                </a:lnTo>
                <a:lnTo>
                  <a:pt x="80137" y="128269"/>
                </a:lnTo>
                <a:lnTo>
                  <a:pt x="10160" y="119760"/>
                </a:lnTo>
                <a:lnTo>
                  <a:pt x="27971" y="65373"/>
                </a:lnTo>
                <a:lnTo>
                  <a:pt x="61594" y="28320"/>
                </a:lnTo>
                <a:lnTo>
                  <a:pt x="110474" y="7064"/>
                </a:lnTo>
                <a:lnTo>
                  <a:pt x="140444" y="1764"/>
                </a:lnTo>
                <a:lnTo>
                  <a:pt x="174117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6769" y="296925"/>
            <a:ext cx="152781" cy="204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61581" y="225933"/>
            <a:ext cx="183515" cy="488950"/>
          </a:xfrm>
          <a:custGeom>
            <a:avLst/>
            <a:gdLst/>
            <a:ahLst/>
            <a:cxnLst/>
            <a:rect l="l" t="t" r="r" b="b"/>
            <a:pathLst>
              <a:path w="183515" h="488950">
                <a:moveTo>
                  <a:pt x="115950" y="0"/>
                </a:moveTo>
                <a:lnTo>
                  <a:pt x="115950" y="122555"/>
                </a:lnTo>
                <a:lnTo>
                  <a:pt x="175005" y="122555"/>
                </a:lnTo>
                <a:lnTo>
                  <a:pt x="175005" y="181483"/>
                </a:lnTo>
                <a:lnTo>
                  <a:pt x="115950" y="181483"/>
                </a:lnTo>
                <a:lnTo>
                  <a:pt x="115950" y="378714"/>
                </a:lnTo>
                <a:lnTo>
                  <a:pt x="122682" y="417576"/>
                </a:lnTo>
                <a:lnTo>
                  <a:pt x="129921" y="420243"/>
                </a:lnTo>
                <a:lnTo>
                  <a:pt x="141732" y="420243"/>
                </a:lnTo>
                <a:lnTo>
                  <a:pt x="148395" y="420078"/>
                </a:lnTo>
                <a:lnTo>
                  <a:pt x="155987" y="419592"/>
                </a:lnTo>
                <a:lnTo>
                  <a:pt x="164484" y="418796"/>
                </a:lnTo>
                <a:lnTo>
                  <a:pt x="173863" y="417703"/>
                </a:lnTo>
                <a:lnTo>
                  <a:pt x="183261" y="482219"/>
                </a:lnTo>
                <a:lnTo>
                  <a:pt x="167830" y="485126"/>
                </a:lnTo>
                <a:lnTo>
                  <a:pt x="154114" y="487187"/>
                </a:lnTo>
                <a:lnTo>
                  <a:pt x="142112" y="488416"/>
                </a:lnTo>
                <a:lnTo>
                  <a:pt x="131825" y="488823"/>
                </a:lnTo>
                <a:lnTo>
                  <a:pt x="112660" y="487890"/>
                </a:lnTo>
                <a:lnTo>
                  <a:pt x="71120" y="473710"/>
                </a:lnTo>
                <a:lnTo>
                  <a:pt x="47244" y="436118"/>
                </a:lnTo>
                <a:lnTo>
                  <a:pt x="43314" y="393505"/>
                </a:lnTo>
                <a:lnTo>
                  <a:pt x="43052" y="375412"/>
                </a:lnTo>
                <a:lnTo>
                  <a:pt x="43052" y="181483"/>
                </a:lnTo>
                <a:lnTo>
                  <a:pt x="0" y="181483"/>
                </a:lnTo>
                <a:lnTo>
                  <a:pt x="0" y="122555"/>
                </a:lnTo>
                <a:lnTo>
                  <a:pt x="43052" y="122555"/>
                </a:lnTo>
                <a:lnTo>
                  <a:pt x="43052" y="38735"/>
                </a:lnTo>
                <a:lnTo>
                  <a:pt x="11595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37280" y="225933"/>
            <a:ext cx="183515" cy="488950"/>
          </a:xfrm>
          <a:custGeom>
            <a:avLst/>
            <a:gdLst/>
            <a:ahLst/>
            <a:cxnLst/>
            <a:rect l="l" t="t" r="r" b="b"/>
            <a:pathLst>
              <a:path w="183514" h="488950">
                <a:moveTo>
                  <a:pt x="115951" y="0"/>
                </a:moveTo>
                <a:lnTo>
                  <a:pt x="115951" y="122555"/>
                </a:lnTo>
                <a:lnTo>
                  <a:pt x="175006" y="122555"/>
                </a:lnTo>
                <a:lnTo>
                  <a:pt x="175006" y="181483"/>
                </a:lnTo>
                <a:lnTo>
                  <a:pt x="115951" y="181483"/>
                </a:lnTo>
                <a:lnTo>
                  <a:pt x="115951" y="378714"/>
                </a:lnTo>
                <a:lnTo>
                  <a:pt x="122681" y="417576"/>
                </a:lnTo>
                <a:lnTo>
                  <a:pt x="129920" y="420243"/>
                </a:lnTo>
                <a:lnTo>
                  <a:pt x="141731" y="420243"/>
                </a:lnTo>
                <a:lnTo>
                  <a:pt x="148395" y="420078"/>
                </a:lnTo>
                <a:lnTo>
                  <a:pt x="155987" y="419592"/>
                </a:lnTo>
                <a:lnTo>
                  <a:pt x="164484" y="418796"/>
                </a:lnTo>
                <a:lnTo>
                  <a:pt x="173863" y="417703"/>
                </a:lnTo>
                <a:lnTo>
                  <a:pt x="183260" y="482219"/>
                </a:lnTo>
                <a:lnTo>
                  <a:pt x="167830" y="485126"/>
                </a:lnTo>
                <a:lnTo>
                  <a:pt x="154114" y="487187"/>
                </a:lnTo>
                <a:lnTo>
                  <a:pt x="142113" y="488416"/>
                </a:lnTo>
                <a:lnTo>
                  <a:pt x="131826" y="488823"/>
                </a:lnTo>
                <a:lnTo>
                  <a:pt x="112660" y="487890"/>
                </a:lnTo>
                <a:lnTo>
                  <a:pt x="71119" y="473710"/>
                </a:lnTo>
                <a:lnTo>
                  <a:pt x="47243" y="436118"/>
                </a:lnTo>
                <a:lnTo>
                  <a:pt x="43314" y="393505"/>
                </a:lnTo>
                <a:lnTo>
                  <a:pt x="43052" y="375412"/>
                </a:lnTo>
                <a:lnTo>
                  <a:pt x="43052" y="181483"/>
                </a:lnTo>
                <a:lnTo>
                  <a:pt x="0" y="181483"/>
                </a:lnTo>
                <a:lnTo>
                  <a:pt x="0" y="122555"/>
                </a:lnTo>
                <a:lnTo>
                  <a:pt x="43052" y="122555"/>
                </a:lnTo>
                <a:lnTo>
                  <a:pt x="43052" y="38735"/>
                </a:lnTo>
                <a:lnTo>
                  <a:pt x="11595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5608" y="215518"/>
            <a:ext cx="73025" cy="80645"/>
          </a:xfrm>
          <a:custGeom>
            <a:avLst/>
            <a:gdLst/>
            <a:ahLst/>
            <a:cxnLst/>
            <a:rect l="l" t="t" r="r" b="b"/>
            <a:pathLst>
              <a:path w="73025" h="80645">
                <a:moveTo>
                  <a:pt x="0" y="0"/>
                </a:moveTo>
                <a:lnTo>
                  <a:pt x="72898" y="0"/>
                </a:lnTo>
                <a:lnTo>
                  <a:pt x="72898" y="80263"/>
                </a:lnTo>
                <a:lnTo>
                  <a:pt x="0" y="8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9635" y="215518"/>
            <a:ext cx="316230" cy="502920"/>
          </a:xfrm>
          <a:custGeom>
            <a:avLst/>
            <a:gdLst/>
            <a:ahLst/>
            <a:cxnLst/>
            <a:rect l="l" t="t" r="r" b="b"/>
            <a:pathLst>
              <a:path w="316230" h="502920">
                <a:moveTo>
                  <a:pt x="243331" y="0"/>
                </a:moveTo>
                <a:lnTo>
                  <a:pt x="316102" y="0"/>
                </a:lnTo>
                <a:lnTo>
                  <a:pt x="316102" y="494664"/>
                </a:lnTo>
                <a:lnTo>
                  <a:pt x="247269" y="494664"/>
                </a:lnTo>
                <a:lnTo>
                  <a:pt x="247269" y="463676"/>
                </a:lnTo>
                <a:lnTo>
                  <a:pt x="229669" y="480845"/>
                </a:lnTo>
                <a:lnTo>
                  <a:pt x="208676" y="493109"/>
                </a:lnTo>
                <a:lnTo>
                  <a:pt x="184278" y="500467"/>
                </a:lnTo>
                <a:lnTo>
                  <a:pt x="156463" y="502919"/>
                </a:lnTo>
                <a:lnTo>
                  <a:pt x="124267" y="499612"/>
                </a:lnTo>
                <a:lnTo>
                  <a:pt x="68399" y="473184"/>
                </a:lnTo>
                <a:lnTo>
                  <a:pt x="25128" y="421778"/>
                </a:lnTo>
                <a:lnTo>
                  <a:pt x="2788" y="353683"/>
                </a:lnTo>
                <a:lnTo>
                  <a:pt x="0" y="313943"/>
                </a:lnTo>
                <a:lnTo>
                  <a:pt x="2641" y="272768"/>
                </a:lnTo>
                <a:lnTo>
                  <a:pt x="23735" y="203894"/>
                </a:lnTo>
                <a:lnTo>
                  <a:pt x="64928" y="153812"/>
                </a:lnTo>
                <a:lnTo>
                  <a:pt x="120745" y="128285"/>
                </a:lnTo>
                <a:lnTo>
                  <a:pt x="153796" y="125095"/>
                </a:lnTo>
                <a:lnTo>
                  <a:pt x="180967" y="127335"/>
                </a:lnTo>
                <a:lnTo>
                  <a:pt x="204946" y="134064"/>
                </a:lnTo>
                <a:lnTo>
                  <a:pt x="225734" y="145293"/>
                </a:lnTo>
                <a:lnTo>
                  <a:pt x="243331" y="161035"/>
                </a:lnTo>
                <a:lnTo>
                  <a:pt x="24333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6007" y="215518"/>
            <a:ext cx="464184" cy="494665"/>
          </a:xfrm>
          <a:custGeom>
            <a:avLst/>
            <a:gdLst/>
            <a:ahLst/>
            <a:cxnLst/>
            <a:rect l="l" t="t" r="r" b="b"/>
            <a:pathLst>
              <a:path w="464185" h="494665">
                <a:moveTo>
                  <a:pt x="186956" y="0"/>
                </a:moveTo>
                <a:lnTo>
                  <a:pt x="264934" y="0"/>
                </a:lnTo>
                <a:lnTo>
                  <a:pt x="463562" y="494664"/>
                </a:lnTo>
                <a:lnTo>
                  <a:pt x="379869" y="494664"/>
                </a:lnTo>
                <a:lnTo>
                  <a:pt x="323481" y="348233"/>
                </a:lnTo>
                <a:lnTo>
                  <a:pt x="132219" y="348233"/>
                </a:lnTo>
                <a:lnTo>
                  <a:pt x="78993" y="494664"/>
                </a:lnTo>
                <a:lnTo>
                  <a:pt x="0" y="494664"/>
                </a:lnTo>
                <a:lnTo>
                  <a:pt x="186956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53861" y="207263"/>
            <a:ext cx="217804" cy="502920"/>
          </a:xfrm>
          <a:custGeom>
            <a:avLst/>
            <a:gdLst/>
            <a:ahLst/>
            <a:cxnLst/>
            <a:rect l="l" t="t" r="r" b="b"/>
            <a:pathLst>
              <a:path w="217804" h="502920">
                <a:moveTo>
                  <a:pt x="155448" y="0"/>
                </a:moveTo>
                <a:lnTo>
                  <a:pt x="169332" y="474"/>
                </a:lnTo>
                <a:lnTo>
                  <a:pt x="184324" y="1889"/>
                </a:lnTo>
                <a:lnTo>
                  <a:pt x="200435" y="4232"/>
                </a:lnTo>
                <a:lnTo>
                  <a:pt x="217677" y="7492"/>
                </a:lnTo>
                <a:lnTo>
                  <a:pt x="207517" y="71119"/>
                </a:lnTo>
                <a:lnTo>
                  <a:pt x="195919" y="69713"/>
                </a:lnTo>
                <a:lnTo>
                  <a:pt x="185308" y="68722"/>
                </a:lnTo>
                <a:lnTo>
                  <a:pt x="175674" y="68137"/>
                </a:lnTo>
                <a:lnTo>
                  <a:pt x="167004" y="67944"/>
                </a:lnTo>
                <a:lnTo>
                  <a:pt x="157958" y="68399"/>
                </a:lnTo>
                <a:lnTo>
                  <a:pt x="126061" y="100439"/>
                </a:lnTo>
                <a:lnTo>
                  <a:pt x="125349" y="115061"/>
                </a:lnTo>
                <a:lnTo>
                  <a:pt x="125349" y="141224"/>
                </a:lnTo>
                <a:lnTo>
                  <a:pt x="192659" y="141224"/>
                </a:lnTo>
                <a:lnTo>
                  <a:pt x="192659" y="200151"/>
                </a:lnTo>
                <a:lnTo>
                  <a:pt x="125349" y="200151"/>
                </a:lnTo>
                <a:lnTo>
                  <a:pt x="125349" y="502919"/>
                </a:lnTo>
                <a:lnTo>
                  <a:pt x="52577" y="502919"/>
                </a:lnTo>
                <a:lnTo>
                  <a:pt x="52577" y="200151"/>
                </a:lnTo>
                <a:lnTo>
                  <a:pt x="0" y="200151"/>
                </a:lnTo>
                <a:lnTo>
                  <a:pt x="0" y="141224"/>
                </a:lnTo>
                <a:lnTo>
                  <a:pt x="52577" y="141224"/>
                </a:lnTo>
                <a:lnTo>
                  <a:pt x="52577" y="110108"/>
                </a:lnTo>
                <a:lnTo>
                  <a:pt x="52909" y="96773"/>
                </a:lnTo>
                <a:lnTo>
                  <a:pt x="61549" y="49103"/>
                </a:lnTo>
                <a:lnTo>
                  <a:pt x="86105" y="18795"/>
                </a:lnTo>
                <a:lnTo>
                  <a:pt x="133754" y="1168"/>
                </a:lnTo>
                <a:lnTo>
                  <a:pt x="155448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4385" y="207263"/>
            <a:ext cx="217804" cy="502920"/>
          </a:xfrm>
          <a:custGeom>
            <a:avLst/>
            <a:gdLst/>
            <a:ahLst/>
            <a:cxnLst/>
            <a:rect l="l" t="t" r="r" b="b"/>
            <a:pathLst>
              <a:path w="217804" h="502920">
                <a:moveTo>
                  <a:pt x="155448" y="0"/>
                </a:moveTo>
                <a:lnTo>
                  <a:pt x="169332" y="474"/>
                </a:lnTo>
                <a:lnTo>
                  <a:pt x="184324" y="1889"/>
                </a:lnTo>
                <a:lnTo>
                  <a:pt x="200435" y="4232"/>
                </a:lnTo>
                <a:lnTo>
                  <a:pt x="217677" y="7492"/>
                </a:lnTo>
                <a:lnTo>
                  <a:pt x="207517" y="71119"/>
                </a:lnTo>
                <a:lnTo>
                  <a:pt x="195919" y="69713"/>
                </a:lnTo>
                <a:lnTo>
                  <a:pt x="185308" y="68722"/>
                </a:lnTo>
                <a:lnTo>
                  <a:pt x="175674" y="68137"/>
                </a:lnTo>
                <a:lnTo>
                  <a:pt x="167004" y="67944"/>
                </a:lnTo>
                <a:lnTo>
                  <a:pt x="157958" y="68399"/>
                </a:lnTo>
                <a:lnTo>
                  <a:pt x="126061" y="100439"/>
                </a:lnTo>
                <a:lnTo>
                  <a:pt x="125349" y="115061"/>
                </a:lnTo>
                <a:lnTo>
                  <a:pt x="125349" y="141224"/>
                </a:lnTo>
                <a:lnTo>
                  <a:pt x="192659" y="141224"/>
                </a:lnTo>
                <a:lnTo>
                  <a:pt x="192659" y="200151"/>
                </a:lnTo>
                <a:lnTo>
                  <a:pt x="125349" y="200151"/>
                </a:lnTo>
                <a:lnTo>
                  <a:pt x="125349" y="502919"/>
                </a:lnTo>
                <a:lnTo>
                  <a:pt x="52577" y="502919"/>
                </a:lnTo>
                <a:lnTo>
                  <a:pt x="52577" y="200151"/>
                </a:lnTo>
                <a:lnTo>
                  <a:pt x="0" y="200151"/>
                </a:lnTo>
                <a:lnTo>
                  <a:pt x="0" y="141224"/>
                </a:lnTo>
                <a:lnTo>
                  <a:pt x="52577" y="141224"/>
                </a:lnTo>
                <a:lnTo>
                  <a:pt x="52577" y="110108"/>
                </a:lnTo>
                <a:lnTo>
                  <a:pt x="52909" y="96773"/>
                </a:lnTo>
                <a:lnTo>
                  <a:pt x="61549" y="49103"/>
                </a:lnTo>
                <a:lnTo>
                  <a:pt x="86105" y="18795"/>
                </a:lnTo>
                <a:lnTo>
                  <a:pt x="133754" y="1168"/>
                </a:lnTo>
                <a:lnTo>
                  <a:pt x="155448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39" y="1657350"/>
            <a:ext cx="152400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39" y="2480310"/>
            <a:ext cx="152400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39" y="3028950"/>
            <a:ext cx="152400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39" y="3577590"/>
            <a:ext cx="152400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5252" y="1575053"/>
            <a:ext cx="84791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much </a:t>
            </a:r>
            <a:r>
              <a:rPr sz="1800" spc="-5" dirty="0">
                <a:latin typeface="Calibri"/>
                <a:cs typeface="Calibri"/>
              </a:rPr>
              <a:t>easier </a:t>
            </a:r>
            <a:r>
              <a:rPr sz="1800" spc="-10" dirty="0">
                <a:latin typeface="Calibri"/>
                <a:cs typeface="Calibri"/>
              </a:rPr>
              <a:t>to write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structured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large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divided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25" dirty="0">
                <a:latin typeface="Calibri"/>
                <a:cs typeface="Calibri"/>
              </a:rPr>
              <a:t>smaller, </a:t>
            </a:r>
            <a:r>
              <a:rPr sz="1800" spc="-5" dirty="0">
                <a:latin typeface="Calibri"/>
                <a:cs typeface="Calibri"/>
              </a:rPr>
              <a:t>simpler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task.</a:t>
            </a:r>
            <a:endParaRPr sz="1800">
              <a:latin typeface="Calibri"/>
              <a:cs typeface="Calibri"/>
            </a:endParaRPr>
          </a:p>
          <a:p>
            <a:pPr marL="12700" marR="4531995">
              <a:lnSpc>
                <a:spcPts val="4320"/>
              </a:lnSpc>
              <a:spcBef>
                <a:spcPts val="505"/>
              </a:spcBef>
            </a:pPr>
            <a:r>
              <a:rPr sz="1800" spc="-10" dirty="0">
                <a:latin typeface="Calibri"/>
                <a:cs typeface="Calibri"/>
              </a:rPr>
              <a:t>Allowing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code to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called many </a:t>
            </a:r>
            <a:r>
              <a:rPr sz="1800" spc="-5" dirty="0">
                <a:latin typeface="Calibri"/>
                <a:cs typeface="Calibri"/>
              </a:rPr>
              <a:t>times  </a:t>
            </a:r>
            <a:r>
              <a:rPr sz="1800" spc="-10" dirty="0">
                <a:latin typeface="Calibri"/>
                <a:cs typeface="Calibri"/>
              </a:rPr>
              <a:t>Easier to read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easier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debug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structured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spc="-10" dirty="0">
                <a:latin typeface="Calibri"/>
                <a:cs typeface="Calibri"/>
              </a:rPr>
              <a:t>there error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easy to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876" y="0"/>
            <a:ext cx="5942076" cy="80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2192" y="274065"/>
            <a:ext cx="5202868" cy="378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7716" y="447420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126"/>
                </a:moveTo>
                <a:lnTo>
                  <a:pt x="127" y="253"/>
                </a:lnTo>
                <a:lnTo>
                  <a:pt x="0" y="126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2641" y="447420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126"/>
                </a:move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6289" y="416813"/>
            <a:ext cx="145161" cy="19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7965" y="416813"/>
            <a:ext cx="145161" cy="19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0934" y="416813"/>
            <a:ext cx="138684" cy="67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0464" y="416813"/>
            <a:ext cx="145161" cy="19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0552" y="378459"/>
            <a:ext cx="364490" cy="267970"/>
          </a:xfrm>
          <a:custGeom>
            <a:avLst/>
            <a:gdLst/>
            <a:ahLst/>
            <a:cxnLst/>
            <a:rect l="l" t="t" r="r" b="b"/>
            <a:pathLst>
              <a:path w="364489" h="267970">
                <a:moveTo>
                  <a:pt x="0" y="0"/>
                </a:moveTo>
                <a:lnTo>
                  <a:pt x="54356" y="0"/>
                </a:lnTo>
                <a:lnTo>
                  <a:pt x="106425" y="204088"/>
                </a:lnTo>
                <a:lnTo>
                  <a:pt x="110362" y="176022"/>
                </a:lnTo>
                <a:lnTo>
                  <a:pt x="157352" y="0"/>
                </a:lnTo>
                <a:lnTo>
                  <a:pt x="210185" y="0"/>
                </a:lnTo>
                <a:lnTo>
                  <a:pt x="244475" y="135127"/>
                </a:lnTo>
                <a:lnTo>
                  <a:pt x="248810" y="151348"/>
                </a:lnTo>
                <a:lnTo>
                  <a:pt x="252491" y="165163"/>
                </a:lnTo>
                <a:lnTo>
                  <a:pt x="255529" y="176597"/>
                </a:lnTo>
                <a:lnTo>
                  <a:pt x="257937" y="185674"/>
                </a:lnTo>
                <a:lnTo>
                  <a:pt x="312674" y="0"/>
                </a:lnTo>
                <a:lnTo>
                  <a:pt x="364363" y="0"/>
                </a:lnTo>
                <a:lnTo>
                  <a:pt x="282194" y="267715"/>
                </a:lnTo>
                <a:lnTo>
                  <a:pt x="228981" y="267715"/>
                </a:lnTo>
                <a:lnTo>
                  <a:pt x="188213" y="112902"/>
                </a:lnTo>
                <a:lnTo>
                  <a:pt x="187960" y="112775"/>
                </a:lnTo>
                <a:lnTo>
                  <a:pt x="186055" y="105155"/>
                </a:lnTo>
                <a:lnTo>
                  <a:pt x="182499" y="90042"/>
                </a:lnTo>
                <a:lnTo>
                  <a:pt x="181990" y="88011"/>
                </a:lnTo>
                <a:lnTo>
                  <a:pt x="181610" y="86232"/>
                </a:lnTo>
                <a:lnTo>
                  <a:pt x="181228" y="84454"/>
                </a:lnTo>
                <a:lnTo>
                  <a:pt x="133858" y="267715"/>
                </a:lnTo>
                <a:lnTo>
                  <a:pt x="80390" y="26771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7596" y="378459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848" y="0"/>
                </a:lnTo>
                <a:lnTo>
                  <a:pt x="53848" y="267715"/>
                </a:lnTo>
                <a:lnTo>
                  <a:pt x="0" y="26771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2396" y="378459"/>
            <a:ext cx="219710" cy="274320"/>
          </a:xfrm>
          <a:custGeom>
            <a:avLst/>
            <a:gdLst/>
            <a:ahLst/>
            <a:cxnLst/>
            <a:rect l="l" t="t" r="r" b="b"/>
            <a:pathLst>
              <a:path w="219710" h="274320">
                <a:moveTo>
                  <a:pt x="0" y="0"/>
                </a:moveTo>
                <a:lnTo>
                  <a:pt x="53975" y="0"/>
                </a:lnTo>
                <a:lnTo>
                  <a:pt x="53975" y="147827"/>
                </a:lnTo>
                <a:lnTo>
                  <a:pt x="54145" y="163518"/>
                </a:lnTo>
                <a:lnTo>
                  <a:pt x="58993" y="201779"/>
                </a:lnTo>
                <a:lnTo>
                  <a:pt x="93729" y="225407"/>
                </a:lnTo>
                <a:lnTo>
                  <a:pt x="102235" y="225932"/>
                </a:lnTo>
                <a:lnTo>
                  <a:pt x="113573" y="224952"/>
                </a:lnTo>
                <a:lnTo>
                  <a:pt x="154376" y="199915"/>
                </a:lnTo>
                <a:lnTo>
                  <a:pt x="165735" y="142748"/>
                </a:lnTo>
                <a:lnTo>
                  <a:pt x="165735" y="0"/>
                </a:lnTo>
                <a:lnTo>
                  <a:pt x="219582" y="0"/>
                </a:lnTo>
                <a:lnTo>
                  <a:pt x="219582" y="267715"/>
                </a:lnTo>
                <a:lnTo>
                  <a:pt x="170306" y="267715"/>
                </a:lnTo>
                <a:lnTo>
                  <a:pt x="170306" y="238632"/>
                </a:lnTo>
                <a:lnTo>
                  <a:pt x="154707" y="254041"/>
                </a:lnTo>
                <a:lnTo>
                  <a:pt x="136667" y="265033"/>
                </a:lnTo>
                <a:lnTo>
                  <a:pt x="116175" y="271619"/>
                </a:lnTo>
                <a:lnTo>
                  <a:pt x="93217" y="273812"/>
                </a:lnTo>
                <a:lnTo>
                  <a:pt x="79285" y="272978"/>
                </a:lnTo>
                <a:lnTo>
                  <a:pt x="40512" y="260476"/>
                </a:lnTo>
                <a:lnTo>
                  <a:pt x="8127" y="224027"/>
                </a:lnTo>
                <a:lnTo>
                  <a:pt x="502" y="182058"/>
                </a:lnTo>
                <a:lnTo>
                  <a:pt x="0" y="1648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5476" y="378459"/>
            <a:ext cx="364490" cy="267970"/>
          </a:xfrm>
          <a:custGeom>
            <a:avLst/>
            <a:gdLst/>
            <a:ahLst/>
            <a:cxnLst/>
            <a:rect l="l" t="t" r="r" b="b"/>
            <a:pathLst>
              <a:path w="364489" h="267970">
                <a:moveTo>
                  <a:pt x="0" y="0"/>
                </a:moveTo>
                <a:lnTo>
                  <a:pt x="54356" y="0"/>
                </a:lnTo>
                <a:lnTo>
                  <a:pt x="106425" y="204088"/>
                </a:lnTo>
                <a:lnTo>
                  <a:pt x="110362" y="176022"/>
                </a:lnTo>
                <a:lnTo>
                  <a:pt x="157353" y="0"/>
                </a:lnTo>
                <a:lnTo>
                  <a:pt x="210185" y="0"/>
                </a:lnTo>
                <a:lnTo>
                  <a:pt x="244475" y="135127"/>
                </a:lnTo>
                <a:lnTo>
                  <a:pt x="248810" y="151348"/>
                </a:lnTo>
                <a:lnTo>
                  <a:pt x="252491" y="165163"/>
                </a:lnTo>
                <a:lnTo>
                  <a:pt x="255529" y="176597"/>
                </a:lnTo>
                <a:lnTo>
                  <a:pt x="257937" y="185674"/>
                </a:lnTo>
                <a:lnTo>
                  <a:pt x="312674" y="0"/>
                </a:lnTo>
                <a:lnTo>
                  <a:pt x="364363" y="0"/>
                </a:lnTo>
                <a:lnTo>
                  <a:pt x="282194" y="267715"/>
                </a:lnTo>
                <a:lnTo>
                  <a:pt x="228981" y="267715"/>
                </a:lnTo>
                <a:lnTo>
                  <a:pt x="188213" y="112902"/>
                </a:lnTo>
                <a:lnTo>
                  <a:pt x="187960" y="112902"/>
                </a:lnTo>
                <a:lnTo>
                  <a:pt x="186055" y="105282"/>
                </a:lnTo>
                <a:lnTo>
                  <a:pt x="182499" y="90042"/>
                </a:lnTo>
                <a:lnTo>
                  <a:pt x="181991" y="88011"/>
                </a:lnTo>
                <a:lnTo>
                  <a:pt x="181610" y="86232"/>
                </a:lnTo>
                <a:lnTo>
                  <a:pt x="181229" y="84454"/>
                </a:lnTo>
                <a:lnTo>
                  <a:pt x="133857" y="267715"/>
                </a:lnTo>
                <a:lnTo>
                  <a:pt x="80391" y="26771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0973" y="372618"/>
            <a:ext cx="224154" cy="280035"/>
          </a:xfrm>
          <a:custGeom>
            <a:avLst/>
            <a:gdLst/>
            <a:ahLst/>
            <a:cxnLst/>
            <a:rect l="l" t="t" r="r" b="b"/>
            <a:pathLst>
              <a:path w="224154" h="280034">
                <a:moveTo>
                  <a:pt x="106933" y="0"/>
                </a:moveTo>
                <a:lnTo>
                  <a:pt x="149605" y="4841"/>
                </a:lnTo>
                <a:lnTo>
                  <a:pt x="194252" y="30400"/>
                </a:lnTo>
                <a:lnTo>
                  <a:pt x="214629" y="81407"/>
                </a:lnTo>
                <a:lnTo>
                  <a:pt x="162432" y="87884"/>
                </a:lnTo>
                <a:lnTo>
                  <a:pt x="160198" y="77120"/>
                </a:lnTo>
                <a:lnTo>
                  <a:pt x="156749" y="68072"/>
                </a:lnTo>
                <a:lnTo>
                  <a:pt x="121158" y="46295"/>
                </a:lnTo>
                <a:lnTo>
                  <a:pt x="110108" y="45720"/>
                </a:lnTo>
                <a:lnTo>
                  <a:pt x="98938" y="46174"/>
                </a:lnTo>
                <a:lnTo>
                  <a:pt x="59435" y="65024"/>
                </a:lnTo>
                <a:lnTo>
                  <a:pt x="59435" y="74041"/>
                </a:lnTo>
                <a:lnTo>
                  <a:pt x="59435" y="82296"/>
                </a:lnTo>
                <a:lnTo>
                  <a:pt x="96571" y="102649"/>
                </a:lnTo>
                <a:lnTo>
                  <a:pt x="131964" y="112125"/>
                </a:lnTo>
                <a:lnTo>
                  <a:pt x="150685" y="117030"/>
                </a:lnTo>
                <a:lnTo>
                  <a:pt x="188458" y="130627"/>
                </a:lnTo>
                <a:lnTo>
                  <a:pt x="217243" y="158607"/>
                </a:lnTo>
                <a:lnTo>
                  <a:pt x="224154" y="193040"/>
                </a:lnTo>
                <a:lnTo>
                  <a:pt x="222297" y="210685"/>
                </a:lnTo>
                <a:lnTo>
                  <a:pt x="194436" y="254762"/>
                </a:lnTo>
                <a:lnTo>
                  <a:pt x="159750" y="273399"/>
                </a:lnTo>
                <a:lnTo>
                  <a:pt x="115443" y="279654"/>
                </a:lnTo>
                <a:lnTo>
                  <a:pt x="91370" y="278276"/>
                </a:lnTo>
                <a:lnTo>
                  <a:pt x="51417" y="267331"/>
                </a:lnTo>
                <a:lnTo>
                  <a:pt x="12160" y="229250"/>
                </a:lnTo>
                <a:lnTo>
                  <a:pt x="0" y="187452"/>
                </a:lnTo>
                <a:lnTo>
                  <a:pt x="52831" y="180086"/>
                </a:lnTo>
                <a:lnTo>
                  <a:pt x="55449" y="193682"/>
                </a:lnTo>
                <a:lnTo>
                  <a:pt x="59483" y="205136"/>
                </a:lnTo>
                <a:lnTo>
                  <a:pt x="90106" y="230759"/>
                </a:lnTo>
                <a:lnTo>
                  <a:pt x="114934" y="233807"/>
                </a:lnTo>
                <a:lnTo>
                  <a:pt x="127607" y="233120"/>
                </a:lnTo>
                <a:lnTo>
                  <a:pt x="165861" y="211185"/>
                </a:lnTo>
                <a:lnTo>
                  <a:pt x="169291" y="197358"/>
                </a:lnTo>
                <a:lnTo>
                  <a:pt x="169291" y="191135"/>
                </a:lnTo>
                <a:lnTo>
                  <a:pt x="167258" y="185928"/>
                </a:lnTo>
                <a:lnTo>
                  <a:pt x="163322" y="181991"/>
                </a:lnTo>
                <a:lnTo>
                  <a:pt x="159384" y="177927"/>
                </a:lnTo>
                <a:lnTo>
                  <a:pt x="115661" y="164129"/>
                </a:lnTo>
                <a:lnTo>
                  <a:pt x="97154" y="159512"/>
                </a:lnTo>
                <a:lnTo>
                  <a:pt x="72983" y="152773"/>
                </a:lnTo>
                <a:lnTo>
                  <a:pt x="37308" y="136580"/>
                </a:lnTo>
                <a:lnTo>
                  <a:pt x="11668" y="105124"/>
                </a:lnTo>
                <a:lnTo>
                  <a:pt x="6984" y="79121"/>
                </a:lnTo>
                <a:lnTo>
                  <a:pt x="8697" y="62569"/>
                </a:lnTo>
                <a:lnTo>
                  <a:pt x="34290" y="22225"/>
                </a:lnTo>
                <a:lnTo>
                  <a:pt x="85457" y="1400"/>
                </a:lnTo>
                <a:lnTo>
                  <a:pt x="10693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0764" y="372618"/>
            <a:ext cx="150495" cy="273685"/>
          </a:xfrm>
          <a:custGeom>
            <a:avLst/>
            <a:gdLst/>
            <a:ahLst/>
            <a:cxnLst/>
            <a:rect l="l" t="t" r="r" b="b"/>
            <a:pathLst>
              <a:path w="150495" h="273684">
                <a:moveTo>
                  <a:pt x="100329" y="0"/>
                </a:moveTo>
                <a:lnTo>
                  <a:pt x="112400" y="1047"/>
                </a:lnTo>
                <a:lnTo>
                  <a:pt x="124793" y="4190"/>
                </a:lnTo>
                <a:lnTo>
                  <a:pt x="137495" y="9429"/>
                </a:lnTo>
                <a:lnTo>
                  <a:pt x="150494" y="16764"/>
                </a:lnTo>
                <a:lnTo>
                  <a:pt x="132968" y="64135"/>
                </a:lnTo>
                <a:lnTo>
                  <a:pt x="123160" y="59967"/>
                </a:lnTo>
                <a:lnTo>
                  <a:pt x="114125" y="56991"/>
                </a:lnTo>
                <a:lnTo>
                  <a:pt x="105876" y="55205"/>
                </a:lnTo>
                <a:lnTo>
                  <a:pt x="98425" y="54610"/>
                </a:lnTo>
                <a:lnTo>
                  <a:pt x="88300" y="55872"/>
                </a:lnTo>
                <a:lnTo>
                  <a:pt x="60330" y="85967"/>
                </a:lnTo>
                <a:lnTo>
                  <a:pt x="53847" y="133223"/>
                </a:lnTo>
                <a:lnTo>
                  <a:pt x="53847" y="273558"/>
                </a:lnTo>
                <a:lnTo>
                  <a:pt x="0" y="273558"/>
                </a:lnTo>
                <a:lnTo>
                  <a:pt x="0" y="5842"/>
                </a:lnTo>
                <a:lnTo>
                  <a:pt x="49910" y="5842"/>
                </a:lnTo>
                <a:lnTo>
                  <a:pt x="49910" y="31242"/>
                </a:lnTo>
                <a:lnTo>
                  <a:pt x="60432" y="17573"/>
                </a:lnTo>
                <a:lnTo>
                  <a:pt x="72358" y="7810"/>
                </a:lnTo>
                <a:lnTo>
                  <a:pt x="85665" y="1952"/>
                </a:lnTo>
                <a:lnTo>
                  <a:pt x="1003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2948" y="372618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29" y="0"/>
                </a:moveTo>
                <a:lnTo>
                  <a:pt x="175450" y="8874"/>
                </a:lnTo>
                <a:lnTo>
                  <a:pt x="216026" y="35560"/>
                </a:lnTo>
                <a:lnTo>
                  <a:pt x="242887" y="78327"/>
                </a:lnTo>
                <a:lnTo>
                  <a:pt x="251841" y="135762"/>
                </a:lnTo>
                <a:lnTo>
                  <a:pt x="249414" y="172001"/>
                </a:lnTo>
                <a:lnTo>
                  <a:pt x="230034" y="227524"/>
                </a:lnTo>
                <a:lnTo>
                  <a:pt x="193077" y="261169"/>
                </a:lnTo>
                <a:lnTo>
                  <a:pt x="149401" y="277604"/>
                </a:lnTo>
                <a:lnTo>
                  <a:pt x="125729" y="279654"/>
                </a:lnTo>
                <a:lnTo>
                  <a:pt x="101133" y="277538"/>
                </a:lnTo>
                <a:lnTo>
                  <a:pt x="56989" y="260687"/>
                </a:lnTo>
                <a:lnTo>
                  <a:pt x="21056" y="226712"/>
                </a:lnTo>
                <a:lnTo>
                  <a:pt x="2335" y="173614"/>
                </a:lnTo>
                <a:lnTo>
                  <a:pt x="0" y="139827"/>
                </a:lnTo>
                <a:lnTo>
                  <a:pt x="2262" y="106967"/>
                </a:lnTo>
                <a:lnTo>
                  <a:pt x="20359" y="54441"/>
                </a:lnTo>
                <a:lnTo>
                  <a:pt x="55364" y="19609"/>
                </a:lnTo>
                <a:lnTo>
                  <a:pt x="100131" y="2186"/>
                </a:lnTo>
                <a:lnTo>
                  <a:pt x="1257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4345" y="372618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364" y="0"/>
                </a:moveTo>
                <a:lnTo>
                  <a:pt x="168782" y="7747"/>
                </a:lnTo>
                <a:lnTo>
                  <a:pt x="202056" y="31115"/>
                </a:lnTo>
                <a:lnTo>
                  <a:pt x="218630" y="73441"/>
                </a:lnTo>
                <a:lnTo>
                  <a:pt x="220344" y="109982"/>
                </a:lnTo>
                <a:lnTo>
                  <a:pt x="220344" y="273558"/>
                </a:lnTo>
                <a:lnTo>
                  <a:pt x="166115" y="273558"/>
                </a:lnTo>
                <a:lnTo>
                  <a:pt x="166115" y="111887"/>
                </a:lnTo>
                <a:lnTo>
                  <a:pt x="165326" y="94642"/>
                </a:lnTo>
                <a:lnTo>
                  <a:pt x="146264" y="55125"/>
                </a:lnTo>
                <a:lnTo>
                  <a:pt x="117475" y="47625"/>
                </a:lnTo>
                <a:lnTo>
                  <a:pt x="108565" y="48172"/>
                </a:lnTo>
                <a:lnTo>
                  <a:pt x="69611" y="66944"/>
                </a:lnTo>
                <a:lnTo>
                  <a:pt x="54274" y="113208"/>
                </a:lnTo>
                <a:lnTo>
                  <a:pt x="53847" y="127635"/>
                </a:lnTo>
                <a:lnTo>
                  <a:pt x="53847" y="273558"/>
                </a:lnTo>
                <a:lnTo>
                  <a:pt x="0" y="273558"/>
                </a:lnTo>
                <a:lnTo>
                  <a:pt x="0" y="5842"/>
                </a:lnTo>
                <a:lnTo>
                  <a:pt x="49529" y="5842"/>
                </a:lnTo>
                <a:lnTo>
                  <a:pt x="49529" y="33020"/>
                </a:lnTo>
                <a:lnTo>
                  <a:pt x="55532" y="26660"/>
                </a:lnTo>
                <a:lnTo>
                  <a:pt x="88235" y="6322"/>
                </a:lnTo>
                <a:lnTo>
                  <a:pt x="112861" y="710"/>
                </a:lnTo>
                <a:lnTo>
                  <a:pt x="1263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4625" y="372618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29" y="0"/>
                </a:moveTo>
                <a:lnTo>
                  <a:pt x="175450" y="8874"/>
                </a:lnTo>
                <a:lnTo>
                  <a:pt x="216026" y="35560"/>
                </a:lnTo>
                <a:lnTo>
                  <a:pt x="242887" y="78327"/>
                </a:lnTo>
                <a:lnTo>
                  <a:pt x="251840" y="135762"/>
                </a:lnTo>
                <a:lnTo>
                  <a:pt x="249414" y="172001"/>
                </a:lnTo>
                <a:lnTo>
                  <a:pt x="230034" y="227524"/>
                </a:lnTo>
                <a:lnTo>
                  <a:pt x="193077" y="261169"/>
                </a:lnTo>
                <a:lnTo>
                  <a:pt x="149401" y="277604"/>
                </a:lnTo>
                <a:lnTo>
                  <a:pt x="125729" y="279654"/>
                </a:lnTo>
                <a:lnTo>
                  <a:pt x="101133" y="277538"/>
                </a:lnTo>
                <a:lnTo>
                  <a:pt x="56989" y="260687"/>
                </a:lnTo>
                <a:lnTo>
                  <a:pt x="21056" y="226712"/>
                </a:lnTo>
                <a:lnTo>
                  <a:pt x="2335" y="173614"/>
                </a:lnTo>
                <a:lnTo>
                  <a:pt x="0" y="139827"/>
                </a:lnTo>
                <a:lnTo>
                  <a:pt x="2262" y="106967"/>
                </a:lnTo>
                <a:lnTo>
                  <a:pt x="20359" y="54441"/>
                </a:lnTo>
                <a:lnTo>
                  <a:pt x="55364" y="19609"/>
                </a:lnTo>
                <a:lnTo>
                  <a:pt x="100131" y="2186"/>
                </a:lnTo>
                <a:lnTo>
                  <a:pt x="1257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5990" y="372618"/>
            <a:ext cx="235585" cy="280035"/>
          </a:xfrm>
          <a:custGeom>
            <a:avLst/>
            <a:gdLst/>
            <a:ahLst/>
            <a:cxnLst/>
            <a:rect l="l" t="t" r="r" b="b"/>
            <a:pathLst>
              <a:path w="235585" h="280034">
                <a:moveTo>
                  <a:pt x="122300" y="0"/>
                </a:moveTo>
                <a:lnTo>
                  <a:pt x="160893" y="5492"/>
                </a:lnTo>
                <a:lnTo>
                  <a:pt x="207198" y="34347"/>
                </a:lnTo>
                <a:lnTo>
                  <a:pt x="225625" y="68689"/>
                </a:lnTo>
                <a:lnTo>
                  <a:pt x="230505" y="90551"/>
                </a:lnTo>
                <a:lnTo>
                  <a:pt x="179324" y="97917"/>
                </a:lnTo>
                <a:lnTo>
                  <a:pt x="175250" y="84768"/>
                </a:lnTo>
                <a:lnTo>
                  <a:pt x="170449" y="73691"/>
                </a:lnTo>
                <a:lnTo>
                  <a:pt x="134209" y="46460"/>
                </a:lnTo>
                <a:lnTo>
                  <a:pt x="124206" y="45720"/>
                </a:lnTo>
                <a:lnTo>
                  <a:pt x="108253" y="47224"/>
                </a:lnTo>
                <a:lnTo>
                  <a:pt x="72517" y="69977"/>
                </a:lnTo>
                <a:lnTo>
                  <a:pt x="55961" y="118054"/>
                </a:lnTo>
                <a:lnTo>
                  <a:pt x="54863" y="139319"/>
                </a:lnTo>
                <a:lnTo>
                  <a:pt x="55937" y="161063"/>
                </a:lnTo>
                <a:lnTo>
                  <a:pt x="72136" y="209677"/>
                </a:lnTo>
                <a:lnTo>
                  <a:pt x="106551" y="232286"/>
                </a:lnTo>
                <a:lnTo>
                  <a:pt x="121793" y="233807"/>
                </a:lnTo>
                <a:lnTo>
                  <a:pt x="134149" y="232878"/>
                </a:lnTo>
                <a:lnTo>
                  <a:pt x="169527" y="210258"/>
                </a:lnTo>
                <a:lnTo>
                  <a:pt x="182118" y="169164"/>
                </a:lnTo>
                <a:lnTo>
                  <a:pt x="235204" y="175260"/>
                </a:lnTo>
                <a:lnTo>
                  <a:pt x="220535" y="223440"/>
                </a:lnTo>
                <a:lnTo>
                  <a:pt x="194437" y="255524"/>
                </a:lnTo>
                <a:lnTo>
                  <a:pt x="160464" y="273637"/>
                </a:lnTo>
                <a:lnTo>
                  <a:pt x="122300" y="279654"/>
                </a:lnTo>
                <a:lnTo>
                  <a:pt x="94724" y="277250"/>
                </a:lnTo>
                <a:lnTo>
                  <a:pt x="49524" y="258062"/>
                </a:lnTo>
                <a:lnTo>
                  <a:pt x="17948" y="220577"/>
                </a:lnTo>
                <a:lnTo>
                  <a:pt x="1998" y="170130"/>
                </a:lnTo>
                <a:lnTo>
                  <a:pt x="0" y="140335"/>
                </a:lnTo>
                <a:lnTo>
                  <a:pt x="1142" y="115710"/>
                </a:lnTo>
                <a:lnTo>
                  <a:pt x="10286" y="74130"/>
                </a:lnTo>
                <a:lnTo>
                  <a:pt x="38957" y="30368"/>
                </a:lnTo>
                <a:lnTo>
                  <a:pt x="78366" y="7233"/>
                </a:lnTo>
                <a:lnTo>
                  <a:pt x="107322" y="807"/>
                </a:lnTo>
                <a:lnTo>
                  <a:pt x="12230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6877" y="372618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364" y="0"/>
                </a:moveTo>
                <a:lnTo>
                  <a:pt x="168783" y="7747"/>
                </a:lnTo>
                <a:lnTo>
                  <a:pt x="202057" y="31115"/>
                </a:lnTo>
                <a:lnTo>
                  <a:pt x="218630" y="73441"/>
                </a:lnTo>
                <a:lnTo>
                  <a:pt x="220345" y="109982"/>
                </a:lnTo>
                <a:lnTo>
                  <a:pt x="220345" y="273558"/>
                </a:lnTo>
                <a:lnTo>
                  <a:pt x="166115" y="273558"/>
                </a:lnTo>
                <a:lnTo>
                  <a:pt x="166115" y="111887"/>
                </a:lnTo>
                <a:lnTo>
                  <a:pt x="165326" y="94642"/>
                </a:lnTo>
                <a:lnTo>
                  <a:pt x="146264" y="55125"/>
                </a:lnTo>
                <a:lnTo>
                  <a:pt x="117475" y="47625"/>
                </a:lnTo>
                <a:lnTo>
                  <a:pt x="108565" y="48172"/>
                </a:lnTo>
                <a:lnTo>
                  <a:pt x="69611" y="66944"/>
                </a:lnTo>
                <a:lnTo>
                  <a:pt x="54274" y="113208"/>
                </a:lnTo>
                <a:lnTo>
                  <a:pt x="53848" y="127635"/>
                </a:lnTo>
                <a:lnTo>
                  <a:pt x="53848" y="273558"/>
                </a:lnTo>
                <a:lnTo>
                  <a:pt x="0" y="273558"/>
                </a:lnTo>
                <a:lnTo>
                  <a:pt x="0" y="5842"/>
                </a:lnTo>
                <a:lnTo>
                  <a:pt x="49530" y="5842"/>
                </a:lnTo>
                <a:lnTo>
                  <a:pt x="49530" y="33020"/>
                </a:lnTo>
                <a:lnTo>
                  <a:pt x="55532" y="26660"/>
                </a:lnTo>
                <a:lnTo>
                  <a:pt x="88235" y="6322"/>
                </a:lnTo>
                <a:lnTo>
                  <a:pt x="112861" y="710"/>
                </a:lnTo>
                <a:lnTo>
                  <a:pt x="1263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15182" y="372618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3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0" y="155702"/>
                </a:lnTo>
                <a:lnTo>
                  <a:pt x="54863" y="155702"/>
                </a:lnTo>
                <a:lnTo>
                  <a:pt x="57221" y="172682"/>
                </a:lnTo>
                <a:lnTo>
                  <a:pt x="77723" y="212598"/>
                </a:lnTo>
                <a:lnTo>
                  <a:pt x="113871" y="232475"/>
                </a:lnTo>
                <a:lnTo>
                  <a:pt x="128396" y="233807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2" y="180594"/>
                </a:lnTo>
                <a:lnTo>
                  <a:pt x="246506" y="186944"/>
                </a:lnTo>
                <a:lnTo>
                  <a:pt x="230203" y="228187"/>
                </a:lnTo>
                <a:lnTo>
                  <a:pt x="204469" y="257048"/>
                </a:lnTo>
                <a:lnTo>
                  <a:pt x="170195" y="273970"/>
                </a:lnTo>
                <a:lnTo>
                  <a:pt x="128396" y="279654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2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7125" y="372618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4" h="280034">
                <a:moveTo>
                  <a:pt x="125730" y="0"/>
                </a:moveTo>
                <a:lnTo>
                  <a:pt x="175450" y="8874"/>
                </a:lnTo>
                <a:lnTo>
                  <a:pt x="216026" y="35560"/>
                </a:lnTo>
                <a:lnTo>
                  <a:pt x="242887" y="78327"/>
                </a:lnTo>
                <a:lnTo>
                  <a:pt x="251841" y="135762"/>
                </a:lnTo>
                <a:lnTo>
                  <a:pt x="249414" y="172001"/>
                </a:lnTo>
                <a:lnTo>
                  <a:pt x="230034" y="227524"/>
                </a:lnTo>
                <a:lnTo>
                  <a:pt x="193077" y="261169"/>
                </a:lnTo>
                <a:lnTo>
                  <a:pt x="149401" y="277604"/>
                </a:lnTo>
                <a:lnTo>
                  <a:pt x="125730" y="279654"/>
                </a:lnTo>
                <a:lnTo>
                  <a:pt x="101133" y="277538"/>
                </a:lnTo>
                <a:lnTo>
                  <a:pt x="56989" y="260687"/>
                </a:lnTo>
                <a:lnTo>
                  <a:pt x="21056" y="226712"/>
                </a:lnTo>
                <a:lnTo>
                  <a:pt x="2335" y="173614"/>
                </a:lnTo>
                <a:lnTo>
                  <a:pt x="0" y="139827"/>
                </a:lnTo>
                <a:lnTo>
                  <a:pt x="2262" y="106967"/>
                </a:lnTo>
                <a:lnTo>
                  <a:pt x="20359" y="54441"/>
                </a:lnTo>
                <a:lnTo>
                  <a:pt x="55364" y="19609"/>
                </a:lnTo>
                <a:lnTo>
                  <a:pt x="100131" y="2186"/>
                </a:lnTo>
                <a:lnTo>
                  <a:pt x="1257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1100" y="287909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551"/>
                </a:lnTo>
                <a:lnTo>
                  <a:pt x="129412" y="90551"/>
                </a:lnTo>
                <a:lnTo>
                  <a:pt x="129412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0" y="300609"/>
                </a:lnTo>
                <a:lnTo>
                  <a:pt x="88773" y="304800"/>
                </a:lnTo>
                <a:lnTo>
                  <a:pt x="90804" y="308864"/>
                </a:lnTo>
                <a:lnTo>
                  <a:pt x="96138" y="310896"/>
                </a:lnTo>
                <a:lnTo>
                  <a:pt x="104775" y="310896"/>
                </a:lnTo>
                <a:lnTo>
                  <a:pt x="110998" y="310896"/>
                </a:lnTo>
                <a:lnTo>
                  <a:pt x="118872" y="310261"/>
                </a:lnTo>
                <a:lnTo>
                  <a:pt x="128524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13" y="360985"/>
                </a:lnTo>
                <a:lnTo>
                  <a:pt x="46051" y="344566"/>
                </a:lnTo>
                <a:lnTo>
                  <a:pt x="32638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551"/>
                </a:lnTo>
                <a:lnTo>
                  <a:pt x="31876" y="90551"/>
                </a:lnTo>
                <a:lnTo>
                  <a:pt x="31876" y="28575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77539" y="287909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551"/>
                </a:lnTo>
                <a:lnTo>
                  <a:pt x="129412" y="90551"/>
                </a:lnTo>
                <a:lnTo>
                  <a:pt x="129412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0" y="300609"/>
                </a:lnTo>
                <a:lnTo>
                  <a:pt x="88773" y="304800"/>
                </a:lnTo>
                <a:lnTo>
                  <a:pt x="90805" y="308864"/>
                </a:lnTo>
                <a:lnTo>
                  <a:pt x="96138" y="310896"/>
                </a:lnTo>
                <a:lnTo>
                  <a:pt x="104775" y="310896"/>
                </a:lnTo>
                <a:lnTo>
                  <a:pt x="110998" y="310896"/>
                </a:lnTo>
                <a:lnTo>
                  <a:pt x="118872" y="310261"/>
                </a:lnTo>
                <a:lnTo>
                  <a:pt x="128524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13" y="360985"/>
                </a:lnTo>
                <a:lnTo>
                  <a:pt x="46051" y="344566"/>
                </a:lnTo>
                <a:lnTo>
                  <a:pt x="32639" y="303085"/>
                </a:lnTo>
                <a:lnTo>
                  <a:pt x="31877" y="277749"/>
                </a:lnTo>
                <a:lnTo>
                  <a:pt x="31877" y="134239"/>
                </a:lnTo>
                <a:lnTo>
                  <a:pt x="0" y="134239"/>
                </a:lnTo>
                <a:lnTo>
                  <a:pt x="0" y="90551"/>
                </a:lnTo>
                <a:lnTo>
                  <a:pt x="31877" y="90551"/>
                </a:lnTo>
                <a:lnTo>
                  <a:pt x="31877" y="28575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92341" y="280034"/>
            <a:ext cx="224790" cy="366395"/>
          </a:xfrm>
          <a:custGeom>
            <a:avLst/>
            <a:gdLst/>
            <a:ahLst/>
            <a:cxnLst/>
            <a:rect l="l" t="t" r="r" b="b"/>
            <a:pathLst>
              <a:path w="224790" h="366395">
                <a:moveTo>
                  <a:pt x="0" y="0"/>
                </a:moveTo>
                <a:lnTo>
                  <a:pt x="53975" y="0"/>
                </a:lnTo>
                <a:lnTo>
                  <a:pt x="53975" y="202946"/>
                </a:lnTo>
                <a:lnTo>
                  <a:pt x="150113" y="98425"/>
                </a:lnTo>
                <a:lnTo>
                  <a:pt x="214249" y="98425"/>
                </a:lnTo>
                <a:lnTo>
                  <a:pt x="115697" y="199517"/>
                </a:lnTo>
                <a:lnTo>
                  <a:pt x="224281" y="366141"/>
                </a:lnTo>
                <a:lnTo>
                  <a:pt x="162559" y="366141"/>
                </a:lnTo>
                <a:lnTo>
                  <a:pt x="78739" y="234188"/>
                </a:lnTo>
                <a:lnTo>
                  <a:pt x="53975" y="260731"/>
                </a:lnTo>
                <a:lnTo>
                  <a:pt x="53975" y="366141"/>
                </a:lnTo>
                <a:lnTo>
                  <a:pt x="0" y="3661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7596" y="280034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848" y="0"/>
                </a:lnTo>
                <a:lnTo>
                  <a:pt x="53848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5560" y="280034"/>
            <a:ext cx="220979" cy="366395"/>
          </a:xfrm>
          <a:custGeom>
            <a:avLst/>
            <a:gdLst/>
            <a:ahLst/>
            <a:cxnLst/>
            <a:rect l="l" t="t" r="r" b="b"/>
            <a:pathLst>
              <a:path w="220979" h="366395">
                <a:moveTo>
                  <a:pt x="0" y="0"/>
                </a:moveTo>
                <a:lnTo>
                  <a:pt x="53848" y="0"/>
                </a:lnTo>
                <a:lnTo>
                  <a:pt x="53848" y="127889"/>
                </a:lnTo>
                <a:lnTo>
                  <a:pt x="67306" y="112460"/>
                </a:lnTo>
                <a:lnTo>
                  <a:pt x="83883" y="101425"/>
                </a:lnTo>
                <a:lnTo>
                  <a:pt x="103604" y="94795"/>
                </a:lnTo>
                <a:lnTo>
                  <a:pt x="126491" y="92583"/>
                </a:lnTo>
                <a:lnTo>
                  <a:pt x="139422" y="93271"/>
                </a:lnTo>
                <a:lnTo>
                  <a:pt x="176784" y="103505"/>
                </a:lnTo>
                <a:lnTo>
                  <a:pt x="210947" y="136906"/>
                </a:lnTo>
                <a:lnTo>
                  <a:pt x="220233" y="179625"/>
                </a:lnTo>
                <a:lnTo>
                  <a:pt x="220852" y="197866"/>
                </a:lnTo>
                <a:lnTo>
                  <a:pt x="220852" y="366141"/>
                </a:lnTo>
                <a:lnTo>
                  <a:pt x="166624" y="366141"/>
                </a:lnTo>
                <a:lnTo>
                  <a:pt x="166624" y="198374"/>
                </a:lnTo>
                <a:lnTo>
                  <a:pt x="165862" y="184489"/>
                </a:lnTo>
                <a:lnTo>
                  <a:pt x="147478" y="148191"/>
                </a:lnTo>
                <a:lnTo>
                  <a:pt x="117475" y="140208"/>
                </a:lnTo>
                <a:lnTo>
                  <a:pt x="105425" y="141279"/>
                </a:lnTo>
                <a:lnTo>
                  <a:pt x="64777" y="167711"/>
                </a:lnTo>
                <a:lnTo>
                  <a:pt x="53848" y="220218"/>
                </a:lnTo>
                <a:lnTo>
                  <a:pt x="53848" y="366141"/>
                </a:lnTo>
                <a:lnTo>
                  <a:pt x="0" y="3661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192" y="280034"/>
            <a:ext cx="290195" cy="366395"/>
          </a:xfrm>
          <a:custGeom>
            <a:avLst/>
            <a:gdLst/>
            <a:ahLst/>
            <a:cxnLst/>
            <a:rect l="l" t="t" r="r" b="b"/>
            <a:pathLst>
              <a:path w="290194" h="366395">
                <a:moveTo>
                  <a:pt x="0" y="0"/>
                </a:moveTo>
                <a:lnTo>
                  <a:pt x="57276" y="0"/>
                </a:lnTo>
                <a:lnTo>
                  <a:pt x="57276" y="146304"/>
                </a:lnTo>
                <a:lnTo>
                  <a:pt x="232282" y="146304"/>
                </a:lnTo>
                <a:lnTo>
                  <a:pt x="232282" y="0"/>
                </a:lnTo>
                <a:lnTo>
                  <a:pt x="289813" y="0"/>
                </a:lnTo>
                <a:lnTo>
                  <a:pt x="289813" y="366141"/>
                </a:lnTo>
                <a:lnTo>
                  <a:pt x="232282" y="366141"/>
                </a:lnTo>
                <a:lnTo>
                  <a:pt x="232282" y="198501"/>
                </a:lnTo>
                <a:lnTo>
                  <a:pt x="57276" y="198501"/>
                </a:lnTo>
                <a:lnTo>
                  <a:pt x="57276" y="366141"/>
                </a:lnTo>
                <a:lnTo>
                  <a:pt x="0" y="3661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0311" y="274065"/>
            <a:ext cx="161290" cy="372110"/>
          </a:xfrm>
          <a:custGeom>
            <a:avLst/>
            <a:gdLst/>
            <a:ahLst/>
            <a:cxnLst/>
            <a:rect l="l" t="t" r="r" b="b"/>
            <a:pathLst>
              <a:path w="161289" h="372109">
                <a:moveTo>
                  <a:pt x="114935" y="0"/>
                </a:moveTo>
                <a:lnTo>
                  <a:pt x="125174" y="335"/>
                </a:lnTo>
                <a:lnTo>
                  <a:pt x="136271" y="1349"/>
                </a:lnTo>
                <a:lnTo>
                  <a:pt x="148224" y="3053"/>
                </a:lnTo>
                <a:lnTo>
                  <a:pt x="161036" y="5460"/>
                </a:lnTo>
                <a:lnTo>
                  <a:pt x="153542" y="52577"/>
                </a:lnTo>
                <a:lnTo>
                  <a:pt x="144946" y="51558"/>
                </a:lnTo>
                <a:lnTo>
                  <a:pt x="137064" y="50800"/>
                </a:lnTo>
                <a:lnTo>
                  <a:pt x="129897" y="50327"/>
                </a:lnTo>
                <a:lnTo>
                  <a:pt x="123443" y="50164"/>
                </a:lnTo>
                <a:lnTo>
                  <a:pt x="114046" y="50164"/>
                </a:lnTo>
                <a:lnTo>
                  <a:pt x="92710" y="85089"/>
                </a:lnTo>
                <a:lnTo>
                  <a:pt x="92710" y="104393"/>
                </a:lnTo>
                <a:lnTo>
                  <a:pt x="142493" y="104393"/>
                </a:lnTo>
                <a:lnTo>
                  <a:pt x="142493" y="148081"/>
                </a:lnTo>
                <a:lnTo>
                  <a:pt x="92710" y="148081"/>
                </a:lnTo>
                <a:lnTo>
                  <a:pt x="92710" y="372109"/>
                </a:lnTo>
                <a:lnTo>
                  <a:pt x="38862" y="372109"/>
                </a:lnTo>
                <a:lnTo>
                  <a:pt x="38862" y="148081"/>
                </a:lnTo>
                <a:lnTo>
                  <a:pt x="0" y="148081"/>
                </a:lnTo>
                <a:lnTo>
                  <a:pt x="0" y="104393"/>
                </a:lnTo>
                <a:lnTo>
                  <a:pt x="38862" y="104393"/>
                </a:lnTo>
                <a:lnTo>
                  <a:pt x="38862" y="81406"/>
                </a:lnTo>
                <a:lnTo>
                  <a:pt x="39100" y="71524"/>
                </a:lnTo>
                <a:lnTo>
                  <a:pt x="49863" y="28432"/>
                </a:lnTo>
                <a:lnTo>
                  <a:pt x="84947" y="3444"/>
                </a:lnTo>
                <a:lnTo>
                  <a:pt x="98863" y="859"/>
                </a:lnTo>
                <a:lnTo>
                  <a:pt x="11493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0954" y="966977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954" y="1515617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0954" y="2337054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0954" y="2885694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954" y="3435858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954" y="4257294"/>
            <a:ext cx="152400" cy="160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954" y="5081778"/>
            <a:ext cx="15240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1167" y="884301"/>
            <a:ext cx="842645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erlin Sans FB"/>
                <a:cs typeface="Berlin Sans FB"/>
              </a:rPr>
              <a:t>C </a:t>
            </a:r>
            <a:r>
              <a:rPr sz="1800" spc="-5" dirty="0">
                <a:latin typeface="Berlin Sans FB"/>
                <a:cs typeface="Berlin Sans FB"/>
              </a:rPr>
              <a:t>program doesn't execute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statement in function until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function is</a:t>
            </a:r>
            <a:r>
              <a:rPr sz="1800" spc="5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called.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When function </a:t>
            </a:r>
            <a:r>
              <a:rPr sz="1800" spc="-10" dirty="0">
                <a:latin typeface="Berlin Sans FB"/>
                <a:cs typeface="Berlin Sans FB"/>
              </a:rPr>
              <a:t>is </a:t>
            </a:r>
            <a:r>
              <a:rPr sz="1800" dirty="0">
                <a:latin typeface="Berlin Sans FB"/>
                <a:cs typeface="Berlin Sans FB"/>
              </a:rPr>
              <a:t>called the </a:t>
            </a:r>
            <a:r>
              <a:rPr sz="1800" spc="-5" dirty="0">
                <a:latin typeface="Berlin Sans FB"/>
                <a:cs typeface="Berlin Sans FB"/>
              </a:rPr>
              <a:t>program can send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function </a:t>
            </a:r>
            <a:r>
              <a:rPr sz="1800" spc="-10" dirty="0">
                <a:latin typeface="Berlin Sans FB"/>
                <a:cs typeface="Berlin Sans FB"/>
              </a:rPr>
              <a:t>information in </a:t>
            </a:r>
            <a:r>
              <a:rPr sz="1800" dirty="0">
                <a:latin typeface="Berlin Sans FB"/>
                <a:cs typeface="Berlin Sans FB"/>
              </a:rPr>
              <a:t>the form </a:t>
            </a:r>
            <a:r>
              <a:rPr sz="1800" spc="-5" dirty="0">
                <a:latin typeface="Berlin Sans FB"/>
                <a:cs typeface="Berlin Sans FB"/>
              </a:rPr>
              <a:t>of one  or </a:t>
            </a:r>
            <a:r>
              <a:rPr sz="1800" dirty="0">
                <a:latin typeface="Berlin Sans FB"/>
                <a:cs typeface="Berlin Sans FB"/>
              </a:rPr>
              <a:t>more</a:t>
            </a:r>
            <a:r>
              <a:rPr sz="1800" spc="-1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argument.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When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function </a:t>
            </a:r>
            <a:r>
              <a:rPr sz="1800" spc="-10" dirty="0">
                <a:latin typeface="Berlin Sans FB"/>
                <a:cs typeface="Berlin Sans FB"/>
              </a:rPr>
              <a:t>is </a:t>
            </a:r>
            <a:r>
              <a:rPr sz="1800" dirty="0">
                <a:latin typeface="Berlin Sans FB"/>
                <a:cs typeface="Berlin Sans FB"/>
              </a:rPr>
              <a:t>used </a:t>
            </a:r>
            <a:r>
              <a:rPr sz="1800" spc="-10" dirty="0">
                <a:latin typeface="Berlin Sans FB"/>
                <a:cs typeface="Berlin Sans FB"/>
              </a:rPr>
              <a:t>it </a:t>
            </a:r>
            <a:r>
              <a:rPr sz="1800" spc="-5" dirty="0">
                <a:latin typeface="Berlin Sans FB"/>
                <a:cs typeface="Berlin Sans FB"/>
              </a:rPr>
              <a:t>is referred </a:t>
            </a:r>
            <a:r>
              <a:rPr sz="1800" dirty="0">
                <a:latin typeface="Berlin Sans FB"/>
                <a:cs typeface="Berlin Sans FB"/>
              </a:rPr>
              <a:t>to </a:t>
            </a:r>
            <a:r>
              <a:rPr sz="1800" spc="-5" dirty="0">
                <a:latin typeface="Berlin Sans FB"/>
                <a:cs typeface="Berlin Sans FB"/>
              </a:rPr>
              <a:t>as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900" b="1" i="1" spc="-55" dirty="0">
                <a:latin typeface="Berlin Sans FB"/>
                <a:cs typeface="Berlin Sans FB"/>
              </a:rPr>
              <a:t>called</a:t>
            </a:r>
            <a:r>
              <a:rPr sz="1900" b="1" i="1" spc="-15" dirty="0">
                <a:latin typeface="Berlin Sans FB"/>
                <a:cs typeface="Berlin Sans FB"/>
              </a:rPr>
              <a:t> </a:t>
            </a:r>
            <a:r>
              <a:rPr sz="1900" b="1" i="1" spc="-55" dirty="0">
                <a:latin typeface="Berlin Sans FB"/>
                <a:cs typeface="Berlin Sans FB"/>
              </a:rPr>
              <a:t>function</a:t>
            </a:r>
            <a:endParaRPr sz="19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1800" spc="-10" dirty="0">
                <a:latin typeface="Berlin Sans FB"/>
                <a:cs typeface="Berlin Sans FB"/>
              </a:rPr>
              <a:t>Functions </a:t>
            </a:r>
            <a:r>
              <a:rPr sz="1800" spc="-5" dirty="0">
                <a:latin typeface="Berlin Sans FB"/>
                <a:cs typeface="Berlin Sans FB"/>
              </a:rPr>
              <a:t>often </a:t>
            </a:r>
            <a:r>
              <a:rPr sz="1800" dirty="0">
                <a:latin typeface="Berlin Sans FB"/>
                <a:cs typeface="Berlin Sans FB"/>
              </a:rPr>
              <a:t>use </a:t>
            </a:r>
            <a:r>
              <a:rPr sz="1800" spc="-5" dirty="0">
                <a:latin typeface="Berlin Sans FB"/>
                <a:cs typeface="Berlin Sans FB"/>
              </a:rPr>
              <a:t>data </a:t>
            </a:r>
            <a:r>
              <a:rPr sz="1800" dirty="0">
                <a:latin typeface="Berlin Sans FB"/>
                <a:cs typeface="Berlin Sans FB"/>
              </a:rPr>
              <a:t>that </a:t>
            </a:r>
            <a:r>
              <a:rPr sz="1800" spc="-5" dirty="0">
                <a:latin typeface="Berlin Sans FB"/>
                <a:cs typeface="Berlin Sans FB"/>
              </a:rPr>
              <a:t>is </a:t>
            </a:r>
            <a:r>
              <a:rPr sz="1800" dirty="0">
                <a:latin typeface="Berlin Sans FB"/>
                <a:cs typeface="Berlin Sans FB"/>
              </a:rPr>
              <a:t>passed to </a:t>
            </a:r>
            <a:r>
              <a:rPr sz="1800" spc="-5" dirty="0">
                <a:latin typeface="Berlin Sans FB"/>
                <a:cs typeface="Berlin Sans FB"/>
              </a:rPr>
              <a:t>them </a:t>
            </a:r>
            <a:r>
              <a:rPr sz="1800" dirty="0">
                <a:latin typeface="Berlin Sans FB"/>
                <a:cs typeface="Berlin Sans FB"/>
              </a:rPr>
              <a:t>from </a:t>
            </a:r>
            <a:r>
              <a:rPr sz="1800" spc="-5" dirty="0">
                <a:latin typeface="Berlin Sans FB"/>
                <a:cs typeface="Berlin Sans FB"/>
              </a:rPr>
              <a:t>the </a:t>
            </a:r>
            <a:r>
              <a:rPr sz="1900" b="1" i="1" spc="-55" dirty="0">
                <a:latin typeface="Berlin Sans FB"/>
                <a:cs typeface="Berlin Sans FB"/>
              </a:rPr>
              <a:t>calling</a:t>
            </a:r>
            <a:r>
              <a:rPr sz="1900" b="1" i="1" spc="-35" dirty="0">
                <a:latin typeface="Berlin Sans FB"/>
                <a:cs typeface="Berlin Sans FB"/>
              </a:rPr>
              <a:t> </a:t>
            </a:r>
            <a:r>
              <a:rPr sz="1900" b="1" i="1" spc="-55" dirty="0">
                <a:latin typeface="Berlin Sans FB"/>
                <a:cs typeface="Berlin Sans FB"/>
              </a:rPr>
              <a:t>function</a:t>
            </a:r>
            <a:endParaRPr sz="19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588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Data </a:t>
            </a:r>
            <a:r>
              <a:rPr sz="1800" spc="-10" dirty="0">
                <a:latin typeface="Berlin Sans FB"/>
                <a:cs typeface="Berlin Sans FB"/>
              </a:rPr>
              <a:t>is </a:t>
            </a:r>
            <a:r>
              <a:rPr sz="1800" dirty="0">
                <a:latin typeface="Berlin Sans FB"/>
                <a:cs typeface="Berlin Sans FB"/>
              </a:rPr>
              <a:t>passed from the </a:t>
            </a:r>
            <a:r>
              <a:rPr sz="1800" spc="-5" dirty="0">
                <a:latin typeface="Berlin Sans FB"/>
                <a:cs typeface="Berlin Sans FB"/>
              </a:rPr>
              <a:t>calling function </a:t>
            </a:r>
            <a:r>
              <a:rPr sz="1800" dirty="0">
                <a:latin typeface="Berlin Sans FB"/>
                <a:cs typeface="Berlin Sans FB"/>
              </a:rPr>
              <a:t>to a called </a:t>
            </a:r>
            <a:r>
              <a:rPr sz="1800" spc="-5" dirty="0">
                <a:latin typeface="Berlin Sans FB"/>
                <a:cs typeface="Berlin Sans FB"/>
              </a:rPr>
              <a:t>function by </a:t>
            </a:r>
            <a:r>
              <a:rPr sz="1800" spc="-10" dirty="0">
                <a:latin typeface="Berlin Sans FB"/>
                <a:cs typeface="Berlin Sans FB"/>
              </a:rPr>
              <a:t>specifying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variables </a:t>
            </a:r>
            <a:r>
              <a:rPr sz="1800" spc="-10" dirty="0">
                <a:latin typeface="Berlin Sans FB"/>
                <a:cs typeface="Berlin Sans FB"/>
              </a:rPr>
              <a:t>in  </a:t>
            </a:r>
            <a:r>
              <a:rPr sz="1800" dirty="0">
                <a:latin typeface="Berlin Sans FB"/>
                <a:cs typeface="Berlin Sans FB"/>
              </a:rPr>
              <a:t>a </a:t>
            </a:r>
            <a:r>
              <a:rPr sz="1800" spc="-5" dirty="0">
                <a:latin typeface="Berlin Sans FB"/>
                <a:cs typeface="Berlin Sans FB"/>
              </a:rPr>
              <a:t>argument</a:t>
            </a:r>
            <a:r>
              <a:rPr sz="1800" spc="-2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list.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Berlin Sans FB"/>
                <a:cs typeface="Berlin Sans FB"/>
              </a:rPr>
              <a:t>Argument </a:t>
            </a:r>
            <a:r>
              <a:rPr sz="1800" spc="-5" dirty="0">
                <a:latin typeface="Berlin Sans FB"/>
                <a:cs typeface="Berlin Sans FB"/>
              </a:rPr>
              <a:t>list cannot be </a:t>
            </a:r>
            <a:r>
              <a:rPr sz="1800" dirty="0">
                <a:latin typeface="Berlin Sans FB"/>
                <a:cs typeface="Berlin Sans FB"/>
              </a:rPr>
              <a:t>used to </a:t>
            </a:r>
            <a:r>
              <a:rPr sz="1800" spc="-5" dirty="0">
                <a:latin typeface="Berlin Sans FB"/>
                <a:cs typeface="Berlin Sans FB"/>
              </a:rPr>
              <a:t>send data. Its </a:t>
            </a:r>
            <a:r>
              <a:rPr sz="1800" dirty="0">
                <a:latin typeface="Berlin Sans FB"/>
                <a:cs typeface="Berlin Sans FB"/>
              </a:rPr>
              <a:t>only copy </a:t>
            </a:r>
            <a:r>
              <a:rPr sz="1800" spc="-5" dirty="0">
                <a:latin typeface="Berlin Sans FB"/>
                <a:cs typeface="Berlin Sans FB"/>
              </a:rPr>
              <a:t>data/value/variable </a:t>
            </a:r>
            <a:r>
              <a:rPr sz="1800" dirty="0">
                <a:latin typeface="Berlin Sans FB"/>
                <a:cs typeface="Berlin Sans FB"/>
              </a:rPr>
              <a:t>that</a:t>
            </a:r>
            <a:r>
              <a:rPr sz="1800" spc="25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pass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Berlin Sans FB"/>
                <a:cs typeface="Berlin Sans FB"/>
              </a:rPr>
              <a:t>from </a:t>
            </a:r>
            <a:r>
              <a:rPr sz="1800" spc="-5" dirty="0">
                <a:latin typeface="Berlin Sans FB"/>
                <a:cs typeface="Berlin Sans FB"/>
              </a:rPr>
              <a:t>the calling</a:t>
            </a:r>
            <a:r>
              <a:rPr sz="1800" spc="-2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function.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The </a:t>
            </a:r>
            <a:r>
              <a:rPr sz="1800" dirty="0">
                <a:latin typeface="Berlin Sans FB"/>
                <a:cs typeface="Berlin Sans FB"/>
              </a:rPr>
              <a:t>called </a:t>
            </a:r>
            <a:r>
              <a:rPr sz="1800" spc="-5" dirty="0">
                <a:latin typeface="Berlin Sans FB"/>
                <a:cs typeface="Berlin Sans FB"/>
              </a:rPr>
              <a:t>function </a:t>
            </a:r>
            <a:r>
              <a:rPr sz="1800" dirty="0">
                <a:latin typeface="Berlin Sans FB"/>
                <a:cs typeface="Berlin Sans FB"/>
              </a:rPr>
              <a:t>then performs </a:t>
            </a:r>
            <a:r>
              <a:rPr sz="1800" spc="-5" dirty="0">
                <a:latin typeface="Berlin Sans FB"/>
                <a:cs typeface="Berlin Sans FB"/>
              </a:rPr>
              <a:t>its operation using </a:t>
            </a:r>
            <a:r>
              <a:rPr sz="1800" dirty="0">
                <a:latin typeface="Berlin Sans FB"/>
                <a:cs typeface="Berlin Sans FB"/>
              </a:rPr>
              <a:t>the</a:t>
            </a:r>
            <a:r>
              <a:rPr sz="1800" spc="-1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copies.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9488" y="0"/>
            <a:ext cx="5151120" cy="80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804" y="280034"/>
            <a:ext cx="4413436" cy="470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4030" y="416813"/>
            <a:ext cx="138684" cy="67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8069" y="416813"/>
            <a:ext cx="145161" cy="191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1348" y="416813"/>
            <a:ext cx="145161" cy="191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6157" y="416813"/>
            <a:ext cx="145161" cy="191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8695" y="415290"/>
            <a:ext cx="132841" cy="1926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8119" y="415290"/>
            <a:ext cx="132842" cy="1926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0400" y="378459"/>
            <a:ext cx="247015" cy="372745"/>
          </a:xfrm>
          <a:custGeom>
            <a:avLst/>
            <a:gdLst/>
            <a:ahLst/>
            <a:cxnLst/>
            <a:rect l="l" t="t" r="r" b="b"/>
            <a:pathLst>
              <a:path w="247014" h="372745">
                <a:moveTo>
                  <a:pt x="0" y="0"/>
                </a:moveTo>
                <a:lnTo>
                  <a:pt x="55752" y="0"/>
                </a:lnTo>
                <a:lnTo>
                  <a:pt x="117094" y="170561"/>
                </a:lnTo>
                <a:lnTo>
                  <a:pt x="119124" y="176516"/>
                </a:lnTo>
                <a:lnTo>
                  <a:pt x="121046" y="182578"/>
                </a:lnTo>
                <a:lnTo>
                  <a:pt x="122898" y="188759"/>
                </a:lnTo>
                <a:lnTo>
                  <a:pt x="124713" y="195072"/>
                </a:lnTo>
                <a:lnTo>
                  <a:pt x="127067" y="187140"/>
                </a:lnTo>
                <a:lnTo>
                  <a:pt x="129730" y="179530"/>
                </a:lnTo>
                <a:lnTo>
                  <a:pt x="132679" y="172229"/>
                </a:lnTo>
                <a:lnTo>
                  <a:pt x="135889" y="165226"/>
                </a:lnTo>
                <a:lnTo>
                  <a:pt x="193928" y="0"/>
                </a:lnTo>
                <a:lnTo>
                  <a:pt x="247014" y="0"/>
                </a:lnTo>
                <a:lnTo>
                  <a:pt x="147954" y="269113"/>
                </a:lnTo>
                <a:lnTo>
                  <a:pt x="147827" y="269493"/>
                </a:lnTo>
                <a:lnTo>
                  <a:pt x="131952" y="310753"/>
                </a:lnTo>
                <a:lnTo>
                  <a:pt x="102534" y="356056"/>
                </a:lnTo>
                <a:lnTo>
                  <a:pt x="56261" y="372237"/>
                </a:lnTo>
                <a:lnTo>
                  <a:pt x="49476" y="371857"/>
                </a:lnTo>
                <a:lnTo>
                  <a:pt x="41703" y="370728"/>
                </a:lnTo>
                <a:lnTo>
                  <a:pt x="32954" y="368861"/>
                </a:lnTo>
                <a:lnTo>
                  <a:pt x="23240" y="366267"/>
                </a:lnTo>
                <a:lnTo>
                  <a:pt x="18541" y="316102"/>
                </a:lnTo>
                <a:lnTo>
                  <a:pt x="27257" y="317789"/>
                </a:lnTo>
                <a:lnTo>
                  <a:pt x="35115" y="319024"/>
                </a:lnTo>
                <a:lnTo>
                  <a:pt x="42116" y="319782"/>
                </a:lnTo>
                <a:lnTo>
                  <a:pt x="48260" y="320039"/>
                </a:lnTo>
                <a:lnTo>
                  <a:pt x="58285" y="319279"/>
                </a:lnTo>
                <a:lnTo>
                  <a:pt x="87423" y="290829"/>
                </a:lnTo>
                <a:lnTo>
                  <a:pt x="97916" y="26339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5789" y="378459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848" y="0"/>
                </a:lnTo>
                <a:lnTo>
                  <a:pt x="53848" y="267715"/>
                </a:lnTo>
                <a:lnTo>
                  <a:pt x="0" y="26771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0589" y="378459"/>
            <a:ext cx="219710" cy="274320"/>
          </a:xfrm>
          <a:custGeom>
            <a:avLst/>
            <a:gdLst/>
            <a:ahLst/>
            <a:cxnLst/>
            <a:rect l="l" t="t" r="r" b="b"/>
            <a:pathLst>
              <a:path w="219710" h="274320">
                <a:moveTo>
                  <a:pt x="0" y="0"/>
                </a:moveTo>
                <a:lnTo>
                  <a:pt x="53975" y="0"/>
                </a:lnTo>
                <a:lnTo>
                  <a:pt x="53975" y="147827"/>
                </a:lnTo>
                <a:lnTo>
                  <a:pt x="54145" y="163518"/>
                </a:lnTo>
                <a:lnTo>
                  <a:pt x="58993" y="201779"/>
                </a:lnTo>
                <a:lnTo>
                  <a:pt x="93729" y="225407"/>
                </a:lnTo>
                <a:lnTo>
                  <a:pt x="102235" y="225932"/>
                </a:lnTo>
                <a:lnTo>
                  <a:pt x="113573" y="224952"/>
                </a:lnTo>
                <a:lnTo>
                  <a:pt x="154376" y="199915"/>
                </a:lnTo>
                <a:lnTo>
                  <a:pt x="165735" y="142748"/>
                </a:lnTo>
                <a:lnTo>
                  <a:pt x="165735" y="0"/>
                </a:lnTo>
                <a:lnTo>
                  <a:pt x="219583" y="0"/>
                </a:lnTo>
                <a:lnTo>
                  <a:pt x="219583" y="267715"/>
                </a:lnTo>
                <a:lnTo>
                  <a:pt x="170306" y="267715"/>
                </a:lnTo>
                <a:lnTo>
                  <a:pt x="170306" y="238632"/>
                </a:lnTo>
                <a:lnTo>
                  <a:pt x="154707" y="254041"/>
                </a:lnTo>
                <a:lnTo>
                  <a:pt x="136667" y="265033"/>
                </a:lnTo>
                <a:lnTo>
                  <a:pt x="116175" y="271619"/>
                </a:lnTo>
                <a:lnTo>
                  <a:pt x="93218" y="273812"/>
                </a:lnTo>
                <a:lnTo>
                  <a:pt x="79285" y="272978"/>
                </a:lnTo>
                <a:lnTo>
                  <a:pt x="40512" y="260476"/>
                </a:lnTo>
                <a:lnTo>
                  <a:pt x="8128" y="224027"/>
                </a:lnTo>
                <a:lnTo>
                  <a:pt x="502" y="182058"/>
                </a:lnTo>
                <a:lnTo>
                  <a:pt x="0" y="1648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6154" y="372618"/>
            <a:ext cx="224154" cy="280035"/>
          </a:xfrm>
          <a:custGeom>
            <a:avLst/>
            <a:gdLst/>
            <a:ahLst/>
            <a:cxnLst/>
            <a:rect l="l" t="t" r="r" b="b"/>
            <a:pathLst>
              <a:path w="224154" h="280034">
                <a:moveTo>
                  <a:pt x="106934" y="0"/>
                </a:moveTo>
                <a:lnTo>
                  <a:pt x="149606" y="4841"/>
                </a:lnTo>
                <a:lnTo>
                  <a:pt x="194252" y="30400"/>
                </a:lnTo>
                <a:lnTo>
                  <a:pt x="214629" y="81407"/>
                </a:lnTo>
                <a:lnTo>
                  <a:pt x="162432" y="87884"/>
                </a:lnTo>
                <a:lnTo>
                  <a:pt x="160198" y="77120"/>
                </a:lnTo>
                <a:lnTo>
                  <a:pt x="156749" y="68072"/>
                </a:lnTo>
                <a:lnTo>
                  <a:pt x="121158" y="46295"/>
                </a:lnTo>
                <a:lnTo>
                  <a:pt x="110109" y="45720"/>
                </a:lnTo>
                <a:lnTo>
                  <a:pt x="98938" y="46174"/>
                </a:lnTo>
                <a:lnTo>
                  <a:pt x="59436" y="65024"/>
                </a:lnTo>
                <a:lnTo>
                  <a:pt x="59436" y="74041"/>
                </a:lnTo>
                <a:lnTo>
                  <a:pt x="59436" y="82296"/>
                </a:lnTo>
                <a:lnTo>
                  <a:pt x="96571" y="102649"/>
                </a:lnTo>
                <a:lnTo>
                  <a:pt x="131964" y="112125"/>
                </a:lnTo>
                <a:lnTo>
                  <a:pt x="150685" y="117030"/>
                </a:lnTo>
                <a:lnTo>
                  <a:pt x="188458" y="130627"/>
                </a:lnTo>
                <a:lnTo>
                  <a:pt x="217243" y="158607"/>
                </a:lnTo>
                <a:lnTo>
                  <a:pt x="224154" y="193040"/>
                </a:lnTo>
                <a:lnTo>
                  <a:pt x="222297" y="210685"/>
                </a:lnTo>
                <a:lnTo>
                  <a:pt x="194437" y="254762"/>
                </a:lnTo>
                <a:lnTo>
                  <a:pt x="159750" y="273399"/>
                </a:lnTo>
                <a:lnTo>
                  <a:pt x="115443" y="279654"/>
                </a:lnTo>
                <a:lnTo>
                  <a:pt x="91370" y="278276"/>
                </a:lnTo>
                <a:lnTo>
                  <a:pt x="51417" y="267331"/>
                </a:lnTo>
                <a:lnTo>
                  <a:pt x="12160" y="229250"/>
                </a:lnTo>
                <a:lnTo>
                  <a:pt x="0" y="187452"/>
                </a:lnTo>
                <a:lnTo>
                  <a:pt x="52831" y="180086"/>
                </a:lnTo>
                <a:lnTo>
                  <a:pt x="55449" y="193682"/>
                </a:lnTo>
                <a:lnTo>
                  <a:pt x="59483" y="205136"/>
                </a:lnTo>
                <a:lnTo>
                  <a:pt x="90106" y="230759"/>
                </a:lnTo>
                <a:lnTo>
                  <a:pt x="114935" y="233807"/>
                </a:lnTo>
                <a:lnTo>
                  <a:pt x="127607" y="233120"/>
                </a:lnTo>
                <a:lnTo>
                  <a:pt x="165861" y="211185"/>
                </a:lnTo>
                <a:lnTo>
                  <a:pt x="169291" y="197358"/>
                </a:lnTo>
                <a:lnTo>
                  <a:pt x="169291" y="191135"/>
                </a:lnTo>
                <a:lnTo>
                  <a:pt x="167259" y="185928"/>
                </a:lnTo>
                <a:lnTo>
                  <a:pt x="163322" y="181991"/>
                </a:lnTo>
                <a:lnTo>
                  <a:pt x="159385" y="177927"/>
                </a:lnTo>
                <a:lnTo>
                  <a:pt x="115661" y="164129"/>
                </a:lnTo>
                <a:lnTo>
                  <a:pt x="97154" y="159512"/>
                </a:lnTo>
                <a:lnTo>
                  <a:pt x="72983" y="152773"/>
                </a:lnTo>
                <a:lnTo>
                  <a:pt x="37308" y="136580"/>
                </a:lnTo>
                <a:lnTo>
                  <a:pt x="11668" y="105124"/>
                </a:lnTo>
                <a:lnTo>
                  <a:pt x="6985" y="79121"/>
                </a:lnTo>
                <a:lnTo>
                  <a:pt x="8697" y="62569"/>
                </a:lnTo>
                <a:lnTo>
                  <a:pt x="34290" y="22225"/>
                </a:lnTo>
                <a:lnTo>
                  <a:pt x="85457" y="1400"/>
                </a:lnTo>
                <a:lnTo>
                  <a:pt x="10693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8278" y="372618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4" h="280034">
                <a:moveTo>
                  <a:pt x="125984" y="0"/>
                </a:moveTo>
                <a:lnTo>
                  <a:pt x="168792" y="7340"/>
                </a:lnTo>
                <a:lnTo>
                  <a:pt x="207946" y="30575"/>
                </a:lnTo>
                <a:lnTo>
                  <a:pt x="237315" y="74834"/>
                </a:lnTo>
                <a:lnTo>
                  <a:pt x="246840" y="124174"/>
                </a:lnTo>
                <a:lnTo>
                  <a:pt x="248030" y="155702"/>
                </a:lnTo>
                <a:lnTo>
                  <a:pt x="54863" y="155702"/>
                </a:lnTo>
                <a:lnTo>
                  <a:pt x="57221" y="172682"/>
                </a:lnTo>
                <a:lnTo>
                  <a:pt x="77724" y="212598"/>
                </a:lnTo>
                <a:lnTo>
                  <a:pt x="113871" y="232475"/>
                </a:lnTo>
                <a:lnTo>
                  <a:pt x="128397" y="233807"/>
                </a:lnTo>
                <a:lnTo>
                  <a:pt x="139561" y="233025"/>
                </a:lnTo>
                <a:lnTo>
                  <a:pt x="174910" y="214348"/>
                </a:lnTo>
                <a:lnTo>
                  <a:pt x="192912" y="180594"/>
                </a:lnTo>
                <a:lnTo>
                  <a:pt x="246506" y="186944"/>
                </a:lnTo>
                <a:lnTo>
                  <a:pt x="230203" y="228187"/>
                </a:lnTo>
                <a:lnTo>
                  <a:pt x="204470" y="257048"/>
                </a:lnTo>
                <a:lnTo>
                  <a:pt x="170195" y="273970"/>
                </a:lnTo>
                <a:lnTo>
                  <a:pt x="128397" y="279654"/>
                </a:lnTo>
                <a:lnTo>
                  <a:pt x="99847" y="277342"/>
                </a:lnTo>
                <a:lnTo>
                  <a:pt x="52655" y="258812"/>
                </a:lnTo>
                <a:lnTo>
                  <a:pt x="19127" y="222402"/>
                </a:lnTo>
                <a:lnTo>
                  <a:pt x="2121" y="171971"/>
                </a:lnTo>
                <a:lnTo>
                  <a:pt x="0" y="141732"/>
                </a:lnTo>
                <a:lnTo>
                  <a:pt x="2069" y="111773"/>
                </a:lnTo>
                <a:lnTo>
                  <a:pt x="18591" y="60668"/>
                </a:lnTo>
                <a:lnTo>
                  <a:pt x="51188" y="22234"/>
                </a:lnTo>
                <a:lnTo>
                  <a:pt x="97670" y="2474"/>
                </a:lnTo>
                <a:lnTo>
                  <a:pt x="12598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0689" y="372618"/>
            <a:ext cx="234315" cy="372745"/>
          </a:xfrm>
          <a:custGeom>
            <a:avLst/>
            <a:gdLst/>
            <a:ahLst/>
            <a:cxnLst/>
            <a:rect l="l" t="t" r="r" b="b"/>
            <a:pathLst>
              <a:path w="234314" h="372745">
                <a:moveTo>
                  <a:pt x="119380" y="0"/>
                </a:moveTo>
                <a:lnTo>
                  <a:pt x="167036" y="9620"/>
                </a:lnTo>
                <a:lnTo>
                  <a:pt x="203453" y="38481"/>
                </a:lnTo>
                <a:lnTo>
                  <a:pt x="226488" y="82550"/>
                </a:lnTo>
                <a:lnTo>
                  <a:pt x="234187" y="137668"/>
                </a:lnTo>
                <a:lnTo>
                  <a:pt x="232068" y="168411"/>
                </a:lnTo>
                <a:lnTo>
                  <a:pt x="215114" y="220089"/>
                </a:lnTo>
                <a:lnTo>
                  <a:pt x="182324" y="257901"/>
                </a:lnTo>
                <a:lnTo>
                  <a:pt x="140414" y="277229"/>
                </a:lnTo>
                <a:lnTo>
                  <a:pt x="116459" y="279654"/>
                </a:lnTo>
                <a:lnTo>
                  <a:pt x="98049" y="278062"/>
                </a:lnTo>
                <a:lnTo>
                  <a:pt x="81486" y="273304"/>
                </a:lnTo>
                <a:lnTo>
                  <a:pt x="66756" y="265402"/>
                </a:lnTo>
                <a:lnTo>
                  <a:pt x="53848" y="254381"/>
                </a:lnTo>
                <a:lnTo>
                  <a:pt x="53848" y="372745"/>
                </a:lnTo>
                <a:lnTo>
                  <a:pt x="0" y="372745"/>
                </a:lnTo>
                <a:lnTo>
                  <a:pt x="0" y="5842"/>
                </a:lnTo>
                <a:lnTo>
                  <a:pt x="50037" y="5842"/>
                </a:lnTo>
                <a:lnTo>
                  <a:pt x="50037" y="29464"/>
                </a:lnTo>
                <a:lnTo>
                  <a:pt x="63515" y="16555"/>
                </a:lnTo>
                <a:lnTo>
                  <a:pt x="79565" y="7350"/>
                </a:lnTo>
                <a:lnTo>
                  <a:pt x="98186" y="1835"/>
                </a:lnTo>
                <a:lnTo>
                  <a:pt x="11938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4728" y="372618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30" y="0"/>
                </a:moveTo>
                <a:lnTo>
                  <a:pt x="175450" y="8874"/>
                </a:lnTo>
                <a:lnTo>
                  <a:pt x="216026" y="35560"/>
                </a:lnTo>
                <a:lnTo>
                  <a:pt x="242887" y="78327"/>
                </a:lnTo>
                <a:lnTo>
                  <a:pt x="251841" y="135762"/>
                </a:lnTo>
                <a:lnTo>
                  <a:pt x="249414" y="172001"/>
                </a:lnTo>
                <a:lnTo>
                  <a:pt x="230034" y="227524"/>
                </a:lnTo>
                <a:lnTo>
                  <a:pt x="193077" y="261169"/>
                </a:lnTo>
                <a:lnTo>
                  <a:pt x="149401" y="277604"/>
                </a:lnTo>
                <a:lnTo>
                  <a:pt x="125730" y="279654"/>
                </a:lnTo>
                <a:lnTo>
                  <a:pt x="101133" y="277538"/>
                </a:lnTo>
                <a:lnTo>
                  <a:pt x="56989" y="260687"/>
                </a:lnTo>
                <a:lnTo>
                  <a:pt x="21056" y="226712"/>
                </a:lnTo>
                <a:lnTo>
                  <a:pt x="2335" y="173614"/>
                </a:lnTo>
                <a:lnTo>
                  <a:pt x="0" y="139827"/>
                </a:lnTo>
                <a:lnTo>
                  <a:pt x="2262" y="106967"/>
                </a:lnTo>
                <a:lnTo>
                  <a:pt x="20359" y="54441"/>
                </a:lnTo>
                <a:lnTo>
                  <a:pt x="55364" y="19609"/>
                </a:lnTo>
                <a:lnTo>
                  <a:pt x="100131" y="2186"/>
                </a:lnTo>
                <a:lnTo>
                  <a:pt x="1257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8009" y="372618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29" y="0"/>
                </a:moveTo>
                <a:lnTo>
                  <a:pt x="175450" y="8874"/>
                </a:lnTo>
                <a:lnTo>
                  <a:pt x="216026" y="35560"/>
                </a:lnTo>
                <a:lnTo>
                  <a:pt x="242887" y="78327"/>
                </a:lnTo>
                <a:lnTo>
                  <a:pt x="251840" y="135762"/>
                </a:lnTo>
                <a:lnTo>
                  <a:pt x="249414" y="172001"/>
                </a:lnTo>
                <a:lnTo>
                  <a:pt x="230034" y="227524"/>
                </a:lnTo>
                <a:lnTo>
                  <a:pt x="193077" y="261169"/>
                </a:lnTo>
                <a:lnTo>
                  <a:pt x="149401" y="277604"/>
                </a:lnTo>
                <a:lnTo>
                  <a:pt x="125729" y="279654"/>
                </a:lnTo>
                <a:lnTo>
                  <a:pt x="101133" y="277538"/>
                </a:lnTo>
                <a:lnTo>
                  <a:pt x="56989" y="260687"/>
                </a:lnTo>
                <a:lnTo>
                  <a:pt x="21056" y="226712"/>
                </a:lnTo>
                <a:lnTo>
                  <a:pt x="2335" y="173614"/>
                </a:lnTo>
                <a:lnTo>
                  <a:pt x="0" y="139827"/>
                </a:lnTo>
                <a:lnTo>
                  <a:pt x="2262" y="106967"/>
                </a:lnTo>
                <a:lnTo>
                  <a:pt x="20359" y="54441"/>
                </a:lnTo>
                <a:lnTo>
                  <a:pt x="55364" y="19609"/>
                </a:lnTo>
                <a:lnTo>
                  <a:pt x="100131" y="2186"/>
                </a:lnTo>
                <a:lnTo>
                  <a:pt x="1257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1671" y="372618"/>
            <a:ext cx="150495" cy="273685"/>
          </a:xfrm>
          <a:custGeom>
            <a:avLst/>
            <a:gdLst/>
            <a:ahLst/>
            <a:cxnLst/>
            <a:rect l="l" t="t" r="r" b="b"/>
            <a:pathLst>
              <a:path w="150495" h="273684">
                <a:moveTo>
                  <a:pt x="100329" y="0"/>
                </a:moveTo>
                <a:lnTo>
                  <a:pt x="112400" y="1047"/>
                </a:lnTo>
                <a:lnTo>
                  <a:pt x="124793" y="4190"/>
                </a:lnTo>
                <a:lnTo>
                  <a:pt x="137495" y="9429"/>
                </a:lnTo>
                <a:lnTo>
                  <a:pt x="150494" y="16764"/>
                </a:lnTo>
                <a:lnTo>
                  <a:pt x="132968" y="64135"/>
                </a:lnTo>
                <a:lnTo>
                  <a:pt x="123160" y="59967"/>
                </a:lnTo>
                <a:lnTo>
                  <a:pt x="114125" y="56991"/>
                </a:lnTo>
                <a:lnTo>
                  <a:pt x="105876" y="55205"/>
                </a:lnTo>
                <a:lnTo>
                  <a:pt x="98425" y="54610"/>
                </a:lnTo>
                <a:lnTo>
                  <a:pt x="88300" y="55872"/>
                </a:lnTo>
                <a:lnTo>
                  <a:pt x="60330" y="85967"/>
                </a:lnTo>
                <a:lnTo>
                  <a:pt x="53848" y="133223"/>
                </a:lnTo>
                <a:lnTo>
                  <a:pt x="53848" y="273558"/>
                </a:lnTo>
                <a:lnTo>
                  <a:pt x="0" y="273558"/>
                </a:lnTo>
                <a:lnTo>
                  <a:pt x="0" y="5842"/>
                </a:lnTo>
                <a:lnTo>
                  <a:pt x="49911" y="5842"/>
                </a:lnTo>
                <a:lnTo>
                  <a:pt x="49911" y="31242"/>
                </a:lnTo>
                <a:lnTo>
                  <a:pt x="60432" y="17573"/>
                </a:lnTo>
                <a:lnTo>
                  <a:pt x="72358" y="7810"/>
                </a:lnTo>
                <a:lnTo>
                  <a:pt x="85665" y="1952"/>
                </a:lnTo>
                <a:lnTo>
                  <a:pt x="1003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113" y="372618"/>
            <a:ext cx="234315" cy="372745"/>
          </a:xfrm>
          <a:custGeom>
            <a:avLst/>
            <a:gdLst/>
            <a:ahLst/>
            <a:cxnLst/>
            <a:rect l="l" t="t" r="r" b="b"/>
            <a:pathLst>
              <a:path w="234314" h="372745">
                <a:moveTo>
                  <a:pt x="119379" y="0"/>
                </a:moveTo>
                <a:lnTo>
                  <a:pt x="167036" y="9620"/>
                </a:lnTo>
                <a:lnTo>
                  <a:pt x="203453" y="38481"/>
                </a:lnTo>
                <a:lnTo>
                  <a:pt x="226488" y="82550"/>
                </a:lnTo>
                <a:lnTo>
                  <a:pt x="234187" y="137668"/>
                </a:lnTo>
                <a:lnTo>
                  <a:pt x="232068" y="168411"/>
                </a:lnTo>
                <a:lnTo>
                  <a:pt x="215114" y="220089"/>
                </a:lnTo>
                <a:lnTo>
                  <a:pt x="182324" y="257901"/>
                </a:lnTo>
                <a:lnTo>
                  <a:pt x="140414" y="277229"/>
                </a:lnTo>
                <a:lnTo>
                  <a:pt x="116459" y="279654"/>
                </a:lnTo>
                <a:lnTo>
                  <a:pt x="98049" y="278062"/>
                </a:lnTo>
                <a:lnTo>
                  <a:pt x="81486" y="273304"/>
                </a:lnTo>
                <a:lnTo>
                  <a:pt x="66756" y="265402"/>
                </a:lnTo>
                <a:lnTo>
                  <a:pt x="53848" y="254381"/>
                </a:lnTo>
                <a:lnTo>
                  <a:pt x="53848" y="372745"/>
                </a:lnTo>
                <a:lnTo>
                  <a:pt x="0" y="372745"/>
                </a:lnTo>
                <a:lnTo>
                  <a:pt x="0" y="5842"/>
                </a:lnTo>
                <a:lnTo>
                  <a:pt x="50037" y="5842"/>
                </a:lnTo>
                <a:lnTo>
                  <a:pt x="50037" y="29464"/>
                </a:lnTo>
                <a:lnTo>
                  <a:pt x="63515" y="16555"/>
                </a:lnTo>
                <a:lnTo>
                  <a:pt x="79565" y="7350"/>
                </a:lnTo>
                <a:lnTo>
                  <a:pt x="98186" y="1835"/>
                </a:lnTo>
                <a:lnTo>
                  <a:pt x="11937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42536" y="372618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364" y="0"/>
                </a:moveTo>
                <a:lnTo>
                  <a:pt x="168783" y="7747"/>
                </a:lnTo>
                <a:lnTo>
                  <a:pt x="202057" y="31115"/>
                </a:lnTo>
                <a:lnTo>
                  <a:pt x="218630" y="73441"/>
                </a:lnTo>
                <a:lnTo>
                  <a:pt x="220345" y="109982"/>
                </a:lnTo>
                <a:lnTo>
                  <a:pt x="220345" y="273558"/>
                </a:lnTo>
                <a:lnTo>
                  <a:pt x="166115" y="273558"/>
                </a:lnTo>
                <a:lnTo>
                  <a:pt x="166115" y="111887"/>
                </a:lnTo>
                <a:lnTo>
                  <a:pt x="165326" y="94642"/>
                </a:lnTo>
                <a:lnTo>
                  <a:pt x="146264" y="55125"/>
                </a:lnTo>
                <a:lnTo>
                  <a:pt x="117475" y="47625"/>
                </a:lnTo>
                <a:lnTo>
                  <a:pt x="108565" y="48172"/>
                </a:lnTo>
                <a:lnTo>
                  <a:pt x="69611" y="66944"/>
                </a:lnTo>
                <a:lnTo>
                  <a:pt x="54274" y="113208"/>
                </a:lnTo>
                <a:lnTo>
                  <a:pt x="53848" y="127635"/>
                </a:lnTo>
                <a:lnTo>
                  <a:pt x="53848" y="273558"/>
                </a:lnTo>
                <a:lnTo>
                  <a:pt x="0" y="273558"/>
                </a:lnTo>
                <a:lnTo>
                  <a:pt x="0" y="5842"/>
                </a:lnTo>
                <a:lnTo>
                  <a:pt x="49529" y="5842"/>
                </a:lnTo>
                <a:lnTo>
                  <a:pt x="49529" y="33020"/>
                </a:lnTo>
                <a:lnTo>
                  <a:pt x="55532" y="26660"/>
                </a:lnTo>
                <a:lnTo>
                  <a:pt x="88235" y="6322"/>
                </a:lnTo>
                <a:lnTo>
                  <a:pt x="112861" y="710"/>
                </a:lnTo>
                <a:lnTo>
                  <a:pt x="1263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2816" y="372618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30" y="0"/>
                </a:moveTo>
                <a:lnTo>
                  <a:pt x="175450" y="8874"/>
                </a:lnTo>
                <a:lnTo>
                  <a:pt x="216027" y="35560"/>
                </a:lnTo>
                <a:lnTo>
                  <a:pt x="242887" y="78327"/>
                </a:lnTo>
                <a:lnTo>
                  <a:pt x="251841" y="135762"/>
                </a:lnTo>
                <a:lnTo>
                  <a:pt x="249414" y="172001"/>
                </a:lnTo>
                <a:lnTo>
                  <a:pt x="230034" y="227524"/>
                </a:lnTo>
                <a:lnTo>
                  <a:pt x="193077" y="261169"/>
                </a:lnTo>
                <a:lnTo>
                  <a:pt x="149401" y="277604"/>
                </a:lnTo>
                <a:lnTo>
                  <a:pt x="125730" y="279654"/>
                </a:lnTo>
                <a:lnTo>
                  <a:pt x="101133" y="277538"/>
                </a:lnTo>
                <a:lnTo>
                  <a:pt x="56989" y="260687"/>
                </a:lnTo>
                <a:lnTo>
                  <a:pt x="21056" y="226712"/>
                </a:lnTo>
                <a:lnTo>
                  <a:pt x="2335" y="173614"/>
                </a:lnTo>
                <a:lnTo>
                  <a:pt x="0" y="139827"/>
                </a:lnTo>
                <a:lnTo>
                  <a:pt x="2262" y="106967"/>
                </a:lnTo>
                <a:lnTo>
                  <a:pt x="20359" y="54441"/>
                </a:lnTo>
                <a:lnTo>
                  <a:pt x="55364" y="19609"/>
                </a:lnTo>
                <a:lnTo>
                  <a:pt x="100131" y="2186"/>
                </a:lnTo>
                <a:lnTo>
                  <a:pt x="1257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4182" y="372618"/>
            <a:ext cx="235585" cy="280035"/>
          </a:xfrm>
          <a:custGeom>
            <a:avLst/>
            <a:gdLst/>
            <a:ahLst/>
            <a:cxnLst/>
            <a:rect l="l" t="t" r="r" b="b"/>
            <a:pathLst>
              <a:path w="235585" h="280034">
                <a:moveTo>
                  <a:pt x="122301" y="0"/>
                </a:moveTo>
                <a:lnTo>
                  <a:pt x="160893" y="5492"/>
                </a:lnTo>
                <a:lnTo>
                  <a:pt x="207198" y="34347"/>
                </a:lnTo>
                <a:lnTo>
                  <a:pt x="225625" y="68689"/>
                </a:lnTo>
                <a:lnTo>
                  <a:pt x="230505" y="90551"/>
                </a:lnTo>
                <a:lnTo>
                  <a:pt x="179323" y="97917"/>
                </a:lnTo>
                <a:lnTo>
                  <a:pt x="175250" y="84768"/>
                </a:lnTo>
                <a:lnTo>
                  <a:pt x="170449" y="73691"/>
                </a:lnTo>
                <a:lnTo>
                  <a:pt x="134209" y="46460"/>
                </a:lnTo>
                <a:lnTo>
                  <a:pt x="124206" y="45720"/>
                </a:lnTo>
                <a:lnTo>
                  <a:pt x="108253" y="47224"/>
                </a:lnTo>
                <a:lnTo>
                  <a:pt x="72517" y="69977"/>
                </a:lnTo>
                <a:lnTo>
                  <a:pt x="55961" y="118054"/>
                </a:lnTo>
                <a:lnTo>
                  <a:pt x="54864" y="139319"/>
                </a:lnTo>
                <a:lnTo>
                  <a:pt x="55937" y="161063"/>
                </a:lnTo>
                <a:lnTo>
                  <a:pt x="72135" y="209677"/>
                </a:lnTo>
                <a:lnTo>
                  <a:pt x="106551" y="232286"/>
                </a:lnTo>
                <a:lnTo>
                  <a:pt x="121793" y="233807"/>
                </a:lnTo>
                <a:lnTo>
                  <a:pt x="134149" y="232878"/>
                </a:lnTo>
                <a:lnTo>
                  <a:pt x="169527" y="210258"/>
                </a:lnTo>
                <a:lnTo>
                  <a:pt x="182118" y="169164"/>
                </a:lnTo>
                <a:lnTo>
                  <a:pt x="235204" y="175260"/>
                </a:lnTo>
                <a:lnTo>
                  <a:pt x="220535" y="223440"/>
                </a:lnTo>
                <a:lnTo>
                  <a:pt x="194437" y="255524"/>
                </a:lnTo>
                <a:lnTo>
                  <a:pt x="160464" y="273637"/>
                </a:lnTo>
                <a:lnTo>
                  <a:pt x="122301" y="279654"/>
                </a:lnTo>
                <a:lnTo>
                  <a:pt x="94724" y="277250"/>
                </a:lnTo>
                <a:lnTo>
                  <a:pt x="49524" y="258062"/>
                </a:lnTo>
                <a:lnTo>
                  <a:pt x="17948" y="220577"/>
                </a:lnTo>
                <a:lnTo>
                  <a:pt x="1998" y="170130"/>
                </a:lnTo>
                <a:lnTo>
                  <a:pt x="0" y="140335"/>
                </a:lnTo>
                <a:lnTo>
                  <a:pt x="1143" y="115710"/>
                </a:lnTo>
                <a:lnTo>
                  <a:pt x="10287" y="74130"/>
                </a:lnTo>
                <a:lnTo>
                  <a:pt x="38957" y="30368"/>
                </a:lnTo>
                <a:lnTo>
                  <a:pt x="78366" y="7233"/>
                </a:lnTo>
                <a:lnTo>
                  <a:pt x="107322" y="807"/>
                </a:lnTo>
                <a:lnTo>
                  <a:pt x="12230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5069" y="372618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4" h="273684">
                <a:moveTo>
                  <a:pt x="126364" y="0"/>
                </a:moveTo>
                <a:lnTo>
                  <a:pt x="168782" y="7747"/>
                </a:lnTo>
                <a:lnTo>
                  <a:pt x="202056" y="31115"/>
                </a:lnTo>
                <a:lnTo>
                  <a:pt x="218630" y="73441"/>
                </a:lnTo>
                <a:lnTo>
                  <a:pt x="220344" y="109982"/>
                </a:lnTo>
                <a:lnTo>
                  <a:pt x="220344" y="273558"/>
                </a:lnTo>
                <a:lnTo>
                  <a:pt x="166116" y="273558"/>
                </a:lnTo>
                <a:lnTo>
                  <a:pt x="166116" y="111887"/>
                </a:lnTo>
                <a:lnTo>
                  <a:pt x="165326" y="94642"/>
                </a:lnTo>
                <a:lnTo>
                  <a:pt x="146264" y="55125"/>
                </a:lnTo>
                <a:lnTo>
                  <a:pt x="117475" y="47625"/>
                </a:lnTo>
                <a:lnTo>
                  <a:pt x="108565" y="48172"/>
                </a:lnTo>
                <a:lnTo>
                  <a:pt x="69611" y="66944"/>
                </a:lnTo>
                <a:lnTo>
                  <a:pt x="54274" y="113208"/>
                </a:lnTo>
                <a:lnTo>
                  <a:pt x="53848" y="127635"/>
                </a:lnTo>
                <a:lnTo>
                  <a:pt x="53848" y="273558"/>
                </a:lnTo>
                <a:lnTo>
                  <a:pt x="0" y="273558"/>
                </a:lnTo>
                <a:lnTo>
                  <a:pt x="0" y="5842"/>
                </a:lnTo>
                <a:lnTo>
                  <a:pt x="49530" y="5842"/>
                </a:lnTo>
                <a:lnTo>
                  <a:pt x="49530" y="33020"/>
                </a:lnTo>
                <a:lnTo>
                  <a:pt x="55532" y="26660"/>
                </a:lnTo>
                <a:lnTo>
                  <a:pt x="88235" y="6322"/>
                </a:lnTo>
                <a:lnTo>
                  <a:pt x="112861" y="710"/>
                </a:lnTo>
                <a:lnTo>
                  <a:pt x="1263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9176" y="287909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551"/>
                </a:lnTo>
                <a:lnTo>
                  <a:pt x="129412" y="90551"/>
                </a:lnTo>
                <a:lnTo>
                  <a:pt x="129412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0" y="300609"/>
                </a:lnTo>
                <a:lnTo>
                  <a:pt x="88773" y="304800"/>
                </a:lnTo>
                <a:lnTo>
                  <a:pt x="90804" y="308864"/>
                </a:lnTo>
                <a:lnTo>
                  <a:pt x="96138" y="310896"/>
                </a:lnTo>
                <a:lnTo>
                  <a:pt x="104775" y="310896"/>
                </a:lnTo>
                <a:lnTo>
                  <a:pt x="110998" y="310896"/>
                </a:lnTo>
                <a:lnTo>
                  <a:pt x="118872" y="310261"/>
                </a:lnTo>
                <a:lnTo>
                  <a:pt x="128524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13" y="360985"/>
                </a:lnTo>
                <a:lnTo>
                  <a:pt x="46051" y="344566"/>
                </a:lnTo>
                <a:lnTo>
                  <a:pt x="32639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551"/>
                </a:lnTo>
                <a:lnTo>
                  <a:pt x="31876" y="90551"/>
                </a:lnTo>
                <a:lnTo>
                  <a:pt x="31876" y="28575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2455" y="287909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551"/>
                </a:lnTo>
                <a:lnTo>
                  <a:pt x="129413" y="90551"/>
                </a:lnTo>
                <a:lnTo>
                  <a:pt x="129413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1" y="300609"/>
                </a:lnTo>
                <a:lnTo>
                  <a:pt x="88773" y="304800"/>
                </a:lnTo>
                <a:lnTo>
                  <a:pt x="90805" y="308864"/>
                </a:lnTo>
                <a:lnTo>
                  <a:pt x="96139" y="310896"/>
                </a:lnTo>
                <a:lnTo>
                  <a:pt x="104775" y="310896"/>
                </a:lnTo>
                <a:lnTo>
                  <a:pt x="110998" y="310896"/>
                </a:lnTo>
                <a:lnTo>
                  <a:pt x="118872" y="310261"/>
                </a:lnTo>
                <a:lnTo>
                  <a:pt x="128524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13" y="360985"/>
                </a:lnTo>
                <a:lnTo>
                  <a:pt x="46051" y="344566"/>
                </a:lnTo>
                <a:lnTo>
                  <a:pt x="32639" y="303085"/>
                </a:lnTo>
                <a:lnTo>
                  <a:pt x="31877" y="277749"/>
                </a:lnTo>
                <a:lnTo>
                  <a:pt x="31877" y="134239"/>
                </a:lnTo>
                <a:lnTo>
                  <a:pt x="0" y="134239"/>
                </a:lnTo>
                <a:lnTo>
                  <a:pt x="0" y="90551"/>
                </a:lnTo>
                <a:lnTo>
                  <a:pt x="31877" y="90551"/>
                </a:lnTo>
                <a:lnTo>
                  <a:pt x="31877" y="28575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9291" y="287909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551"/>
                </a:lnTo>
                <a:lnTo>
                  <a:pt x="129412" y="90551"/>
                </a:lnTo>
                <a:lnTo>
                  <a:pt x="129412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1" y="300609"/>
                </a:lnTo>
                <a:lnTo>
                  <a:pt x="88773" y="304800"/>
                </a:lnTo>
                <a:lnTo>
                  <a:pt x="90805" y="308864"/>
                </a:lnTo>
                <a:lnTo>
                  <a:pt x="96138" y="310896"/>
                </a:lnTo>
                <a:lnTo>
                  <a:pt x="104775" y="310896"/>
                </a:lnTo>
                <a:lnTo>
                  <a:pt x="110998" y="310896"/>
                </a:lnTo>
                <a:lnTo>
                  <a:pt x="118872" y="310261"/>
                </a:lnTo>
                <a:lnTo>
                  <a:pt x="128524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13" y="360985"/>
                </a:lnTo>
                <a:lnTo>
                  <a:pt x="46051" y="344566"/>
                </a:lnTo>
                <a:lnTo>
                  <a:pt x="32639" y="303085"/>
                </a:lnTo>
                <a:lnTo>
                  <a:pt x="31877" y="277749"/>
                </a:lnTo>
                <a:lnTo>
                  <a:pt x="31877" y="134239"/>
                </a:lnTo>
                <a:lnTo>
                  <a:pt x="0" y="134239"/>
                </a:lnTo>
                <a:lnTo>
                  <a:pt x="0" y="90551"/>
                </a:lnTo>
                <a:lnTo>
                  <a:pt x="31877" y="90551"/>
                </a:lnTo>
                <a:lnTo>
                  <a:pt x="31877" y="28575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5789" y="280034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848" y="0"/>
                </a:lnTo>
                <a:lnTo>
                  <a:pt x="53848" y="59563"/>
                </a:lnTo>
                <a:lnTo>
                  <a:pt x="0" y="595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6804" y="280034"/>
            <a:ext cx="250825" cy="366395"/>
          </a:xfrm>
          <a:custGeom>
            <a:avLst/>
            <a:gdLst/>
            <a:ahLst/>
            <a:cxnLst/>
            <a:rect l="l" t="t" r="r" b="b"/>
            <a:pathLst>
              <a:path w="250825" h="366395">
                <a:moveTo>
                  <a:pt x="0" y="0"/>
                </a:moveTo>
                <a:lnTo>
                  <a:pt x="250444" y="0"/>
                </a:lnTo>
                <a:lnTo>
                  <a:pt x="250444" y="52197"/>
                </a:lnTo>
                <a:lnTo>
                  <a:pt x="57276" y="52197"/>
                </a:lnTo>
                <a:lnTo>
                  <a:pt x="57276" y="152654"/>
                </a:lnTo>
                <a:lnTo>
                  <a:pt x="224662" y="152654"/>
                </a:lnTo>
                <a:lnTo>
                  <a:pt x="224662" y="204851"/>
                </a:lnTo>
                <a:lnTo>
                  <a:pt x="57276" y="204851"/>
                </a:lnTo>
                <a:lnTo>
                  <a:pt x="57276" y="366141"/>
                </a:lnTo>
                <a:lnTo>
                  <a:pt x="0" y="36614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39" y="1091946"/>
            <a:ext cx="152400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439" y="1640585"/>
            <a:ext cx="152400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39" y="2189226"/>
            <a:ext cx="152400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39" y="3012185"/>
            <a:ext cx="152400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739" y="1009269"/>
            <a:ext cx="8105775" cy="577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erlin Sans FB"/>
                <a:cs typeface="Berlin Sans FB"/>
              </a:rPr>
              <a:t>Provides </a:t>
            </a:r>
            <a:r>
              <a:rPr sz="1800" dirty="0">
                <a:latin typeface="Berlin Sans FB"/>
                <a:cs typeface="Berlin Sans FB"/>
              </a:rPr>
              <a:t>the compiler </a:t>
            </a:r>
            <a:r>
              <a:rPr sz="1800" spc="-5" dirty="0">
                <a:latin typeface="Berlin Sans FB"/>
                <a:cs typeface="Berlin Sans FB"/>
              </a:rPr>
              <a:t>with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description of functions </a:t>
            </a:r>
            <a:r>
              <a:rPr sz="1800" dirty="0">
                <a:latin typeface="Berlin Sans FB"/>
                <a:cs typeface="Berlin Sans FB"/>
              </a:rPr>
              <a:t>that </a:t>
            </a:r>
            <a:r>
              <a:rPr sz="1800" spc="-5" dirty="0">
                <a:latin typeface="Berlin Sans FB"/>
                <a:cs typeface="Berlin Sans FB"/>
              </a:rPr>
              <a:t>will be </a:t>
            </a:r>
            <a:r>
              <a:rPr sz="1800" dirty="0">
                <a:latin typeface="Berlin Sans FB"/>
                <a:cs typeface="Berlin Sans FB"/>
              </a:rPr>
              <a:t>used </a:t>
            </a:r>
            <a:r>
              <a:rPr sz="1800" spc="-5" dirty="0">
                <a:latin typeface="Berlin Sans FB"/>
                <a:cs typeface="Berlin Sans FB"/>
              </a:rPr>
              <a:t>later </a:t>
            </a:r>
            <a:r>
              <a:rPr sz="1800" spc="-10" dirty="0">
                <a:latin typeface="Berlin Sans FB"/>
                <a:cs typeface="Berlin Sans FB"/>
              </a:rPr>
              <a:t>in</a:t>
            </a:r>
            <a:r>
              <a:rPr sz="1800" spc="35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the</a:t>
            </a:r>
          </a:p>
          <a:p>
            <a:pPr marL="299085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program</a:t>
            </a: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Its </a:t>
            </a:r>
            <a:r>
              <a:rPr sz="1800" spc="-10" dirty="0">
                <a:latin typeface="Berlin Sans FB"/>
                <a:cs typeface="Berlin Sans FB"/>
              </a:rPr>
              <a:t>define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function before </a:t>
            </a:r>
            <a:r>
              <a:rPr sz="1800" spc="-10" dirty="0">
                <a:latin typeface="Berlin Sans FB"/>
                <a:cs typeface="Berlin Sans FB"/>
              </a:rPr>
              <a:t>it </a:t>
            </a:r>
            <a:r>
              <a:rPr sz="1800" spc="-5" dirty="0">
                <a:latin typeface="Berlin Sans FB"/>
                <a:cs typeface="Berlin Sans FB"/>
              </a:rPr>
              <a:t>been</a:t>
            </a:r>
            <a:r>
              <a:rPr sz="1800" spc="20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used/called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Function </a:t>
            </a:r>
            <a:r>
              <a:rPr sz="1800" spc="-5" dirty="0">
                <a:latin typeface="Berlin Sans FB"/>
                <a:cs typeface="Berlin Sans FB"/>
              </a:rPr>
              <a:t>prototypes need </a:t>
            </a:r>
            <a:r>
              <a:rPr sz="1800" dirty="0">
                <a:latin typeface="Berlin Sans FB"/>
                <a:cs typeface="Berlin Sans FB"/>
              </a:rPr>
              <a:t>to </a:t>
            </a:r>
            <a:r>
              <a:rPr sz="1800" spc="-5" dirty="0">
                <a:latin typeface="Berlin Sans FB"/>
                <a:cs typeface="Berlin Sans FB"/>
              </a:rPr>
              <a:t>be written at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10" dirty="0">
                <a:latin typeface="Berlin Sans FB"/>
                <a:cs typeface="Berlin Sans FB"/>
              </a:rPr>
              <a:t>beginning </a:t>
            </a:r>
            <a:r>
              <a:rPr sz="1800" spc="-5" dirty="0">
                <a:latin typeface="Berlin Sans FB"/>
                <a:cs typeface="Berlin Sans FB"/>
              </a:rPr>
              <a:t>of the</a:t>
            </a:r>
            <a:r>
              <a:rPr sz="1800" spc="6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program.</a:t>
            </a:r>
            <a:endParaRPr sz="18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The function prototype </a:t>
            </a:r>
            <a:r>
              <a:rPr sz="1800" dirty="0">
                <a:latin typeface="Berlin Sans FB"/>
                <a:cs typeface="Berlin Sans FB"/>
              </a:rPr>
              <a:t>must </a:t>
            </a:r>
            <a:r>
              <a:rPr sz="1800" spc="-5" dirty="0">
                <a:latin typeface="Berlin Sans FB"/>
                <a:cs typeface="Berlin Sans FB"/>
              </a:rPr>
              <a:t>have</a:t>
            </a:r>
            <a:r>
              <a:rPr sz="1800" spc="-30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A </a:t>
            </a:r>
            <a:r>
              <a:rPr sz="1800" spc="-5" dirty="0">
                <a:latin typeface="Berlin Sans FB"/>
                <a:cs typeface="Berlin Sans FB"/>
              </a:rPr>
              <a:t>return type </a:t>
            </a:r>
            <a:r>
              <a:rPr sz="1800" spc="-10" dirty="0">
                <a:latin typeface="Berlin Sans FB"/>
                <a:cs typeface="Berlin Sans FB"/>
              </a:rPr>
              <a:t>indicating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variable </a:t>
            </a:r>
            <a:r>
              <a:rPr sz="1800" dirty="0">
                <a:latin typeface="Berlin Sans FB"/>
                <a:cs typeface="Berlin Sans FB"/>
              </a:rPr>
              <a:t>that the </a:t>
            </a:r>
            <a:r>
              <a:rPr sz="1800" spc="-5" dirty="0">
                <a:latin typeface="Berlin Sans FB"/>
                <a:cs typeface="Berlin Sans FB"/>
              </a:rPr>
              <a:t>function will be</a:t>
            </a:r>
            <a:r>
              <a:rPr sz="1800" spc="6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return</a:t>
            </a:r>
            <a:endParaRPr sz="18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Berlin Sans FB"/>
                <a:cs typeface="Berlin Sans FB"/>
              </a:rPr>
              <a:t>Syntax for Function</a:t>
            </a:r>
            <a:r>
              <a:rPr sz="1800" b="1" spc="25" dirty="0">
                <a:latin typeface="Berlin Sans FB"/>
                <a:cs typeface="Berlin Sans FB"/>
              </a:rPr>
              <a:t> </a:t>
            </a:r>
            <a:r>
              <a:rPr sz="1800" b="1" spc="-5" dirty="0">
                <a:latin typeface="Berlin Sans FB"/>
                <a:cs typeface="Berlin Sans FB"/>
              </a:rPr>
              <a:t>Prototype</a:t>
            </a:r>
            <a:endParaRPr sz="18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i="1" spc="-50" dirty="0">
                <a:latin typeface="Berlin Sans FB"/>
                <a:cs typeface="Berlin Sans FB"/>
              </a:rPr>
              <a:t>return-type </a:t>
            </a:r>
            <a:r>
              <a:rPr sz="1900" i="1" spc="-55" dirty="0">
                <a:latin typeface="Berlin Sans FB"/>
                <a:cs typeface="Berlin Sans FB"/>
              </a:rPr>
              <a:t>function_name( </a:t>
            </a:r>
            <a:r>
              <a:rPr sz="1900" i="1" spc="-50" dirty="0">
                <a:latin typeface="Berlin Sans FB"/>
                <a:cs typeface="Berlin Sans FB"/>
              </a:rPr>
              <a:t>arg-type name-1,...,arg-type</a:t>
            </a:r>
            <a:r>
              <a:rPr sz="1900" i="1" spc="130" dirty="0">
                <a:latin typeface="Berlin Sans FB"/>
                <a:cs typeface="Berlin Sans FB"/>
              </a:rPr>
              <a:t> </a:t>
            </a:r>
            <a:r>
              <a:rPr sz="1900" i="1" spc="-55" dirty="0">
                <a:latin typeface="Berlin Sans FB"/>
                <a:cs typeface="Berlin Sans FB"/>
              </a:rPr>
              <a:t>name-n);</a:t>
            </a:r>
            <a:endParaRPr sz="19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5"/>
              </a:spcBef>
            </a:pPr>
            <a:r>
              <a:rPr sz="1800" b="1" spc="-5" dirty="0">
                <a:latin typeface="Berlin Sans FB"/>
                <a:cs typeface="Berlin Sans FB"/>
              </a:rPr>
              <a:t>Function Prototype</a:t>
            </a:r>
            <a:r>
              <a:rPr sz="1800" b="1" spc="35" dirty="0">
                <a:latin typeface="Berlin Sans FB"/>
                <a:cs typeface="Berlin Sans FB"/>
              </a:rPr>
              <a:t> </a:t>
            </a:r>
            <a:r>
              <a:rPr sz="1800" b="1" spc="-5" dirty="0">
                <a:latin typeface="Berlin Sans FB"/>
                <a:cs typeface="Berlin Sans FB"/>
              </a:rPr>
              <a:t>Examples</a:t>
            </a:r>
            <a:endParaRPr sz="18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13485" indent="-287020">
              <a:lnSpc>
                <a:spcPct val="100000"/>
              </a:lnSpc>
              <a:buFont typeface="Wingdings"/>
              <a:buChar char=""/>
              <a:tabLst>
                <a:tab pos="1214120" algn="l"/>
              </a:tabLst>
            </a:pPr>
            <a:r>
              <a:rPr sz="1800" spc="-5" dirty="0">
                <a:latin typeface="Berlin Sans FB"/>
                <a:cs typeface="Berlin Sans FB"/>
              </a:rPr>
              <a:t>double squared( double number</a:t>
            </a:r>
            <a:r>
              <a:rPr sz="1800" spc="-3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);</a:t>
            </a:r>
            <a:endParaRPr sz="1800" dirty="0">
              <a:latin typeface="Berlin Sans FB"/>
              <a:cs typeface="Berlin Sans FB"/>
            </a:endParaRPr>
          </a:p>
          <a:p>
            <a:pPr marL="1213485" indent="-287020">
              <a:lnSpc>
                <a:spcPts val="2130"/>
              </a:lnSpc>
              <a:buFont typeface="Wingdings"/>
              <a:buChar char=""/>
              <a:tabLst>
                <a:tab pos="1214120" algn="l"/>
              </a:tabLst>
            </a:pPr>
            <a:r>
              <a:rPr sz="1800" spc="-5" dirty="0">
                <a:latin typeface="Berlin Sans FB"/>
                <a:cs typeface="Berlin Sans FB"/>
              </a:rPr>
              <a:t>void print_report( </a:t>
            </a:r>
            <a:r>
              <a:rPr sz="1800" spc="-10" dirty="0">
                <a:latin typeface="Berlin Sans FB"/>
                <a:cs typeface="Berlin Sans FB"/>
              </a:rPr>
              <a:t>int </a:t>
            </a:r>
            <a:r>
              <a:rPr sz="1800" spc="-5" dirty="0">
                <a:latin typeface="Berlin Sans FB"/>
                <a:cs typeface="Berlin Sans FB"/>
              </a:rPr>
              <a:t>report_number</a:t>
            </a:r>
            <a:r>
              <a:rPr sz="1800" spc="40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);</a:t>
            </a:r>
          </a:p>
          <a:p>
            <a:pPr marL="1213485" indent="-287020">
              <a:lnSpc>
                <a:spcPts val="2130"/>
              </a:lnSpc>
              <a:buFont typeface="Wingdings"/>
              <a:buChar char=""/>
              <a:tabLst>
                <a:tab pos="1214120" algn="l"/>
              </a:tabLst>
            </a:pPr>
            <a:r>
              <a:rPr sz="1800" spc="-10" dirty="0">
                <a:latin typeface="Berlin Sans FB"/>
                <a:cs typeface="Berlin Sans FB"/>
              </a:rPr>
              <a:t>int </a:t>
            </a:r>
            <a:r>
              <a:rPr sz="1800" spc="-5" dirty="0">
                <a:latin typeface="Berlin Sans FB"/>
                <a:cs typeface="Berlin Sans FB"/>
              </a:rPr>
              <a:t>get_menu_choice(</a:t>
            </a:r>
            <a:r>
              <a:rPr sz="1800" spc="5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void);</a:t>
            </a:r>
            <a:endParaRPr sz="1800" dirty="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011" y="0"/>
            <a:ext cx="5149595" cy="66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8329" y="135762"/>
            <a:ext cx="4411905" cy="378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7772" y="278511"/>
            <a:ext cx="145161" cy="19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0322" y="278511"/>
            <a:ext cx="138684" cy="67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7680" y="278511"/>
            <a:ext cx="145161" cy="191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7404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2896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5133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7313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2239" y="240284"/>
            <a:ext cx="219710" cy="273685"/>
          </a:xfrm>
          <a:custGeom>
            <a:avLst/>
            <a:gdLst/>
            <a:ahLst/>
            <a:cxnLst/>
            <a:rect l="l" t="t" r="r" b="b"/>
            <a:pathLst>
              <a:path w="219710" h="273684">
                <a:moveTo>
                  <a:pt x="0" y="0"/>
                </a:moveTo>
                <a:lnTo>
                  <a:pt x="53848" y="0"/>
                </a:lnTo>
                <a:lnTo>
                  <a:pt x="53848" y="147701"/>
                </a:lnTo>
                <a:lnTo>
                  <a:pt x="54036" y="163464"/>
                </a:lnTo>
                <a:lnTo>
                  <a:pt x="58866" y="201777"/>
                </a:lnTo>
                <a:lnTo>
                  <a:pt x="93602" y="225387"/>
                </a:lnTo>
                <a:lnTo>
                  <a:pt x="102108" y="225933"/>
                </a:lnTo>
                <a:lnTo>
                  <a:pt x="113464" y="224934"/>
                </a:lnTo>
                <a:lnTo>
                  <a:pt x="154249" y="199913"/>
                </a:lnTo>
                <a:lnTo>
                  <a:pt x="165608" y="142621"/>
                </a:lnTo>
                <a:lnTo>
                  <a:pt x="165608" y="0"/>
                </a:lnTo>
                <a:lnTo>
                  <a:pt x="219583" y="0"/>
                </a:lnTo>
                <a:lnTo>
                  <a:pt x="219583" y="267589"/>
                </a:lnTo>
                <a:lnTo>
                  <a:pt x="170307" y="267589"/>
                </a:lnTo>
                <a:lnTo>
                  <a:pt x="170307" y="238506"/>
                </a:lnTo>
                <a:lnTo>
                  <a:pt x="154687" y="253914"/>
                </a:lnTo>
                <a:lnTo>
                  <a:pt x="136604" y="264906"/>
                </a:lnTo>
                <a:lnTo>
                  <a:pt x="116068" y="271492"/>
                </a:lnTo>
                <a:lnTo>
                  <a:pt x="93091" y="273685"/>
                </a:lnTo>
                <a:lnTo>
                  <a:pt x="79158" y="272853"/>
                </a:lnTo>
                <a:lnTo>
                  <a:pt x="40386" y="260477"/>
                </a:lnTo>
                <a:lnTo>
                  <a:pt x="8001" y="224028"/>
                </a:lnTo>
                <a:lnTo>
                  <a:pt x="500" y="181933"/>
                </a:lnTo>
                <a:lnTo>
                  <a:pt x="0" y="1647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6154" y="234441"/>
            <a:ext cx="224154" cy="280035"/>
          </a:xfrm>
          <a:custGeom>
            <a:avLst/>
            <a:gdLst/>
            <a:ahLst/>
            <a:cxnLst/>
            <a:rect l="l" t="t" r="r" b="b"/>
            <a:pathLst>
              <a:path w="224154" h="280034">
                <a:moveTo>
                  <a:pt x="106934" y="0"/>
                </a:moveTo>
                <a:lnTo>
                  <a:pt x="149606" y="4778"/>
                </a:lnTo>
                <a:lnTo>
                  <a:pt x="194254" y="30273"/>
                </a:lnTo>
                <a:lnTo>
                  <a:pt x="214756" y="81279"/>
                </a:lnTo>
                <a:lnTo>
                  <a:pt x="162432" y="87883"/>
                </a:lnTo>
                <a:lnTo>
                  <a:pt x="160218" y="77049"/>
                </a:lnTo>
                <a:lnTo>
                  <a:pt x="156813" y="67976"/>
                </a:lnTo>
                <a:lnTo>
                  <a:pt x="121231" y="46188"/>
                </a:lnTo>
                <a:lnTo>
                  <a:pt x="110109" y="45592"/>
                </a:lnTo>
                <a:lnTo>
                  <a:pt x="98938" y="46049"/>
                </a:lnTo>
                <a:lnTo>
                  <a:pt x="59436" y="65024"/>
                </a:lnTo>
                <a:lnTo>
                  <a:pt x="59436" y="73913"/>
                </a:lnTo>
                <a:lnTo>
                  <a:pt x="59436" y="82168"/>
                </a:lnTo>
                <a:lnTo>
                  <a:pt x="96573" y="102522"/>
                </a:lnTo>
                <a:lnTo>
                  <a:pt x="131982" y="111998"/>
                </a:lnTo>
                <a:lnTo>
                  <a:pt x="150733" y="116903"/>
                </a:lnTo>
                <a:lnTo>
                  <a:pt x="188460" y="130502"/>
                </a:lnTo>
                <a:lnTo>
                  <a:pt x="217297" y="158533"/>
                </a:lnTo>
                <a:lnTo>
                  <a:pt x="224154" y="192912"/>
                </a:lnTo>
                <a:lnTo>
                  <a:pt x="222297" y="210611"/>
                </a:lnTo>
                <a:lnTo>
                  <a:pt x="194437" y="254634"/>
                </a:lnTo>
                <a:lnTo>
                  <a:pt x="159797" y="273319"/>
                </a:lnTo>
                <a:lnTo>
                  <a:pt x="115443" y="279526"/>
                </a:lnTo>
                <a:lnTo>
                  <a:pt x="91388" y="278167"/>
                </a:lnTo>
                <a:lnTo>
                  <a:pt x="51470" y="267257"/>
                </a:lnTo>
                <a:lnTo>
                  <a:pt x="12207" y="229171"/>
                </a:lnTo>
                <a:lnTo>
                  <a:pt x="0" y="187324"/>
                </a:lnTo>
                <a:lnTo>
                  <a:pt x="52959" y="179958"/>
                </a:lnTo>
                <a:lnTo>
                  <a:pt x="55556" y="193627"/>
                </a:lnTo>
                <a:lnTo>
                  <a:pt x="59547" y="205104"/>
                </a:lnTo>
                <a:lnTo>
                  <a:pt x="90154" y="230631"/>
                </a:lnTo>
                <a:lnTo>
                  <a:pt x="114935" y="233679"/>
                </a:lnTo>
                <a:lnTo>
                  <a:pt x="127625" y="233011"/>
                </a:lnTo>
                <a:lnTo>
                  <a:pt x="165861" y="211169"/>
                </a:lnTo>
                <a:lnTo>
                  <a:pt x="169291" y="197357"/>
                </a:lnTo>
                <a:lnTo>
                  <a:pt x="169291" y="191007"/>
                </a:lnTo>
                <a:lnTo>
                  <a:pt x="167386" y="185800"/>
                </a:lnTo>
                <a:lnTo>
                  <a:pt x="163322" y="181863"/>
                </a:lnTo>
                <a:lnTo>
                  <a:pt x="159385" y="177926"/>
                </a:lnTo>
                <a:lnTo>
                  <a:pt x="115679" y="164004"/>
                </a:lnTo>
                <a:lnTo>
                  <a:pt x="97154" y="159384"/>
                </a:lnTo>
                <a:lnTo>
                  <a:pt x="72983" y="152717"/>
                </a:lnTo>
                <a:lnTo>
                  <a:pt x="37308" y="136524"/>
                </a:lnTo>
                <a:lnTo>
                  <a:pt x="11715" y="104997"/>
                </a:lnTo>
                <a:lnTo>
                  <a:pt x="6985" y="78993"/>
                </a:lnTo>
                <a:lnTo>
                  <a:pt x="8699" y="62442"/>
                </a:lnTo>
                <a:lnTo>
                  <a:pt x="34417" y="22098"/>
                </a:lnTo>
                <a:lnTo>
                  <a:pt x="85459" y="1381"/>
                </a:lnTo>
                <a:lnTo>
                  <a:pt x="10693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2628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2" y="0"/>
                </a:moveTo>
                <a:lnTo>
                  <a:pt x="168783" y="7619"/>
                </a:lnTo>
                <a:lnTo>
                  <a:pt x="202056" y="31114"/>
                </a:lnTo>
                <a:lnTo>
                  <a:pt x="218630" y="73368"/>
                </a:lnTo>
                <a:lnTo>
                  <a:pt x="220345" y="109854"/>
                </a:lnTo>
                <a:lnTo>
                  <a:pt x="220345" y="273430"/>
                </a:lnTo>
                <a:lnTo>
                  <a:pt x="166243" y="273430"/>
                </a:lnTo>
                <a:lnTo>
                  <a:pt x="166243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30" y="5841"/>
                </a:lnTo>
                <a:lnTo>
                  <a:pt x="49530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4433" y="234441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29" y="0"/>
                </a:moveTo>
                <a:lnTo>
                  <a:pt x="175450" y="8858"/>
                </a:lnTo>
                <a:lnTo>
                  <a:pt x="216026" y="35432"/>
                </a:lnTo>
                <a:lnTo>
                  <a:pt x="242887" y="78295"/>
                </a:lnTo>
                <a:lnTo>
                  <a:pt x="251840" y="135635"/>
                </a:lnTo>
                <a:lnTo>
                  <a:pt x="249431" y="171930"/>
                </a:lnTo>
                <a:lnTo>
                  <a:pt x="230088" y="227468"/>
                </a:lnTo>
                <a:lnTo>
                  <a:pt x="193077" y="261096"/>
                </a:lnTo>
                <a:lnTo>
                  <a:pt x="149401" y="277479"/>
                </a:lnTo>
                <a:lnTo>
                  <a:pt x="125729" y="279526"/>
                </a:lnTo>
                <a:lnTo>
                  <a:pt x="101151" y="277429"/>
                </a:lnTo>
                <a:lnTo>
                  <a:pt x="57042" y="260613"/>
                </a:lnTo>
                <a:lnTo>
                  <a:pt x="21056" y="226603"/>
                </a:lnTo>
                <a:lnTo>
                  <a:pt x="2335" y="173541"/>
                </a:lnTo>
                <a:lnTo>
                  <a:pt x="0" y="139699"/>
                </a:lnTo>
                <a:lnTo>
                  <a:pt x="2262" y="106842"/>
                </a:lnTo>
                <a:lnTo>
                  <a:pt x="20359" y="54367"/>
                </a:lnTo>
                <a:lnTo>
                  <a:pt x="55364" y="19556"/>
                </a:lnTo>
                <a:lnTo>
                  <a:pt x="100131" y="2168"/>
                </a:lnTo>
                <a:lnTo>
                  <a:pt x="1257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69940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2" y="0"/>
                </a:moveTo>
                <a:lnTo>
                  <a:pt x="168783" y="7619"/>
                </a:lnTo>
                <a:lnTo>
                  <a:pt x="202057" y="31114"/>
                </a:lnTo>
                <a:lnTo>
                  <a:pt x="218630" y="73368"/>
                </a:lnTo>
                <a:lnTo>
                  <a:pt x="220345" y="109854"/>
                </a:lnTo>
                <a:lnTo>
                  <a:pt x="220345" y="273430"/>
                </a:lnTo>
                <a:lnTo>
                  <a:pt x="166243" y="273430"/>
                </a:lnTo>
                <a:lnTo>
                  <a:pt x="166243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30" y="5841"/>
                </a:lnTo>
                <a:lnTo>
                  <a:pt x="49530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4570" y="234441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3" y="0"/>
                </a:moveTo>
                <a:lnTo>
                  <a:pt x="168810" y="7286"/>
                </a:lnTo>
                <a:lnTo>
                  <a:pt x="207962" y="30464"/>
                </a:lnTo>
                <a:lnTo>
                  <a:pt x="237368" y="74761"/>
                </a:lnTo>
                <a:lnTo>
                  <a:pt x="246842" y="124049"/>
                </a:lnTo>
                <a:lnTo>
                  <a:pt x="248030" y="155574"/>
                </a:lnTo>
                <a:lnTo>
                  <a:pt x="54863" y="155574"/>
                </a:lnTo>
                <a:lnTo>
                  <a:pt x="57221" y="172555"/>
                </a:lnTo>
                <a:lnTo>
                  <a:pt x="77724" y="212470"/>
                </a:lnTo>
                <a:lnTo>
                  <a:pt x="113871" y="232348"/>
                </a:lnTo>
                <a:lnTo>
                  <a:pt x="128396" y="233679"/>
                </a:lnTo>
                <a:lnTo>
                  <a:pt x="139616" y="232916"/>
                </a:lnTo>
                <a:lnTo>
                  <a:pt x="174966" y="214239"/>
                </a:lnTo>
                <a:lnTo>
                  <a:pt x="193039" y="180466"/>
                </a:lnTo>
                <a:lnTo>
                  <a:pt x="246633" y="186816"/>
                </a:lnTo>
                <a:lnTo>
                  <a:pt x="230266" y="228060"/>
                </a:lnTo>
                <a:lnTo>
                  <a:pt x="204469" y="256920"/>
                </a:lnTo>
                <a:lnTo>
                  <a:pt x="170195" y="273891"/>
                </a:lnTo>
                <a:lnTo>
                  <a:pt x="128396" y="279526"/>
                </a:lnTo>
                <a:lnTo>
                  <a:pt x="99865" y="277215"/>
                </a:lnTo>
                <a:lnTo>
                  <a:pt x="52708" y="258685"/>
                </a:lnTo>
                <a:lnTo>
                  <a:pt x="19180" y="222277"/>
                </a:lnTo>
                <a:lnTo>
                  <a:pt x="2139" y="171898"/>
                </a:lnTo>
                <a:lnTo>
                  <a:pt x="0" y="141731"/>
                </a:lnTo>
                <a:lnTo>
                  <a:pt x="2069" y="111754"/>
                </a:lnTo>
                <a:lnTo>
                  <a:pt x="18591" y="60561"/>
                </a:lnTo>
                <a:lnTo>
                  <a:pt x="51188" y="22127"/>
                </a:lnTo>
                <a:lnTo>
                  <a:pt x="97670" y="2454"/>
                </a:lnTo>
                <a:lnTo>
                  <a:pt x="12598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4060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1" y="0"/>
                </a:moveTo>
                <a:lnTo>
                  <a:pt x="168783" y="7619"/>
                </a:lnTo>
                <a:lnTo>
                  <a:pt x="202056" y="31114"/>
                </a:lnTo>
                <a:lnTo>
                  <a:pt x="218630" y="73368"/>
                </a:lnTo>
                <a:lnTo>
                  <a:pt x="220344" y="109854"/>
                </a:lnTo>
                <a:lnTo>
                  <a:pt x="220344" y="273430"/>
                </a:lnTo>
                <a:lnTo>
                  <a:pt x="166242" y="273430"/>
                </a:lnTo>
                <a:lnTo>
                  <a:pt x="166242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29" y="5841"/>
                </a:lnTo>
                <a:lnTo>
                  <a:pt x="49529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4340" y="234441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30" y="0"/>
                </a:moveTo>
                <a:lnTo>
                  <a:pt x="175450" y="8858"/>
                </a:lnTo>
                <a:lnTo>
                  <a:pt x="216026" y="35432"/>
                </a:lnTo>
                <a:lnTo>
                  <a:pt x="242887" y="78295"/>
                </a:lnTo>
                <a:lnTo>
                  <a:pt x="251841" y="135635"/>
                </a:lnTo>
                <a:lnTo>
                  <a:pt x="249431" y="171930"/>
                </a:lnTo>
                <a:lnTo>
                  <a:pt x="230088" y="227468"/>
                </a:lnTo>
                <a:lnTo>
                  <a:pt x="193077" y="261096"/>
                </a:lnTo>
                <a:lnTo>
                  <a:pt x="149401" y="277479"/>
                </a:lnTo>
                <a:lnTo>
                  <a:pt x="125730" y="279526"/>
                </a:lnTo>
                <a:lnTo>
                  <a:pt x="101151" y="277429"/>
                </a:lnTo>
                <a:lnTo>
                  <a:pt x="57042" y="260613"/>
                </a:lnTo>
                <a:lnTo>
                  <a:pt x="21056" y="226603"/>
                </a:lnTo>
                <a:lnTo>
                  <a:pt x="2335" y="173541"/>
                </a:lnTo>
                <a:lnTo>
                  <a:pt x="0" y="139699"/>
                </a:lnTo>
                <a:lnTo>
                  <a:pt x="2262" y="106842"/>
                </a:lnTo>
                <a:lnTo>
                  <a:pt x="20359" y="54367"/>
                </a:lnTo>
                <a:lnTo>
                  <a:pt x="55364" y="19556"/>
                </a:lnTo>
                <a:lnTo>
                  <a:pt x="100131" y="2168"/>
                </a:lnTo>
                <a:lnTo>
                  <a:pt x="1257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5705" y="234441"/>
            <a:ext cx="235585" cy="280035"/>
          </a:xfrm>
          <a:custGeom>
            <a:avLst/>
            <a:gdLst/>
            <a:ahLst/>
            <a:cxnLst/>
            <a:rect l="l" t="t" r="r" b="b"/>
            <a:pathLst>
              <a:path w="235585" h="280034">
                <a:moveTo>
                  <a:pt x="122301" y="0"/>
                </a:moveTo>
                <a:lnTo>
                  <a:pt x="160893" y="5429"/>
                </a:lnTo>
                <a:lnTo>
                  <a:pt x="207198" y="34220"/>
                </a:lnTo>
                <a:lnTo>
                  <a:pt x="225625" y="68562"/>
                </a:lnTo>
                <a:lnTo>
                  <a:pt x="230505" y="90424"/>
                </a:lnTo>
                <a:lnTo>
                  <a:pt x="179323" y="97789"/>
                </a:lnTo>
                <a:lnTo>
                  <a:pt x="175303" y="84695"/>
                </a:lnTo>
                <a:lnTo>
                  <a:pt x="170497" y="73612"/>
                </a:lnTo>
                <a:lnTo>
                  <a:pt x="134262" y="46333"/>
                </a:lnTo>
                <a:lnTo>
                  <a:pt x="124332" y="45592"/>
                </a:lnTo>
                <a:lnTo>
                  <a:pt x="108309" y="47115"/>
                </a:lnTo>
                <a:lnTo>
                  <a:pt x="72643" y="69850"/>
                </a:lnTo>
                <a:lnTo>
                  <a:pt x="55981" y="118034"/>
                </a:lnTo>
                <a:lnTo>
                  <a:pt x="54864" y="139318"/>
                </a:lnTo>
                <a:lnTo>
                  <a:pt x="55957" y="161008"/>
                </a:lnTo>
                <a:lnTo>
                  <a:pt x="72263" y="209549"/>
                </a:lnTo>
                <a:lnTo>
                  <a:pt x="106660" y="232177"/>
                </a:lnTo>
                <a:lnTo>
                  <a:pt x="121919" y="233679"/>
                </a:lnTo>
                <a:lnTo>
                  <a:pt x="134203" y="232751"/>
                </a:lnTo>
                <a:lnTo>
                  <a:pt x="169580" y="210149"/>
                </a:lnTo>
                <a:lnTo>
                  <a:pt x="182118" y="169036"/>
                </a:lnTo>
                <a:lnTo>
                  <a:pt x="235204" y="175132"/>
                </a:lnTo>
                <a:lnTo>
                  <a:pt x="220535" y="223329"/>
                </a:lnTo>
                <a:lnTo>
                  <a:pt x="194436" y="255523"/>
                </a:lnTo>
                <a:lnTo>
                  <a:pt x="160512" y="273526"/>
                </a:lnTo>
                <a:lnTo>
                  <a:pt x="122301" y="279526"/>
                </a:lnTo>
                <a:lnTo>
                  <a:pt x="94724" y="277141"/>
                </a:lnTo>
                <a:lnTo>
                  <a:pt x="49524" y="257988"/>
                </a:lnTo>
                <a:lnTo>
                  <a:pt x="17948" y="220503"/>
                </a:lnTo>
                <a:lnTo>
                  <a:pt x="1998" y="170021"/>
                </a:lnTo>
                <a:lnTo>
                  <a:pt x="0" y="140207"/>
                </a:lnTo>
                <a:lnTo>
                  <a:pt x="1144" y="115655"/>
                </a:lnTo>
                <a:lnTo>
                  <a:pt x="10340" y="74074"/>
                </a:lnTo>
                <a:lnTo>
                  <a:pt x="39020" y="30257"/>
                </a:lnTo>
                <a:lnTo>
                  <a:pt x="78384" y="7179"/>
                </a:lnTo>
                <a:lnTo>
                  <a:pt x="107376" y="789"/>
                </a:lnTo>
                <a:lnTo>
                  <a:pt x="12230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6592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4" h="273684">
                <a:moveTo>
                  <a:pt x="126492" y="0"/>
                </a:moveTo>
                <a:lnTo>
                  <a:pt x="168782" y="7619"/>
                </a:lnTo>
                <a:lnTo>
                  <a:pt x="202056" y="31114"/>
                </a:lnTo>
                <a:lnTo>
                  <a:pt x="218630" y="73368"/>
                </a:lnTo>
                <a:lnTo>
                  <a:pt x="220344" y="109854"/>
                </a:lnTo>
                <a:lnTo>
                  <a:pt x="220344" y="273430"/>
                </a:lnTo>
                <a:lnTo>
                  <a:pt x="166243" y="273430"/>
                </a:lnTo>
                <a:lnTo>
                  <a:pt x="166243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30" y="5841"/>
                </a:lnTo>
                <a:lnTo>
                  <a:pt x="49530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5009" y="194055"/>
            <a:ext cx="188595" cy="261620"/>
          </a:xfrm>
          <a:custGeom>
            <a:avLst/>
            <a:gdLst/>
            <a:ahLst/>
            <a:cxnLst/>
            <a:rect l="l" t="t" r="r" b="b"/>
            <a:pathLst>
              <a:path w="188595" h="261620">
                <a:moveTo>
                  <a:pt x="0" y="0"/>
                </a:moveTo>
                <a:lnTo>
                  <a:pt x="0" y="261620"/>
                </a:lnTo>
                <a:lnTo>
                  <a:pt x="71119" y="261620"/>
                </a:lnTo>
                <a:lnTo>
                  <a:pt x="111632" y="258826"/>
                </a:lnTo>
                <a:lnTo>
                  <a:pt x="147065" y="243967"/>
                </a:lnTo>
                <a:lnTo>
                  <a:pt x="176656" y="203581"/>
                </a:lnTo>
                <a:lnTo>
                  <a:pt x="187854" y="150395"/>
                </a:lnTo>
                <a:lnTo>
                  <a:pt x="188594" y="127889"/>
                </a:lnTo>
                <a:lnTo>
                  <a:pt x="188309" y="115075"/>
                </a:lnTo>
                <a:lnTo>
                  <a:pt x="181260" y="68397"/>
                </a:lnTo>
                <a:lnTo>
                  <a:pt x="160948" y="30156"/>
                </a:lnTo>
                <a:lnTo>
                  <a:pt x="124031" y="5302"/>
                </a:lnTo>
                <a:lnTo>
                  <a:pt x="81029" y="117"/>
                </a:lnTo>
                <a:lnTo>
                  <a:pt x="6959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908" y="14960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677"/>
                </a:lnTo>
                <a:lnTo>
                  <a:pt x="129539" y="90677"/>
                </a:lnTo>
                <a:lnTo>
                  <a:pt x="129539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0" y="300736"/>
                </a:lnTo>
                <a:lnTo>
                  <a:pt x="88772" y="304800"/>
                </a:lnTo>
                <a:lnTo>
                  <a:pt x="90804" y="308864"/>
                </a:lnTo>
                <a:lnTo>
                  <a:pt x="96138" y="311023"/>
                </a:lnTo>
                <a:lnTo>
                  <a:pt x="104901" y="311023"/>
                </a:lnTo>
                <a:lnTo>
                  <a:pt x="110997" y="311023"/>
                </a:lnTo>
                <a:lnTo>
                  <a:pt x="118871" y="310388"/>
                </a:lnTo>
                <a:lnTo>
                  <a:pt x="128650" y="308991"/>
                </a:lnTo>
                <a:lnTo>
                  <a:pt x="135508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69" y="361003"/>
                </a:lnTo>
                <a:lnTo>
                  <a:pt x="46104" y="344620"/>
                </a:lnTo>
                <a:lnTo>
                  <a:pt x="32638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677"/>
                </a:lnTo>
                <a:lnTo>
                  <a:pt x="31876" y="90677"/>
                </a:lnTo>
                <a:lnTo>
                  <a:pt x="31876" y="28701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80815" y="14960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677"/>
                </a:lnTo>
                <a:lnTo>
                  <a:pt x="129539" y="90677"/>
                </a:lnTo>
                <a:lnTo>
                  <a:pt x="129539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1" y="300736"/>
                </a:lnTo>
                <a:lnTo>
                  <a:pt x="88773" y="304800"/>
                </a:lnTo>
                <a:lnTo>
                  <a:pt x="90805" y="308864"/>
                </a:lnTo>
                <a:lnTo>
                  <a:pt x="96138" y="311023"/>
                </a:lnTo>
                <a:lnTo>
                  <a:pt x="104901" y="311023"/>
                </a:lnTo>
                <a:lnTo>
                  <a:pt x="110998" y="311023"/>
                </a:lnTo>
                <a:lnTo>
                  <a:pt x="118872" y="310388"/>
                </a:lnTo>
                <a:lnTo>
                  <a:pt x="128650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69" y="361003"/>
                </a:lnTo>
                <a:lnTo>
                  <a:pt x="46104" y="344620"/>
                </a:lnTo>
                <a:lnTo>
                  <a:pt x="32639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677"/>
                </a:lnTo>
                <a:lnTo>
                  <a:pt x="31876" y="90677"/>
                </a:lnTo>
                <a:lnTo>
                  <a:pt x="31876" y="28701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7404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2896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5133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7733" y="141859"/>
            <a:ext cx="304800" cy="366395"/>
          </a:xfrm>
          <a:custGeom>
            <a:avLst/>
            <a:gdLst/>
            <a:ahLst/>
            <a:cxnLst/>
            <a:rect l="l" t="t" r="r" b="b"/>
            <a:pathLst>
              <a:path w="304800" h="366395">
                <a:moveTo>
                  <a:pt x="0" y="0"/>
                </a:moveTo>
                <a:lnTo>
                  <a:pt x="127888" y="0"/>
                </a:lnTo>
                <a:lnTo>
                  <a:pt x="143577" y="212"/>
                </a:lnTo>
                <a:lnTo>
                  <a:pt x="184403" y="3301"/>
                </a:lnTo>
                <a:lnTo>
                  <a:pt x="230886" y="20193"/>
                </a:lnTo>
                <a:lnTo>
                  <a:pt x="261050" y="45606"/>
                </a:lnTo>
                <a:lnTo>
                  <a:pt x="284210" y="81264"/>
                </a:lnTo>
                <a:lnTo>
                  <a:pt x="299368" y="124969"/>
                </a:lnTo>
                <a:lnTo>
                  <a:pt x="304672" y="181101"/>
                </a:lnTo>
                <a:lnTo>
                  <a:pt x="302246" y="219463"/>
                </a:lnTo>
                <a:lnTo>
                  <a:pt x="282866" y="285757"/>
                </a:lnTo>
                <a:lnTo>
                  <a:pt x="243147" y="336599"/>
                </a:lnTo>
                <a:lnTo>
                  <a:pt x="176801" y="362749"/>
                </a:lnTo>
                <a:lnTo>
                  <a:pt x="133222" y="366014"/>
                </a:lnTo>
                <a:lnTo>
                  <a:pt x="0" y="36601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7313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78329" y="141859"/>
            <a:ext cx="250825" cy="366395"/>
          </a:xfrm>
          <a:custGeom>
            <a:avLst/>
            <a:gdLst/>
            <a:ahLst/>
            <a:cxnLst/>
            <a:rect l="l" t="t" r="r" b="b"/>
            <a:pathLst>
              <a:path w="250825" h="366395">
                <a:moveTo>
                  <a:pt x="0" y="0"/>
                </a:moveTo>
                <a:lnTo>
                  <a:pt x="250444" y="0"/>
                </a:lnTo>
                <a:lnTo>
                  <a:pt x="250444" y="52197"/>
                </a:lnTo>
                <a:lnTo>
                  <a:pt x="57276" y="52197"/>
                </a:lnTo>
                <a:lnTo>
                  <a:pt x="57276" y="152526"/>
                </a:lnTo>
                <a:lnTo>
                  <a:pt x="224662" y="152526"/>
                </a:lnTo>
                <a:lnTo>
                  <a:pt x="224662" y="204724"/>
                </a:lnTo>
                <a:lnTo>
                  <a:pt x="57276" y="204724"/>
                </a:lnTo>
                <a:lnTo>
                  <a:pt x="57276" y="366014"/>
                </a:lnTo>
                <a:lnTo>
                  <a:pt x="0" y="36601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82540" y="135762"/>
            <a:ext cx="161290" cy="372110"/>
          </a:xfrm>
          <a:custGeom>
            <a:avLst/>
            <a:gdLst/>
            <a:ahLst/>
            <a:cxnLst/>
            <a:rect l="l" t="t" r="r" b="b"/>
            <a:pathLst>
              <a:path w="161289" h="372109">
                <a:moveTo>
                  <a:pt x="115062" y="0"/>
                </a:moveTo>
                <a:lnTo>
                  <a:pt x="125281" y="337"/>
                </a:lnTo>
                <a:lnTo>
                  <a:pt x="136334" y="1365"/>
                </a:lnTo>
                <a:lnTo>
                  <a:pt x="148244" y="3107"/>
                </a:lnTo>
                <a:lnTo>
                  <a:pt x="161036" y="5587"/>
                </a:lnTo>
                <a:lnTo>
                  <a:pt x="153543" y="52704"/>
                </a:lnTo>
                <a:lnTo>
                  <a:pt x="144946" y="51631"/>
                </a:lnTo>
                <a:lnTo>
                  <a:pt x="137064" y="50879"/>
                </a:lnTo>
                <a:lnTo>
                  <a:pt x="129897" y="50436"/>
                </a:lnTo>
                <a:lnTo>
                  <a:pt x="123444" y="50291"/>
                </a:lnTo>
                <a:lnTo>
                  <a:pt x="114046" y="50291"/>
                </a:lnTo>
                <a:lnTo>
                  <a:pt x="92710" y="85089"/>
                </a:lnTo>
                <a:lnTo>
                  <a:pt x="92710" y="104520"/>
                </a:lnTo>
                <a:lnTo>
                  <a:pt x="142494" y="104520"/>
                </a:lnTo>
                <a:lnTo>
                  <a:pt x="142494" y="148081"/>
                </a:lnTo>
                <a:lnTo>
                  <a:pt x="92710" y="148081"/>
                </a:lnTo>
                <a:lnTo>
                  <a:pt x="92710" y="372109"/>
                </a:lnTo>
                <a:lnTo>
                  <a:pt x="38862" y="372109"/>
                </a:lnTo>
                <a:lnTo>
                  <a:pt x="38862" y="148081"/>
                </a:lnTo>
                <a:lnTo>
                  <a:pt x="0" y="148081"/>
                </a:lnTo>
                <a:lnTo>
                  <a:pt x="0" y="104520"/>
                </a:lnTo>
                <a:lnTo>
                  <a:pt x="38862" y="104520"/>
                </a:lnTo>
                <a:lnTo>
                  <a:pt x="38862" y="81533"/>
                </a:lnTo>
                <a:lnTo>
                  <a:pt x="39100" y="71651"/>
                </a:lnTo>
                <a:lnTo>
                  <a:pt x="49911" y="28447"/>
                </a:lnTo>
                <a:lnTo>
                  <a:pt x="85010" y="3444"/>
                </a:lnTo>
                <a:lnTo>
                  <a:pt x="98934" y="859"/>
                </a:lnTo>
                <a:lnTo>
                  <a:pt x="11506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39" y="947927"/>
            <a:ext cx="152400" cy="160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39" y="1496567"/>
            <a:ext cx="152400" cy="160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739" y="865378"/>
            <a:ext cx="860425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erlin Sans FB"/>
                <a:cs typeface="Berlin Sans FB"/>
              </a:rPr>
              <a:t>It is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actual function </a:t>
            </a:r>
            <a:r>
              <a:rPr sz="1800" dirty="0">
                <a:latin typeface="Berlin Sans FB"/>
                <a:cs typeface="Berlin Sans FB"/>
              </a:rPr>
              <a:t>that </a:t>
            </a:r>
            <a:r>
              <a:rPr sz="1800" spc="-5" dirty="0">
                <a:latin typeface="Berlin Sans FB"/>
                <a:cs typeface="Berlin Sans FB"/>
              </a:rPr>
              <a:t>contains </a:t>
            </a:r>
            <a:r>
              <a:rPr sz="1800" dirty="0">
                <a:latin typeface="Berlin Sans FB"/>
                <a:cs typeface="Berlin Sans FB"/>
              </a:rPr>
              <a:t>the code that </a:t>
            </a:r>
            <a:r>
              <a:rPr sz="1800" spc="-5" dirty="0">
                <a:latin typeface="Berlin Sans FB"/>
                <a:cs typeface="Berlin Sans FB"/>
              </a:rPr>
              <a:t>will be</a:t>
            </a:r>
            <a:r>
              <a:rPr sz="1800" spc="4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execute.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Should </a:t>
            </a:r>
            <a:r>
              <a:rPr sz="1800" spc="-5" dirty="0">
                <a:latin typeface="Berlin Sans FB"/>
                <a:cs typeface="Berlin Sans FB"/>
              </a:rPr>
              <a:t>be </a:t>
            </a:r>
            <a:r>
              <a:rPr sz="1800" spc="-10" dirty="0">
                <a:latin typeface="Berlin Sans FB"/>
                <a:cs typeface="Berlin Sans FB"/>
              </a:rPr>
              <a:t>identical </a:t>
            </a:r>
            <a:r>
              <a:rPr sz="1800" dirty="0">
                <a:latin typeface="Berlin Sans FB"/>
                <a:cs typeface="Berlin Sans FB"/>
              </a:rPr>
              <a:t>to </a:t>
            </a:r>
            <a:r>
              <a:rPr sz="1800" spc="-5" dirty="0">
                <a:latin typeface="Berlin Sans FB"/>
                <a:cs typeface="Berlin Sans FB"/>
              </a:rPr>
              <a:t>the function</a:t>
            </a:r>
            <a:r>
              <a:rPr sz="1800" spc="2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prototype.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  <a:spcBef>
                <a:spcPts val="5"/>
              </a:spcBef>
            </a:pPr>
            <a:r>
              <a:rPr sz="1800" b="1" spc="-5" dirty="0">
                <a:latin typeface="Berlin Sans FB"/>
                <a:cs typeface="Berlin Sans FB"/>
              </a:rPr>
              <a:t>Syntax </a:t>
            </a:r>
            <a:r>
              <a:rPr sz="1800" b="1" dirty="0">
                <a:latin typeface="Berlin Sans FB"/>
                <a:cs typeface="Berlin Sans FB"/>
              </a:rPr>
              <a:t>of </a:t>
            </a:r>
            <a:r>
              <a:rPr sz="1800" b="1" spc="-5" dirty="0">
                <a:latin typeface="Berlin Sans FB"/>
                <a:cs typeface="Berlin Sans FB"/>
              </a:rPr>
              <a:t>Function</a:t>
            </a:r>
            <a:r>
              <a:rPr sz="1800" b="1" spc="20" dirty="0">
                <a:latin typeface="Berlin Sans FB"/>
                <a:cs typeface="Berlin Sans FB"/>
              </a:rPr>
              <a:t> </a:t>
            </a:r>
            <a:r>
              <a:rPr sz="1800" b="1" spc="-10" dirty="0">
                <a:latin typeface="Berlin Sans FB"/>
                <a:cs typeface="Berlin Sans FB"/>
              </a:rPr>
              <a:t>Definition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ts val="2235"/>
              </a:lnSpc>
            </a:pPr>
            <a:r>
              <a:rPr sz="1900" i="1" spc="-50" dirty="0">
                <a:latin typeface="Berlin Sans FB"/>
                <a:cs typeface="Berlin Sans FB"/>
              </a:rPr>
              <a:t>return-type </a:t>
            </a:r>
            <a:r>
              <a:rPr sz="1900" i="1" spc="-55" dirty="0">
                <a:latin typeface="Berlin Sans FB"/>
                <a:cs typeface="Berlin Sans FB"/>
              </a:rPr>
              <a:t>function_name( </a:t>
            </a:r>
            <a:r>
              <a:rPr sz="1900" i="1" spc="-50" dirty="0">
                <a:latin typeface="Berlin Sans FB"/>
                <a:cs typeface="Berlin Sans FB"/>
              </a:rPr>
              <a:t>arg-type name-1,...,arg-type </a:t>
            </a:r>
            <a:r>
              <a:rPr sz="1900" i="1" spc="-60" dirty="0">
                <a:latin typeface="Berlin Sans FB"/>
                <a:cs typeface="Berlin Sans FB"/>
              </a:rPr>
              <a:t>name-n) </a:t>
            </a:r>
            <a:r>
              <a:rPr sz="1900" i="1" spc="-40" dirty="0">
                <a:latin typeface="Berlin Sans FB"/>
                <a:cs typeface="Berlin Sans FB"/>
              </a:rPr>
              <a:t>---- </a:t>
            </a:r>
            <a:r>
              <a:rPr sz="1800" b="1" spc="-5" dirty="0">
                <a:solidFill>
                  <a:srgbClr val="FF0000"/>
                </a:solidFill>
                <a:latin typeface="Berlin Sans FB"/>
                <a:cs typeface="Berlin Sans FB"/>
              </a:rPr>
              <a:t>Function</a:t>
            </a:r>
            <a:r>
              <a:rPr sz="1800" b="1" spc="400" dirty="0">
                <a:solidFill>
                  <a:srgbClr val="FF0000"/>
                </a:solidFill>
                <a:latin typeface="Berlin Sans FB"/>
                <a:cs typeface="Berlin Sans FB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Berlin Sans FB"/>
                <a:cs typeface="Berlin Sans FB"/>
              </a:rPr>
              <a:t>header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39" y="2785998"/>
            <a:ext cx="176466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declarations;  </a:t>
            </a:r>
            <a:r>
              <a:rPr sz="1800" spc="-5" dirty="0">
                <a:latin typeface="Berlin Sans FB"/>
                <a:cs typeface="Berlin Sans FB"/>
              </a:rPr>
              <a:t>statements;  </a:t>
            </a:r>
            <a:r>
              <a:rPr sz="1800" dirty="0">
                <a:latin typeface="Berlin Sans FB"/>
                <a:cs typeface="Berlin Sans FB"/>
              </a:rPr>
              <a:t>re</a:t>
            </a:r>
            <a:r>
              <a:rPr sz="1800" spc="-10" dirty="0">
                <a:latin typeface="Berlin Sans FB"/>
                <a:cs typeface="Berlin Sans FB"/>
              </a:rPr>
              <a:t>t</a:t>
            </a:r>
            <a:r>
              <a:rPr sz="1800" dirty="0">
                <a:latin typeface="Berlin Sans FB"/>
                <a:cs typeface="Berlin Sans FB"/>
              </a:rPr>
              <a:t>ur</a:t>
            </a:r>
            <a:r>
              <a:rPr sz="1800" spc="-5" dirty="0">
                <a:latin typeface="Berlin Sans FB"/>
                <a:cs typeface="Berlin Sans FB"/>
              </a:rPr>
              <a:t>n(express</a:t>
            </a:r>
            <a:r>
              <a:rPr sz="1800" spc="-20" dirty="0">
                <a:latin typeface="Berlin Sans FB"/>
                <a:cs typeface="Berlin Sans FB"/>
              </a:rPr>
              <a:t>i</a:t>
            </a:r>
            <a:r>
              <a:rPr sz="1800" spc="-5" dirty="0">
                <a:latin typeface="Berlin Sans FB"/>
                <a:cs typeface="Berlin Sans FB"/>
              </a:rPr>
              <a:t>on);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23919" y="2852927"/>
            <a:ext cx="216535" cy="1368425"/>
          </a:xfrm>
          <a:custGeom>
            <a:avLst/>
            <a:gdLst/>
            <a:ahLst/>
            <a:cxnLst/>
            <a:rect l="l" t="t" r="r" b="b"/>
            <a:pathLst>
              <a:path w="216535" h="1368425">
                <a:moveTo>
                  <a:pt x="0" y="0"/>
                </a:moveTo>
                <a:lnTo>
                  <a:pt x="42068" y="1424"/>
                </a:lnTo>
                <a:lnTo>
                  <a:pt x="76422" y="5302"/>
                </a:lnTo>
                <a:lnTo>
                  <a:pt x="99583" y="11037"/>
                </a:lnTo>
                <a:lnTo>
                  <a:pt x="108076" y="18034"/>
                </a:lnTo>
                <a:lnTo>
                  <a:pt x="108076" y="666114"/>
                </a:lnTo>
                <a:lnTo>
                  <a:pt x="116550" y="673092"/>
                </a:lnTo>
                <a:lnTo>
                  <a:pt x="139668" y="678783"/>
                </a:lnTo>
                <a:lnTo>
                  <a:pt x="173978" y="682617"/>
                </a:lnTo>
                <a:lnTo>
                  <a:pt x="216026" y="684022"/>
                </a:lnTo>
                <a:lnTo>
                  <a:pt x="173978" y="685446"/>
                </a:lnTo>
                <a:lnTo>
                  <a:pt x="139668" y="689324"/>
                </a:lnTo>
                <a:lnTo>
                  <a:pt x="116550" y="695059"/>
                </a:lnTo>
                <a:lnTo>
                  <a:pt x="108076" y="702056"/>
                </a:lnTo>
                <a:lnTo>
                  <a:pt x="108076" y="1350137"/>
                </a:lnTo>
                <a:lnTo>
                  <a:pt x="99583" y="1357133"/>
                </a:lnTo>
                <a:lnTo>
                  <a:pt x="76422" y="1362868"/>
                </a:lnTo>
                <a:lnTo>
                  <a:pt x="42068" y="1366746"/>
                </a:lnTo>
                <a:lnTo>
                  <a:pt x="0" y="1368171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49851" y="3378454"/>
            <a:ext cx="159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Berlin Sans FB"/>
                <a:cs typeface="Berlin Sans FB"/>
              </a:rPr>
              <a:t>Function</a:t>
            </a:r>
            <a:r>
              <a:rPr sz="1800" b="1" spc="-70" dirty="0">
                <a:solidFill>
                  <a:srgbClr val="FF0000"/>
                </a:solidFill>
                <a:latin typeface="Berlin Sans FB"/>
                <a:cs typeface="Berlin Sans FB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Berlin Sans FB"/>
                <a:cs typeface="Berlin Sans FB"/>
              </a:rPr>
              <a:t>Body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60653"/>
            <a:ext cx="8496300" cy="499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Berlin Sans FB"/>
                <a:cs typeface="Berlin Sans FB"/>
              </a:rPr>
              <a:t>Function Definition</a:t>
            </a:r>
            <a:r>
              <a:rPr sz="1800" b="1" spc="30" dirty="0">
                <a:latin typeface="Berlin Sans FB"/>
                <a:cs typeface="Berlin Sans FB"/>
              </a:rPr>
              <a:t> </a:t>
            </a:r>
            <a:r>
              <a:rPr sz="1800" b="1" spc="-5" dirty="0">
                <a:latin typeface="Berlin Sans FB"/>
                <a:cs typeface="Berlin Sans FB"/>
              </a:rPr>
              <a:t>Examples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float conversion (float</a:t>
            </a:r>
            <a:r>
              <a:rPr sz="1800" spc="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celsius)</a:t>
            </a:r>
            <a:endParaRPr sz="1800">
              <a:latin typeface="Berlin Sans FB"/>
              <a:cs typeface="Berlin Sans FB"/>
            </a:endParaRPr>
          </a:p>
          <a:p>
            <a:pPr marL="53467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{</a:t>
            </a:r>
            <a:endParaRPr sz="1800">
              <a:latin typeface="Berlin Sans FB"/>
              <a:cs typeface="Berlin Sans FB"/>
            </a:endParaRPr>
          </a:p>
          <a:p>
            <a:pPr marL="935355" marR="5324475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float fahrenheit;  fahrenheit </a:t>
            </a:r>
            <a:r>
              <a:rPr sz="1800" dirty="0">
                <a:latin typeface="Berlin Sans FB"/>
                <a:cs typeface="Berlin Sans FB"/>
              </a:rPr>
              <a:t>= </a:t>
            </a:r>
            <a:r>
              <a:rPr sz="1800" spc="-5" dirty="0">
                <a:latin typeface="Berlin Sans FB"/>
                <a:cs typeface="Berlin Sans FB"/>
              </a:rPr>
              <a:t>celcius*33.8  return</a:t>
            </a:r>
            <a:r>
              <a:rPr sz="1800" spc="-2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fahrenheit;</a:t>
            </a:r>
            <a:endParaRPr sz="1800">
              <a:latin typeface="Berlin Sans FB"/>
              <a:cs typeface="Berlin Sans FB"/>
            </a:endParaRPr>
          </a:p>
          <a:p>
            <a:pPr marL="592455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}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The function </a:t>
            </a:r>
            <a:r>
              <a:rPr sz="1800" spc="-105" dirty="0">
                <a:latin typeface="Berlin Sans FB"/>
                <a:cs typeface="Berlin Sans FB"/>
              </a:rPr>
              <a:t>name‟s </a:t>
            </a:r>
            <a:r>
              <a:rPr sz="1800" spc="-5" dirty="0">
                <a:latin typeface="Berlin Sans FB"/>
                <a:cs typeface="Berlin Sans FB"/>
              </a:rPr>
              <a:t>is</a:t>
            </a:r>
            <a:r>
              <a:rPr sz="1800" spc="-229" dirty="0">
                <a:latin typeface="Berlin Sans FB"/>
                <a:cs typeface="Berlin Sans FB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erlin Sans FB"/>
                <a:cs typeface="Berlin Sans FB"/>
              </a:rPr>
              <a:t>conversion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Berlin Sans FB"/>
                <a:cs typeface="Berlin Sans FB"/>
              </a:rPr>
              <a:t>This </a:t>
            </a:r>
            <a:r>
              <a:rPr sz="1800" spc="-5" dirty="0">
                <a:latin typeface="Berlin Sans FB"/>
                <a:cs typeface="Berlin Sans FB"/>
              </a:rPr>
              <a:t>function accepts arguments </a:t>
            </a:r>
            <a:r>
              <a:rPr sz="1800" spc="-5" dirty="0">
                <a:solidFill>
                  <a:srgbClr val="FF0000"/>
                </a:solidFill>
                <a:latin typeface="Berlin Sans FB"/>
                <a:cs typeface="Berlin Sans FB"/>
              </a:rPr>
              <a:t>celcius </a:t>
            </a:r>
            <a:r>
              <a:rPr sz="1800" spc="-5" dirty="0">
                <a:latin typeface="Berlin Sans FB"/>
                <a:cs typeface="Berlin Sans FB"/>
              </a:rPr>
              <a:t>of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type </a:t>
            </a:r>
            <a:r>
              <a:rPr sz="1800" spc="-5" dirty="0">
                <a:solidFill>
                  <a:srgbClr val="FF0000"/>
                </a:solidFill>
                <a:latin typeface="Berlin Sans FB"/>
                <a:cs typeface="Berlin Sans FB"/>
              </a:rPr>
              <a:t>float</a:t>
            </a:r>
            <a:r>
              <a:rPr sz="1800" spc="-5" dirty="0">
                <a:latin typeface="Berlin Sans FB"/>
                <a:cs typeface="Berlin Sans FB"/>
              </a:rPr>
              <a:t>. The function return </a:t>
            </a:r>
            <a:r>
              <a:rPr sz="1800" dirty="0">
                <a:latin typeface="Berlin Sans FB"/>
                <a:cs typeface="Berlin Sans FB"/>
              </a:rPr>
              <a:t>a float</a:t>
            </a:r>
            <a:r>
              <a:rPr sz="1800" spc="60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value.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15265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So, </a:t>
            </a:r>
            <a:r>
              <a:rPr sz="1800" spc="-5" dirty="0">
                <a:latin typeface="Berlin Sans FB"/>
                <a:cs typeface="Berlin Sans FB"/>
              </a:rPr>
              <a:t>when this function </a:t>
            </a:r>
            <a:r>
              <a:rPr sz="1800" spc="-10" dirty="0">
                <a:latin typeface="Berlin Sans FB"/>
                <a:cs typeface="Berlin Sans FB"/>
              </a:rPr>
              <a:t>is </a:t>
            </a:r>
            <a:r>
              <a:rPr sz="1800" dirty="0">
                <a:latin typeface="Berlin Sans FB"/>
                <a:cs typeface="Berlin Sans FB"/>
              </a:rPr>
              <a:t>called </a:t>
            </a:r>
            <a:r>
              <a:rPr sz="1800" spc="-10" dirty="0">
                <a:latin typeface="Berlin Sans FB"/>
                <a:cs typeface="Berlin Sans FB"/>
              </a:rPr>
              <a:t>in </a:t>
            </a:r>
            <a:r>
              <a:rPr sz="1800" dirty="0">
                <a:latin typeface="Berlin Sans FB"/>
                <a:cs typeface="Berlin Sans FB"/>
              </a:rPr>
              <a:t>the program, </a:t>
            </a:r>
            <a:r>
              <a:rPr sz="1800" spc="-10" dirty="0">
                <a:latin typeface="Berlin Sans FB"/>
                <a:cs typeface="Berlin Sans FB"/>
              </a:rPr>
              <a:t>it </a:t>
            </a:r>
            <a:r>
              <a:rPr sz="1800" spc="-5" dirty="0">
                <a:latin typeface="Berlin Sans FB"/>
                <a:cs typeface="Berlin Sans FB"/>
              </a:rPr>
              <a:t>will </a:t>
            </a:r>
            <a:r>
              <a:rPr sz="1800" dirty="0">
                <a:latin typeface="Berlin Sans FB"/>
                <a:cs typeface="Berlin Sans FB"/>
              </a:rPr>
              <a:t>perform </a:t>
            </a:r>
            <a:r>
              <a:rPr sz="1800" spc="-5" dirty="0">
                <a:latin typeface="Berlin Sans FB"/>
                <a:cs typeface="Berlin Sans FB"/>
              </a:rPr>
              <a:t>its </a:t>
            </a:r>
            <a:r>
              <a:rPr sz="1800" dirty="0">
                <a:latin typeface="Berlin Sans FB"/>
                <a:cs typeface="Berlin Sans FB"/>
              </a:rPr>
              <a:t>task </a:t>
            </a:r>
            <a:r>
              <a:rPr sz="1800" spc="-5" dirty="0">
                <a:latin typeface="Berlin Sans FB"/>
                <a:cs typeface="Berlin Sans FB"/>
              </a:rPr>
              <a:t>which </a:t>
            </a:r>
            <a:r>
              <a:rPr sz="1800" spc="-10" dirty="0">
                <a:latin typeface="Berlin Sans FB"/>
                <a:cs typeface="Berlin Sans FB"/>
              </a:rPr>
              <a:t>is </a:t>
            </a:r>
            <a:r>
              <a:rPr sz="1800" dirty="0">
                <a:solidFill>
                  <a:srgbClr val="FF0000"/>
                </a:solidFill>
                <a:latin typeface="Berlin Sans FB"/>
                <a:cs typeface="Berlin Sans FB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Berlin Sans FB"/>
                <a:cs typeface="Berlin Sans FB"/>
              </a:rPr>
              <a:t>convert  fahrenheit by </a:t>
            </a:r>
            <a:r>
              <a:rPr sz="1800" dirty="0">
                <a:solidFill>
                  <a:srgbClr val="FF0000"/>
                </a:solidFill>
                <a:latin typeface="Berlin Sans FB"/>
                <a:cs typeface="Berlin Sans FB"/>
              </a:rPr>
              <a:t>multiply </a:t>
            </a:r>
            <a:r>
              <a:rPr sz="1800" spc="-5" dirty="0">
                <a:solidFill>
                  <a:srgbClr val="FF0000"/>
                </a:solidFill>
                <a:latin typeface="Berlin Sans FB"/>
                <a:cs typeface="Berlin Sans FB"/>
              </a:rPr>
              <a:t>celcius with </a:t>
            </a:r>
            <a:r>
              <a:rPr sz="1800" dirty="0">
                <a:solidFill>
                  <a:srgbClr val="FF0000"/>
                </a:solidFill>
                <a:latin typeface="Berlin Sans FB"/>
                <a:cs typeface="Berlin Sans FB"/>
              </a:rPr>
              <a:t>33.8 </a:t>
            </a:r>
            <a:r>
              <a:rPr sz="1800" spc="-5" dirty="0">
                <a:latin typeface="Berlin Sans FB"/>
                <a:cs typeface="Berlin Sans FB"/>
              </a:rPr>
              <a:t>and </a:t>
            </a:r>
            <a:r>
              <a:rPr sz="1800" spc="-5" dirty="0">
                <a:solidFill>
                  <a:srgbClr val="FF0000"/>
                </a:solidFill>
                <a:latin typeface="Berlin Sans FB"/>
                <a:cs typeface="Berlin Sans FB"/>
              </a:rPr>
              <a:t>return </a:t>
            </a:r>
            <a:r>
              <a:rPr sz="1800" dirty="0">
                <a:solidFill>
                  <a:srgbClr val="FF0000"/>
                </a:solidFill>
                <a:latin typeface="Berlin Sans FB"/>
                <a:cs typeface="Berlin Sans FB"/>
              </a:rPr>
              <a:t>the result </a:t>
            </a:r>
            <a:r>
              <a:rPr sz="1800" spc="-5" dirty="0">
                <a:solidFill>
                  <a:srgbClr val="FF0000"/>
                </a:solidFill>
                <a:latin typeface="Berlin Sans FB"/>
                <a:cs typeface="Berlin Sans FB"/>
              </a:rPr>
              <a:t>of the</a:t>
            </a:r>
            <a:r>
              <a:rPr sz="1800" dirty="0">
                <a:solidFill>
                  <a:srgbClr val="FF0000"/>
                </a:solidFill>
                <a:latin typeface="Berlin Sans FB"/>
                <a:cs typeface="Berlin Sans FB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erlin Sans FB"/>
                <a:cs typeface="Berlin Sans FB"/>
              </a:rPr>
              <a:t>summation.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Note that </a:t>
            </a:r>
            <a:r>
              <a:rPr sz="1800" spc="-10" dirty="0">
                <a:latin typeface="Berlin Sans FB"/>
                <a:cs typeface="Berlin Sans FB"/>
              </a:rPr>
              <a:t>if </a:t>
            </a:r>
            <a:r>
              <a:rPr sz="1800" dirty="0">
                <a:latin typeface="Berlin Sans FB"/>
                <a:cs typeface="Berlin Sans FB"/>
              </a:rPr>
              <a:t>the </a:t>
            </a:r>
            <a:r>
              <a:rPr sz="1800" spc="-5" dirty="0">
                <a:latin typeface="Berlin Sans FB"/>
                <a:cs typeface="Berlin Sans FB"/>
              </a:rPr>
              <a:t>function </a:t>
            </a:r>
            <a:r>
              <a:rPr sz="1800" spc="-10" dirty="0">
                <a:latin typeface="Berlin Sans FB"/>
                <a:cs typeface="Berlin Sans FB"/>
              </a:rPr>
              <a:t>is </a:t>
            </a:r>
            <a:r>
              <a:rPr sz="1800" spc="-5" dirty="0">
                <a:latin typeface="Berlin Sans FB"/>
                <a:cs typeface="Berlin Sans FB"/>
              </a:rPr>
              <a:t>returning </a:t>
            </a:r>
            <a:r>
              <a:rPr sz="1800" dirty="0">
                <a:latin typeface="Berlin Sans FB"/>
                <a:cs typeface="Berlin Sans FB"/>
              </a:rPr>
              <a:t>a value, </a:t>
            </a:r>
            <a:r>
              <a:rPr sz="1800" spc="-10" dirty="0">
                <a:latin typeface="Berlin Sans FB"/>
                <a:cs typeface="Berlin Sans FB"/>
              </a:rPr>
              <a:t>it </a:t>
            </a:r>
            <a:r>
              <a:rPr sz="1800" spc="-5" dirty="0">
                <a:latin typeface="Berlin Sans FB"/>
                <a:cs typeface="Berlin Sans FB"/>
              </a:rPr>
              <a:t>needs </a:t>
            </a:r>
            <a:r>
              <a:rPr sz="1800" dirty="0">
                <a:latin typeface="Berlin Sans FB"/>
                <a:cs typeface="Berlin Sans FB"/>
              </a:rPr>
              <a:t>to use the </a:t>
            </a:r>
            <a:r>
              <a:rPr sz="1800" spc="-5" dirty="0">
                <a:latin typeface="Berlin Sans FB"/>
                <a:cs typeface="Berlin Sans FB"/>
              </a:rPr>
              <a:t>keyword</a:t>
            </a:r>
            <a:r>
              <a:rPr sz="1800" spc="30" dirty="0">
                <a:latin typeface="Berlin Sans FB"/>
                <a:cs typeface="Berlin Sans FB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erlin Sans FB"/>
                <a:cs typeface="Berlin Sans FB"/>
              </a:rPr>
              <a:t>return</a:t>
            </a:r>
            <a:r>
              <a:rPr sz="1800" spc="-5" dirty="0">
                <a:latin typeface="Berlin Sans FB"/>
                <a:cs typeface="Berlin Sans FB"/>
              </a:rPr>
              <a:t>.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39" y="0"/>
            <a:ext cx="5462016" cy="66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1357" y="141859"/>
            <a:ext cx="4724325" cy="470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7954" y="278511"/>
            <a:ext cx="138684" cy="67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6754" y="278511"/>
            <a:ext cx="138684" cy="67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0709" y="278511"/>
            <a:ext cx="145161" cy="191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1095" y="276986"/>
            <a:ext cx="132841" cy="192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1276" y="240284"/>
            <a:ext cx="247015" cy="372110"/>
          </a:xfrm>
          <a:custGeom>
            <a:avLst/>
            <a:gdLst/>
            <a:ahLst/>
            <a:cxnLst/>
            <a:rect l="l" t="t" r="r" b="b"/>
            <a:pathLst>
              <a:path w="247014" h="372109">
                <a:moveTo>
                  <a:pt x="0" y="0"/>
                </a:moveTo>
                <a:lnTo>
                  <a:pt x="55752" y="0"/>
                </a:lnTo>
                <a:lnTo>
                  <a:pt x="117094" y="170561"/>
                </a:lnTo>
                <a:lnTo>
                  <a:pt x="119124" y="176442"/>
                </a:lnTo>
                <a:lnTo>
                  <a:pt x="121046" y="182467"/>
                </a:lnTo>
                <a:lnTo>
                  <a:pt x="122898" y="188634"/>
                </a:lnTo>
                <a:lnTo>
                  <a:pt x="124713" y="194945"/>
                </a:lnTo>
                <a:lnTo>
                  <a:pt x="127067" y="187013"/>
                </a:lnTo>
                <a:lnTo>
                  <a:pt x="129730" y="179403"/>
                </a:lnTo>
                <a:lnTo>
                  <a:pt x="132679" y="172102"/>
                </a:lnTo>
                <a:lnTo>
                  <a:pt x="135889" y="165100"/>
                </a:lnTo>
                <a:lnTo>
                  <a:pt x="193928" y="0"/>
                </a:lnTo>
                <a:lnTo>
                  <a:pt x="247014" y="0"/>
                </a:lnTo>
                <a:lnTo>
                  <a:pt x="147954" y="269113"/>
                </a:lnTo>
                <a:lnTo>
                  <a:pt x="147827" y="269494"/>
                </a:lnTo>
                <a:lnTo>
                  <a:pt x="131952" y="310689"/>
                </a:lnTo>
                <a:lnTo>
                  <a:pt x="102534" y="355982"/>
                </a:lnTo>
                <a:lnTo>
                  <a:pt x="56261" y="372110"/>
                </a:lnTo>
                <a:lnTo>
                  <a:pt x="49476" y="371730"/>
                </a:lnTo>
                <a:lnTo>
                  <a:pt x="41703" y="370601"/>
                </a:lnTo>
                <a:lnTo>
                  <a:pt x="32954" y="368734"/>
                </a:lnTo>
                <a:lnTo>
                  <a:pt x="23240" y="366141"/>
                </a:lnTo>
                <a:lnTo>
                  <a:pt x="18541" y="315976"/>
                </a:lnTo>
                <a:lnTo>
                  <a:pt x="27257" y="317716"/>
                </a:lnTo>
                <a:lnTo>
                  <a:pt x="35115" y="318944"/>
                </a:lnTo>
                <a:lnTo>
                  <a:pt x="42116" y="319672"/>
                </a:lnTo>
                <a:lnTo>
                  <a:pt x="48260" y="319913"/>
                </a:lnTo>
                <a:lnTo>
                  <a:pt x="58285" y="319172"/>
                </a:lnTo>
                <a:lnTo>
                  <a:pt x="87423" y="290766"/>
                </a:lnTo>
                <a:lnTo>
                  <a:pt x="97916" y="26327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057" y="240284"/>
            <a:ext cx="219710" cy="273685"/>
          </a:xfrm>
          <a:custGeom>
            <a:avLst/>
            <a:gdLst/>
            <a:ahLst/>
            <a:cxnLst/>
            <a:rect l="l" t="t" r="r" b="b"/>
            <a:pathLst>
              <a:path w="219710" h="273684">
                <a:moveTo>
                  <a:pt x="0" y="0"/>
                </a:moveTo>
                <a:lnTo>
                  <a:pt x="53975" y="0"/>
                </a:lnTo>
                <a:lnTo>
                  <a:pt x="53975" y="147701"/>
                </a:lnTo>
                <a:lnTo>
                  <a:pt x="54145" y="163464"/>
                </a:lnTo>
                <a:lnTo>
                  <a:pt x="58993" y="201777"/>
                </a:lnTo>
                <a:lnTo>
                  <a:pt x="93729" y="225387"/>
                </a:lnTo>
                <a:lnTo>
                  <a:pt x="102234" y="225933"/>
                </a:lnTo>
                <a:lnTo>
                  <a:pt x="113573" y="224934"/>
                </a:lnTo>
                <a:lnTo>
                  <a:pt x="154376" y="199913"/>
                </a:lnTo>
                <a:lnTo>
                  <a:pt x="165734" y="142621"/>
                </a:lnTo>
                <a:lnTo>
                  <a:pt x="165734" y="0"/>
                </a:lnTo>
                <a:lnTo>
                  <a:pt x="219582" y="0"/>
                </a:lnTo>
                <a:lnTo>
                  <a:pt x="219582" y="267589"/>
                </a:lnTo>
                <a:lnTo>
                  <a:pt x="170306" y="267589"/>
                </a:lnTo>
                <a:lnTo>
                  <a:pt x="170306" y="238506"/>
                </a:lnTo>
                <a:lnTo>
                  <a:pt x="154707" y="253914"/>
                </a:lnTo>
                <a:lnTo>
                  <a:pt x="136667" y="264906"/>
                </a:lnTo>
                <a:lnTo>
                  <a:pt x="116175" y="271492"/>
                </a:lnTo>
                <a:lnTo>
                  <a:pt x="93217" y="273685"/>
                </a:lnTo>
                <a:lnTo>
                  <a:pt x="79285" y="272853"/>
                </a:lnTo>
                <a:lnTo>
                  <a:pt x="40512" y="260477"/>
                </a:lnTo>
                <a:lnTo>
                  <a:pt x="8127" y="224028"/>
                </a:lnTo>
                <a:lnTo>
                  <a:pt x="502" y="181933"/>
                </a:lnTo>
                <a:lnTo>
                  <a:pt x="0" y="1647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0340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848" y="0"/>
                </a:lnTo>
                <a:lnTo>
                  <a:pt x="53848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5141" y="240284"/>
            <a:ext cx="219710" cy="273685"/>
          </a:xfrm>
          <a:custGeom>
            <a:avLst/>
            <a:gdLst/>
            <a:ahLst/>
            <a:cxnLst/>
            <a:rect l="l" t="t" r="r" b="b"/>
            <a:pathLst>
              <a:path w="219710" h="273684">
                <a:moveTo>
                  <a:pt x="0" y="0"/>
                </a:moveTo>
                <a:lnTo>
                  <a:pt x="53975" y="0"/>
                </a:lnTo>
                <a:lnTo>
                  <a:pt x="53975" y="147701"/>
                </a:lnTo>
                <a:lnTo>
                  <a:pt x="54145" y="163464"/>
                </a:lnTo>
                <a:lnTo>
                  <a:pt x="58993" y="201777"/>
                </a:lnTo>
                <a:lnTo>
                  <a:pt x="93729" y="225387"/>
                </a:lnTo>
                <a:lnTo>
                  <a:pt x="102234" y="225933"/>
                </a:lnTo>
                <a:lnTo>
                  <a:pt x="113573" y="224934"/>
                </a:lnTo>
                <a:lnTo>
                  <a:pt x="154376" y="199913"/>
                </a:lnTo>
                <a:lnTo>
                  <a:pt x="165734" y="142621"/>
                </a:lnTo>
                <a:lnTo>
                  <a:pt x="165734" y="0"/>
                </a:lnTo>
                <a:lnTo>
                  <a:pt x="219582" y="0"/>
                </a:lnTo>
                <a:lnTo>
                  <a:pt x="219582" y="267589"/>
                </a:lnTo>
                <a:lnTo>
                  <a:pt x="170306" y="267589"/>
                </a:lnTo>
                <a:lnTo>
                  <a:pt x="170306" y="238506"/>
                </a:lnTo>
                <a:lnTo>
                  <a:pt x="154707" y="253914"/>
                </a:lnTo>
                <a:lnTo>
                  <a:pt x="136667" y="264906"/>
                </a:lnTo>
                <a:lnTo>
                  <a:pt x="116175" y="271492"/>
                </a:lnTo>
                <a:lnTo>
                  <a:pt x="93217" y="273685"/>
                </a:lnTo>
                <a:lnTo>
                  <a:pt x="79285" y="272853"/>
                </a:lnTo>
                <a:lnTo>
                  <a:pt x="40512" y="260477"/>
                </a:lnTo>
                <a:lnTo>
                  <a:pt x="8127" y="224028"/>
                </a:lnTo>
                <a:lnTo>
                  <a:pt x="502" y="181933"/>
                </a:lnTo>
                <a:lnTo>
                  <a:pt x="0" y="1647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1602" y="234441"/>
            <a:ext cx="224154" cy="280035"/>
          </a:xfrm>
          <a:custGeom>
            <a:avLst/>
            <a:gdLst/>
            <a:ahLst/>
            <a:cxnLst/>
            <a:rect l="l" t="t" r="r" b="b"/>
            <a:pathLst>
              <a:path w="224154" h="280034">
                <a:moveTo>
                  <a:pt x="106933" y="0"/>
                </a:moveTo>
                <a:lnTo>
                  <a:pt x="149605" y="4778"/>
                </a:lnTo>
                <a:lnTo>
                  <a:pt x="194252" y="30273"/>
                </a:lnTo>
                <a:lnTo>
                  <a:pt x="214629" y="81279"/>
                </a:lnTo>
                <a:lnTo>
                  <a:pt x="162432" y="87883"/>
                </a:lnTo>
                <a:lnTo>
                  <a:pt x="160198" y="77049"/>
                </a:lnTo>
                <a:lnTo>
                  <a:pt x="156749" y="67976"/>
                </a:lnTo>
                <a:lnTo>
                  <a:pt x="121158" y="46188"/>
                </a:lnTo>
                <a:lnTo>
                  <a:pt x="110108" y="45592"/>
                </a:lnTo>
                <a:lnTo>
                  <a:pt x="98938" y="46049"/>
                </a:lnTo>
                <a:lnTo>
                  <a:pt x="59436" y="65024"/>
                </a:lnTo>
                <a:lnTo>
                  <a:pt x="59436" y="73913"/>
                </a:lnTo>
                <a:lnTo>
                  <a:pt x="59436" y="82168"/>
                </a:lnTo>
                <a:lnTo>
                  <a:pt x="96571" y="102522"/>
                </a:lnTo>
                <a:lnTo>
                  <a:pt x="131964" y="111998"/>
                </a:lnTo>
                <a:lnTo>
                  <a:pt x="150685" y="116903"/>
                </a:lnTo>
                <a:lnTo>
                  <a:pt x="188458" y="130502"/>
                </a:lnTo>
                <a:lnTo>
                  <a:pt x="217243" y="158533"/>
                </a:lnTo>
                <a:lnTo>
                  <a:pt x="224154" y="192912"/>
                </a:lnTo>
                <a:lnTo>
                  <a:pt x="222297" y="210611"/>
                </a:lnTo>
                <a:lnTo>
                  <a:pt x="194437" y="254634"/>
                </a:lnTo>
                <a:lnTo>
                  <a:pt x="159750" y="273319"/>
                </a:lnTo>
                <a:lnTo>
                  <a:pt x="115443" y="279526"/>
                </a:lnTo>
                <a:lnTo>
                  <a:pt x="91370" y="278167"/>
                </a:lnTo>
                <a:lnTo>
                  <a:pt x="51417" y="267257"/>
                </a:lnTo>
                <a:lnTo>
                  <a:pt x="12160" y="229171"/>
                </a:lnTo>
                <a:lnTo>
                  <a:pt x="0" y="187324"/>
                </a:lnTo>
                <a:lnTo>
                  <a:pt x="52831" y="179958"/>
                </a:lnTo>
                <a:lnTo>
                  <a:pt x="55449" y="193627"/>
                </a:lnTo>
                <a:lnTo>
                  <a:pt x="59483" y="205104"/>
                </a:lnTo>
                <a:lnTo>
                  <a:pt x="90106" y="230631"/>
                </a:lnTo>
                <a:lnTo>
                  <a:pt x="114934" y="233679"/>
                </a:lnTo>
                <a:lnTo>
                  <a:pt x="127607" y="233011"/>
                </a:lnTo>
                <a:lnTo>
                  <a:pt x="165861" y="211169"/>
                </a:lnTo>
                <a:lnTo>
                  <a:pt x="169291" y="197357"/>
                </a:lnTo>
                <a:lnTo>
                  <a:pt x="169291" y="191007"/>
                </a:lnTo>
                <a:lnTo>
                  <a:pt x="130238" y="167766"/>
                </a:lnTo>
                <a:lnTo>
                  <a:pt x="97154" y="159384"/>
                </a:lnTo>
                <a:lnTo>
                  <a:pt x="72983" y="152717"/>
                </a:lnTo>
                <a:lnTo>
                  <a:pt x="37308" y="136524"/>
                </a:lnTo>
                <a:lnTo>
                  <a:pt x="11668" y="104997"/>
                </a:lnTo>
                <a:lnTo>
                  <a:pt x="6984" y="78993"/>
                </a:lnTo>
                <a:lnTo>
                  <a:pt x="8697" y="62442"/>
                </a:lnTo>
                <a:lnTo>
                  <a:pt x="34290" y="22098"/>
                </a:lnTo>
                <a:lnTo>
                  <a:pt x="85457" y="1381"/>
                </a:lnTo>
                <a:lnTo>
                  <a:pt x="10693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42202" y="234441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4" h="280034">
                <a:moveTo>
                  <a:pt x="125983" y="0"/>
                </a:moveTo>
                <a:lnTo>
                  <a:pt x="168792" y="7286"/>
                </a:lnTo>
                <a:lnTo>
                  <a:pt x="207946" y="30464"/>
                </a:lnTo>
                <a:lnTo>
                  <a:pt x="237315" y="74761"/>
                </a:lnTo>
                <a:lnTo>
                  <a:pt x="246840" y="124049"/>
                </a:lnTo>
                <a:lnTo>
                  <a:pt x="248030" y="155574"/>
                </a:lnTo>
                <a:lnTo>
                  <a:pt x="54863" y="155574"/>
                </a:lnTo>
                <a:lnTo>
                  <a:pt x="57221" y="172555"/>
                </a:lnTo>
                <a:lnTo>
                  <a:pt x="77724" y="212470"/>
                </a:lnTo>
                <a:lnTo>
                  <a:pt x="113871" y="232348"/>
                </a:lnTo>
                <a:lnTo>
                  <a:pt x="128397" y="233679"/>
                </a:lnTo>
                <a:lnTo>
                  <a:pt x="139561" y="232916"/>
                </a:lnTo>
                <a:lnTo>
                  <a:pt x="174910" y="214239"/>
                </a:lnTo>
                <a:lnTo>
                  <a:pt x="192913" y="180466"/>
                </a:lnTo>
                <a:lnTo>
                  <a:pt x="246506" y="186816"/>
                </a:lnTo>
                <a:lnTo>
                  <a:pt x="230203" y="228060"/>
                </a:lnTo>
                <a:lnTo>
                  <a:pt x="204470" y="256920"/>
                </a:lnTo>
                <a:lnTo>
                  <a:pt x="170195" y="273891"/>
                </a:lnTo>
                <a:lnTo>
                  <a:pt x="128397" y="279526"/>
                </a:lnTo>
                <a:lnTo>
                  <a:pt x="99847" y="277215"/>
                </a:lnTo>
                <a:lnTo>
                  <a:pt x="52655" y="258685"/>
                </a:lnTo>
                <a:lnTo>
                  <a:pt x="19127" y="222277"/>
                </a:lnTo>
                <a:lnTo>
                  <a:pt x="2121" y="171898"/>
                </a:lnTo>
                <a:lnTo>
                  <a:pt x="0" y="141731"/>
                </a:lnTo>
                <a:lnTo>
                  <a:pt x="2069" y="111754"/>
                </a:lnTo>
                <a:lnTo>
                  <a:pt x="18591" y="60561"/>
                </a:lnTo>
                <a:lnTo>
                  <a:pt x="51188" y="22127"/>
                </a:lnTo>
                <a:lnTo>
                  <a:pt x="97670" y="2454"/>
                </a:lnTo>
                <a:lnTo>
                  <a:pt x="12598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3089" y="234441"/>
            <a:ext cx="234315" cy="372745"/>
          </a:xfrm>
          <a:custGeom>
            <a:avLst/>
            <a:gdLst/>
            <a:ahLst/>
            <a:cxnLst/>
            <a:rect l="l" t="t" r="r" b="b"/>
            <a:pathLst>
              <a:path w="234314" h="372745">
                <a:moveTo>
                  <a:pt x="119380" y="0"/>
                </a:moveTo>
                <a:lnTo>
                  <a:pt x="167036" y="9620"/>
                </a:lnTo>
                <a:lnTo>
                  <a:pt x="203453" y="38480"/>
                </a:lnTo>
                <a:lnTo>
                  <a:pt x="226488" y="82486"/>
                </a:lnTo>
                <a:lnTo>
                  <a:pt x="234187" y="137540"/>
                </a:lnTo>
                <a:lnTo>
                  <a:pt x="232068" y="168302"/>
                </a:lnTo>
                <a:lnTo>
                  <a:pt x="215114" y="220015"/>
                </a:lnTo>
                <a:lnTo>
                  <a:pt x="182324" y="257827"/>
                </a:lnTo>
                <a:lnTo>
                  <a:pt x="140414" y="277119"/>
                </a:lnTo>
                <a:lnTo>
                  <a:pt x="116459" y="279526"/>
                </a:lnTo>
                <a:lnTo>
                  <a:pt x="98049" y="277953"/>
                </a:lnTo>
                <a:lnTo>
                  <a:pt x="81486" y="273224"/>
                </a:lnTo>
                <a:lnTo>
                  <a:pt x="66756" y="265328"/>
                </a:lnTo>
                <a:lnTo>
                  <a:pt x="53848" y="254253"/>
                </a:lnTo>
                <a:lnTo>
                  <a:pt x="53848" y="372617"/>
                </a:lnTo>
                <a:lnTo>
                  <a:pt x="0" y="372617"/>
                </a:lnTo>
                <a:lnTo>
                  <a:pt x="0" y="5841"/>
                </a:lnTo>
                <a:lnTo>
                  <a:pt x="50037" y="5841"/>
                </a:lnTo>
                <a:lnTo>
                  <a:pt x="50037" y="29336"/>
                </a:lnTo>
                <a:lnTo>
                  <a:pt x="63515" y="16502"/>
                </a:lnTo>
                <a:lnTo>
                  <a:pt x="79565" y="7334"/>
                </a:lnTo>
                <a:lnTo>
                  <a:pt x="98186" y="1833"/>
                </a:lnTo>
                <a:lnTo>
                  <a:pt x="11938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6225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364" y="0"/>
                </a:moveTo>
                <a:lnTo>
                  <a:pt x="168783" y="7619"/>
                </a:lnTo>
                <a:lnTo>
                  <a:pt x="202057" y="31114"/>
                </a:lnTo>
                <a:lnTo>
                  <a:pt x="218630" y="73368"/>
                </a:lnTo>
                <a:lnTo>
                  <a:pt x="220345" y="109854"/>
                </a:lnTo>
                <a:lnTo>
                  <a:pt x="220345" y="273430"/>
                </a:lnTo>
                <a:lnTo>
                  <a:pt x="166115" y="273430"/>
                </a:lnTo>
                <a:lnTo>
                  <a:pt x="166115" y="111759"/>
                </a:lnTo>
                <a:lnTo>
                  <a:pt x="165326" y="94571"/>
                </a:lnTo>
                <a:lnTo>
                  <a:pt x="146264" y="55052"/>
                </a:lnTo>
                <a:lnTo>
                  <a:pt x="117475" y="47498"/>
                </a:lnTo>
                <a:lnTo>
                  <a:pt x="108565" y="48045"/>
                </a:lnTo>
                <a:lnTo>
                  <a:pt x="69611" y="66817"/>
                </a:lnTo>
                <a:lnTo>
                  <a:pt x="54274" y="113135"/>
                </a:lnTo>
                <a:lnTo>
                  <a:pt x="53848" y="127634"/>
                </a:lnTo>
                <a:lnTo>
                  <a:pt x="53848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29" y="5841"/>
                </a:lnTo>
                <a:lnTo>
                  <a:pt x="49529" y="33019"/>
                </a:lnTo>
                <a:lnTo>
                  <a:pt x="55532" y="26588"/>
                </a:lnTo>
                <a:lnTo>
                  <a:pt x="88235" y="6268"/>
                </a:lnTo>
                <a:lnTo>
                  <a:pt x="112861" y="692"/>
                </a:lnTo>
                <a:lnTo>
                  <a:pt x="1263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3632" y="234441"/>
            <a:ext cx="150495" cy="273685"/>
          </a:xfrm>
          <a:custGeom>
            <a:avLst/>
            <a:gdLst/>
            <a:ahLst/>
            <a:cxnLst/>
            <a:rect l="l" t="t" r="r" b="b"/>
            <a:pathLst>
              <a:path w="150495" h="273684">
                <a:moveTo>
                  <a:pt x="100329" y="0"/>
                </a:moveTo>
                <a:lnTo>
                  <a:pt x="112400" y="1047"/>
                </a:lnTo>
                <a:lnTo>
                  <a:pt x="124793" y="4190"/>
                </a:lnTo>
                <a:lnTo>
                  <a:pt x="137495" y="9429"/>
                </a:lnTo>
                <a:lnTo>
                  <a:pt x="150494" y="16763"/>
                </a:lnTo>
                <a:lnTo>
                  <a:pt x="132968" y="64007"/>
                </a:lnTo>
                <a:lnTo>
                  <a:pt x="123160" y="59914"/>
                </a:lnTo>
                <a:lnTo>
                  <a:pt x="114125" y="56975"/>
                </a:lnTo>
                <a:lnTo>
                  <a:pt x="105876" y="55203"/>
                </a:lnTo>
                <a:lnTo>
                  <a:pt x="98425" y="54609"/>
                </a:lnTo>
                <a:lnTo>
                  <a:pt x="88300" y="55852"/>
                </a:lnTo>
                <a:lnTo>
                  <a:pt x="60330" y="85895"/>
                </a:lnTo>
                <a:lnTo>
                  <a:pt x="53847" y="133222"/>
                </a:lnTo>
                <a:lnTo>
                  <a:pt x="53847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910" y="5841"/>
                </a:lnTo>
                <a:lnTo>
                  <a:pt x="49910" y="31114"/>
                </a:lnTo>
                <a:lnTo>
                  <a:pt x="60432" y="17466"/>
                </a:lnTo>
                <a:lnTo>
                  <a:pt x="72358" y="7747"/>
                </a:lnTo>
                <a:lnTo>
                  <a:pt x="85665" y="1932"/>
                </a:lnTo>
                <a:lnTo>
                  <a:pt x="1003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61002" y="234441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4" y="0"/>
                </a:moveTo>
                <a:lnTo>
                  <a:pt x="168792" y="7286"/>
                </a:lnTo>
                <a:lnTo>
                  <a:pt x="207946" y="30464"/>
                </a:lnTo>
                <a:lnTo>
                  <a:pt x="237315" y="74761"/>
                </a:lnTo>
                <a:lnTo>
                  <a:pt x="246840" y="124049"/>
                </a:lnTo>
                <a:lnTo>
                  <a:pt x="248031" y="155574"/>
                </a:lnTo>
                <a:lnTo>
                  <a:pt x="54863" y="155574"/>
                </a:lnTo>
                <a:lnTo>
                  <a:pt x="57221" y="172555"/>
                </a:lnTo>
                <a:lnTo>
                  <a:pt x="77724" y="212470"/>
                </a:lnTo>
                <a:lnTo>
                  <a:pt x="113871" y="232348"/>
                </a:lnTo>
                <a:lnTo>
                  <a:pt x="128397" y="233679"/>
                </a:lnTo>
                <a:lnTo>
                  <a:pt x="139561" y="232916"/>
                </a:lnTo>
                <a:lnTo>
                  <a:pt x="174910" y="214239"/>
                </a:lnTo>
                <a:lnTo>
                  <a:pt x="192912" y="180466"/>
                </a:lnTo>
                <a:lnTo>
                  <a:pt x="246507" y="186816"/>
                </a:lnTo>
                <a:lnTo>
                  <a:pt x="230203" y="228060"/>
                </a:lnTo>
                <a:lnTo>
                  <a:pt x="204470" y="256920"/>
                </a:lnTo>
                <a:lnTo>
                  <a:pt x="170195" y="273891"/>
                </a:lnTo>
                <a:lnTo>
                  <a:pt x="128397" y="279526"/>
                </a:lnTo>
                <a:lnTo>
                  <a:pt x="99847" y="277215"/>
                </a:lnTo>
                <a:lnTo>
                  <a:pt x="52655" y="258685"/>
                </a:lnTo>
                <a:lnTo>
                  <a:pt x="19127" y="222277"/>
                </a:lnTo>
                <a:lnTo>
                  <a:pt x="2121" y="171898"/>
                </a:lnTo>
                <a:lnTo>
                  <a:pt x="0" y="141731"/>
                </a:lnTo>
                <a:lnTo>
                  <a:pt x="2069" y="111754"/>
                </a:lnTo>
                <a:lnTo>
                  <a:pt x="18591" y="60561"/>
                </a:lnTo>
                <a:lnTo>
                  <a:pt x="51188" y="22127"/>
                </a:lnTo>
                <a:lnTo>
                  <a:pt x="97670" y="2454"/>
                </a:lnTo>
                <a:lnTo>
                  <a:pt x="12598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2759" y="234441"/>
            <a:ext cx="150495" cy="273685"/>
          </a:xfrm>
          <a:custGeom>
            <a:avLst/>
            <a:gdLst/>
            <a:ahLst/>
            <a:cxnLst/>
            <a:rect l="l" t="t" r="r" b="b"/>
            <a:pathLst>
              <a:path w="150495" h="273684">
                <a:moveTo>
                  <a:pt x="100329" y="0"/>
                </a:moveTo>
                <a:lnTo>
                  <a:pt x="112400" y="1047"/>
                </a:lnTo>
                <a:lnTo>
                  <a:pt x="124793" y="4190"/>
                </a:lnTo>
                <a:lnTo>
                  <a:pt x="137495" y="9429"/>
                </a:lnTo>
                <a:lnTo>
                  <a:pt x="150494" y="16763"/>
                </a:lnTo>
                <a:lnTo>
                  <a:pt x="132968" y="64007"/>
                </a:lnTo>
                <a:lnTo>
                  <a:pt x="123160" y="59914"/>
                </a:lnTo>
                <a:lnTo>
                  <a:pt x="114125" y="56975"/>
                </a:lnTo>
                <a:lnTo>
                  <a:pt x="105876" y="55203"/>
                </a:lnTo>
                <a:lnTo>
                  <a:pt x="98425" y="54609"/>
                </a:lnTo>
                <a:lnTo>
                  <a:pt x="88300" y="55852"/>
                </a:lnTo>
                <a:lnTo>
                  <a:pt x="60330" y="85895"/>
                </a:lnTo>
                <a:lnTo>
                  <a:pt x="53848" y="133222"/>
                </a:lnTo>
                <a:lnTo>
                  <a:pt x="53848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911" y="5841"/>
                </a:lnTo>
                <a:lnTo>
                  <a:pt x="49911" y="31114"/>
                </a:lnTo>
                <a:lnTo>
                  <a:pt x="60432" y="17466"/>
                </a:lnTo>
                <a:lnTo>
                  <a:pt x="72358" y="7747"/>
                </a:lnTo>
                <a:lnTo>
                  <a:pt x="85665" y="1932"/>
                </a:lnTo>
                <a:lnTo>
                  <a:pt x="1003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7089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364" y="0"/>
                </a:moveTo>
                <a:lnTo>
                  <a:pt x="168783" y="7619"/>
                </a:lnTo>
                <a:lnTo>
                  <a:pt x="202057" y="31114"/>
                </a:lnTo>
                <a:lnTo>
                  <a:pt x="218630" y="73368"/>
                </a:lnTo>
                <a:lnTo>
                  <a:pt x="220345" y="109854"/>
                </a:lnTo>
                <a:lnTo>
                  <a:pt x="220345" y="273430"/>
                </a:lnTo>
                <a:lnTo>
                  <a:pt x="166115" y="273430"/>
                </a:lnTo>
                <a:lnTo>
                  <a:pt x="166115" y="111759"/>
                </a:lnTo>
                <a:lnTo>
                  <a:pt x="165326" y="94571"/>
                </a:lnTo>
                <a:lnTo>
                  <a:pt x="146264" y="55052"/>
                </a:lnTo>
                <a:lnTo>
                  <a:pt x="117475" y="47498"/>
                </a:lnTo>
                <a:lnTo>
                  <a:pt x="108565" y="48045"/>
                </a:lnTo>
                <a:lnTo>
                  <a:pt x="69611" y="66817"/>
                </a:lnTo>
                <a:lnTo>
                  <a:pt x="54274" y="113135"/>
                </a:lnTo>
                <a:lnTo>
                  <a:pt x="53848" y="127634"/>
                </a:lnTo>
                <a:lnTo>
                  <a:pt x="53848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30" y="5841"/>
                </a:lnTo>
                <a:lnTo>
                  <a:pt x="49530" y="33019"/>
                </a:lnTo>
                <a:lnTo>
                  <a:pt x="55532" y="26588"/>
                </a:lnTo>
                <a:lnTo>
                  <a:pt x="88235" y="6268"/>
                </a:lnTo>
                <a:lnTo>
                  <a:pt x="112861" y="692"/>
                </a:lnTo>
                <a:lnTo>
                  <a:pt x="1263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369" y="234441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29" y="0"/>
                </a:moveTo>
                <a:lnTo>
                  <a:pt x="175450" y="8858"/>
                </a:lnTo>
                <a:lnTo>
                  <a:pt x="216026" y="35432"/>
                </a:lnTo>
                <a:lnTo>
                  <a:pt x="242887" y="78295"/>
                </a:lnTo>
                <a:lnTo>
                  <a:pt x="251840" y="135635"/>
                </a:lnTo>
                <a:lnTo>
                  <a:pt x="249414" y="171930"/>
                </a:lnTo>
                <a:lnTo>
                  <a:pt x="230034" y="227468"/>
                </a:lnTo>
                <a:lnTo>
                  <a:pt x="193077" y="261096"/>
                </a:lnTo>
                <a:lnTo>
                  <a:pt x="149401" y="277479"/>
                </a:lnTo>
                <a:lnTo>
                  <a:pt x="125729" y="279526"/>
                </a:lnTo>
                <a:lnTo>
                  <a:pt x="101133" y="277429"/>
                </a:lnTo>
                <a:lnTo>
                  <a:pt x="56989" y="260613"/>
                </a:lnTo>
                <a:lnTo>
                  <a:pt x="21056" y="226603"/>
                </a:lnTo>
                <a:lnTo>
                  <a:pt x="2335" y="173541"/>
                </a:lnTo>
                <a:lnTo>
                  <a:pt x="0" y="139699"/>
                </a:lnTo>
                <a:lnTo>
                  <a:pt x="2262" y="106842"/>
                </a:lnTo>
                <a:lnTo>
                  <a:pt x="20359" y="54367"/>
                </a:lnTo>
                <a:lnTo>
                  <a:pt x="55364" y="19556"/>
                </a:lnTo>
                <a:lnTo>
                  <a:pt x="100131" y="2168"/>
                </a:lnTo>
                <a:lnTo>
                  <a:pt x="1257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8733" y="234441"/>
            <a:ext cx="235585" cy="280035"/>
          </a:xfrm>
          <a:custGeom>
            <a:avLst/>
            <a:gdLst/>
            <a:ahLst/>
            <a:cxnLst/>
            <a:rect l="l" t="t" r="r" b="b"/>
            <a:pathLst>
              <a:path w="235585" h="280034">
                <a:moveTo>
                  <a:pt x="122301" y="0"/>
                </a:moveTo>
                <a:lnTo>
                  <a:pt x="160893" y="5429"/>
                </a:lnTo>
                <a:lnTo>
                  <a:pt x="207198" y="34220"/>
                </a:lnTo>
                <a:lnTo>
                  <a:pt x="225625" y="68562"/>
                </a:lnTo>
                <a:lnTo>
                  <a:pt x="230505" y="90424"/>
                </a:lnTo>
                <a:lnTo>
                  <a:pt x="179324" y="97789"/>
                </a:lnTo>
                <a:lnTo>
                  <a:pt x="175250" y="84695"/>
                </a:lnTo>
                <a:lnTo>
                  <a:pt x="170449" y="73612"/>
                </a:lnTo>
                <a:lnTo>
                  <a:pt x="134209" y="46333"/>
                </a:lnTo>
                <a:lnTo>
                  <a:pt x="124206" y="45592"/>
                </a:lnTo>
                <a:lnTo>
                  <a:pt x="108253" y="47115"/>
                </a:lnTo>
                <a:lnTo>
                  <a:pt x="72517" y="69850"/>
                </a:lnTo>
                <a:lnTo>
                  <a:pt x="55961" y="118034"/>
                </a:lnTo>
                <a:lnTo>
                  <a:pt x="54864" y="139318"/>
                </a:lnTo>
                <a:lnTo>
                  <a:pt x="55937" y="161008"/>
                </a:lnTo>
                <a:lnTo>
                  <a:pt x="72136" y="209549"/>
                </a:lnTo>
                <a:lnTo>
                  <a:pt x="106551" y="232177"/>
                </a:lnTo>
                <a:lnTo>
                  <a:pt x="121793" y="233679"/>
                </a:lnTo>
                <a:lnTo>
                  <a:pt x="134149" y="232751"/>
                </a:lnTo>
                <a:lnTo>
                  <a:pt x="169527" y="210149"/>
                </a:lnTo>
                <a:lnTo>
                  <a:pt x="182118" y="169036"/>
                </a:lnTo>
                <a:lnTo>
                  <a:pt x="235204" y="175132"/>
                </a:lnTo>
                <a:lnTo>
                  <a:pt x="220535" y="223329"/>
                </a:lnTo>
                <a:lnTo>
                  <a:pt x="194437" y="255523"/>
                </a:lnTo>
                <a:lnTo>
                  <a:pt x="160464" y="273526"/>
                </a:lnTo>
                <a:lnTo>
                  <a:pt x="122301" y="279526"/>
                </a:lnTo>
                <a:lnTo>
                  <a:pt x="94724" y="277141"/>
                </a:lnTo>
                <a:lnTo>
                  <a:pt x="49524" y="257988"/>
                </a:lnTo>
                <a:lnTo>
                  <a:pt x="17948" y="220503"/>
                </a:lnTo>
                <a:lnTo>
                  <a:pt x="1998" y="170021"/>
                </a:lnTo>
                <a:lnTo>
                  <a:pt x="0" y="140207"/>
                </a:lnTo>
                <a:lnTo>
                  <a:pt x="1143" y="115655"/>
                </a:lnTo>
                <a:lnTo>
                  <a:pt x="10287" y="74074"/>
                </a:lnTo>
                <a:lnTo>
                  <a:pt x="38957" y="30257"/>
                </a:lnTo>
                <a:lnTo>
                  <a:pt x="78366" y="7179"/>
                </a:lnTo>
                <a:lnTo>
                  <a:pt x="107322" y="789"/>
                </a:lnTo>
                <a:lnTo>
                  <a:pt x="12230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9620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4" h="273684">
                <a:moveTo>
                  <a:pt x="126365" y="0"/>
                </a:moveTo>
                <a:lnTo>
                  <a:pt x="168783" y="7619"/>
                </a:lnTo>
                <a:lnTo>
                  <a:pt x="202056" y="31114"/>
                </a:lnTo>
                <a:lnTo>
                  <a:pt x="218630" y="73368"/>
                </a:lnTo>
                <a:lnTo>
                  <a:pt x="220345" y="109854"/>
                </a:lnTo>
                <a:lnTo>
                  <a:pt x="220345" y="273430"/>
                </a:lnTo>
                <a:lnTo>
                  <a:pt x="166116" y="273430"/>
                </a:lnTo>
                <a:lnTo>
                  <a:pt x="166116" y="111759"/>
                </a:lnTo>
                <a:lnTo>
                  <a:pt x="165326" y="94571"/>
                </a:lnTo>
                <a:lnTo>
                  <a:pt x="146264" y="55052"/>
                </a:lnTo>
                <a:lnTo>
                  <a:pt x="117475" y="47498"/>
                </a:lnTo>
                <a:lnTo>
                  <a:pt x="108565" y="48045"/>
                </a:lnTo>
                <a:lnTo>
                  <a:pt x="69611" y="66817"/>
                </a:lnTo>
                <a:lnTo>
                  <a:pt x="54274" y="113135"/>
                </a:lnTo>
                <a:lnTo>
                  <a:pt x="53848" y="127634"/>
                </a:lnTo>
                <a:lnTo>
                  <a:pt x="53848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30" y="5841"/>
                </a:lnTo>
                <a:lnTo>
                  <a:pt x="49530" y="33019"/>
                </a:lnTo>
                <a:lnTo>
                  <a:pt x="55532" y="26588"/>
                </a:lnTo>
                <a:lnTo>
                  <a:pt x="88235" y="6268"/>
                </a:lnTo>
                <a:lnTo>
                  <a:pt x="112861" y="692"/>
                </a:lnTo>
                <a:lnTo>
                  <a:pt x="12636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48528" y="14960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677"/>
                </a:lnTo>
                <a:lnTo>
                  <a:pt x="129412" y="90677"/>
                </a:lnTo>
                <a:lnTo>
                  <a:pt x="129412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1" y="300736"/>
                </a:lnTo>
                <a:lnTo>
                  <a:pt x="88773" y="304800"/>
                </a:lnTo>
                <a:lnTo>
                  <a:pt x="90805" y="308864"/>
                </a:lnTo>
                <a:lnTo>
                  <a:pt x="96138" y="311023"/>
                </a:lnTo>
                <a:lnTo>
                  <a:pt x="104775" y="311023"/>
                </a:lnTo>
                <a:lnTo>
                  <a:pt x="110998" y="311023"/>
                </a:lnTo>
                <a:lnTo>
                  <a:pt x="118872" y="310388"/>
                </a:lnTo>
                <a:lnTo>
                  <a:pt x="128524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13" y="361003"/>
                </a:lnTo>
                <a:lnTo>
                  <a:pt x="46051" y="344620"/>
                </a:lnTo>
                <a:lnTo>
                  <a:pt x="32639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677"/>
                </a:lnTo>
                <a:lnTo>
                  <a:pt x="31876" y="90677"/>
                </a:lnTo>
                <a:lnTo>
                  <a:pt x="31876" y="28701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33544" y="14960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677"/>
                </a:lnTo>
                <a:lnTo>
                  <a:pt x="129412" y="90677"/>
                </a:lnTo>
                <a:lnTo>
                  <a:pt x="129412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0" y="300736"/>
                </a:lnTo>
                <a:lnTo>
                  <a:pt x="88772" y="304800"/>
                </a:lnTo>
                <a:lnTo>
                  <a:pt x="90804" y="308864"/>
                </a:lnTo>
                <a:lnTo>
                  <a:pt x="96138" y="311023"/>
                </a:lnTo>
                <a:lnTo>
                  <a:pt x="104775" y="311023"/>
                </a:lnTo>
                <a:lnTo>
                  <a:pt x="110997" y="311023"/>
                </a:lnTo>
                <a:lnTo>
                  <a:pt x="118871" y="310388"/>
                </a:lnTo>
                <a:lnTo>
                  <a:pt x="128523" y="308991"/>
                </a:lnTo>
                <a:lnTo>
                  <a:pt x="135508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5" y="361696"/>
                </a:lnTo>
                <a:lnTo>
                  <a:pt x="83313" y="361003"/>
                </a:lnTo>
                <a:lnTo>
                  <a:pt x="46051" y="344620"/>
                </a:lnTo>
                <a:lnTo>
                  <a:pt x="32638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677"/>
                </a:lnTo>
                <a:lnTo>
                  <a:pt x="31876" y="90677"/>
                </a:lnTo>
                <a:lnTo>
                  <a:pt x="31876" y="28701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3844" y="14960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677"/>
                </a:lnTo>
                <a:lnTo>
                  <a:pt x="129412" y="90677"/>
                </a:lnTo>
                <a:lnTo>
                  <a:pt x="129412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0" y="300736"/>
                </a:lnTo>
                <a:lnTo>
                  <a:pt x="88772" y="304800"/>
                </a:lnTo>
                <a:lnTo>
                  <a:pt x="90804" y="308864"/>
                </a:lnTo>
                <a:lnTo>
                  <a:pt x="96138" y="311023"/>
                </a:lnTo>
                <a:lnTo>
                  <a:pt x="104775" y="311023"/>
                </a:lnTo>
                <a:lnTo>
                  <a:pt x="110997" y="311023"/>
                </a:lnTo>
                <a:lnTo>
                  <a:pt x="118871" y="310388"/>
                </a:lnTo>
                <a:lnTo>
                  <a:pt x="128523" y="308991"/>
                </a:lnTo>
                <a:lnTo>
                  <a:pt x="135508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5" y="361696"/>
                </a:lnTo>
                <a:lnTo>
                  <a:pt x="83313" y="361003"/>
                </a:lnTo>
                <a:lnTo>
                  <a:pt x="46051" y="344620"/>
                </a:lnTo>
                <a:lnTo>
                  <a:pt x="32638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677"/>
                </a:lnTo>
                <a:lnTo>
                  <a:pt x="31876" y="90677"/>
                </a:lnTo>
                <a:lnTo>
                  <a:pt x="31876" y="28701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0340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848" y="0"/>
                </a:lnTo>
                <a:lnTo>
                  <a:pt x="53848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21357" y="141859"/>
            <a:ext cx="250825" cy="366395"/>
          </a:xfrm>
          <a:custGeom>
            <a:avLst/>
            <a:gdLst/>
            <a:ahLst/>
            <a:cxnLst/>
            <a:rect l="l" t="t" r="r" b="b"/>
            <a:pathLst>
              <a:path w="250825" h="366395">
                <a:moveTo>
                  <a:pt x="0" y="0"/>
                </a:moveTo>
                <a:lnTo>
                  <a:pt x="250444" y="0"/>
                </a:lnTo>
                <a:lnTo>
                  <a:pt x="250444" y="52197"/>
                </a:lnTo>
                <a:lnTo>
                  <a:pt x="57276" y="52197"/>
                </a:lnTo>
                <a:lnTo>
                  <a:pt x="57276" y="152526"/>
                </a:lnTo>
                <a:lnTo>
                  <a:pt x="224662" y="152526"/>
                </a:lnTo>
                <a:lnTo>
                  <a:pt x="224662" y="204724"/>
                </a:lnTo>
                <a:lnTo>
                  <a:pt x="57276" y="204724"/>
                </a:lnTo>
                <a:lnTo>
                  <a:pt x="57276" y="366014"/>
                </a:lnTo>
                <a:lnTo>
                  <a:pt x="0" y="36601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739" y="865378"/>
            <a:ext cx="27622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erlin Sans FB"/>
                <a:cs typeface="Berlin Sans FB"/>
              </a:rPr>
              <a:t>Can </a:t>
            </a:r>
            <a:r>
              <a:rPr sz="1800" spc="-5" dirty="0">
                <a:latin typeface="Berlin Sans FB"/>
                <a:cs typeface="Berlin Sans FB"/>
              </a:rPr>
              <a:t>be any of </a:t>
            </a:r>
            <a:r>
              <a:rPr sz="1800" spc="-240" dirty="0">
                <a:latin typeface="Berlin Sans FB"/>
                <a:cs typeface="Berlin Sans FB"/>
              </a:rPr>
              <a:t>C‟s </a:t>
            </a:r>
            <a:r>
              <a:rPr sz="1800" spc="-5" dirty="0">
                <a:latin typeface="Berlin Sans FB"/>
                <a:cs typeface="Berlin Sans FB"/>
              </a:rPr>
              <a:t>data</a:t>
            </a:r>
            <a:r>
              <a:rPr sz="1800" spc="-15" dirty="0">
                <a:latin typeface="Berlin Sans FB"/>
                <a:cs typeface="Berlin Sans FB"/>
              </a:rPr>
              <a:t> </a:t>
            </a:r>
            <a:r>
              <a:rPr sz="1800" spc="-130" dirty="0">
                <a:latin typeface="Berlin Sans FB"/>
                <a:cs typeface="Berlin Sans FB"/>
              </a:rPr>
              <a:t>type:</a:t>
            </a:r>
            <a:endParaRPr sz="1800">
              <a:latin typeface="Berlin Sans FB"/>
              <a:cs typeface="Berlin Sans FB"/>
            </a:endParaRPr>
          </a:p>
          <a:p>
            <a:pPr marL="927100" marR="1386205">
              <a:lnSpc>
                <a:spcPct val="100000"/>
              </a:lnSpc>
            </a:pPr>
            <a:r>
              <a:rPr sz="1800" dirty="0">
                <a:latin typeface="Berlin Sans FB"/>
                <a:cs typeface="Berlin Sans FB"/>
              </a:rPr>
              <a:t>char  </a:t>
            </a:r>
            <a:r>
              <a:rPr sz="1800" spc="-10" dirty="0">
                <a:latin typeface="Berlin Sans FB"/>
                <a:cs typeface="Berlin Sans FB"/>
              </a:rPr>
              <a:t>int  </a:t>
            </a:r>
            <a:r>
              <a:rPr sz="1800" dirty="0">
                <a:latin typeface="Berlin Sans FB"/>
                <a:cs typeface="Berlin Sans FB"/>
              </a:rPr>
              <a:t>f</a:t>
            </a:r>
            <a:r>
              <a:rPr sz="1800" spc="5" dirty="0">
                <a:latin typeface="Berlin Sans FB"/>
                <a:cs typeface="Berlin Sans FB"/>
              </a:rPr>
              <a:t>l</a:t>
            </a:r>
            <a:r>
              <a:rPr sz="1800" spc="-5" dirty="0">
                <a:latin typeface="Berlin Sans FB"/>
                <a:cs typeface="Berlin Sans FB"/>
              </a:rPr>
              <a:t>oat</a:t>
            </a:r>
            <a:endParaRPr sz="1800">
              <a:latin typeface="Berlin Sans FB"/>
              <a:cs typeface="Berlin Sans FB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long………</a:t>
            </a:r>
            <a:endParaRPr sz="1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Examples: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8143" y="3060319"/>
            <a:ext cx="2281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1535" algn="l"/>
              </a:tabLst>
            </a:pPr>
            <a:r>
              <a:rPr sz="1800" spc="-5" dirty="0">
                <a:latin typeface="Berlin Sans FB"/>
                <a:cs typeface="Berlin Sans FB"/>
              </a:rPr>
              <a:t>/</a:t>
            </a:r>
            <a:r>
              <a:rPr sz="1800" dirty="0">
                <a:latin typeface="Berlin Sans FB"/>
                <a:cs typeface="Berlin Sans FB"/>
              </a:rPr>
              <a:t>*</a:t>
            </a:r>
            <a:r>
              <a:rPr sz="1800" spc="-5" dirty="0">
                <a:latin typeface="Berlin Sans FB"/>
                <a:cs typeface="Berlin Sans FB"/>
              </a:rPr>
              <a:t> Re</a:t>
            </a:r>
            <a:r>
              <a:rPr sz="1800" spc="-10" dirty="0">
                <a:latin typeface="Berlin Sans FB"/>
                <a:cs typeface="Berlin Sans FB"/>
              </a:rPr>
              <a:t>t</a:t>
            </a:r>
            <a:r>
              <a:rPr sz="1800" dirty="0">
                <a:latin typeface="Berlin Sans FB"/>
                <a:cs typeface="Berlin Sans FB"/>
              </a:rPr>
              <a:t>urns</a:t>
            </a:r>
            <a:r>
              <a:rPr sz="1800" spc="-10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a</a:t>
            </a:r>
            <a:r>
              <a:rPr sz="1800" spc="-5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type</a:t>
            </a:r>
            <a:r>
              <a:rPr sz="1800" spc="-10" dirty="0">
                <a:latin typeface="Berlin Sans FB"/>
                <a:cs typeface="Berlin Sans FB"/>
              </a:rPr>
              <a:t> </a:t>
            </a:r>
            <a:r>
              <a:rPr sz="1800" spc="-15" dirty="0">
                <a:latin typeface="Berlin Sans FB"/>
                <a:cs typeface="Berlin Sans FB"/>
              </a:rPr>
              <a:t>i</a:t>
            </a:r>
            <a:r>
              <a:rPr sz="1800" spc="-10" dirty="0">
                <a:latin typeface="Berlin Sans FB"/>
                <a:cs typeface="Berlin Sans FB"/>
              </a:rPr>
              <a:t>n</a:t>
            </a:r>
            <a:r>
              <a:rPr sz="1800" dirty="0">
                <a:latin typeface="Berlin Sans FB"/>
                <a:cs typeface="Berlin Sans FB"/>
              </a:rPr>
              <a:t>t.	*/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39" y="3060319"/>
            <a:ext cx="13436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Berlin Sans FB"/>
                <a:cs typeface="Berlin Sans FB"/>
              </a:rPr>
              <a:t>int</a:t>
            </a:r>
            <a:r>
              <a:rPr sz="1800" spc="-1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func1(...)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float</a:t>
            </a:r>
            <a:r>
              <a:rPr sz="1800" spc="-55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func2(...)</a:t>
            </a:r>
            <a:endParaRPr sz="1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Berlin Sans FB"/>
                <a:cs typeface="Berlin Sans FB"/>
              </a:rPr>
              <a:t>void</a:t>
            </a:r>
            <a:r>
              <a:rPr sz="1800" spc="-4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func3(...)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54183" y="3334639"/>
            <a:ext cx="2357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erlin Sans FB"/>
                <a:cs typeface="Berlin Sans FB"/>
              </a:rPr>
              <a:t>/* Returns </a:t>
            </a:r>
            <a:r>
              <a:rPr sz="1800" dirty="0">
                <a:latin typeface="Berlin Sans FB"/>
                <a:cs typeface="Berlin Sans FB"/>
              </a:rPr>
              <a:t>a type </a:t>
            </a:r>
            <a:r>
              <a:rPr sz="1800" spc="-5" dirty="0">
                <a:latin typeface="Berlin Sans FB"/>
                <a:cs typeface="Berlin Sans FB"/>
              </a:rPr>
              <a:t>float.</a:t>
            </a:r>
            <a:r>
              <a:rPr sz="1800" spc="-80" dirty="0">
                <a:latin typeface="Berlin Sans FB"/>
                <a:cs typeface="Berlin Sans FB"/>
              </a:rPr>
              <a:t> </a:t>
            </a:r>
            <a:r>
              <a:rPr sz="1800" dirty="0">
                <a:latin typeface="Berlin Sans FB"/>
                <a:cs typeface="Berlin Sans FB"/>
              </a:rPr>
              <a:t>*/</a:t>
            </a:r>
            <a:endParaRPr sz="1800">
              <a:latin typeface="Berlin Sans FB"/>
              <a:cs typeface="Berlin Sans FB"/>
            </a:endParaRPr>
          </a:p>
          <a:p>
            <a:pPr marL="38735">
              <a:lnSpc>
                <a:spcPct val="100000"/>
              </a:lnSpc>
              <a:tabLst>
                <a:tab pos="2125980" algn="l"/>
              </a:tabLst>
            </a:pPr>
            <a:r>
              <a:rPr sz="1800" spc="-5" dirty="0">
                <a:latin typeface="Berlin Sans FB"/>
                <a:cs typeface="Berlin Sans FB"/>
              </a:rPr>
              <a:t>/*</a:t>
            </a:r>
            <a:r>
              <a:rPr sz="180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Returns</a:t>
            </a:r>
            <a:r>
              <a:rPr sz="1800" spc="10" dirty="0">
                <a:latin typeface="Berlin Sans FB"/>
                <a:cs typeface="Berlin Sans FB"/>
              </a:rPr>
              <a:t> </a:t>
            </a:r>
            <a:r>
              <a:rPr sz="1800" spc="-10" dirty="0">
                <a:latin typeface="Berlin Sans FB"/>
                <a:cs typeface="Berlin Sans FB"/>
              </a:rPr>
              <a:t>nothing.	</a:t>
            </a:r>
            <a:r>
              <a:rPr sz="1800" spc="-5" dirty="0">
                <a:latin typeface="Berlin Sans FB"/>
                <a:cs typeface="Berlin Sans FB"/>
              </a:rPr>
              <a:t>*/</a:t>
            </a:r>
            <a:endParaRPr sz="1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3655" y="0"/>
            <a:ext cx="2665476" cy="66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19195" y="130810"/>
            <a:ext cx="1928876" cy="4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0003" y="366140"/>
            <a:ext cx="126237" cy="93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5792" y="267461"/>
            <a:ext cx="138684" cy="67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4633" y="265938"/>
            <a:ext cx="132841" cy="192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3105" y="229234"/>
            <a:ext cx="252095" cy="267970"/>
          </a:xfrm>
          <a:custGeom>
            <a:avLst/>
            <a:gdLst/>
            <a:ahLst/>
            <a:cxnLst/>
            <a:rect l="l" t="t" r="r" b="b"/>
            <a:pathLst>
              <a:path w="252095" h="267970">
                <a:moveTo>
                  <a:pt x="7493" y="0"/>
                </a:moveTo>
                <a:lnTo>
                  <a:pt x="69469" y="0"/>
                </a:lnTo>
                <a:lnTo>
                  <a:pt x="93378" y="36361"/>
                </a:lnTo>
                <a:lnTo>
                  <a:pt x="110632" y="63341"/>
                </a:lnTo>
                <a:lnTo>
                  <a:pt x="121243" y="80938"/>
                </a:lnTo>
                <a:lnTo>
                  <a:pt x="125222" y="89154"/>
                </a:lnTo>
                <a:lnTo>
                  <a:pt x="185039" y="0"/>
                </a:lnTo>
                <a:lnTo>
                  <a:pt x="245110" y="0"/>
                </a:lnTo>
                <a:lnTo>
                  <a:pt x="155956" y="125984"/>
                </a:lnTo>
                <a:lnTo>
                  <a:pt x="252095" y="267589"/>
                </a:lnTo>
                <a:lnTo>
                  <a:pt x="190246" y="267589"/>
                </a:lnTo>
                <a:lnTo>
                  <a:pt x="125984" y="165608"/>
                </a:lnTo>
                <a:lnTo>
                  <a:pt x="60960" y="267589"/>
                </a:lnTo>
                <a:lnTo>
                  <a:pt x="0" y="267589"/>
                </a:lnTo>
                <a:lnTo>
                  <a:pt x="94488" y="128397"/>
                </a:lnTo>
                <a:lnTo>
                  <a:pt x="749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0040" y="223393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4" y="0"/>
                </a:moveTo>
                <a:lnTo>
                  <a:pt x="168792" y="7286"/>
                </a:lnTo>
                <a:lnTo>
                  <a:pt x="207962" y="30464"/>
                </a:lnTo>
                <a:lnTo>
                  <a:pt x="237368" y="74763"/>
                </a:lnTo>
                <a:lnTo>
                  <a:pt x="246842" y="124102"/>
                </a:lnTo>
                <a:lnTo>
                  <a:pt x="248031" y="155701"/>
                </a:lnTo>
                <a:lnTo>
                  <a:pt x="54863" y="155701"/>
                </a:lnTo>
                <a:lnTo>
                  <a:pt x="57221" y="172608"/>
                </a:lnTo>
                <a:lnTo>
                  <a:pt x="77724" y="212470"/>
                </a:lnTo>
                <a:lnTo>
                  <a:pt x="113871" y="232348"/>
                </a:lnTo>
                <a:lnTo>
                  <a:pt x="128397" y="233679"/>
                </a:lnTo>
                <a:lnTo>
                  <a:pt x="139563" y="232917"/>
                </a:lnTo>
                <a:lnTo>
                  <a:pt x="174966" y="214292"/>
                </a:lnTo>
                <a:lnTo>
                  <a:pt x="193039" y="180466"/>
                </a:lnTo>
                <a:lnTo>
                  <a:pt x="246634" y="186816"/>
                </a:lnTo>
                <a:lnTo>
                  <a:pt x="230266" y="228107"/>
                </a:lnTo>
                <a:lnTo>
                  <a:pt x="204470" y="256920"/>
                </a:lnTo>
                <a:lnTo>
                  <a:pt x="170195" y="273891"/>
                </a:lnTo>
                <a:lnTo>
                  <a:pt x="128397" y="279526"/>
                </a:lnTo>
                <a:lnTo>
                  <a:pt x="99847" y="277217"/>
                </a:lnTo>
                <a:lnTo>
                  <a:pt x="52655" y="258738"/>
                </a:lnTo>
                <a:lnTo>
                  <a:pt x="19127" y="222331"/>
                </a:lnTo>
                <a:lnTo>
                  <a:pt x="2121" y="171900"/>
                </a:lnTo>
                <a:lnTo>
                  <a:pt x="0" y="141731"/>
                </a:lnTo>
                <a:lnTo>
                  <a:pt x="2069" y="111754"/>
                </a:lnTo>
                <a:lnTo>
                  <a:pt x="18591" y="60561"/>
                </a:lnTo>
                <a:lnTo>
                  <a:pt x="51188" y="22127"/>
                </a:lnTo>
                <a:lnTo>
                  <a:pt x="97670" y="2454"/>
                </a:lnTo>
                <a:lnTo>
                  <a:pt x="12598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6627" y="223393"/>
            <a:ext cx="234315" cy="372745"/>
          </a:xfrm>
          <a:custGeom>
            <a:avLst/>
            <a:gdLst/>
            <a:ahLst/>
            <a:cxnLst/>
            <a:rect l="l" t="t" r="r" b="b"/>
            <a:pathLst>
              <a:path w="234314" h="372745">
                <a:moveTo>
                  <a:pt x="119380" y="0"/>
                </a:moveTo>
                <a:lnTo>
                  <a:pt x="167036" y="9620"/>
                </a:lnTo>
                <a:lnTo>
                  <a:pt x="203453" y="38480"/>
                </a:lnTo>
                <a:lnTo>
                  <a:pt x="226488" y="82486"/>
                </a:lnTo>
                <a:lnTo>
                  <a:pt x="234187" y="137540"/>
                </a:lnTo>
                <a:lnTo>
                  <a:pt x="232068" y="168302"/>
                </a:lnTo>
                <a:lnTo>
                  <a:pt x="215114" y="220015"/>
                </a:lnTo>
                <a:lnTo>
                  <a:pt x="182324" y="257827"/>
                </a:lnTo>
                <a:lnTo>
                  <a:pt x="140414" y="277119"/>
                </a:lnTo>
                <a:lnTo>
                  <a:pt x="116459" y="279526"/>
                </a:lnTo>
                <a:lnTo>
                  <a:pt x="98103" y="277953"/>
                </a:lnTo>
                <a:lnTo>
                  <a:pt x="81534" y="273224"/>
                </a:lnTo>
                <a:lnTo>
                  <a:pt x="66774" y="265328"/>
                </a:lnTo>
                <a:lnTo>
                  <a:pt x="53848" y="254253"/>
                </a:lnTo>
                <a:lnTo>
                  <a:pt x="53848" y="372617"/>
                </a:lnTo>
                <a:lnTo>
                  <a:pt x="0" y="372617"/>
                </a:lnTo>
                <a:lnTo>
                  <a:pt x="0" y="5841"/>
                </a:lnTo>
                <a:lnTo>
                  <a:pt x="50037" y="5841"/>
                </a:lnTo>
                <a:lnTo>
                  <a:pt x="50037" y="29336"/>
                </a:lnTo>
                <a:lnTo>
                  <a:pt x="63515" y="16502"/>
                </a:lnTo>
                <a:lnTo>
                  <a:pt x="79565" y="7334"/>
                </a:lnTo>
                <a:lnTo>
                  <a:pt x="98186" y="1833"/>
                </a:lnTo>
                <a:lnTo>
                  <a:pt x="11938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1558" y="223393"/>
            <a:ext cx="360680" cy="273685"/>
          </a:xfrm>
          <a:custGeom>
            <a:avLst/>
            <a:gdLst/>
            <a:ahLst/>
            <a:cxnLst/>
            <a:rect l="l" t="t" r="r" b="b"/>
            <a:pathLst>
              <a:path w="360679" h="273684">
                <a:moveTo>
                  <a:pt x="122300" y="0"/>
                </a:moveTo>
                <a:lnTo>
                  <a:pt x="161359" y="6857"/>
                </a:lnTo>
                <a:lnTo>
                  <a:pt x="193405" y="35248"/>
                </a:lnTo>
                <a:lnTo>
                  <a:pt x="196976" y="45084"/>
                </a:lnTo>
                <a:lnTo>
                  <a:pt x="211073" y="25342"/>
                </a:lnTo>
                <a:lnTo>
                  <a:pt x="228790" y="11255"/>
                </a:lnTo>
                <a:lnTo>
                  <a:pt x="250126" y="2811"/>
                </a:lnTo>
                <a:lnTo>
                  <a:pt x="275081" y="0"/>
                </a:lnTo>
                <a:lnTo>
                  <a:pt x="294939" y="1452"/>
                </a:lnTo>
                <a:lnTo>
                  <a:pt x="338963" y="23240"/>
                </a:lnTo>
                <a:lnTo>
                  <a:pt x="359090" y="70300"/>
                </a:lnTo>
                <a:lnTo>
                  <a:pt x="360425" y="91439"/>
                </a:lnTo>
                <a:lnTo>
                  <a:pt x="360425" y="273430"/>
                </a:lnTo>
                <a:lnTo>
                  <a:pt x="306577" y="273430"/>
                </a:lnTo>
                <a:lnTo>
                  <a:pt x="306577" y="105790"/>
                </a:lnTo>
                <a:lnTo>
                  <a:pt x="306435" y="97385"/>
                </a:lnTo>
                <a:lnTo>
                  <a:pt x="293242" y="56133"/>
                </a:lnTo>
                <a:lnTo>
                  <a:pt x="265049" y="47498"/>
                </a:lnTo>
                <a:lnTo>
                  <a:pt x="253716" y="48541"/>
                </a:lnTo>
                <a:lnTo>
                  <a:pt x="216834" y="73652"/>
                </a:lnTo>
                <a:lnTo>
                  <a:pt x="207137" y="118872"/>
                </a:lnTo>
                <a:lnTo>
                  <a:pt x="207137" y="273430"/>
                </a:lnTo>
                <a:lnTo>
                  <a:pt x="153288" y="273430"/>
                </a:lnTo>
                <a:lnTo>
                  <a:pt x="153288" y="100837"/>
                </a:lnTo>
                <a:lnTo>
                  <a:pt x="152626" y="86407"/>
                </a:lnTo>
                <a:lnTo>
                  <a:pt x="130190" y="50260"/>
                </a:lnTo>
                <a:lnTo>
                  <a:pt x="113029" y="47498"/>
                </a:lnTo>
                <a:lnTo>
                  <a:pt x="100649" y="48617"/>
                </a:lnTo>
                <a:lnTo>
                  <a:pt x="63224" y="76452"/>
                </a:lnTo>
                <a:lnTo>
                  <a:pt x="53847" y="134619"/>
                </a:lnTo>
                <a:lnTo>
                  <a:pt x="53847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402" y="5841"/>
                </a:lnTo>
                <a:lnTo>
                  <a:pt x="49402" y="31876"/>
                </a:lnTo>
                <a:lnTo>
                  <a:pt x="63740" y="17895"/>
                </a:lnTo>
                <a:lnTo>
                  <a:pt x="80660" y="7937"/>
                </a:lnTo>
                <a:lnTo>
                  <a:pt x="100177" y="1980"/>
                </a:lnTo>
                <a:lnTo>
                  <a:pt x="12230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4632" y="223393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8904" y="0"/>
                </a:moveTo>
                <a:lnTo>
                  <a:pt x="170656" y="3635"/>
                </a:lnTo>
                <a:lnTo>
                  <a:pt x="210526" y="22322"/>
                </a:lnTo>
                <a:lnTo>
                  <a:pt x="230933" y="61188"/>
                </a:lnTo>
                <a:lnTo>
                  <a:pt x="233933" y="101853"/>
                </a:lnTo>
                <a:lnTo>
                  <a:pt x="233933" y="160654"/>
                </a:lnTo>
                <a:lnTo>
                  <a:pt x="234055" y="185326"/>
                </a:lnTo>
                <a:lnTo>
                  <a:pt x="235965" y="232028"/>
                </a:lnTo>
                <a:lnTo>
                  <a:pt x="248030" y="273430"/>
                </a:lnTo>
                <a:lnTo>
                  <a:pt x="193928" y="273430"/>
                </a:lnTo>
                <a:lnTo>
                  <a:pt x="190259" y="265594"/>
                </a:lnTo>
                <a:lnTo>
                  <a:pt x="187436" y="257698"/>
                </a:lnTo>
                <a:lnTo>
                  <a:pt x="185445" y="249731"/>
                </a:lnTo>
                <a:lnTo>
                  <a:pt x="184276" y="241680"/>
                </a:lnTo>
                <a:lnTo>
                  <a:pt x="164205" y="258256"/>
                </a:lnTo>
                <a:lnTo>
                  <a:pt x="142287" y="270081"/>
                </a:lnTo>
                <a:lnTo>
                  <a:pt x="118536" y="277167"/>
                </a:lnTo>
                <a:lnTo>
                  <a:pt x="92963" y="279526"/>
                </a:lnTo>
                <a:lnTo>
                  <a:pt x="72723" y="278169"/>
                </a:lnTo>
                <a:lnTo>
                  <a:pt x="25145" y="257809"/>
                </a:lnTo>
                <a:lnTo>
                  <a:pt x="1571" y="217304"/>
                </a:lnTo>
                <a:lnTo>
                  <a:pt x="0" y="200278"/>
                </a:lnTo>
                <a:lnTo>
                  <a:pt x="1502" y="183897"/>
                </a:lnTo>
                <a:lnTo>
                  <a:pt x="24129" y="144017"/>
                </a:lnTo>
                <a:lnTo>
                  <a:pt x="78672" y="119443"/>
                </a:lnTo>
                <a:lnTo>
                  <a:pt x="145414" y="109092"/>
                </a:lnTo>
                <a:lnTo>
                  <a:pt x="156440" y="107186"/>
                </a:lnTo>
                <a:lnTo>
                  <a:pt x="165893" y="105267"/>
                </a:lnTo>
                <a:lnTo>
                  <a:pt x="173775" y="103324"/>
                </a:lnTo>
                <a:lnTo>
                  <a:pt x="180085" y="101346"/>
                </a:lnTo>
                <a:lnTo>
                  <a:pt x="180085" y="91058"/>
                </a:lnTo>
                <a:lnTo>
                  <a:pt x="179704" y="83311"/>
                </a:lnTo>
                <a:lnTo>
                  <a:pt x="178942" y="78231"/>
                </a:lnTo>
                <a:lnTo>
                  <a:pt x="178180" y="73151"/>
                </a:lnTo>
                <a:lnTo>
                  <a:pt x="148750" y="48379"/>
                </a:lnTo>
                <a:lnTo>
                  <a:pt x="122300" y="45592"/>
                </a:lnTo>
                <a:lnTo>
                  <a:pt x="109777" y="46186"/>
                </a:lnTo>
                <a:lnTo>
                  <a:pt x="73971" y="61061"/>
                </a:lnTo>
                <a:lnTo>
                  <a:pt x="59308" y="94868"/>
                </a:lnTo>
                <a:lnTo>
                  <a:pt x="7619" y="88646"/>
                </a:lnTo>
                <a:lnTo>
                  <a:pt x="20764" y="48371"/>
                </a:lnTo>
                <a:lnTo>
                  <a:pt x="62414" y="11787"/>
                </a:lnTo>
                <a:lnTo>
                  <a:pt x="103995" y="1309"/>
                </a:lnTo>
                <a:lnTo>
                  <a:pt x="12890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9583" y="130810"/>
            <a:ext cx="53975" cy="366395"/>
          </a:xfrm>
          <a:custGeom>
            <a:avLst/>
            <a:gdLst/>
            <a:ahLst/>
            <a:cxnLst/>
            <a:rect l="l" t="t" r="r" b="b"/>
            <a:pathLst>
              <a:path w="53975" h="366395">
                <a:moveTo>
                  <a:pt x="0" y="0"/>
                </a:moveTo>
                <a:lnTo>
                  <a:pt x="53975" y="0"/>
                </a:lnTo>
                <a:lnTo>
                  <a:pt x="53975" y="366014"/>
                </a:lnTo>
                <a:lnTo>
                  <a:pt x="0" y="36601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9195" y="130810"/>
            <a:ext cx="276225" cy="366395"/>
          </a:xfrm>
          <a:custGeom>
            <a:avLst/>
            <a:gdLst/>
            <a:ahLst/>
            <a:cxnLst/>
            <a:rect l="l" t="t" r="r" b="b"/>
            <a:pathLst>
              <a:path w="276225" h="366395">
                <a:moveTo>
                  <a:pt x="0" y="0"/>
                </a:moveTo>
                <a:lnTo>
                  <a:pt x="267969" y="0"/>
                </a:lnTo>
                <a:lnTo>
                  <a:pt x="267969" y="52197"/>
                </a:lnTo>
                <a:lnTo>
                  <a:pt x="57276" y="52197"/>
                </a:lnTo>
                <a:lnTo>
                  <a:pt x="57276" y="151130"/>
                </a:lnTo>
                <a:lnTo>
                  <a:pt x="254380" y="151130"/>
                </a:lnTo>
                <a:lnTo>
                  <a:pt x="254380" y="203326"/>
                </a:lnTo>
                <a:lnTo>
                  <a:pt x="57276" y="203326"/>
                </a:lnTo>
                <a:lnTo>
                  <a:pt x="57276" y="313817"/>
                </a:lnTo>
                <a:lnTo>
                  <a:pt x="276225" y="313817"/>
                </a:lnTo>
                <a:lnTo>
                  <a:pt x="276225" y="366014"/>
                </a:lnTo>
                <a:lnTo>
                  <a:pt x="0" y="36601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66344"/>
            <a:ext cx="5230368" cy="6156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504" y="620725"/>
            <a:ext cx="4968875" cy="5847715"/>
          </a:xfrm>
          <a:custGeom>
            <a:avLst/>
            <a:gdLst/>
            <a:ahLst/>
            <a:cxnLst/>
            <a:rect l="l" t="t" r="r" b="b"/>
            <a:pathLst>
              <a:path w="4968875" h="5847715">
                <a:moveTo>
                  <a:pt x="0" y="5847715"/>
                </a:moveTo>
                <a:lnTo>
                  <a:pt x="4968494" y="5847715"/>
                </a:lnTo>
                <a:lnTo>
                  <a:pt x="4968494" y="0"/>
                </a:lnTo>
                <a:lnTo>
                  <a:pt x="0" y="0"/>
                </a:lnTo>
                <a:lnTo>
                  <a:pt x="0" y="584771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dirty="0" smtClean="0"/>
              <a:t>`</a:t>
            </a:r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07504" y="620725"/>
            <a:ext cx="4968875" cy="5847715"/>
          </a:xfrm>
          <a:custGeom>
            <a:avLst/>
            <a:gdLst/>
            <a:ahLst/>
            <a:cxnLst/>
            <a:rect l="l" t="t" r="r" b="b"/>
            <a:pathLst>
              <a:path w="4968875" h="5847715">
                <a:moveTo>
                  <a:pt x="0" y="5847715"/>
                </a:moveTo>
                <a:lnTo>
                  <a:pt x="4968494" y="5847715"/>
                </a:lnTo>
                <a:lnTo>
                  <a:pt x="4968494" y="0"/>
                </a:lnTo>
                <a:lnTo>
                  <a:pt x="0" y="0"/>
                </a:lnTo>
                <a:lnTo>
                  <a:pt x="0" y="584771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6816" y="1078991"/>
            <a:ext cx="2546604" cy="344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9067" y="3029711"/>
            <a:ext cx="2200656" cy="3444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5848" y="1203071"/>
            <a:ext cx="2268220" cy="1880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8100" y="3149092"/>
            <a:ext cx="1922272" cy="187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9034" y="649350"/>
            <a:ext cx="471995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49554" algn="l"/>
              </a:tabLst>
            </a:pPr>
            <a:r>
              <a:rPr sz="1600" spc="-5" dirty="0">
                <a:latin typeface="Berlin Sans FB"/>
                <a:cs typeface="Berlin Sans FB"/>
              </a:rPr>
              <a:t>1:	</a:t>
            </a:r>
            <a:r>
              <a:rPr sz="1600" spc="-10" dirty="0">
                <a:latin typeface="Berlin Sans FB"/>
                <a:cs typeface="Berlin Sans FB"/>
              </a:rPr>
              <a:t>#include</a:t>
            </a:r>
            <a:r>
              <a:rPr sz="1600" spc="1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&lt;stdio.h&gt;</a:t>
            </a:r>
            <a:endParaRPr sz="1600" dirty="0">
              <a:latin typeface="Berlin Sans FB"/>
              <a:cs typeface="Berlin Sans FB"/>
            </a:endParaRPr>
          </a:p>
          <a:p>
            <a:pPr>
              <a:lnSpc>
                <a:spcPts val="1914"/>
              </a:lnSpc>
            </a:pPr>
            <a:r>
              <a:rPr sz="1600" spc="-10" dirty="0">
                <a:latin typeface="Berlin Sans FB"/>
                <a:cs typeface="Berlin Sans FB"/>
              </a:rPr>
              <a:t>2:</a:t>
            </a:r>
            <a:endParaRPr sz="1600" dirty="0">
              <a:latin typeface="Berlin Sans FB"/>
              <a:cs typeface="Berlin Sans FB"/>
            </a:endParaRPr>
          </a:p>
          <a:p>
            <a:pPr marR="2924810">
              <a:lnSpc>
                <a:spcPts val="1930"/>
              </a:lnSpc>
              <a:spcBef>
                <a:spcPts val="50"/>
              </a:spcBef>
              <a:tabLst>
                <a:tab pos="287655" algn="l"/>
              </a:tabLst>
            </a:pPr>
            <a:r>
              <a:rPr sz="1600" spc="-5" dirty="0">
                <a:latin typeface="Berlin Sans FB"/>
                <a:cs typeface="Berlin Sans FB"/>
              </a:rPr>
              <a:t>3:	long cube(long</a:t>
            </a:r>
            <a:r>
              <a:rPr sz="1600" spc="-80" dirty="0">
                <a:latin typeface="Berlin Sans FB"/>
                <a:cs typeface="Berlin Sans FB"/>
              </a:rPr>
              <a:t> </a:t>
            </a:r>
            <a:r>
              <a:rPr sz="1600" dirty="0">
                <a:latin typeface="Berlin Sans FB"/>
                <a:cs typeface="Berlin Sans FB"/>
              </a:rPr>
              <a:t>x);  4:</a:t>
            </a:r>
          </a:p>
          <a:p>
            <a:pPr>
              <a:lnSpc>
                <a:spcPts val="1860"/>
              </a:lnSpc>
              <a:tabLst>
                <a:tab pos="288925" algn="l"/>
              </a:tabLst>
            </a:pPr>
            <a:r>
              <a:rPr sz="1600" spc="-5" dirty="0">
                <a:latin typeface="Berlin Sans FB"/>
                <a:cs typeface="Berlin Sans FB"/>
              </a:rPr>
              <a:t>5:	long </a:t>
            </a:r>
            <a:r>
              <a:rPr sz="1600" spc="-10" dirty="0">
                <a:latin typeface="Berlin Sans FB"/>
                <a:cs typeface="Berlin Sans FB"/>
              </a:rPr>
              <a:t>input,</a:t>
            </a:r>
            <a:r>
              <a:rPr sz="1600" spc="25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answer;</a:t>
            </a:r>
            <a:endParaRPr sz="16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6:</a:t>
            </a:r>
            <a:endParaRPr sz="1600" dirty="0">
              <a:latin typeface="Berlin Sans FB"/>
              <a:cs typeface="Berlin Sans FB"/>
            </a:endParaRPr>
          </a:p>
          <a:p>
            <a:pPr marR="3119120">
              <a:lnSpc>
                <a:spcPct val="100000"/>
              </a:lnSpc>
              <a:tabLst>
                <a:tab pos="280035" algn="l"/>
              </a:tabLst>
            </a:pPr>
            <a:r>
              <a:rPr sz="1600" spc="-5" dirty="0">
                <a:latin typeface="Berlin Sans FB"/>
                <a:cs typeface="Berlin Sans FB"/>
              </a:rPr>
              <a:t>7:	</a:t>
            </a:r>
            <a:r>
              <a:rPr sz="1600" spc="-10" dirty="0">
                <a:latin typeface="Berlin Sans FB"/>
                <a:cs typeface="Berlin Sans FB"/>
              </a:rPr>
              <a:t>int main( void </a:t>
            </a:r>
            <a:r>
              <a:rPr sz="1600" spc="-5" dirty="0">
                <a:latin typeface="Berlin Sans FB"/>
                <a:cs typeface="Berlin Sans FB"/>
              </a:rPr>
              <a:t>)  8:	{</a:t>
            </a:r>
            <a:endParaRPr sz="1600" dirty="0">
              <a:latin typeface="Berlin Sans FB"/>
              <a:cs typeface="Berlin Sans FB"/>
            </a:endParaRPr>
          </a:p>
          <a:p>
            <a:pPr marR="1531620">
              <a:lnSpc>
                <a:spcPct val="100000"/>
              </a:lnSpc>
              <a:tabLst>
                <a:tab pos="397510" algn="l"/>
                <a:tab pos="420370" algn="l"/>
              </a:tabLst>
            </a:pPr>
            <a:r>
              <a:rPr sz="1600" spc="-5" dirty="0">
                <a:latin typeface="Berlin Sans FB"/>
                <a:cs typeface="Berlin Sans FB"/>
              </a:rPr>
              <a:t>9:	printf(“Enter an </a:t>
            </a:r>
            <a:r>
              <a:rPr sz="1600" spc="-10" dirty="0">
                <a:latin typeface="Berlin Sans FB"/>
                <a:cs typeface="Berlin Sans FB"/>
              </a:rPr>
              <a:t>integer </a:t>
            </a:r>
            <a:r>
              <a:rPr sz="1600" spc="-5" dirty="0">
                <a:latin typeface="Berlin Sans FB"/>
                <a:cs typeface="Berlin Sans FB"/>
              </a:rPr>
              <a:t>value: </a:t>
            </a:r>
            <a:r>
              <a:rPr sz="1600" spc="-10" dirty="0">
                <a:latin typeface="Berlin Sans FB"/>
                <a:cs typeface="Berlin Sans FB"/>
              </a:rPr>
              <a:t>”);  10:		</a:t>
            </a:r>
            <a:r>
              <a:rPr sz="1600" spc="-5" dirty="0">
                <a:latin typeface="Berlin Sans FB"/>
                <a:cs typeface="Berlin Sans FB"/>
              </a:rPr>
              <a:t>scanf(“%d”,</a:t>
            </a:r>
            <a:r>
              <a:rPr sz="1600" spc="10" dirty="0">
                <a:latin typeface="Berlin Sans FB"/>
                <a:cs typeface="Berlin Sans FB"/>
              </a:rPr>
              <a:t> </a:t>
            </a:r>
            <a:r>
              <a:rPr sz="1600" spc="-10" dirty="0">
                <a:latin typeface="Berlin Sans FB"/>
                <a:cs typeface="Berlin Sans FB"/>
              </a:rPr>
              <a:t>&amp;input);</a:t>
            </a:r>
            <a:endParaRPr sz="1600" dirty="0">
              <a:latin typeface="Berlin Sans FB"/>
              <a:cs typeface="Berlin Sans FB"/>
            </a:endParaRPr>
          </a:p>
          <a:p>
            <a:pPr>
              <a:lnSpc>
                <a:spcPts val="1910"/>
              </a:lnSpc>
              <a:tabLst>
                <a:tab pos="408305" algn="l"/>
              </a:tabLst>
            </a:pPr>
            <a:r>
              <a:rPr sz="1600" spc="-5" dirty="0">
                <a:latin typeface="Berlin Sans FB"/>
                <a:cs typeface="Berlin Sans FB"/>
              </a:rPr>
              <a:t>11:	answer =</a:t>
            </a:r>
            <a:r>
              <a:rPr sz="1600" spc="-1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cube(input);</a:t>
            </a:r>
            <a:endParaRPr sz="1600" dirty="0">
              <a:latin typeface="Berlin Sans FB"/>
              <a:cs typeface="Berlin Sans FB"/>
            </a:endParaRPr>
          </a:p>
          <a:p>
            <a:pPr marR="5080">
              <a:lnSpc>
                <a:spcPct val="100000"/>
              </a:lnSpc>
              <a:spcBef>
                <a:spcPts val="10"/>
              </a:spcBef>
              <a:tabLst>
                <a:tab pos="448945" algn="l"/>
              </a:tabLst>
            </a:pPr>
            <a:r>
              <a:rPr sz="1600" spc="-10" dirty="0">
                <a:latin typeface="Berlin Sans FB"/>
                <a:cs typeface="Berlin Sans FB"/>
              </a:rPr>
              <a:t>12:	</a:t>
            </a:r>
            <a:r>
              <a:rPr sz="1600" spc="-5" dirty="0">
                <a:latin typeface="Berlin Sans FB"/>
                <a:cs typeface="Berlin Sans FB"/>
              </a:rPr>
              <a:t>printf(“\nThe </a:t>
            </a:r>
            <a:r>
              <a:rPr sz="1600" spc="-10" dirty="0">
                <a:latin typeface="Berlin Sans FB"/>
                <a:cs typeface="Berlin Sans FB"/>
              </a:rPr>
              <a:t>cube </a:t>
            </a:r>
            <a:r>
              <a:rPr sz="1600" spc="-5" dirty="0">
                <a:latin typeface="Berlin Sans FB"/>
                <a:cs typeface="Berlin Sans FB"/>
              </a:rPr>
              <a:t>of %ld </a:t>
            </a:r>
            <a:r>
              <a:rPr sz="1600" spc="-10" dirty="0">
                <a:latin typeface="Berlin Sans FB"/>
                <a:cs typeface="Berlin Sans FB"/>
              </a:rPr>
              <a:t>is </a:t>
            </a:r>
            <a:r>
              <a:rPr sz="1600" spc="-5" dirty="0">
                <a:latin typeface="Berlin Sans FB"/>
                <a:cs typeface="Berlin Sans FB"/>
              </a:rPr>
              <a:t>%ld.\n”, </a:t>
            </a:r>
            <a:r>
              <a:rPr sz="1600" spc="-10" dirty="0">
                <a:latin typeface="Berlin Sans FB"/>
                <a:cs typeface="Berlin Sans FB"/>
              </a:rPr>
              <a:t>input, </a:t>
            </a:r>
            <a:r>
              <a:rPr sz="1600" spc="-5" dirty="0">
                <a:latin typeface="Berlin Sans FB"/>
                <a:cs typeface="Berlin Sans FB"/>
              </a:rPr>
              <a:t>answer);  13:</a:t>
            </a:r>
            <a:endParaRPr sz="16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tabLst>
                <a:tab pos="452120" algn="l"/>
              </a:tabLst>
            </a:pPr>
            <a:r>
              <a:rPr sz="1600" spc="-5" dirty="0">
                <a:latin typeface="Berlin Sans FB"/>
                <a:cs typeface="Berlin Sans FB"/>
              </a:rPr>
              <a:t>14:	return</a:t>
            </a:r>
            <a:r>
              <a:rPr sz="1600" spc="40" dirty="0">
                <a:latin typeface="Berlin Sans FB"/>
                <a:cs typeface="Berlin Sans FB"/>
              </a:rPr>
              <a:t> </a:t>
            </a:r>
            <a:r>
              <a:rPr sz="1600" spc="-10" dirty="0">
                <a:latin typeface="Berlin Sans FB"/>
                <a:cs typeface="Berlin Sans FB"/>
              </a:rPr>
              <a:t>0;</a:t>
            </a:r>
            <a:endParaRPr sz="1600" dirty="0">
              <a:latin typeface="Berlin Sans FB"/>
              <a:cs typeface="Berlin Sans FB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36026" y="5322423"/>
            <a:ext cx="2268220" cy="172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9034" y="4063746"/>
            <a:ext cx="3733539" cy="10021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Berlin Sans FB"/>
                <a:cs typeface="Berlin Sans FB"/>
              </a:rPr>
              <a:t>15:</a:t>
            </a:r>
            <a:r>
              <a:rPr sz="160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}</a:t>
            </a:r>
            <a:endParaRPr sz="1600" dirty="0">
              <a:latin typeface="Berlin Sans FB"/>
              <a:cs typeface="Berlin Sans FB"/>
            </a:endParaRPr>
          </a:p>
          <a:p>
            <a:pPr>
              <a:lnSpc>
                <a:spcPts val="1914"/>
              </a:lnSpc>
            </a:pPr>
            <a:r>
              <a:rPr sz="1600" spc="-5" dirty="0">
                <a:latin typeface="Berlin Sans FB"/>
                <a:cs typeface="Berlin Sans FB"/>
              </a:rPr>
              <a:t>16:</a:t>
            </a:r>
            <a:endParaRPr sz="1600" dirty="0">
              <a:latin typeface="Berlin Sans FB"/>
              <a:cs typeface="Berlin Sans FB"/>
            </a:endParaRPr>
          </a:p>
          <a:p>
            <a:pPr marR="5080">
              <a:lnSpc>
                <a:spcPts val="1930"/>
              </a:lnSpc>
              <a:spcBef>
                <a:spcPts val="50"/>
              </a:spcBef>
            </a:pPr>
            <a:r>
              <a:rPr sz="1600" spc="-5" dirty="0">
                <a:latin typeface="Berlin Sans FB"/>
                <a:cs typeface="Berlin Sans FB"/>
              </a:rPr>
              <a:t>17: long cube(long </a:t>
            </a:r>
            <a:r>
              <a:rPr sz="1600" dirty="0">
                <a:latin typeface="Berlin Sans FB"/>
                <a:cs typeface="Berlin Sans FB"/>
              </a:rPr>
              <a:t>x</a:t>
            </a:r>
            <a:r>
              <a:rPr sz="1600" dirty="0" smtClean="0">
                <a:latin typeface="Berlin Sans FB"/>
                <a:cs typeface="Berlin Sans FB"/>
              </a:rPr>
              <a:t>)</a:t>
            </a:r>
            <a:r>
              <a:rPr lang="en-US" sz="1600" dirty="0" smtClean="0">
                <a:latin typeface="Berlin Sans FB"/>
                <a:cs typeface="Berlin Sans FB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Berlin Sans FB"/>
                <a:cs typeface="Berlin Sans FB"/>
              </a:rPr>
              <a:t>//called function</a:t>
            </a:r>
            <a:r>
              <a:rPr lang="en-US" sz="1600" dirty="0" smtClean="0">
                <a:latin typeface="Berlin Sans FB"/>
                <a:cs typeface="Berlin Sans FB"/>
              </a:rPr>
              <a:t>                                            </a:t>
            </a:r>
            <a:r>
              <a:rPr sz="1600" dirty="0" smtClean="0">
                <a:latin typeface="Berlin Sans FB"/>
                <a:cs typeface="Berlin Sans FB"/>
              </a:rPr>
              <a:t>  </a:t>
            </a:r>
            <a:r>
              <a:rPr sz="1600" spc="-5" dirty="0">
                <a:latin typeface="Berlin Sans FB"/>
                <a:cs typeface="Berlin Sans FB"/>
              </a:rPr>
              <a:t>18:</a:t>
            </a:r>
            <a:r>
              <a:rPr sz="160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{</a:t>
            </a:r>
            <a:endParaRPr sz="1600" dirty="0">
              <a:latin typeface="Berlin Sans FB"/>
              <a:cs typeface="Berlin Sans FB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614" y="5527040"/>
            <a:ext cx="1553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5080" indent="-4127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Berlin Sans FB"/>
                <a:cs typeface="Berlin Sans FB"/>
              </a:rPr>
              <a:t>x_cubed </a:t>
            </a:r>
            <a:r>
              <a:rPr sz="1600" spc="-5" dirty="0">
                <a:latin typeface="Berlin Sans FB"/>
                <a:cs typeface="Berlin Sans FB"/>
              </a:rPr>
              <a:t>= x * x * </a:t>
            </a:r>
            <a:r>
              <a:rPr sz="1600" spc="-10" dirty="0">
                <a:latin typeface="Berlin Sans FB"/>
                <a:cs typeface="Berlin Sans FB"/>
              </a:rPr>
              <a:t>x;  </a:t>
            </a:r>
            <a:r>
              <a:rPr sz="1600" spc="-5" dirty="0">
                <a:latin typeface="Berlin Sans FB"/>
                <a:cs typeface="Berlin Sans FB"/>
              </a:rPr>
              <a:t>return</a:t>
            </a:r>
            <a:r>
              <a:rPr sz="1600" spc="2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x_cubed;</a:t>
            </a:r>
            <a:endParaRPr sz="1600" dirty="0">
              <a:latin typeface="Berlin Sans FB"/>
              <a:cs typeface="Berlin Sans FB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9034" y="5039359"/>
            <a:ext cx="2848966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55295" algn="l"/>
              </a:tabLst>
            </a:pPr>
            <a:r>
              <a:rPr sz="1600" spc="-5" dirty="0">
                <a:latin typeface="Berlin Sans FB"/>
                <a:cs typeface="Berlin Sans FB"/>
              </a:rPr>
              <a:t>19:	long</a:t>
            </a:r>
            <a:r>
              <a:rPr sz="1600" spc="-70" dirty="0">
                <a:latin typeface="Berlin Sans FB"/>
                <a:cs typeface="Berlin Sans FB"/>
              </a:rPr>
              <a:t> </a:t>
            </a:r>
            <a:r>
              <a:rPr sz="1600" spc="-5" dirty="0" err="1">
                <a:latin typeface="Berlin Sans FB"/>
                <a:cs typeface="Berlin Sans FB"/>
              </a:rPr>
              <a:t>x_cubed</a:t>
            </a:r>
            <a:r>
              <a:rPr sz="1600" spc="-5" dirty="0" smtClean="0">
                <a:latin typeface="Berlin Sans FB"/>
                <a:cs typeface="Berlin Sans FB"/>
              </a:rPr>
              <a:t>;</a:t>
            </a:r>
            <a:r>
              <a:rPr lang="en-US" sz="1600" spc="-5" dirty="0" smtClean="0">
                <a:latin typeface="Berlin Sans FB"/>
                <a:cs typeface="Berlin Sans FB"/>
              </a:rPr>
              <a:t>          </a:t>
            </a:r>
            <a:endParaRPr sz="16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20:</a:t>
            </a:r>
            <a:endParaRPr sz="16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21:</a:t>
            </a:r>
            <a:endParaRPr sz="16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r>
              <a:rPr sz="1600" spc="-10" dirty="0">
                <a:latin typeface="Berlin Sans FB"/>
                <a:cs typeface="Berlin Sans FB"/>
              </a:rPr>
              <a:t>22:</a:t>
            </a:r>
            <a:endParaRPr sz="1600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Berlin Sans FB"/>
                <a:cs typeface="Berlin Sans FB"/>
              </a:rPr>
              <a:t>23:</a:t>
            </a:r>
            <a:r>
              <a:rPr sz="1600" spc="385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}</a:t>
            </a:r>
            <a:endParaRPr sz="1600" dirty="0">
              <a:latin typeface="Berlin Sans FB"/>
              <a:cs typeface="Berlin Sans FB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18988" y="2627376"/>
            <a:ext cx="1321308" cy="3444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52998" y="734390"/>
            <a:ext cx="278130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latin typeface="Berlin Sans FB"/>
                <a:cs typeface="Berlin Sans FB"/>
              </a:rPr>
              <a:t>Function </a:t>
            </a:r>
            <a:r>
              <a:rPr sz="1600" spc="-5" dirty="0">
                <a:latin typeface="Berlin Sans FB"/>
                <a:cs typeface="Berlin Sans FB"/>
              </a:rPr>
              <a:t>names </a:t>
            </a:r>
            <a:r>
              <a:rPr sz="1600" spc="-15" dirty="0">
                <a:latin typeface="Berlin Sans FB"/>
                <a:cs typeface="Berlin Sans FB"/>
              </a:rPr>
              <a:t>is</a:t>
            </a:r>
            <a:r>
              <a:rPr sz="1600" spc="15" dirty="0">
                <a:latin typeface="Berlin Sans FB"/>
                <a:cs typeface="Berlin Sans FB"/>
              </a:rPr>
              <a:t> </a:t>
            </a:r>
            <a:r>
              <a:rPr sz="1600" spc="-10" dirty="0">
                <a:latin typeface="Berlin Sans FB"/>
                <a:cs typeface="Berlin Sans FB"/>
              </a:rPr>
              <a:t>cube</a:t>
            </a:r>
            <a:endParaRPr sz="1600">
              <a:latin typeface="Berlin Sans FB"/>
              <a:cs typeface="Berlin Sans FB"/>
            </a:endParaRPr>
          </a:p>
          <a:p>
            <a:pPr marL="299085" marR="14859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latin typeface="Berlin Sans FB"/>
                <a:cs typeface="Berlin Sans FB"/>
              </a:rPr>
              <a:t>Variable that are </a:t>
            </a:r>
            <a:r>
              <a:rPr sz="1600" spc="-5" dirty="0">
                <a:latin typeface="Berlin Sans FB"/>
                <a:cs typeface="Berlin Sans FB"/>
              </a:rPr>
              <a:t>requires </a:t>
            </a:r>
            <a:r>
              <a:rPr sz="1600" spc="-10" dirty="0">
                <a:latin typeface="Berlin Sans FB"/>
                <a:cs typeface="Berlin Sans FB"/>
              </a:rPr>
              <a:t>is  </a:t>
            </a:r>
            <a:r>
              <a:rPr sz="1600" spc="-5" dirty="0">
                <a:latin typeface="Berlin Sans FB"/>
                <a:cs typeface="Berlin Sans FB"/>
              </a:rPr>
              <a:t>long</a:t>
            </a:r>
            <a:endParaRPr sz="1600">
              <a:latin typeface="Berlin Sans FB"/>
              <a:cs typeface="Berlin Sans FB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latin typeface="Berlin Sans FB"/>
                <a:cs typeface="Berlin Sans FB"/>
              </a:rPr>
              <a:t>The </a:t>
            </a:r>
            <a:r>
              <a:rPr sz="1600" spc="-5" dirty="0">
                <a:latin typeface="Berlin Sans FB"/>
                <a:cs typeface="Berlin Sans FB"/>
              </a:rPr>
              <a:t>variable </a:t>
            </a:r>
            <a:r>
              <a:rPr sz="1600" spc="-10" dirty="0">
                <a:latin typeface="Berlin Sans FB"/>
                <a:cs typeface="Berlin Sans FB"/>
              </a:rPr>
              <a:t>to </a:t>
            </a:r>
            <a:r>
              <a:rPr sz="1600" spc="-5" dirty="0">
                <a:latin typeface="Berlin Sans FB"/>
                <a:cs typeface="Berlin Sans FB"/>
              </a:rPr>
              <a:t>be passed </a:t>
            </a:r>
            <a:r>
              <a:rPr sz="1600" spc="-10" dirty="0">
                <a:latin typeface="Berlin Sans FB"/>
                <a:cs typeface="Berlin Sans FB"/>
              </a:rPr>
              <a:t>on  is X(has </a:t>
            </a:r>
            <a:r>
              <a:rPr sz="1600" spc="-5" dirty="0">
                <a:latin typeface="Berlin Sans FB"/>
                <a:cs typeface="Berlin Sans FB"/>
              </a:rPr>
              <a:t>single arguments)—  value </a:t>
            </a:r>
            <a:r>
              <a:rPr sz="1600" spc="-10" dirty="0">
                <a:latin typeface="Berlin Sans FB"/>
                <a:cs typeface="Berlin Sans FB"/>
              </a:rPr>
              <a:t>can </a:t>
            </a:r>
            <a:r>
              <a:rPr sz="1600" spc="-5" dirty="0">
                <a:latin typeface="Berlin Sans FB"/>
                <a:cs typeface="Berlin Sans FB"/>
              </a:rPr>
              <a:t>be passed </a:t>
            </a:r>
            <a:r>
              <a:rPr sz="1600" spc="-10" dirty="0">
                <a:latin typeface="Berlin Sans FB"/>
                <a:cs typeface="Berlin Sans FB"/>
              </a:rPr>
              <a:t>to  function </a:t>
            </a:r>
            <a:r>
              <a:rPr sz="1600" spc="-5" dirty="0">
                <a:latin typeface="Berlin Sans FB"/>
                <a:cs typeface="Berlin Sans FB"/>
              </a:rPr>
              <a:t>so </a:t>
            </a:r>
            <a:r>
              <a:rPr sz="1600" spc="-15" dirty="0">
                <a:latin typeface="Berlin Sans FB"/>
                <a:cs typeface="Berlin Sans FB"/>
              </a:rPr>
              <a:t>it </a:t>
            </a:r>
            <a:r>
              <a:rPr sz="1600" spc="-10" dirty="0">
                <a:latin typeface="Berlin Sans FB"/>
                <a:cs typeface="Berlin Sans FB"/>
              </a:rPr>
              <a:t>can </a:t>
            </a:r>
            <a:r>
              <a:rPr sz="1600" spc="-5" dirty="0">
                <a:latin typeface="Berlin Sans FB"/>
                <a:cs typeface="Berlin Sans FB"/>
              </a:rPr>
              <a:t>perform the  </a:t>
            </a:r>
            <a:r>
              <a:rPr sz="1600" spc="-10" dirty="0">
                <a:latin typeface="Berlin Sans FB"/>
                <a:cs typeface="Berlin Sans FB"/>
              </a:rPr>
              <a:t>specific </a:t>
            </a:r>
            <a:r>
              <a:rPr sz="1600" spc="-5" dirty="0">
                <a:latin typeface="Berlin Sans FB"/>
                <a:cs typeface="Berlin Sans FB"/>
              </a:rPr>
              <a:t>task. </a:t>
            </a:r>
            <a:r>
              <a:rPr sz="1600" spc="-10" dirty="0">
                <a:latin typeface="Berlin Sans FB"/>
                <a:cs typeface="Berlin Sans FB"/>
              </a:rPr>
              <a:t>It is</a:t>
            </a:r>
            <a:r>
              <a:rPr sz="1600" spc="50" dirty="0">
                <a:latin typeface="Berlin Sans FB"/>
                <a:cs typeface="Berlin Sans FB"/>
              </a:rPr>
              <a:t> </a:t>
            </a:r>
            <a:r>
              <a:rPr sz="1600" spc="-5" dirty="0">
                <a:latin typeface="Berlin Sans FB"/>
                <a:cs typeface="Berlin Sans FB"/>
              </a:rPr>
              <a:t>called</a:t>
            </a:r>
            <a:endParaRPr sz="1600">
              <a:latin typeface="Berlin Sans FB"/>
              <a:cs typeface="Berlin Sans FB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49544" y="2763392"/>
            <a:ext cx="1043432" cy="1706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55615" y="3544442"/>
            <a:ext cx="2482215" cy="1477645"/>
          </a:xfrm>
          <a:prstGeom prst="rect">
            <a:avLst/>
          </a:prstGeom>
          <a:solidFill>
            <a:srgbClr val="FFFFFF"/>
          </a:solidFill>
          <a:ln w="25400">
            <a:solidFill>
              <a:srgbClr val="9BBA58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b="1" spc="-5" dirty="0">
                <a:latin typeface="Berlin Sans FB"/>
                <a:cs typeface="Berlin Sans FB"/>
              </a:rPr>
              <a:t>Output</a:t>
            </a:r>
            <a:endParaRPr sz="1800">
              <a:latin typeface="Berlin Sans FB"/>
              <a:cs typeface="Berlin Sans FB"/>
            </a:endParaRPr>
          </a:p>
          <a:p>
            <a:pPr marL="92075" marR="108585">
              <a:lnSpc>
                <a:spcPct val="200000"/>
              </a:lnSpc>
              <a:spcBef>
                <a:spcPts val="25"/>
              </a:spcBef>
            </a:pPr>
            <a:r>
              <a:rPr sz="1800" spc="-5" dirty="0">
                <a:latin typeface="Berlin Sans FB"/>
                <a:cs typeface="Berlin Sans FB"/>
              </a:rPr>
              <a:t>Enter an </a:t>
            </a:r>
            <a:r>
              <a:rPr sz="1800" spc="-10" dirty="0">
                <a:latin typeface="Berlin Sans FB"/>
                <a:cs typeface="Berlin Sans FB"/>
              </a:rPr>
              <a:t>integer </a:t>
            </a:r>
            <a:r>
              <a:rPr sz="1800" dirty="0">
                <a:latin typeface="Berlin Sans FB"/>
                <a:cs typeface="Berlin Sans FB"/>
              </a:rPr>
              <a:t>value:4  </a:t>
            </a:r>
            <a:r>
              <a:rPr sz="1800" spc="-5" dirty="0">
                <a:latin typeface="Berlin Sans FB"/>
                <a:cs typeface="Berlin Sans FB"/>
              </a:rPr>
              <a:t>The </a:t>
            </a:r>
            <a:r>
              <a:rPr sz="1800" dirty="0">
                <a:latin typeface="Berlin Sans FB"/>
                <a:cs typeface="Berlin Sans FB"/>
              </a:rPr>
              <a:t>cube </a:t>
            </a:r>
            <a:r>
              <a:rPr sz="1800" spc="-5" dirty="0">
                <a:latin typeface="Berlin Sans FB"/>
                <a:cs typeface="Berlin Sans FB"/>
              </a:rPr>
              <a:t>of </a:t>
            </a:r>
            <a:r>
              <a:rPr sz="1800" dirty="0">
                <a:latin typeface="Berlin Sans FB"/>
                <a:cs typeface="Berlin Sans FB"/>
              </a:rPr>
              <a:t>4 </a:t>
            </a:r>
            <a:r>
              <a:rPr sz="1800" spc="-5" dirty="0">
                <a:latin typeface="Berlin Sans FB"/>
                <a:cs typeface="Berlin Sans FB"/>
              </a:rPr>
              <a:t>is</a:t>
            </a:r>
            <a:r>
              <a:rPr sz="1800" spc="-50" dirty="0">
                <a:latin typeface="Berlin Sans FB"/>
                <a:cs typeface="Berlin Sans FB"/>
              </a:rPr>
              <a:t> </a:t>
            </a:r>
            <a:r>
              <a:rPr sz="1800" spc="-5" dirty="0">
                <a:latin typeface="Berlin Sans FB"/>
                <a:cs typeface="Berlin Sans FB"/>
              </a:rPr>
              <a:t>64.</a:t>
            </a:r>
            <a:endParaRPr sz="1800">
              <a:latin typeface="Berlin Sans FB"/>
              <a:cs typeface="Berlin Sans FB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9720" y="1510550"/>
            <a:ext cx="1149985" cy="261620"/>
          </a:xfrm>
          <a:custGeom>
            <a:avLst/>
            <a:gdLst/>
            <a:ahLst/>
            <a:cxnLst/>
            <a:rect l="l" t="t" r="r" b="b"/>
            <a:pathLst>
              <a:path w="1149985" h="261619">
                <a:moveTo>
                  <a:pt x="0" y="261607"/>
                </a:moveTo>
                <a:lnTo>
                  <a:pt x="1149680" y="261607"/>
                </a:lnTo>
                <a:lnTo>
                  <a:pt x="1149680" y="0"/>
                </a:lnTo>
                <a:lnTo>
                  <a:pt x="0" y="0"/>
                </a:lnTo>
                <a:lnTo>
                  <a:pt x="0" y="261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2122" y="1309624"/>
            <a:ext cx="1717675" cy="278765"/>
          </a:xfrm>
          <a:custGeom>
            <a:avLst/>
            <a:gdLst/>
            <a:ahLst/>
            <a:cxnLst/>
            <a:rect l="l" t="t" r="r" b="b"/>
            <a:pathLst>
              <a:path w="1717675" h="278765">
                <a:moveTo>
                  <a:pt x="1717090" y="278638"/>
                </a:moveTo>
                <a:lnTo>
                  <a:pt x="1135430" y="173862"/>
                </a:lnTo>
                <a:lnTo>
                  <a:pt x="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39720" y="1510550"/>
            <a:ext cx="1149985" cy="26162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100" dirty="0">
                <a:latin typeface="Calibri"/>
                <a:cs typeface="Calibri"/>
              </a:rPr>
              <a:t>Return data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86760" y="705878"/>
            <a:ext cx="2001520" cy="261620"/>
          </a:xfrm>
          <a:custGeom>
            <a:avLst/>
            <a:gdLst/>
            <a:ahLst/>
            <a:cxnLst/>
            <a:rect l="l" t="t" r="r" b="b"/>
            <a:pathLst>
              <a:path w="2001520" h="261619">
                <a:moveTo>
                  <a:pt x="0" y="261607"/>
                </a:moveTo>
                <a:lnTo>
                  <a:pt x="2001265" y="261607"/>
                </a:lnTo>
                <a:lnTo>
                  <a:pt x="2001265" y="0"/>
                </a:lnTo>
                <a:lnTo>
                  <a:pt x="0" y="0"/>
                </a:lnTo>
                <a:lnTo>
                  <a:pt x="0" y="261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57350" y="783590"/>
            <a:ext cx="1128395" cy="426720"/>
          </a:xfrm>
          <a:custGeom>
            <a:avLst/>
            <a:gdLst/>
            <a:ahLst/>
            <a:cxnLst/>
            <a:rect l="l" t="t" r="r" b="b"/>
            <a:pathLst>
              <a:path w="1128395" h="426719">
                <a:moveTo>
                  <a:pt x="1128395" y="0"/>
                </a:moveTo>
                <a:lnTo>
                  <a:pt x="59562" y="171450"/>
                </a:lnTo>
                <a:lnTo>
                  <a:pt x="0" y="426212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86760" y="705878"/>
            <a:ext cx="2001520" cy="26162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100" spc="-5" dirty="0">
                <a:latin typeface="Calibri"/>
                <a:cs typeface="Calibri"/>
              </a:rPr>
              <a:t>Arguments/formal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parameter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12813" y="2767731"/>
            <a:ext cx="1239520" cy="261620"/>
          </a:xfrm>
          <a:custGeom>
            <a:avLst/>
            <a:gdLst/>
            <a:ahLst/>
            <a:cxnLst/>
            <a:rect l="l" t="t" r="r" b="b"/>
            <a:pathLst>
              <a:path w="1239520" h="261619">
                <a:moveTo>
                  <a:pt x="0" y="261607"/>
                </a:moveTo>
                <a:lnTo>
                  <a:pt x="1239443" y="261607"/>
                </a:lnTo>
                <a:lnTo>
                  <a:pt x="1239443" y="0"/>
                </a:lnTo>
                <a:lnTo>
                  <a:pt x="0" y="0"/>
                </a:lnTo>
                <a:lnTo>
                  <a:pt x="0" y="261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30392" y="2860772"/>
            <a:ext cx="1086485" cy="330835"/>
          </a:xfrm>
          <a:custGeom>
            <a:avLst/>
            <a:gdLst/>
            <a:ahLst/>
            <a:cxnLst/>
            <a:rect l="l" t="t" r="r" b="b"/>
            <a:pathLst>
              <a:path w="1086485" h="330835">
                <a:moveTo>
                  <a:pt x="1085977" y="47625"/>
                </a:moveTo>
                <a:lnTo>
                  <a:pt x="698245" y="0"/>
                </a:lnTo>
                <a:lnTo>
                  <a:pt x="0" y="330453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30681" y="2767731"/>
            <a:ext cx="1239520" cy="26162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100" dirty="0">
                <a:latin typeface="Calibri"/>
                <a:cs typeface="Calibri"/>
              </a:rPr>
              <a:t>Actual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0276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1743</Words>
  <Application>Microsoft Office PowerPoint</Application>
  <PresentationFormat>On-screen Show (4:3)</PresentationFormat>
  <Paragraphs>345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function with no arguments and no return value</vt:lpstr>
      <vt:lpstr>A function with no arguments and a return value</vt:lpstr>
      <vt:lpstr>A function with an argument or arguments and returning no  value</vt:lpstr>
      <vt:lpstr>PowerPoint Presentation</vt:lpstr>
      <vt:lpstr>A function with arguments and returning a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17</cp:revision>
  <dcterms:created xsi:type="dcterms:W3CDTF">2019-10-11T00:44:42Z</dcterms:created>
  <dcterms:modified xsi:type="dcterms:W3CDTF">2019-10-18T09:08:18Z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2019-10-11T00:00:00Z</vt:filetime>
  </property>
</Properties>
</file>