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Algorithm for Prime or Not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prime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381999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5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sni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8392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prim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304800"/>
            <a:ext cx="7610475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8305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2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Algorithm for Prime or Not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Prime or Not</dc:title>
  <dc:creator>Admin</dc:creator>
  <cp:lastModifiedBy>Windows User</cp:lastModifiedBy>
  <cp:revision>4</cp:revision>
  <dcterms:created xsi:type="dcterms:W3CDTF">2006-08-16T00:00:00Z</dcterms:created>
  <dcterms:modified xsi:type="dcterms:W3CDTF">2019-08-07T08:35:13Z</dcterms:modified>
</cp:coreProperties>
</file>