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1224-9073-492E-87FA-26EAD5ED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057F8-A1DF-4B78-8645-75B2E55E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0F1C-4D08-4B4F-943C-57A8C0D8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5A6A-3EFF-4AF9-B4C1-92FD1378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AF64-4908-4CB1-9248-6768A95E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3D3A-C786-442B-8EBD-CCB238A6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A67A-D8CD-4BD9-899F-F6B66088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D817-A568-4357-AFAD-0F47F5B5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CBE5-09C6-4B2A-8E65-30F81586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AD4B-7D96-4275-B34D-3B304CB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88EA-D609-4D3D-89A0-36AEA35E5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23B7-517A-41E6-AD94-E30CF0706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2DB6-7829-431F-872D-078CCA70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ED91-6A3F-49CA-B8BA-EF54E6E6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AA7F-6D42-4D33-BC5B-B0D7B44B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8766-82AB-4505-B966-1928816D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BAB3-5331-4335-B081-729DC714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88A1-6132-46B8-B1EC-A20BDB08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ACD4-1432-419E-9497-D4729E1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FD81-78F3-41C2-ACAA-E942BC0C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515B-1ED3-40E7-810A-A2845CD7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C510A-5061-414B-BAB0-BC083732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E3AB-BABB-47D1-B368-FB4030B6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D7D6-6B89-4714-96EB-F8EE0DE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102D-73EA-4036-9FC0-9BB7ED08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43F8-8497-4104-996C-43F7DE14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7EBD-64E7-4FAE-B547-6066006AD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3461-7105-4C92-8036-DBE1661A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FA10-D9E8-42BB-9DBA-4834FD86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4011-EB45-4902-9DBE-3D48DB44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F9AA-A7D4-49FF-BBD0-EC5E2D2E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E5E-4AC2-4C77-AD74-4330ED8B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8D1C-7F81-4531-88E4-497F982E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5AF0-9BCF-4A3A-90E9-DC58A863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3945C-5D83-4E5E-ADBA-568D90F9B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A391-7D96-4C54-B61E-5F9DCC637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215D0-3D00-4175-9DED-B2753DE2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47317-6354-44CF-948D-EA00A95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6732-70F7-493D-AFE0-3DF7362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1C7-A36F-4D6A-85D9-661C5E2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CA527-C553-493B-87B8-6D58E17A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99593-B4D1-4B2D-B5C5-37AA2AA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3A30-F15E-4316-897A-47D5FFA1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390BE-755A-4C63-A655-2246B4C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A8E22-0E3A-4644-AC72-551D6D93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C5FA-4CF4-4430-8EA8-2F8A3F41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97C0-D2BC-43F7-9466-5FFD24A5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6852-B063-42B4-859D-0BE7F7BD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A34D-5092-4423-AD6C-E51C1EDB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20B5-609F-487F-ADE5-700579BE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3E7A-EEC9-46F4-B186-BAB10195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D5C4-5796-4910-B2D1-40DA4D32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02A9-9065-49F8-940E-13E1099B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EF8C0-F37E-4E4A-A9C9-A398466A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8B0EA-152F-4F8C-9E58-E9D4E689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D788-4293-4A30-BFBF-7FA655F3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B222E-997B-4B75-BCA9-A31EDC9F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A594-FAEC-4DB3-B56A-67428B8C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61B67-0E30-40AC-ABB7-36882A21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890E9-3D44-4782-81E3-C2DC6EC9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2101-61E8-46FC-A6DD-BD9DFF5F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7666-C5AE-4233-B881-5CAAE4C39DF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5F61-5515-41EE-B6C0-CB7AA4134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505F-3B92-45E9-A574-B8F82215F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3A4A-4724-434A-9DE5-0C1B72A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E36F-C468-4A94-B3FC-A73EE28EE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0337"/>
            <a:ext cx="9144000" cy="908806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Date and Time class in java</a:t>
            </a:r>
          </a:p>
        </p:txBody>
      </p:sp>
    </p:spTree>
    <p:extLst>
      <p:ext uri="{BB962C8B-B14F-4D97-AF65-F5344CB8AC3E}">
        <p14:creationId xmlns:p14="http://schemas.microsoft.com/office/powerpoint/2010/main" val="190455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254D2-B9A3-4DCD-A589-61E97A7E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1652587"/>
            <a:ext cx="9463319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62DB8-7D2F-4424-ADC3-2B7126F1905E}"/>
              </a:ext>
            </a:extLst>
          </p:cNvPr>
          <p:cNvSpPr txBox="1"/>
          <p:nvPr/>
        </p:nvSpPr>
        <p:spPr>
          <a:xfrm>
            <a:off x="1271726" y="10715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</a:t>
            </a:r>
            <a:r>
              <a:rPr lang="en-US" b="1" i="1" dirty="0" err="1"/>
              <a:t>ZonedDateTime</a:t>
            </a:r>
            <a:r>
              <a:rPr lang="en-US" b="1" dirty="0"/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10AB5-A40C-4BE5-B0D3-96B933B9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26" y="3057340"/>
            <a:ext cx="879157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28F9C-3EDD-47CD-BB62-9D257AD3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2" y="1786765"/>
            <a:ext cx="11268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513DB-AEAB-460A-9692-A134D3A0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452747"/>
            <a:ext cx="7115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067B0-D55E-4CC9-8094-6394D7E8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300287"/>
            <a:ext cx="9382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9DB4B-5638-4C68-9300-57876D98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1" y="0"/>
            <a:ext cx="890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3DDF4-8143-43B6-B692-6FD81EBC2768}"/>
              </a:ext>
            </a:extLst>
          </p:cNvPr>
          <p:cNvSpPr txBox="1"/>
          <p:nvPr/>
        </p:nvSpPr>
        <p:spPr>
          <a:xfrm>
            <a:off x="3047260" y="-215933"/>
            <a:ext cx="609452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java.time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arrayexample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 err="1"/>
              <a:t>ZoneId</a:t>
            </a:r>
            <a:r>
              <a:rPr lang="en-US" dirty="0"/>
              <a:t> id=</a:t>
            </a:r>
            <a:r>
              <a:rPr lang="en-US" dirty="0" err="1"/>
              <a:t>ZoneId.of</a:t>
            </a:r>
            <a:r>
              <a:rPr lang="en-US" dirty="0"/>
              <a:t>("Libya");</a:t>
            </a:r>
          </a:p>
          <a:p>
            <a:endParaRPr lang="en-US" dirty="0"/>
          </a:p>
          <a:p>
            <a:r>
              <a:rPr lang="en-US" dirty="0" err="1"/>
              <a:t>ZonedDateTime</a:t>
            </a:r>
            <a:r>
              <a:rPr lang="en-US" dirty="0"/>
              <a:t> t=</a:t>
            </a:r>
            <a:r>
              <a:rPr lang="en-US" dirty="0" err="1"/>
              <a:t>ZonedDateTime.now</a:t>
            </a:r>
            <a:r>
              <a:rPr lang="en-US" dirty="0"/>
              <a:t>(id);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("Paris time </a:t>
            </a:r>
            <a:r>
              <a:rPr lang="en-US" dirty="0" err="1"/>
              <a:t>is"+t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Set&lt;String&gt; </a:t>
            </a:r>
            <a:r>
              <a:rPr lang="en-US" dirty="0" err="1"/>
              <a:t>zoneids</a:t>
            </a:r>
            <a:r>
              <a:rPr lang="en-US" dirty="0"/>
              <a:t>=</a:t>
            </a:r>
            <a:r>
              <a:rPr lang="en-US" dirty="0" err="1"/>
              <a:t>ZoneId.getAvailableZoneIds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for(String s:zoneids)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(s);	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(id);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5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2998E4-FEA9-4D4F-80CE-0002FD4E8C30}"/>
              </a:ext>
            </a:extLst>
          </p:cNvPr>
          <p:cNvSpPr txBox="1"/>
          <p:nvPr/>
        </p:nvSpPr>
        <p:spPr>
          <a:xfrm>
            <a:off x="1324992" y="1036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</a:t>
            </a:r>
            <a:r>
              <a:rPr lang="en-US" b="1" i="1" dirty="0" err="1"/>
              <a:t>LocalDate</a:t>
            </a:r>
            <a:r>
              <a:rPr lang="en-US" b="1" dirty="0"/>
              <a:t>, </a:t>
            </a:r>
            <a:r>
              <a:rPr lang="en-US" b="1" i="1" dirty="0" err="1"/>
              <a:t>LocalTime</a:t>
            </a:r>
            <a:r>
              <a:rPr lang="en-US" b="1" dirty="0"/>
              <a:t> and </a:t>
            </a:r>
            <a:r>
              <a:rPr lang="en-US" b="1" i="1" dirty="0" err="1"/>
              <a:t>LocalDateTime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CAFC7-5490-434B-97A2-6C6DDB1012AC}"/>
              </a:ext>
            </a:extLst>
          </p:cNvPr>
          <p:cNvSpPr txBox="1"/>
          <p:nvPr/>
        </p:nvSpPr>
        <p:spPr>
          <a:xfrm>
            <a:off x="1324991" y="2310815"/>
            <a:ext cx="100916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most commonly used classes are </a:t>
            </a:r>
            <a:r>
              <a:rPr lang="en-US" i="1" dirty="0" err="1"/>
              <a:t>LocalDate</a:t>
            </a:r>
            <a:r>
              <a:rPr lang="en-US" dirty="0"/>
              <a:t>, </a:t>
            </a:r>
            <a:r>
              <a:rPr lang="en-US" i="1" dirty="0" err="1"/>
              <a:t>LocalTime</a:t>
            </a:r>
            <a:r>
              <a:rPr lang="en-US" dirty="0"/>
              <a:t> and </a:t>
            </a:r>
            <a:r>
              <a:rPr lang="en-US" i="1" dirty="0" err="1"/>
              <a:t>LocalDateTime</a:t>
            </a:r>
            <a:r>
              <a:rPr lang="en-US" dirty="0"/>
              <a:t>. As their names indicate, they represent the local Date/Time from the context of the observer.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classes are mainly used when </a:t>
            </a:r>
            <a:r>
              <a:rPr lang="en-US" dirty="0" err="1"/>
              <a:t>timezone</a:t>
            </a:r>
            <a:r>
              <a:rPr lang="en-US" dirty="0"/>
              <a:t> are not required to be explicitly specified in the context</a:t>
            </a:r>
          </a:p>
        </p:txBody>
      </p:sp>
    </p:spTree>
    <p:extLst>
      <p:ext uri="{BB962C8B-B14F-4D97-AF65-F5344CB8AC3E}">
        <p14:creationId xmlns:p14="http://schemas.microsoft.com/office/powerpoint/2010/main" val="176406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CEFFAD-0601-4381-9DB9-ED70B2E87522}"/>
              </a:ext>
            </a:extLst>
          </p:cNvPr>
          <p:cNvSpPr txBox="1"/>
          <p:nvPr/>
        </p:nvSpPr>
        <p:spPr>
          <a:xfrm>
            <a:off x="517123" y="389696"/>
            <a:ext cx="8902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Working With </a:t>
            </a:r>
            <a:r>
              <a:rPr lang="en-US" b="1" i="1" dirty="0" err="1"/>
              <a:t>LocalDate</a:t>
            </a:r>
            <a:endParaRPr lang="en-US" b="1" dirty="0"/>
          </a:p>
          <a:p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i="1" dirty="0" err="1"/>
              <a:t>LocalDate</a:t>
            </a:r>
            <a:r>
              <a:rPr lang="en-US" dirty="0"/>
              <a:t> represents </a:t>
            </a:r>
            <a:r>
              <a:rPr lang="en-US" b="1" dirty="0"/>
              <a:t>a date in ISO format (</a:t>
            </a:r>
            <a:r>
              <a:rPr lang="en-US" b="1" dirty="0" err="1"/>
              <a:t>yyyy</a:t>
            </a:r>
            <a:r>
              <a:rPr lang="en-US" b="1" dirty="0"/>
              <a:t>-MM-dd) without time</a:t>
            </a:r>
            <a:r>
              <a:rPr lang="en-US" dirty="0"/>
              <a:t>.</a:t>
            </a:r>
          </a:p>
          <a:p>
            <a:r>
              <a:rPr lang="en-US" dirty="0"/>
              <a:t>It can be used to store dates like birthdays and paydays.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00653-BCFC-479F-AF3F-68244963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49" y="1937413"/>
            <a:ext cx="6953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40279-4802-40DC-8018-88BC54289FC5}"/>
              </a:ext>
            </a:extLst>
          </p:cNvPr>
          <p:cNvSpPr txBox="1"/>
          <p:nvPr/>
        </p:nvSpPr>
        <p:spPr>
          <a:xfrm>
            <a:off x="632532" y="844248"/>
            <a:ext cx="10189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code snippet gets the current local date and adds one day: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4B9B4-5262-417E-81E8-6B2CE079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2" y="2095592"/>
            <a:ext cx="11125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7C7B9-70E6-4305-AA8E-FE4C8387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381250"/>
            <a:ext cx="11687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DAF92-4528-4668-B196-5B555B7D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8" y="3279605"/>
            <a:ext cx="10725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A8D4B-E91C-4BDC-93ED-4CDDC5D1C495}"/>
              </a:ext>
            </a:extLst>
          </p:cNvPr>
          <p:cNvSpPr txBox="1"/>
          <p:nvPr/>
        </p:nvSpPr>
        <p:spPr>
          <a:xfrm>
            <a:off x="632533" y="437627"/>
            <a:ext cx="10313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Working With </a:t>
            </a:r>
            <a:r>
              <a:rPr lang="en-US" b="1" i="1" dirty="0" err="1"/>
              <a:t>LocalTime</a:t>
            </a:r>
            <a:endParaRPr lang="en-US" b="1" dirty="0"/>
          </a:p>
          <a:p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i="1" dirty="0" err="1"/>
              <a:t>LocalTime</a:t>
            </a:r>
            <a:r>
              <a:rPr lang="en-US" dirty="0"/>
              <a:t> represents </a:t>
            </a:r>
            <a:r>
              <a:rPr lang="en-US" b="1" dirty="0"/>
              <a:t>time without a date</a:t>
            </a:r>
            <a:r>
              <a:rPr lang="en-US" dirty="0"/>
              <a:t>.</a:t>
            </a:r>
          </a:p>
          <a:p>
            <a:r>
              <a:rPr lang="en-US" dirty="0"/>
              <a:t>Similar to </a:t>
            </a:r>
            <a:r>
              <a:rPr lang="en-US" i="1" dirty="0" err="1"/>
              <a:t>LocalDate</a:t>
            </a:r>
            <a:r>
              <a:rPr lang="en-US" dirty="0"/>
              <a:t> an instance of </a:t>
            </a:r>
            <a:r>
              <a:rPr lang="en-US" i="1" dirty="0" err="1"/>
              <a:t>LocalTime</a:t>
            </a:r>
            <a:r>
              <a:rPr lang="en-US" dirty="0"/>
              <a:t> can be created from system clock or by using “parse” and “of”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E2A9-1FFD-4BD7-96A2-3FF4CA50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74" y="1858669"/>
            <a:ext cx="6181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7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51B87-7877-4CBD-9F83-0F929CBB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561004"/>
            <a:ext cx="9045004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860EE-974A-49EC-A88C-9000EA5D49AB}"/>
              </a:ext>
            </a:extLst>
          </p:cNvPr>
          <p:cNvSpPr txBox="1"/>
          <p:nvPr/>
        </p:nvSpPr>
        <p:spPr>
          <a:xfrm>
            <a:off x="863353" y="7341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Working With </a:t>
            </a:r>
            <a:r>
              <a:rPr lang="en-US" b="1" i="1" dirty="0" err="1"/>
              <a:t>LocalDateTime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662AD-8262-49DD-8885-CF65AE9D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1" y="1688237"/>
            <a:ext cx="1111567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C5A90-441A-49DF-AC13-9651FD56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32" y="3650526"/>
            <a:ext cx="5362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246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Date and Time class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</cp:revision>
  <dcterms:created xsi:type="dcterms:W3CDTF">2021-01-03T02:25:15Z</dcterms:created>
  <dcterms:modified xsi:type="dcterms:W3CDTF">2021-01-05T00:15:27Z</dcterms:modified>
</cp:coreProperties>
</file>