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FB4C-D754-4ED9-9CFF-558F7ABA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C1D06-F0D4-433A-9688-753F0B3A6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92-9430-4E54-B2B2-2CBFA26D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A8D3-AB66-4FE7-84A5-64BB9CB0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F39CC-A76E-4018-8B2D-F0FA2406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499D-1D8A-4E5E-A720-8ECD79D8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143B3-4B8F-4BEF-BCCC-484D141B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45010-83D4-44B4-89CA-AF3BD992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4D47-0CD4-41B4-9966-8B133D10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2D99-AE0D-4606-934A-FFC4A9BD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4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6BCE2-97A7-4265-867A-49B1BECAC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2CC00-A092-436D-8866-C55A552E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57FA-9B91-4085-A3F4-74FBC476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E033-C5A0-4833-8356-734885AB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A5BD-CDEF-4E00-991D-330AE3C1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008F-9675-4C07-8F35-81EA40FA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42E8-67E3-4C2E-AD13-DFD3A3AB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7D4F-4A29-46B0-8A8E-9B86A731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54BC-2897-45BA-B7F9-DC6102E3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C63C4-C339-4E78-B821-2BB011EC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FFC7-B343-4A77-AEE1-2121D449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E3526-856E-4108-B564-9CFD096D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8F8C-4AAF-4C3F-BA29-83840D0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CB70-72F8-4BA2-A9B8-B703FFBF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A03A-787B-4801-BFFC-FA101E48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7742-B92B-4E58-9EEC-838ECB4D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85D5-E162-424B-AA7C-46ECAB45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BE8BC-BC45-4D58-842E-A20B1FB7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90B32-41BC-4633-B7CD-1BA5768B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5E26-E41F-4D91-AB89-A0C0A1D9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41841-E51D-4685-A154-6273380C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B292-1EED-43F0-8DE2-6C2E662A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2C262-B396-4E2D-8F70-F8C46695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70E94-65A8-4CF0-9427-AB8A9378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F0F44-8945-4869-A6E8-C9425A173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5C66C-1048-4EBB-9A88-034B548C2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1E50C-7ED6-4E85-9FAF-61920D6C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A9AF5-2F11-4556-A96B-88EA2CDF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78424-2DB1-4021-AC54-7A782356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93F2-52E0-4ECB-88BB-0F46AFB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7AB4B-D738-4520-B934-69E7A116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136B3-8463-43A0-B695-51B902F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F081A-3362-46AA-9295-DE6E91DA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3F33B-1B26-4678-9544-33BC3C27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8409C-8A72-4F8B-A7F4-8F68E13C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F734B-D0D5-412E-A904-6E378278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8FBC-7ADD-4583-92F7-4ED3B00F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321-8AFB-4084-B0D9-E4AA07F0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670B6-D76A-4B0A-A3E8-C93B68F16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1190-42AA-4D70-BEF7-21FB8098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4B0EB-0A35-471F-A736-B084D28D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4F1C4-F4F1-475B-9F49-2ED2B703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2078-F764-448B-A754-1BDC5ADB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81FC-39D0-4E1B-A945-44CE23E7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603AD-9518-43D4-ABAA-3E861E92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BB9F-31E5-4E83-BFC8-254B622B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3B899-FD56-43B9-BBD0-44D76822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30F23-4733-412F-B4EB-41010DC4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3DDBB-EBB7-4AC5-89E2-99E0BBE5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92A36-76CC-445D-A22B-5C111C54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0BA2-057D-417E-8F8C-D3A6D454C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4D2B-39EA-48C7-91F4-98BBD828355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14DD-F2BD-4567-B5C2-9BD49C8F6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D047-C400-4C46-822C-66E0FA970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287E-D85D-4304-87CE-7F84FE36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98BC-71DB-4C5D-AA9B-7319690B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0954"/>
            <a:ext cx="9144000" cy="1095237"/>
          </a:xfrm>
        </p:spPr>
        <p:txBody>
          <a:bodyPr/>
          <a:lstStyle/>
          <a:p>
            <a:r>
              <a:rPr lang="en-US" dirty="0"/>
              <a:t>Collections in Java</a:t>
            </a:r>
          </a:p>
        </p:txBody>
      </p:sp>
    </p:spTree>
    <p:extLst>
      <p:ext uri="{BB962C8B-B14F-4D97-AF65-F5344CB8AC3E}">
        <p14:creationId xmlns:p14="http://schemas.microsoft.com/office/powerpoint/2010/main" val="141221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5B56-8DBC-4908-AE8F-D8612CFC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738187"/>
            <a:ext cx="109537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F0EBE-AC16-4D27-B294-F682B729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90625"/>
            <a:ext cx="107061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8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BC061D-D8EF-4200-96C8-5ED179D5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928687"/>
            <a:ext cx="10715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2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8E42C-5864-4EBD-8CED-4AD32B71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690562"/>
            <a:ext cx="103251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439FB-8ECC-41AC-83A8-CB14AE66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19150"/>
            <a:ext cx="109728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DDCBF-BD69-4E96-8667-B69730C6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28675"/>
            <a:ext cx="105346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1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F8630-924C-4A8A-9C5E-D3078643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762000"/>
            <a:ext cx="11010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7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B1CFB-595B-4E4C-8FDE-B8136814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000125"/>
            <a:ext cx="6724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2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022A4-E462-4DE6-BD5D-4D2331F9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2" y="995362"/>
            <a:ext cx="8035539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7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E77FE-641F-4E53-9A99-D8E81348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19" y="727738"/>
            <a:ext cx="713385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3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6D6668-3262-4FED-AB16-6D2D6C55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5" y="294951"/>
            <a:ext cx="10639425" cy="57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3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64E8B-A598-426D-A14E-8792EB04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804862"/>
            <a:ext cx="101631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9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5175D-012D-4E1F-8A24-C5E750D38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042987"/>
            <a:ext cx="9534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6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E87DA-0E02-4C38-B15A-A7ACAF44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633537"/>
            <a:ext cx="71818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9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83E41-6A2E-48EC-BE87-632CBB81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123950"/>
            <a:ext cx="81438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9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41164-CAF2-42DA-9267-CBECC214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038225"/>
            <a:ext cx="85439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9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580FD4-7662-45B9-A788-19EA253A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814387"/>
            <a:ext cx="100774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20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06484-DC4C-47A0-83E7-F149DD78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847725"/>
            <a:ext cx="10429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95B7A-DE1C-4EF3-AF1E-CC2672D9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795337"/>
            <a:ext cx="109537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1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F073F-F71F-4A86-9943-1F7B6A1B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85800"/>
            <a:ext cx="104013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30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4A2BE1-FEAD-4EFB-9CAF-FBBF367A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881062"/>
            <a:ext cx="104584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8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75602-4C72-466A-BBEA-1AF6F376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633412"/>
            <a:ext cx="103917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9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CA9AF0-51FC-46AE-950E-E951CC5D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8" y="1269876"/>
            <a:ext cx="766475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23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3CA8C-818B-43B0-9B80-B2D9BC4F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914400"/>
            <a:ext cx="57054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F083C-1C4A-4E21-855F-6EA12FCA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1285875"/>
            <a:ext cx="45243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2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B9EB0-DB06-405C-B87F-DF7686A1E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728662"/>
            <a:ext cx="101536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1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F9A8B-B814-40F5-8292-46153399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866775"/>
            <a:ext cx="104679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9C315C-D5AB-4637-A44B-5FF98846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776287"/>
            <a:ext cx="107251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0673D-6961-4F57-A07A-64980DB8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862012"/>
            <a:ext cx="101631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6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C4C4B-5080-4A96-A33E-0FF6C91B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766762"/>
            <a:ext cx="104298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2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</Words>
  <Application>Microsoft Office PowerPoint</Application>
  <PresentationFormat>Widescreen</PresentationFormat>
  <Paragraphs>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Collections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7</cp:revision>
  <dcterms:created xsi:type="dcterms:W3CDTF">2020-12-22T14:25:45Z</dcterms:created>
  <dcterms:modified xsi:type="dcterms:W3CDTF">2020-12-22T16:03:11Z</dcterms:modified>
</cp:coreProperties>
</file>