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EC5-06B2-4EE4-BBEC-C9E7C570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9082-0E9B-4B4C-AC13-F848602D6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41C0-38D5-499F-8D04-4AC30500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CE3D-1E2D-499A-81A3-16661AFB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368B-EA85-4704-9442-DB058D85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AFCD-3C2E-4B43-8AB9-623DB4B2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4757-1EEB-4B04-9DC7-84EF1154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0E2E-57EB-43B9-8509-B96731C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5434-E988-416E-A57B-3316120F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EAA5-8A73-4419-97ED-75F52836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BE0F7-B9E0-4E23-8E6C-26EEAF45B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FCC3-9F22-4DDC-840F-FD4D0BBB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A0C0-5817-48F5-9EB4-CD484CF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8AE5-FEA2-488F-8DD9-573B5FED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499B-3B48-46B8-9773-89B3F652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77E3-20F8-4308-B1BF-5C07174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5439-B8A6-4EEC-823A-4062A542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8D54-1148-4DDE-A561-E7F97213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430-BD3C-4E2B-A0CC-87A42CE6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027C-2AAE-42A2-84C4-E94B49C2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9E46-4D65-4499-BFFF-7F6045F0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C0D7-B75F-4C79-B33F-67385212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64AB-776A-4F22-BC28-F2AC8482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98B0-7EF4-4D14-803C-4D69CBA7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1021-C539-46B6-93B1-CFAB03F7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C7F7-5B55-4008-971A-9E44090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207C-A0A0-4D75-BF1D-91E549CC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86346-DE85-445B-A765-EA3C9A81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84D3-027F-4A2E-BF76-849576CF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1A48-C0E1-429B-8E51-76A972F2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05FD-D097-488E-B652-9F8663C9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A582-9349-4A91-9B61-3C4724D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3690-52ED-40BA-87D9-D8D52B923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9396-825D-402E-AB35-89EC4496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C5DD7-76AF-463A-B659-F40D43641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0C267-58AF-4077-832C-70C975C0D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9C1FD-30CF-4E88-B73A-CF895EF7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271F3-F5FB-476C-B796-0883A5B2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ADFD4-9540-44E7-AD72-CD275909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FF2-1CD7-4C52-9196-18D66077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D1FFC-CB6E-49AA-801D-A879EA06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6532-EA80-4A80-A3FF-BB5C81F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8458-5CCB-44B0-AB67-8685A7B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58838-F34E-49FB-A4DC-015CC376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A4531-C591-4C37-A2BF-0F3BB06B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A3F3D-7242-43B4-9206-5332373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DFAB-4653-4CFA-88FE-2796ACD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19FB-4173-419C-8803-F7956E50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1DCA-2673-41EE-9B79-71602816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0359-ADF8-40FE-8CD4-EDB2F814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7214-1B31-445A-B598-FB694773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9E9-3C56-443C-8FC2-8F1F6E8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815B-27AD-4905-83FB-63E9F9BB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391CC-332F-48D8-9C2B-5F45BE489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5434-FA51-40AC-BA8E-C9989AA8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8D6A-0239-4846-A515-B7D7C8D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F932-8EB6-4AEE-9A0B-1636958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CBC1-4BAF-4B77-A3BB-AD5DF341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30D3-8B4E-44EE-953F-0CC69DD2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A2BD-13D9-4E66-BB45-0438F286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CFD5-F84E-4CDE-9D75-455051E4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DD-0AC6-4B69-B126-B24A1A2FD9E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252F-1F0E-451B-832A-111E9B9C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87DB-83F6-4012-91C3-9020D0FD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1E96-606F-4B48-A4B6-EABE414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EAF7-1B12-4387-830B-497E8D13A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2EF2-8AE6-476C-9238-DBF62700A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A80BB-6BF9-4FB8-93E6-89044EED83CF}"/>
              </a:ext>
            </a:extLst>
          </p:cNvPr>
          <p:cNvSpPr txBox="1"/>
          <p:nvPr/>
        </p:nvSpPr>
        <p:spPr>
          <a:xfrm>
            <a:off x="3047260" y="-1046930"/>
            <a:ext cx="609452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arrays;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postgressDB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://localhost:5433/VIT"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"VIT@123"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"opened DB successfully"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9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3807B-A769-4363-9648-0969A5B774E5}"/>
              </a:ext>
            </a:extLst>
          </p:cNvPr>
          <p:cNvSpPr txBox="1"/>
          <p:nvPr/>
        </p:nvSpPr>
        <p:spPr>
          <a:xfrm>
            <a:off x="3047260" y="-3401420"/>
            <a:ext cx="6094520" cy="1366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postgressDB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://localhost:5433/VIT"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"VIT@123"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"CREATE TABLE programmer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"(ID INT PRIMARY KEY     NOT NULL,"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NAME           TEXT    NOT NULL,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AGE            INT     NOT NULL,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ADDRESS        CHAR(50),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SALARY         REAL)"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"opened DB successfully"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7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9D6DE-5FE9-410D-9169-9E5A79013BDC}"/>
              </a:ext>
            </a:extLst>
          </p:cNvPr>
          <p:cNvSpPr txBox="1"/>
          <p:nvPr/>
        </p:nvSpPr>
        <p:spPr>
          <a:xfrm>
            <a:off x="3047260" y="-5478912"/>
            <a:ext cx="6094520" cy="1782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arrays;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postgressDB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://localhost:5433/VIT"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"VIT@123"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programmer (ID,NAME,AGE,ADDRESS,SALARY)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"VALUES (1, 'Paul', 32, 'California', 20000.00 );"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programmer (ID,NAME,AGE,ADDRESS,SALARY)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"VALUES (2, 'Allen', 25, 'Texas', 15000.00 );"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programmer (ID,NAME,AGE,ADDRESS,SALARY)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"VALUES (3, 'Teddy', 23, 'Norway', 20000.00 );"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programmer (ID,NAME,AGE,ADDRESS,SALARY)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"VALUES (4, 'Mark', 25, 'Rich-Mond ', 65000.00 );"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"opened DB successfully"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80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38A7C-94CF-4E4C-B929-896F67EB4584}"/>
              </a:ext>
            </a:extLst>
          </p:cNvPr>
          <p:cNvSpPr txBox="1"/>
          <p:nvPr/>
        </p:nvSpPr>
        <p:spPr>
          <a:xfrm>
            <a:off x="3047260" y="-5201913"/>
            <a:ext cx="6094520" cy="1726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arrays;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postgressDB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://localhost:5433/VIT"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"VIT@123"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programmer;"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"address"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"ADDRESS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"SALARY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"opened DB successfully"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09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9BA07-7790-4EB7-8F79-6EF4FC200528}"/>
              </a:ext>
            </a:extLst>
          </p:cNvPr>
          <p:cNvSpPr txBox="1"/>
          <p:nvPr/>
        </p:nvSpPr>
        <p:spPr>
          <a:xfrm>
            <a:off x="3047260" y="-5617412"/>
            <a:ext cx="6094520" cy="1809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postgressDB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://localhost:5433/VIT"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"VIT@123"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programmer set SALARY = 2323 where ID=1;"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c.commit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programmer;"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"address"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"ADDRESS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"SALARY =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"opened DB successfully"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91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1420</Words>
  <Application>Microsoft Office PowerPoint</Application>
  <PresentationFormat>Widescreen</PresentationFormat>
  <Paragraphs>213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</cp:revision>
  <dcterms:created xsi:type="dcterms:W3CDTF">2021-01-05T00:52:58Z</dcterms:created>
  <dcterms:modified xsi:type="dcterms:W3CDTF">2021-01-05T01:08:20Z</dcterms:modified>
</cp:coreProperties>
</file>