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64" r:id="rId13"/>
    <p:sldId id="265" r:id="rId14"/>
    <p:sldId id="266" r:id="rId15"/>
    <p:sldId id="267" r:id="rId16"/>
    <p:sldId id="268" r:id="rId17"/>
    <p:sldId id="269" r:id="rId18"/>
    <p:sldId id="257" r:id="rId19"/>
    <p:sldId id="258" r:id="rId20"/>
    <p:sldId id="259" r:id="rId21"/>
    <p:sldId id="260" r:id="rId22"/>
    <p:sldId id="261" r:id="rId23"/>
    <p:sldId id="262" r:id="rId24"/>
    <p:sldId id="26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FFA1-BEB9-4666-A4E8-F0D7D4302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C7E70-EDB1-4430-9304-897FE8E47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29A90-C383-42AB-82F1-B7BE4B29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68BF-30CE-444C-9EC3-76B6949B2867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BEBA1-B358-433C-9EF6-AC633991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AAB07-5F6B-4346-9DC9-2A89EFDE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9A6C-50DC-457A-90B3-0334C49E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6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B6E59-4214-4DE8-85AA-4854DA56D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A153E-3998-4D95-9DAA-47DA95ADC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14F6A-71F7-48A8-86F9-7E822080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68BF-30CE-444C-9EC3-76B6949B2867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FE8CD-F16A-45AB-8FDA-C94A1A53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3EBDF-31CB-4D82-AB4C-9AA4B9B9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9A6C-50DC-457A-90B3-0334C49E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7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C6A6B1-A5F9-4138-B692-01DECC5BC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9DFE2-4ACA-4C07-ABAA-F8E764E27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A1652-B1B7-4D4D-9BA4-11D4177B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68BF-30CE-444C-9EC3-76B6949B2867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FFC63-6E61-4B72-A086-C29A7C2F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7089-270E-43DC-8480-B920C202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9A6C-50DC-457A-90B3-0334C49E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2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9965F-9CFD-416B-8646-02A859A2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DC7AF-C33C-4481-8303-934205F2A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0917F-803C-4F15-835D-BCC0DB55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68BF-30CE-444C-9EC3-76B6949B2867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21A59-1096-4CA7-A6C9-BBB74D84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491B4-4D95-447A-964B-D28B383C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9A6C-50DC-457A-90B3-0334C49E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D336-C5F5-4972-984E-F8AFD4F86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84485-9ABD-485A-8B49-7D166E19A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6B716-D5A0-4E1D-B7EB-3E8E13CE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68BF-30CE-444C-9EC3-76B6949B2867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4D192-3163-4F67-81E2-412B5F58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08DE0-093C-4A92-9E24-E64987CB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9A6C-50DC-457A-90B3-0334C49E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1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C205-096C-4E5F-923F-5EC13D0FA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BAB77-C773-4DC7-B9C6-1FF1E7286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DA867-FA1F-4D2F-A02F-11060D310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8ACB7-A77C-45D8-A888-D08F967F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68BF-30CE-444C-9EC3-76B6949B2867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2516E-2B9A-43C4-A0C0-F8D4CC00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C29DA-9F05-4635-A83F-B9470330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9A6C-50DC-457A-90B3-0334C49E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2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2ADD-5978-4613-8EAC-21FD29D10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7B01E-2426-4388-963F-9A6782FEA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AA052-5B4E-48D3-9C06-4AB6A4987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B731F-4FF7-4BE3-9C1A-DE7C5B903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40733-783B-495C-9F02-15C8122A8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6CC979-A8DA-4A6C-A8D7-4D281697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68BF-30CE-444C-9EC3-76B6949B2867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335801-DC6A-44FF-91E5-F6BAD067B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2AFC4-DD4D-490F-9602-208ED0C7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9A6C-50DC-457A-90B3-0334C49E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7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4534-E712-4661-A965-3692846CA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5E67D-3470-418C-89F6-1873810D5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68BF-30CE-444C-9EC3-76B6949B2867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6453D-FD0F-4690-A6F5-3C99AF49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B1A4F-0C7F-41E8-8315-39ADC59E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9A6C-50DC-457A-90B3-0334C49E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7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A8D03-4326-4A1E-8625-55327D5C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68BF-30CE-444C-9EC3-76B6949B2867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AB0AA-9313-4FF2-913E-3DD576E0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A1E32-5CFA-48F9-B4BB-1760C1BB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9A6C-50DC-457A-90B3-0334C49E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5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C993E-E478-4889-B3BB-E9E13987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2D632-C8C8-4C72-A45E-FCD9585A1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414EE-32BD-47B4-9E13-07DDB83CF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AF422-97D6-4C04-9974-7DEF2684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68BF-30CE-444C-9EC3-76B6949B2867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97076-820F-43F3-94D6-558E4478E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1058F-0C56-4C62-A69F-3EC2177F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9A6C-50DC-457A-90B3-0334C49E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6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C2C6-2C67-4C82-89DC-EAB05FF22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2431E-A77C-482E-812F-3692C55CC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C5607-60C0-498E-B57F-1F0351A44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2C6D7-F214-4D88-9D2B-C3784C7E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68BF-30CE-444C-9EC3-76B6949B2867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F344C-4992-4A0F-AE73-BAE39B4A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56786-01DD-4EC6-8006-4F8A8E0A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9A6C-50DC-457A-90B3-0334C49E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9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54CBA1-32F6-4592-A463-30CC5C2C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290CB-B7DC-4F93-8B78-0550C5878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2268B-0FEA-40CB-8C82-FF3F2CDCD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368BF-30CE-444C-9EC3-76B6949B2867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C897C-F146-44A1-A2E9-98CA2EDBE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B68F3-76ED-4861-AA99-6A28037CB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59A6C-50DC-457A-90B3-0334C49E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8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F741-7DCD-42CD-A8CB-3EB72728A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Date and Time API in java</a:t>
            </a:r>
          </a:p>
        </p:txBody>
      </p:sp>
    </p:spTree>
    <p:extLst>
      <p:ext uri="{BB962C8B-B14F-4D97-AF65-F5344CB8AC3E}">
        <p14:creationId xmlns:p14="http://schemas.microsoft.com/office/powerpoint/2010/main" val="254070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882B94-52AC-4FA6-A740-BB3B3C981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352550"/>
            <a:ext cx="118491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26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70480E-3BC9-4CF8-8B56-19E6A4A91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275828"/>
            <a:ext cx="87915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5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796DB2-9E9E-4E0F-B60B-9C683B22C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53" y="1306655"/>
            <a:ext cx="10558509" cy="424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68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6062D1-9791-40A4-9B5D-40E4C4B7C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4900"/>
            <a:ext cx="98488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66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D3636D-4C97-48D6-B4CE-A4A618430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4331"/>
            <a:ext cx="12192000" cy="486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39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8991F6-AFBF-40A0-98BF-2BCD65419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062037"/>
            <a:ext cx="112585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9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A18CF5-1DD0-4B42-B25D-566CCAB58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656"/>
            <a:ext cx="12192000" cy="648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84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646779-6822-4FD1-9B39-B3503B63D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3" y="788730"/>
            <a:ext cx="10114625" cy="557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5B2EFF-019A-4216-BBF9-C22F3D5BA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076450"/>
            <a:ext cx="89916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1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AFF37C-20C7-43D5-B902-8D9D8D38D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2071687"/>
            <a:ext cx="70199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23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B61D60-8CD8-4326-B15D-6D9C6D072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87" y="2038997"/>
            <a:ext cx="53054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9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7EC834-A736-460A-B6EA-E2449DA5A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547812"/>
            <a:ext cx="81915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92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C0D10D-417C-4D42-9730-871173CF4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87" y="1981200"/>
            <a:ext cx="45434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86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A1B0CC-3AA1-4008-83D1-21D12BECD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350" y="1981200"/>
            <a:ext cx="43053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89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51F0B5-CE44-4619-9DED-92AD28FC2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5" y="1833562"/>
            <a:ext cx="46672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73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1417F1-D74E-49F0-9E83-FDE065A3B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1204912"/>
            <a:ext cx="109632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7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49368C-A76A-4871-A3B2-4E7201126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738187"/>
            <a:ext cx="110204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9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28C19D-CE6D-4ADC-8D68-0AD55885A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028825"/>
            <a:ext cx="79248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2FFF03-D1CF-4E48-9CE6-AC518E346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576262"/>
            <a:ext cx="1179195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8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67D3DA-82C2-416B-B7EF-B9256AA1A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2081212"/>
            <a:ext cx="102393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5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AEEE56-2055-4404-9044-8E2A63D02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362200"/>
            <a:ext cx="85344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12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1AFA39-2641-47D9-9710-B152D184A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62" y="2443162"/>
            <a:ext cx="65436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17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943FA1-B899-4FA3-B212-6C2CEC170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2185987"/>
            <a:ext cx="82486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3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31E19-6E68-4C03-8B48-EEC18A96D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2185987"/>
            <a:ext cx="85439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4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</Words>
  <Application>Microsoft Office PowerPoint</Application>
  <PresentationFormat>Widescreen</PresentationFormat>
  <Paragraphs>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Date and Time API in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10</cp:revision>
  <dcterms:created xsi:type="dcterms:W3CDTF">2020-12-28T00:43:13Z</dcterms:created>
  <dcterms:modified xsi:type="dcterms:W3CDTF">2021-01-02T04:47:51Z</dcterms:modified>
</cp:coreProperties>
</file>