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5" r:id="rId4"/>
    <p:sldId id="257" r:id="rId5"/>
    <p:sldId id="266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0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1695-267A-504B-B421-A40CFCD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C5D5-C138-2E49-A7AF-361F90597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4442-FFFB-A94E-A2EE-805CEC8D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D557-FFC0-D34B-B050-0A2BF356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F458-30B7-E840-923B-0EF3CCD0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DD8AA-CE02-C340-8B52-1F1F76E8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121CF-80FF-D940-8332-859EDDE8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E74E-A66B-1642-B35D-A9378A07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41AF-7851-7D4E-9E3E-821ACA84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DA5F-109E-CE42-BD6F-57208EEB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7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D1462-F555-BB46-90D5-280FD83B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338E1-1D9A-8745-8065-3D1BEF75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15CA-C26A-804A-B02C-9BEB6A08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EE32-7C25-CF44-975B-DDA60DFD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D4518-EF95-1143-ABBD-4C7AAA8C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0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C9D0-DE09-BF48-A377-A38C6A89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64F50-DF6E-6E4D-A5F5-40CCA2B3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4822-E7CD-A846-8A2A-CA96CB87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02CEE-0463-0546-B451-00978EC4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452D7-3E06-574E-A4F2-E00F05DE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7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C3FE-CBE9-8C4D-AEC3-A18DEAF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24965-E1C2-C942-B0A6-2DD2AD94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17CD-F016-3B47-B360-455AB013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8010-4746-FC45-A20A-F85563CE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C13C6-BDAC-CD45-8AAF-C60BB6DD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38CB-3659-5F4C-ADE8-C9C4F5AC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948D-242A-114E-B00B-6B510B06F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A462E-72A2-3A4B-81FA-9CD6FACBE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2C38-6F25-A04A-B3E8-28661F86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5E2DF-3263-7B44-8014-DA0D54BB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46C52-C6AF-4041-B561-DBCCAF00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2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15E2-DB42-384A-B0E3-6CF72385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B498F-7F7F-F849-9057-833F0EC2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73C0D-19EB-3E42-A5D9-723CD0AD9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E7054-DB39-D041-8B0A-FAB354453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635B2-5B45-E443-A6C5-3E294EBDA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5C1E5-D93D-4443-9FB3-FD390292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591DE-E303-AD43-A1E3-BE408087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047B0-C85B-FA4A-AF7E-A7DE7EE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CA98-2825-4D42-BD1E-0A1E3C3B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3A1E0-A0B8-D545-8D46-B2A7E4F2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05DF3-39DA-B945-B579-ACAA6935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A81E-8A8C-1B4C-8748-69C6054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BDDB0-C05B-484C-A99F-BFBE1A04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CA1FF-6FAD-674F-9772-392239B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FF7F-7336-0D4F-BFD0-F340F379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5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BEDA-87A2-6542-AC23-691FA334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84CB-466A-0349-8611-2D10732C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864B0-DC89-1B40-98D9-46C91554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039A4-2BD1-E943-BF39-66878FF0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DDBD2-655F-384E-937C-DF7BDC35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9C97D-E4C0-7743-BB04-A4299D89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CF86-0A28-B24F-8DB5-2749F55B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CE8F7-5715-E641-8558-59D4E2DF6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DF851-23FC-1247-860C-4E609A62E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D962D-B012-A740-B8C9-5F6071B5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3B8C-2816-6347-8B2A-8A41FC3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CEF25-8FAB-864A-B0ED-48A129E7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6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24280-B3F8-4A4A-B2E1-BB49B7B9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7561-1D25-2F40-B840-B04990A54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979E9-5C32-AB44-BE01-B7004FEFD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D43B5-640B-F648-BD88-A05BB136FEC1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A2E5F-AFC8-DD4A-9426-8153D4196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993D-BB04-6745-9A44-886D1510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FF27C-AFB7-1940-A202-03783EBBA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FE540-BAD8-C04E-9EEE-C3F8445E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77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Introduction To Python</a:t>
            </a: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FE1809C0-DFAE-4A50-A9BA-2EDCD8915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EACC179-7B46-9643-9296-33F82E46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7740" y="1918763"/>
            <a:ext cx="4765949" cy="467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Team 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368F1-D4F8-3E4D-8F23-7426A86822B4}"/>
              </a:ext>
            </a:extLst>
          </p:cNvPr>
          <p:cNvSpPr txBox="1"/>
          <p:nvPr/>
        </p:nvSpPr>
        <p:spPr>
          <a:xfrm>
            <a:off x="9793224" y="5139845"/>
            <a:ext cx="1490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Harshagiri</a:t>
            </a:r>
            <a:endParaRPr lang="en-US" dirty="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Nagendra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Sumit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5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96515-19A2-C842-876C-F00AB685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NPV - Bivariant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47B4B2-2310-9A43-9820-DB3164E14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5829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5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F7D3-145E-D143-AC8F-2A5F100F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81C7-D276-AF45-A555-D5D3B0EC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IN" sz="2000">
                <a:solidFill>
                  <a:srgbClr val="FFFFFF"/>
                </a:solidFill>
              </a:rPr>
              <a:t>Lists are another cornerstone data type in Python used to specify an ordered sequence of elements.</a:t>
            </a:r>
          </a:p>
          <a:p>
            <a:r>
              <a:rPr lang="en-IN" sz="2000">
                <a:solidFill>
                  <a:srgbClr val="FFFFFF"/>
                </a:solidFill>
              </a:rPr>
              <a:t>Each value inside a list is called an </a:t>
            </a:r>
            <a:r>
              <a:rPr lang="en-IN" sz="2000" b="1">
                <a:solidFill>
                  <a:srgbClr val="FFFFFF"/>
                </a:solidFill>
              </a:rPr>
              <a:t>item</a:t>
            </a:r>
            <a:r>
              <a:rPr lang="en-IN" sz="2000">
                <a:solidFill>
                  <a:srgbClr val="FFFFFF"/>
                </a:solidFill>
              </a:rPr>
              <a:t> and these are placed between square brackets.</a:t>
            </a: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4AB8A-ABA4-B749-A902-FF0A989B5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69" t="17645" r="61729" b="17549"/>
          <a:stretch/>
        </p:blipFill>
        <p:spPr>
          <a:xfrm>
            <a:off x="7573582" y="3724880"/>
            <a:ext cx="3628789" cy="647037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63C6-E818-D544-90C0-03246370AB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18" t="26353" r="62451" b="26259"/>
          <a:stretch/>
        </p:blipFill>
        <p:spPr>
          <a:xfrm>
            <a:off x="7573265" y="4938029"/>
            <a:ext cx="3777673" cy="45856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414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B879-1215-EA48-BABC-69D7A4EF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0F1-5052-4542-8A42-01EA74AF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 lnSpcReduction="10000"/>
          </a:bodyPr>
          <a:lstStyle/>
          <a:p>
            <a:r>
              <a:rPr lang="en-US" sz="2600" dirty="0" err="1"/>
              <a:t>list.append</a:t>
            </a:r>
            <a:r>
              <a:rPr lang="en-US" sz="2600" dirty="0"/>
              <a:t>(&lt;element to append&gt;) element gets added at the end of the list. Only one element at a time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beta_list.append</a:t>
            </a:r>
            <a:r>
              <a:rPr lang="en-IN" sz="2000" dirty="0"/>
              <a:t>("grape")</a:t>
            </a:r>
            <a:endParaRPr lang="en-US" sz="2200" dirty="0"/>
          </a:p>
          <a:p>
            <a:r>
              <a:rPr lang="en-US" sz="2600" dirty="0" err="1"/>
              <a:t>list.extend</a:t>
            </a:r>
            <a:r>
              <a:rPr lang="en-US" sz="2600" dirty="0"/>
              <a:t>(&lt;element/elements to append) all elements are added at the end of list</a:t>
            </a:r>
          </a:p>
          <a:p>
            <a:pPr marL="457200" lvl="1" indent="0">
              <a:buNone/>
            </a:pPr>
            <a:r>
              <a:rPr lang="en-IN" sz="2000" dirty="0" err="1"/>
              <a:t>aList</a:t>
            </a:r>
            <a:r>
              <a:rPr lang="en-IN" sz="2000" dirty="0"/>
              <a:t> = [123, '</a:t>
            </a:r>
            <a:r>
              <a:rPr lang="en-IN" sz="2000" dirty="0" err="1"/>
              <a:t>xyz</a:t>
            </a:r>
            <a:r>
              <a:rPr lang="en-IN" sz="2000" dirty="0"/>
              <a:t>', '</a:t>
            </a:r>
            <a:r>
              <a:rPr lang="en-IN" sz="2000" dirty="0" err="1"/>
              <a:t>zara</a:t>
            </a:r>
            <a:r>
              <a:rPr lang="en-IN" sz="2000" dirty="0"/>
              <a:t>', '</a:t>
            </a:r>
            <a:r>
              <a:rPr lang="en-IN" sz="2000" dirty="0" err="1"/>
              <a:t>abc</a:t>
            </a:r>
            <a:r>
              <a:rPr lang="en-IN" sz="2000" dirty="0"/>
              <a:t>', 123]</a:t>
            </a:r>
          </a:p>
          <a:p>
            <a:pPr marL="457200" lvl="1" indent="0">
              <a:buNone/>
            </a:pPr>
            <a:r>
              <a:rPr lang="en-IN" sz="2000" dirty="0" err="1"/>
              <a:t>bList</a:t>
            </a:r>
            <a:r>
              <a:rPr lang="en-IN" sz="2000" dirty="0"/>
              <a:t> = [2009, '</a:t>
            </a:r>
            <a:r>
              <a:rPr lang="en-IN" sz="2000" dirty="0" err="1"/>
              <a:t>manni</a:t>
            </a:r>
            <a:r>
              <a:rPr lang="en-IN" sz="2000" dirty="0"/>
              <a:t>’]</a:t>
            </a:r>
          </a:p>
          <a:p>
            <a:pPr marL="457200" lvl="1" indent="0">
              <a:buNone/>
            </a:pPr>
            <a:r>
              <a:rPr lang="en-IN" sz="2000" dirty="0" err="1"/>
              <a:t>aList.extend</a:t>
            </a:r>
            <a:r>
              <a:rPr lang="en-IN" sz="2000" dirty="0"/>
              <a:t>(</a:t>
            </a:r>
            <a:r>
              <a:rPr lang="en-IN" sz="2000" dirty="0" err="1"/>
              <a:t>bList</a:t>
            </a:r>
            <a:r>
              <a:rPr lang="en-IN" sz="2000" dirty="0"/>
              <a:t>)</a:t>
            </a:r>
            <a:endParaRPr lang="en-US" sz="2200" dirty="0"/>
          </a:p>
          <a:p>
            <a:r>
              <a:rPr lang="en-US" sz="2600" dirty="0" err="1"/>
              <a:t>list.insert</a:t>
            </a:r>
            <a:r>
              <a:rPr lang="en-US" sz="2600" dirty="0"/>
              <a:t>(&lt;element index&gt;, &lt;element to insert&gt;) #Inserts in the given index to insert, rest all elements are shifted right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beta_list.insert</a:t>
            </a:r>
            <a:r>
              <a:rPr lang="en-IN" sz="2000" dirty="0"/>
              <a:t>("2 grape")</a:t>
            </a:r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9F52D-4F4A-544D-A96C-84086C4F4B41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954C56-8CDF-4943-8BBF-A24770AD47B7}"/>
              </a:ext>
            </a:extLst>
          </p:cNvPr>
          <p:cNvSpPr txBox="1">
            <a:spLocks/>
          </p:cNvSpPr>
          <p:nvPr/>
        </p:nvSpPr>
        <p:spPr>
          <a:xfrm>
            <a:off x="83820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B879-1215-EA48-BABC-69D7A4EF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0F1-5052-4542-8A42-01EA74AF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del(&lt;pass the index / when value is not known&gt;)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/>
              <a:t>del </a:t>
            </a:r>
            <a:r>
              <a:rPr lang="en-IN" sz="2000" dirty="0" err="1"/>
              <a:t>beta_list</a:t>
            </a:r>
            <a:r>
              <a:rPr lang="en-IN" sz="2000" dirty="0"/>
              <a:t> [1]</a:t>
            </a:r>
            <a:endParaRPr lang="en-US" sz="2200" dirty="0"/>
          </a:p>
          <a:p>
            <a:r>
              <a:rPr lang="en-US" sz="2600" dirty="0" err="1"/>
              <a:t>list.remove</a:t>
            </a:r>
            <a:r>
              <a:rPr lang="en-US" sz="2600" dirty="0"/>
              <a:t>(&lt;pass the index / indices to remove elements&gt;)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beta_list.remove</a:t>
            </a:r>
            <a:r>
              <a:rPr lang="en-IN" sz="2000" dirty="0"/>
              <a:t>("apple")</a:t>
            </a:r>
            <a:endParaRPr lang="en-US" sz="2200" dirty="0"/>
          </a:p>
          <a:p>
            <a:r>
              <a:rPr lang="en-US" sz="2600" dirty="0" err="1"/>
              <a:t>list.pop</a:t>
            </a:r>
            <a:r>
              <a:rPr lang="en-US" sz="2600" dirty="0"/>
              <a:t>(&lt;pass the index to remove element&gt;)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beta_list.pop</a:t>
            </a:r>
            <a:r>
              <a:rPr lang="en-IN" sz="2000" dirty="0"/>
              <a:t>()</a:t>
            </a:r>
            <a:endParaRPr lang="en-US" sz="2200" dirty="0"/>
          </a:p>
          <a:p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9F52D-4F4A-544D-A96C-84086C4F4B41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954C56-8CDF-4943-8BBF-A24770AD47B7}"/>
              </a:ext>
            </a:extLst>
          </p:cNvPr>
          <p:cNvSpPr txBox="1">
            <a:spLocks/>
          </p:cNvSpPr>
          <p:nvPr/>
        </p:nvSpPr>
        <p:spPr>
          <a:xfrm>
            <a:off x="83820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B879-1215-EA48-BABC-69D7A4EF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0F1-5052-4542-8A42-01EA74AF3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 dirty="0" err="1"/>
              <a:t>list.sort</a:t>
            </a:r>
            <a:r>
              <a:rPr lang="en-US" sz="2600" dirty="0"/>
              <a:t>() # sorts elements in original list itself from smallest to largest</a:t>
            </a:r>
          </a:p>
          <a:p>
            <a:pPr marL="457200" lvl="1" indent="0">
              <a:buNone/>
            </a:pPr>
            <a:r>
              <a:rPr lang="en-IN" sz="2000" dirty="0" err="1"/>
              <a:t>alpha_list</a:t>
            </a:r>
            <a:r>
              <a:rPr lang="en-IN" sz="2000" dirty="0"/>
              <a:t> = [34, 23, 67, 100, 88, 2]</a:t>
            </a:r>
          </a:p>
          <a:p>
            <a:pPr marL="457200" lvl="1" indent="0">
              <a:buNone/>
            </a:pPr>
            <a:r>
              <a:rPr lang="en-IN" sz="2000" dirty="0" err="1"/>
              <a:t>alpha_list.sort</a:t>
            </a:r>
            <a:r>
              <a:rPr lang="en-IN" sz="2000" dirty="0"/>
              <a:t>()</a:t>
            </a:r>
            <a:endParaRPr lang="en-US" sz="2200" dirty="0"/>
          </a:p>
          <a:p>
            <a:r>
              <a:rPr lang="en-IN" sz="2400" dirty="0" err="1"/>
              <a:t>list.count</a:t>
            </a:r>
            <a:r>
              <a:rPr lang="en-IN" sz="2400" dirty="0"/>
              <a:t>(</a:t>
            </a:r>
            <a:r>
              <a:rPr lang="en-IN" sz="2400" dirty="0" err="1"/>
              <a:t>obj</a:t>
            </a:r>
            <a:r>
              <a:rPr lang="en-IN" sz="2400" dirty="0"/>
              <a:t>) </a:t>
            </a:r>
            <a:r>
              <a:rPr lang="en-US" sz="2600" dirty="0"/>
              <a:t># </a:t>
            </a:r>
            <a:r>
              <a:rPr lang="en-IN" sz="2400" dirty="0"/>
              <a:t>returns count of how many times </a:t>
            </a:r>
            <a:r>
              <a:rPr lang="en-IN" sz="2400" i="1" dirty="0" err="1"/>
              <a:t>obj</a:t>
            </a:r>
            <a:r>
              <a:rPr lang="en-IN" sz="2400" dirty="0"/>
              <a:t> occurs in list</a:t>
            </a:r>
          </a:p>
          <a:p>
            <a:pPr marL="457200" lvl="1" indent="0">
              <a:buNone/>
            </a:pPr>
            <a:r>
              <a:rPr lang="en-IN" sz="2000" dirty="0" err="1"/>
              <a:t>aList</a:t>
            </a:r>
            <a:r>
              <a:rPr lang="en-IN" sz="2000" dirty="0"/>
              <a:t> = [123, '</a:t>
            </a:r>
            <a:r>
              <a:rPr lang="en-IN" sz="2000" dirty="0" err="1"/>
              <a:t>xyz</a:t>
            </a:r>
            <a:r>
              <a:rPr lang="en-IN" sz="2000" dirty="0"/>
              <a:t>', '</a:t>
            </a:r>
            <a:r>
              <a:rPr lang="en-IN" sz="2000" dirty="0" err="1"/>
              <a:t>zara</a:t>
            </a:r>
            <a:r>
              <a:rPr lang="en-IN" sz="2000" dirty="0"/>
              <a:t>', '</a:t>
            </a:r>
            <a:r>
              <a:rPr lang="en-IN" sz="2000" dirty="0" err="1"/>
              <a:t>abc</a:t>
            </a:r>
            <a:r>
              <a:rPr lang="en-IN" sz="2000" dirty="0"/>
              <a:t>', 123]</a:t>
            </a:r>
          </a:p>
          <a:p>
            <a:pPr marL="457200" lvl="1" indent="0">
              <a:buNone/>
            </a:pPr>
            <a:r>
              <a:rPr lang="en-IN" sz="2000" dirty="0" err="1"/>
              <a:t>aList.count</a:t>
            </a:r>
            <a:r>
              <a:rPr lang="en-IN" sz="2000" dirty="0"/>
              <a:t>(123)</a:t>
            </a:r>
            <a:endParaRPr lang="en-US" sz="2200" dirty="0"/>
          </a:p>
          <a:p>
            <a:r>
              <a:rPr lang="en-US" sz="2600" dirty="0"/>
              <a:t>list[index] = </a:t>
            </a:r>
            <a:r>
              <a:rPr lang="en-US" sz="2600" dirty="0" err="1"/>
              <a:t>new_value</a:t>
            </a:r>
            <a:r>
              <a:rPr lang="en-US" sz="2600" dirty="0"/>
              <a:t> # Overwrite the element at index by </a:t>
            </a:r>
            <a:r>
              <a:rPr lang="en-US" sz="2600" dirty="0" err="1"/>
              <a:t>new_value</a:t>
            </a:r>
            <a:endParaRPr lang="en-US" sz="2600" dirty="0"/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 = ["apple", "banana", "orange"]</a:t>
            </a:r>
          </a:p>
          <a:p>
            <a:pPr marL="457200" lvl="1" indent="0">
              <a:buNone/>
            </a:pPr>
            <a:r>
              <a:rPr lang="en-IN" sz="2000" dirty="0" err="1"/>
              <a:t>beta_list</a:t>
            </a:r>
            <a:r>
              <a:rPr lang="en-IN" sz="2000" dirty="0"/>
              <a:t>[1] = "pear"</a:t>
            </a:r>
            <a:endParaRPr lang="en-US" sz="2200" dirty="0"/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9F52D-4F4A-544D-A96C-84086C4F4B41}"/>
              </a:ext>
            </a:extLst>
          </p:cNvPr>
          <p:cNvSpPr txBox="1">
            <a:spLocks/>
          </p:cNvSpPr>
          <p:nvPr/>
        </p:nvSpPr>
        <p:spPr>
          <a:xfrm>
            <a:off x="838200" y="3286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954C56-8CDF-4943-8BBF-A24770AD47B7}"/>
              </a:ext>
            </a:extLst>
          </p:cNvPr>
          <p:cNvSpPr txBox="1">
            <a:spLocks/>
          </p:cNvSpPr>
          <p:nvPr/>
        </p:nvSpPr>
        <p:spPr>
          <a:xfrm>
            <a:off x="83820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9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1FE540-BAD8-C04E-9EEE-C3F8445E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Numpy Pandas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7032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A937D-5432-8942-AA06-37536822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NPV – Univariant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105348-55C8-7E44-8751-E4522BCFB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r="-1" b="-1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0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FD6DA-0007-0948-97C3-F979CA14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NPV - Bivariant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278323F-A83C-C04D-A1D8-B3915B08B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r="4372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1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7FBB5-0B9D-3743-87B6-936B7749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NPV - Bivariant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2F1B13-2FCC-C64B-B5CB-DAF628F10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9" r="-1" b="1755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3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411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Python</vt:lpstr>
      <vt:lpstr>List</vt:lpstr>
      <vt:lpstr>List</vt:lpstr>
      <vt:lpstr>List</vt:lpstr>
      <vt:lpstr>List</vt:lpstr>
      <vt:lpstr>Numpy Pandas Visualization</vt:lpstr>
      <vt:lpstr>NPV – Univariant</vt:lpstr>
      <vt:lpstr>NPV - Bivariant</vt:lpstr>
      <vt:lpstr>NPV - Bivariant</vt:lpstr>
      <vt:lpstr>NPV - Bivariant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Kumar,Harshagiri Ramaprasanna</dc:creator>
  <cp:lastModifiedBy>Kumar,Harshagiri Ramaprasanna</cp:lastModifiedBy>
  <cp:revision>1</cp:revision>
  <dcterms:created xsi:type="dcterms:W3CDTF">2021-01-08T06:22:16Z</dcterms:created>
  <dcterms:modified xsi:type="dcterms:W3CDTF">2021-01-08T06:29:17Z</dcterms:modified>
</cp:coreProperties>
</file>