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2.xml" ContentType="application/vnd.openxmlformats-officedocument.drawingml.chartshapes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73"/>
  </p:notesMasterIdLst>
  <p:handoutMasterIdLst>
    <p:handoutMasterId r:id="rId74"/>
  </p:handoutMasterIdLst>
  <p:sldIdLst>
    <p:sldId id="299" r:id="rId5"/>
    <p:sldId id="313" r:id="rId6"/>
    <p:sldId id="257" r:id="rId7"/>
    <p:sldId id="261" r:id="rId8"/>
    <p:sldId id="258" r:id="rId9"/>
    <p:sldId id="259" r:id="rId10"/>
    <p:sldId id="260" r:id="rId11"/>
    <p:sldId id="319" r:id="rId12"/>
    <p:sldId id="316" r:id="rId13"/>
    <p:sldId id="306" r:id="rId14"/>
    <p:sldId id="302" r:id="rId15"/>
    <p:sldId id="317" r:id="rId16"/>
    <p:sldId id="263" r:id="rId17"/>
    <p:sldId id="318" r:id="rId18"/>
    <p:sldId id="264" r:id="rId19"/>
    <p:sldId id="329" r:id="rId20"/>
    <p:sldId id="330" r:id="rId21"/>
    <p:sldId id="304" r:id="rId22"/>
    <p:sldId id="310" r:id="rId23"/>
    <p:sldId id="311" r:id="rId24"/>
    <p:sldId id="298" r:id="rId25"/>
    <p:sldId id="284" r:id="rId26"/>
    <p:sldId id="320" r:id="rId27"/>
    <p:sldId id="305" r:id="rId28"/>
    <p:sldId id="331" r:id="rId29"/>
    <p:sldId id="332" r:id="rId30"/>
    <p:sldId id="344" r:id="rId31"/>
    <p:sldId id="345" r:id="rId32"/>
    <p:sldId id="346" r:id="rId33"/>
    <p:sldId id="324" r:id="rId34"/>
    <p:sldId id="325" r:id="rId35"/>
    <p:sldId id="309" r:id="rId36"/>
    <p:sldId id="337" r:id="rId37"/>
    <p:sldId id="339" r:id="rId38"/>
    <p:sldId id="338" r:id="rId39"/>
    <p:sldId id="341" r:id="rId40"/>
    <p:sldId id="342" r:id="rId41"/>
    <p:sldId id="343" r:id="rId42"/>
    <p:sldId id="307" r:id="rId43"/>
    <p:sldId id="277" r:id="rId44"/>
    <p:sldId id="279" r:id="rId45"/>
    <p:sldId id="280" r:id="rId46"/>
    <p:sldId id="281" r:id="rId47"/>
    <p:sldId id="282" r:id="rId48"/>
    <p:sldId id="308" r:id="rId49"/>
    <p:sldId id="283" r:id="rId50"/>
    <p:sldId id="322" r:id="rId51"/>
    <p:sldId id="285" r:id="rId52"/>
    <p:sldId id="286" r:id="rId53"/>
    <p:sldId id="287" r:id="rId54"/>
    <p:sldId id="326" r:id="rId55"/>
    <p:sldId id="327" r:id="rId56"/>
    <p:sldId id="347" r:id="rId57"/>
    <p:sldId id="288" r:id="rId58"/>
    <p:sldId id="289" r:id="rId59"/>
    <p:sldId id="290" r:id="rId60"/>
    <p:sldId id="291" r:id="rId61"/>
    <p:sldId id="296" r:id="rId62"/>
    <p:sldId id="314" r:id="rId63"/>
    <p:sldId id="315" r:id="rId64"/>
    <p:sldId id="333" r:id="rId65"/>
    <p:sldId id="334" r:id="rId66"/>
    <p:sldId id="335" r:id="rId67"/>
    <p:sldId id="336" r:id="rId68"/>
    <p:sldId id="340" r:id="rId69"/>
    <p:sldId id="312" r:id="rId70"/>
    <p:sldId id="328" r:id="rId71"/>
    <p:sldId id="300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883081-00C3-470D-A8B2-4D685EB5B2B4}" v="94" dt="2019-09-07T12:03:07.390"/>
    <p1510:client id="{05DE75B0-D449-43C4-8EF4-4D172E6D73AF}" v="33" dt="2019-09-07T12:12:34.258"/>
    <p1510:client id="{09291439-0B4C-45F9-B078-338330EA8B63}" v="1" dt="2019-09-09T08:36:42.754"/>
    <p1510:client id="{0ECE8161-13E2-465C-A864-D25A5B969747}" v="360" dt="2019-09-07T08:18:04.493"/>
    <p1510:client id="{160F69C9-1CAD-43F0-9292-63A0FB1AD29B}" v="14" dt="2019-09-09T05:43:28.661"/>
    <p1510:client id="{1630C0BD-2B98-4E73-B03D-82C28636FDB2}" v="2" dt="2019-09-07T12:10:11.527"/>
    <p1510:client id="{1713D278-9A7A-49E8-9FA8-3C4C0F9F717D}" v="383" dt="2019-09-09T12:56:53.683"/>
    <p1510:client id="{1B66C2C0-BE82-4B98-92A5-5E18D8C019DC}" v="42" dt="2019-09-09T12:10:05.773"/>
    <p1510:client id="{1F184A2B-7712-4387-8B5A-E4564A82DDE9}" v="18" dt="2019-09-09T12:14:21.486"/>
    <p1510:client id="{20A1FC46-6ADC-4EA3-A830-0122D55946D9}" v="40" dt="2019-09-07T10:40:19.528"/>
    <p1510:client id="{3B3FEDEF-7339-4952-AC82-19FCCFE68D6D}" v="149" dt="2019-09-07T12:20:00.855"/>
    <p1510:client id="{412FB834-7601-4BA4-9EBB-319BCF5D2B49}" v="95" dt="2019-09-09T10:50:30.442"/>
    <p1510:client id="{5A29F4BF-7E8A-491A-884A-A9B71BF18535}" v="8" dt="2019-09-09T13:04:37.980"/>
    <p1510:client id="{5A8E15BC-047F-4618-A2DD-6FEA8C466850}" v="81" dt="2019-09-07T10:14:17.318"/>
    <p1510:client id="{5EB93853-5E0E-4608-8D47-A90E60FFBEEB}" v="33" dt="2019-09-09T04:08:53.641"/>
    <p1510:client id="{637049E9-41AD-4234-9E2D-FF773E70EE1E}" v="15" dt="2019-09-09T12:40:21.373"/>
    <p1510:client id="{7B2BD981-49CC-47C5-B14B-5B6C575AE2A1}" v="12" dt="2019-09-09T05:24:06.927"/>
    <p1510:client id="{817E7C52-F70B-491F-A3D0-2D2DFC469CC2}" v="16" dt="2019-09-07T10:12:55.859"/>
    <p1510:client id="{848D00EA-AB9F-4688-8396-22DABC17853A}" v="14" dt="2019-09-07T08:41:10.244"/>
    <p1510:client id="{84B1AF2F-6317-4E54-AE38-0E41196783ED}" v="115" dt="2019-09-07T08:45:58.329"/>
    <p1510:client id="{8922FF55-729E-4D4A-A2DE-8B05A88FBFD7}" v="74" dt="2019-09-07T08:32:36.487"/>
    <p1510:client id="{89E08277-1D20-4600-A6D2-06E452406A81}" v="220" dt="2019-09-07T12:06:13.163"/>
    <p1510:client id="{8ADAA879-A6FD-4F2B-B3F9-17745DD6B334}" v="13" dt="2019-09-09T03:31:57.638"/>
    <p1510:client id="{8CF45141-F104-498C-BD3B-396FE8AB0793}" v="19" dt="2019-09-09T11:51:53.040"/>
    <p1510:client id="{90808DDD-1E0E-47F7-8B92-27A046CEB299}" v="290" dt="2019-09-09T12:07:01.053"/>
    <p1510:client id="{9ADADDF3-C221-48B7-A8E1-16FBE7BE3F43}" v="22" dt="2019-09-09T10:03:28.022"/>
    <p1510:client id="{9BE96797-A2E7-49FD-A9F1-DF900128F44D}" v="5" dt="2019-09-09T12:09:05.303"/>
    <p1510:client id="{9DA0EAF0-CD7D-41E9-8271-6C0A1098C264}" v="253" dt="2019-09-09T03:12:34.922"/>
    <p1510:client id="{A111F326-2435-4180-A58D-37CC2B9AEF4D}" v="27" dt="2019-09-07T08:09:56.761"/>
    <p1510:client id="{A361A70E-D086-415D-8F88-365F603AD8BF}" v="9" dt="2019-09-07T09:41:55.627"/>
    <p1510:client id="{C2788A37-B1AA-4436-AF41-5D6D4E87DB92}" v="6" dt="2019-09-09T10:01:35.021"/>
    <p1510:client id="{C50A6EE3-C2ED-434A-90EC-BD9258EA362D}" v="37" dt="2019-09-07T12:21:41.240"/>
    <p1510:client id="{D5CF0CBE-27CE-4AC6-9469-FD1DB5F65879}" v="27" dt="2019-09-07T08:26:23.871"/>
    <p1510:client id="{EF73FADF-DF5B-416C-8D65-55966CB80599}" v="5" dt="2019-09-07T08:19:51.964"/>
    <p1510:client id="{F0F0BFF1-84ED-41CB-B07F-844895766E56}" v="1" dt="2019-09-07T12:15:24.1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handoutMaster" Target="handoutMasters/handoutMaster1.xml"/><Relationship Id="rId79" Type="http://schemas.microsoft.com/office/2015/10/relationships/revisionInfo" Target="revisionInfo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, Anshu" userId="S::anshu.f.kumar@capgemini.com::6aa863a3-5ccd-4287-be53-63aea4e17694" providerId="AD" clId="Web-{09291439-0B4C-45F9-B078-338330EA8B63}"/>
    <pc:docChg chg="modSld">
      <pc:chgData name="Kumar, Anshu" userId="S::anshu.f.kumar@capgemini.com::6aa863a3-5ccd-4287-be53-63aea4e17694" providerId="AD" clId="Web-{09291439-0B4C-45F9-B078-338330EA8B63}" dt="2019-09-09T08:36:42.754" v="0" actId="1076"/>
      <pc:docMkLst>
        <pc:docMk/>
      </pc:docMkLst>
      <pc:sldChg chg="modSp">
        <pc:chgData name="Kumar, Anshu" userId="S::anshu.f.kumar@capgemini.com::6aa863a3-5ccd-4287-be53-63aea4e17694" providerId="AD" clId="Web-{09291439-0B4C-45F9-B078-338330EA8B63}" dt="2019-09-09T08:36:42.754" v="0" actId="1076"/>
        <pc:sldMkLst>
          <pc:docMk/>
          <pc:sldMk cId="3602017811" sldId="298"/>
        </pc:sldMkLst>
        <pc:picChg chg="mod">
          <ac:chgData name="Kumar, Anshu" userId="S::anshu.f.kumar@capgemini.com::6aa863a3-5ccd-4287-be53-63aea4e17694" providerId="AD" clId="Web-{09291439-0B4C-45F9-B078-338330EA8B63}" dt="2019-09-09T08:36:42.754" v="0" actId="1076"/>
          <ac:picMkLst>
            <pc:docMk/>
            <pc:sldMk cId="3602017811" sldId="298"/>
            <ac:picMk id="4" creationId="{00000000-0000-0000-0000-000000000000}"/>
          </ac:picMkLst>
        </pc:picChg>
      </pc:sldChg>
    </pc:docChg>
  </pc:docChgLst>
  <pc:docChgLst>
    <pc:chgData name="Samaddar, Aniket" userId="S::aniket.samaddar@capgemini.com::2c19efbe-799a-466f-99c8-6cf61019879f" providerId="AD" clId="Web-{817E7C52-F70B-491F-A3D0-2D2DFC469CC2}"/>
    <pc:docChg chg="addSld delSld modSld sldOrd">
      <pc:chgData name="Samaddar, Aniket" userId="S::aniket.samaddar@capgemini.com::2c19efbe-799a-466f-99c8-6cf61019879f" providerId="AD" clId="Web-{817E7C52-F70B-491F-A3D0-2D2DFC469CC2}" dt="2019-09-07T10:12:55.859" v="14"/>
      <pc:docMkLst>
        <pc:docMk/>
      </pc:docMkLst>
      <pc:sldChg chg="ord">
        <pc:chgData name="Samaddar, Aniket" userId="S::aniket.samaddar@capgemini.com::2c19efbe-799a-466f-99c8-6cf61019879f" providerId="AD" clId="Web-{817E7C52-F70B-491F-A3D0-2D2DFC469CC2}" dt="2019-09-07T10:11:54.169" v="13"/>
        <pc:sldMkLst>
          <pc:docMk/>
          <pc:sldMk cId="308261794" sldId="261"/>
        </pc:sldMkLst>
      </pc:sldChg>
      <pc:sldChg chg="addSp delSp modSp new">
        <pc:chgData name="Samaddar, Aniket" userId="S::aniket.samaddar@capgemini.com::2c19efbe-799a-466f-99c8-6cf61019879f" providerId="AD" clId="Web-{817E7C52-F70B-491F-A3D0-2D2DFC469CC2}" dt="2019-09-07T10:03:44.571" v="6" actId="1076"/>
        <pc:sldMkLst>
          <pc:docMk/>
          <pc:sldMk cId="1639386323" sldId="316"/>
        </pc:sldMkLst>
        <pc:spChg chg="del">
          <ac:chgData name="Samaddar, Aniket" userId="S::aniket.samaddar@capgemini.com::2c19efbe-799a-466f-99c8-6cf61019879f" providerId="AD" clId="Web-{817E7C52-F70B-491F-A3D0-2D2DFC469CC2}" dt="2019-09-07T09:52:53.113" v="1"/>
          <ac:spMkLst>
            <pc:docMk/>
            <pc:sldMk cId="1639386323" sldId="316"/>
            <ac:spMk id="2" creationId="{C09B4E19-5BDD-4D21-AB8E-C87AD5033332}"/>
          </ac:spMkLst>
        </pc:spChg>
        <pc:spChg chg="del">
          <ac:chgData name="Samaddar, Aniket" userId="S::aniket.samaddar@capgemini.com::2c19efbe-799a-466f-99c8-6cf61019879f" providerId="AD" clId="Web-{817E7C52-F70B-491F-A3D0-2D2DFC469CC2}" dt="2019-09-07T09:52:57.004" v="2"/>
          <ac:spMkLst>
            <pc:docMk/>
            <pc:sldMk cId="1639386323" sldId="316"/>
            <ac:spMk id="3" creationId="{6E48BA1A-C815-4FCB-945C-D5DED482A7D8}"/>
          </ac:spMkLst>
        </pc:spChg>
        <pc:picChg chg="add mod">
          <ac:chgData name="Samaddar, Aniket" userId="S::aniket.samaddar@capgemini.com::2c19efbe-799a-466f-99c8-6cf61019879f" providerId="AD" clId="Web-{817E7C52-F70B-491F-A3D0-2D2DFC469CC2}" dt="2019-09-07T10:03:44.571" v="6" actId="1076"/>
          <ac:picMkLst>
            <pc:docMk/>
            <pc:sldMk cId="1639386323" sldId="316"/>
            <ac:picMk id="5" creationId="{EBEA0034-E7E0-4405-9D09-094A61FD983B}"/>
          </ac:picMkLst>
        </pc:picChg>
      </pc:sldChg>
      <pc:sldChg chg="add replId">
        <pc:chgData name="Samaddar, Aniket" userId="S::aniket.samaddar@capgemini.com::2c19efbe-799a-466f-99c8-6cf61019879f" providerId="AD" clId="Web-{817E7C52-F70B-491F-A3D0-2D2DFC469CC2}" dt="2019-09-07T10:04:32.198" v="7"/>
        <pc:sldMkLst>
          <pc:docMk/>
          <pc:sldMk cId="2348003505" sldId="317"/>
        </pc:sldMkLst>
      </pc:sldChg>
      <pc:sldChg chg="add replId">
        <pc:chgData name="Samaddar, Aniket" userId="S::aniket.samaddar@capgemini.com::2c19efbe-799a-466f-99c8-6cf61019879f" providerId="AD" clId="Web-{817E7C52-F70B-491F-A3D0-2D2DFC469CC2}" dt="2019-09-07T10:04:58.011" v="8"/>
        <pc:sldMkLst>
          <pc:docMk/>
          <pc:sldMk cId="3661219215" sldId="318"/>
        </pc:sldMkLst>
      </pc:sldChg>
      <pc:sldChg chg="add del replId">
        <pc:chgData name="Samaddar, Aniket" userId="S::aniket.samaddar@capgemini.com::2c19efbe-799a-466f-99c8-6cf61019879f" providerId="AD" clId="Web-{817E7C52-F70B-491F-A3D0-2D2DFC469CC2}" dt="2019-09-07T10:11:46.560" v="12"/>
        <pc:sldMkLst>
          <pc:docMk/>
          <pc:sldMk cId="1715263681" sldId="319"/>
        </pc:sldMkLst>
      </pc:sldChg>
      <pc:sldChg chg="add replId">
        <pc:chgData name="Samaddar, Aniket" userId="S::aniket.samaddar@capgemini.com::2c19efbe-799a-466f-99c8-6cf61019879f" providerId="AD" clId="Web-{817E7C52-F70B-491F-A3D0-2D2DFC469CC2}" dt="2019-09-07T10:12:55.859" v="14"/>
        <pc:sldMkLst>
          <pc:docMk/>
          <pc:sldMk cId="2446406145" sldId="319"/>
        </pc:sldMkLst>
      </pc:sldChg>
      <pc:sldChg chg="add del replId">
        <pc:chgData name="Samaddar, Aniket" userId="S::aniket.samaddar@capgemini.com::2c19efbe-799a-466f-99c8-6cf61019879f" providerId="AD" clId="Web-{817E7C52-F70B-491F-A3D0-2D2DFC469CC2}" dt="2019-09-07T10:11:36.731" v="10"/>
        <pc:sldMkLst>
          <pc:docMk/>
          <pc:sldMk cId="4276541361" sldId="319"/>
        </pc:sldMkLst>
      </pc:sldChg>
    </pc:docChg>
  </pc:docChgLst>
  <pc:docChgLst>
    <pc:chgData name="Arora, Charu" userId="S::charu.a.arora@capgemini.com::4e9925d6-e94d-4c22-aa7d-1f338fccb891" providerId="AD" clId="Web-{848D00EA-AB9F-4688-8396-22DABC17853A}"/>
    <pc:docChg chg="modSld">
      <pc:chgData name="Arora, Charu" userId="S::charu.a.arora@capgemini.com::4e9925d6-e94d-4c22-aa7d-1f338fccb891" providerId="AD" clId="Web-{848D00EA-AB9F-4688-8396-22DABC17853A}" dt="2019-09-07T08:41:09.308" v="12" actId="20577"/>
      <pc:docMkLst>
        <pc:docMk/>
      </pc:docMkLst>
      <pc:sldChg chg="modSp">
        <pc:chgData name="Arora, Charu" userId="S::charu.a.arora@capgemini.com::4e9925d6-e94d-4c22-aa7d-1f338fccb891" providerId="AD" clId="Web-{848D00EA-AB9F-4688-8396-22DABC17853A}" dt="2019-09-07T08:41:03.773" v="10" actId="20577"/>
        <pc:sldMkLst>
          <pc:docMk/>
          <pc:sldMk cId="898103667" sldId="302"/>
        </pc:sldMkLst>
        <pc:spChg chg="mod">
          <ac:chgData name="Arora, Charu" userId="S::charu.a.arora@capgemini.com::4e9925d6-e94d-4c22-aa7d-1f338fccb891" providerId="AD" clId="Web-{848D00EA-AB9F-4688-8396-22DABC17853A}" dt="2019-09-07T08:41:03.773" v="10" actId="20577"/>
          <ac:spMkLst>
            <pc:docMk/>
            <pc:sldMk cId="898103667" sldId="302"/>
            <ac:spMk id="2" creationId="{00000000-0000-0000-0000-000000000000}"/>
          </ac:spMkLst>
        </pc:spChg>
      </pc:sldChg>
    </pc:docChg>
  </pc:docChgLst>
  <pc:docChgLst>
    <pc:chgData name="Arora, Charu" userId="S::charu.a.arora@capgemini.com::4e9925d6-e94d-4c22-aa7d-1f338fccb891" providerId="AD" clId="Web-{C2788A37-B1AA-4436-AF41-5D6D4E87DB92}"/>
    <pc:docChg chg="modSld">
      <pc:chgData name="Arora, Charu" userId="S::charu.a.arora@capgemini.com::4e9925d6-e94d-4c22-aa7d-1f338fccb891" providerId="AD" clId="Web-{C2788A37-B1AA-4436-AF41-5D6D4E87DB92}" dt="2019-09-09T10:01:35.021" v="4" actId="14100"/>
      <pc:docMkLst>
        <pc:docMk/>
      </pc:docMkLst>
      <pc:sldChg chg="addSp delSp modSp">
        <pc:chgData name="Arora, Charu" userId="S::charu.a.arora@capgemini.com::4e9925d6-e94d-4c22-aa7d-1f338fccb891" providerId="AD" clId="Web-{C2788A37-B1AA-4436-AF41-5D6D4E87DB92}" dt="2019-09-09T10:01:35.021" v="4" actId="14100"/>
        <pc:sldMkLst>
          <pc:docMk/>
          <pc:sldMk cId="3602017811" sldId="298"/>
        </pc:sldMkLst>
        <pc:picChg chg="add mod">
          <ac:chgData name="Arora, Charu" userId="S::charu.a.arora@capgemini.com::4e9925d6-e94d-4c22-aa7d-1f338fccb891" providerId="AD" clId="Web-{C2788A37-B1AA-4436-AF41-5D6D4E87DB92}" dt="2019-09-09T10:01:35.021" v="4" actId="14100"/>
          <ac:picMkLst>
            <pc:docMk/>
            <pc:sldMk cId="3602017811" sldId="298"/>
            <ac:picMk id="2" creationId="{698FE4C3-D54E-4BCD-BF38-6BCEC22CAC06}"/>
          </ac:picMkLst>
        </pc:picChg>
        <pc:picChg chg="del">
          <ac:chgData name="Arora, Charu" userId="S::charu.a.arora@capgemini.com::4e9925d6-e94d-4c22-aa7d-1f338fccb891" providerId="AD" clId="Web-{C2788A37-B1AA-4436-AF41-5D6D4E87DB92}" dt="2019-09-09T10:01:25.724" v="1"/>
          <ac:picMkLst>
            <pc:docMk/>
            <pc:sldMk cId="3602017811" sldId="298"/>
            <ac:picMk id="4" creationId="{00000000-0000-0000-0000-000000000000}"/>
          </ac:picMkLst>
        </pc:picChg>
      </pc:sldChg>
    </pc:docChg>
  </pc:docChgLst>
  <pc:docChgLst>
    <pc:chgData name="Kumar, Anshu" userId="S::anshu.f.kumar@capgemini.com::6aa863a3-5ccd-4287-be53-63aea4e17694" providerId="AD" clId="Web-{89E08277-1D20-4600-A6D2-06E452406A81}"/>
    <pc:docChg chg="addSld delSld modSld">
      <pc:chgData name="Kumar, Anshu" userId="S::anshu.f.kumar@capgemini.com::6aa863a3-5ccd-4287-be53-63aea4e17694" providerId="AD" clId="Web-{89E08277-1D20-4600-A6D2-06E452406A81}" dt="2019-09-07T12:06:13.163" v="211" actId="1076"/>
      <pc:docMkLst>
        <pc:docMk/>
      </pc:docMkLst>
      <pc:sldChg chg="addSp delSp modSp">
        <pc:chgData name="Kumar, Anshu" userId="S::anshu.f.kumar@capgemini.com::6aa863a3-5ccd-4287-be53-63aea4e17694" providerId="AD" clId="Web-{89E08277-1D20-4600-A6D2-06E452406A81}" dt="2019-09-07T12:01:56.038" v="149" actId="1076"/>
        <pc:sldMkLst>
          <pc:docMk/>
          <pc:sldMk cId="740273555" sldId="267"/>
        </pc:sldMkLst>
        <pc:spChg chg="add mod">
          <ac:chgData name="Kumar, Anshu" userId="S::anshu.f.kumar@capgemini.com::6aa863a3-5ccd-4287-be53-63aea4e17694" providerId="AD" clId="Web-{89E08277-1D20-4600-A6D2-06E452406A81}" dt="2019-09-07T12:01:56.038" v="149" actId="1076"/>
          <ac:spMkLst>
            <pc:docMk/>
            <pc:sldMk cId="740273555" sldId="267"/>
            <ac:spMk id="7" creationId="{B2FE0C30-F6CF-4394-A84B-E5FF35D9D501}"/>
          </ac:spMkLst>
        </pc:spChg>
        <pc:picChg chg="add del mod">
          <ac:chgData name="Kumar, Anshu" userId="S::anshu.f.kumar@capgemini.com::6aa863a3-5ccd-4287-be53-63aea4e17694" providerId="AD" clId="Web-{89E08277-1D20-4600-A6D2-06E452406A81}" dt="2019-09-07T11:55:18.331" v="9"/>
          <ac:picMkLst>
            <pc:docMk/>
            <pc:sldMk cId="740273555" sldId="267"/>
            <ac:picMk id="2" creationId="{A6C9BD6D-2749-45E4-81D1-19E80B561B0F}"/>
          </ac:picMkLst>
        </pc:picChg>
        <pc:picChg chg="add mod">
          <ac:chgData name="Kumar, Anshu" userId="S::anshu.f.kumar@capgemini.com::6aa863a3-5ccd-4287-be53-63aea4e17694" providerId="AD" clId="Web-{89E08277-1D20-4600-A6D2-06E452406A81}" dt="2019-09-07T12:01:49.084" v="146" actId="1076"/>
          <ac:picMkLst>
            <pc:docMk/>
            <pc:sldMk cId="740273555" sldId="267"/>
            <ac:picMk id="4" creationId="{976F9BA6-9554-41DD-AEA6-7D4FBDA91300}"/>
          </ac:picMkLst>
        </pc:picChg>
        <pc:picChg chg="add del">
          <ac:chgData name="Kumar, Anshu" userId="S::anshu.f.kumar@capgemini.com::6aa863a3-5ccd-4287-be53-63aea4e17694" providerId="AD" clId="Web-{89E08277-1D20-4600-A6D2-06E452406A81}" dt="2019-09-07T11:51:01.359" v="2"/>
          <ac:picMkLst>
            <pc:docMk/>
            <pc:sldMk cId="740273555" sldId="267"/>
            <ac:picMk id="6" creationId="{00000000-0000-0000-0000-000000000000}"/>
          </ac:picMkLst>
        </pc:picChg>
      </pc:sldChg>
      <pc:sldChg chg="addSp delSp modSp">
        <pc:chgData name="Kumar, Anshu" userId="S::anshu.f.kumar@capgemini.com::6aa863a3-5ccd-4287-be53-63aea4e17694" providerId="AD" clId="Web-{89E08277-1D20-4600-A6D2-06E452406A81}" dt="2019-09-07T12:03:06.069" v="165" actId="1076"/>
        <pc:sldMkLst>
          <pc:docMk/>
          <pc:sldMk cId="818859452" sldId="268"/>
        </pc:sldMkLst>
        <pc:spChg chg="add mod">
          <ac:chgData name="Kumar, Anshu" userId="S::anshu.f.kumar@capgemini.com::6aa863a3-5ccd-4287-be53-63aea4e17694" providerId="AD" clId="Web-{89E08277-1D20-4600-A6D2-06E452406A81}" dt="2019-09-07T12:03:06.069" v="165" actId="1076"/>
          <ac:spMkLst>
            <pc:docMk/>
            <pc:sldMk cId="818859452" sldId="268"/>
            <ac:spMk id="5" creationId="{A5DC2539-2C9A-4379-9D7A-99C9B2759D98}"/>
          </ac:spMkLst>
        </pc:spChg>
        <pc:picChg chg="add mod">
          <ac:chgData name="Kumar, Anshu" userId="S::anshu.f.kumar@capgemini.com::6aa863a3-5ccd-4287-be53-63aea4e17694" providerId="AD" clId="Web-{89E08277-1D20-4600-A6D2-06E452406A81}" dt="2019-09-07T12:02:45.413" v="159" actId="1076"/>
          <ac:picMkLst>
            <pc:docMk/>
            <pc:sldMk cId="818859452" sldId="268"/>
            <ac:picMk id="2" creationId="{9AFCCB1D-50C2-4DB8-AD20-DC79A915FD66}"/>
          </ac:picMkLst>
        </pc:picChg>
        <pc:picChg chg="del">
          <ac:chgData name="Kumar, Anshu" userId="S::anshu.f.kumar@capgemini.com::6aa863a3-5ccd-4287-be53-63aea4e17694" providerId="AD" clId="Web-{89E08277-1D20-4600-A6D2-06E452406A81}" dt="2019-09-07T11:51:01.702" v="3"/>
          <ac:picMkLst>
            <pc:docMk/>
            <pc:sldMk cId="818859452" sldId="268"/>
            <ac:picMk id="4" creationId="{00000000-0000-0000-0000-000000000000}"/>
          </ac:picMkLst>
        </pc:picChg>
      </pc:sldChg>
      <pc:sldChg chg="del">
        <pc:chgData name="Kumar, Anshu" userId="S::anshu.f.kumar@capgemini.com::6aa863a3-5ccd-4287-be53-63aea4e17694" providerId="AD" clId="Web-{89E08277-1D20-4600-A6D2-06E452406A81}" dt="2019-09-07T11:51:04.218" v="4"/>
        <pc:sldMkLst>
          <pc:docMk/>
          <pc:sldMk cId="2481321632" sldId="269"/>
        </pc:sldMkLst>
      </pc:sldChg>
      <pc:sldChg chg="del">
        <pc:chgData name="Kumar, Anshu" userId="S::anshu.f.kumar@capgemini.com::6aa863a3-5ccd-4287-be53-63aea4e17694" providerId="AD" clId="Web-{89E08277-1D20-4600-A6D2-06E452406A81}" dt="2019-09-07T11:51:06.218" v="5"/>
        <pc:sldMkLst>
          <pc:docMk/>
          <pc:sldMk cId="3708680356" sldId="270"/>
        </pc:sldMkLst>
      </pc:sldChg>
      <pc:sldChg chg="modSp">
        <pc:chgData name="Kumar, Anshu" userId="S::anshu.f.kumar@capgemini.com::6aa863a3-5ccd-4287-be53-63aea4e17694" providerId="AD" clId="Web-{89E08277-1D20-4600-A6D2-06E452406A81}" dt="2019-09-07T11:57:54.487" v="34" actId="20577"/>
        <pc:sldMkLst>
          <pc:docMk/>
          <pc:sldMk cId="584003452" sldId="320"/>
        </pc:sldMkLst>
        <pc:spChg chg="mod">
          <ac:chgData name="Kumar, Anshu" userId="S::anshu.f.kumar@capgemini.com::6aa863a3-5ccd-4287-be53-63aea4e17694" providerId="AD" clId="Web-{89E08277-1D20-4600-A6D2-06E452406A81}" dt="2019-09-07T11:57:54.487" v="34" actId="20577"/>
          <ac:spMkLst>
            <pc:docMk/>
            <pc:sldMk cId="584003452" sldId="320"/>
            <ac:spMk id="2" creationId="{F169696D-935E-4D4D-B1FC-078978737ABB}"/>
          </ac:spMkLst>
        </pc:spChg>
      </pc:sldChg>
      <pc:sldChg chg="addSp delSp modSp new">
        <pc:chgData name="Kumar, Anshu" userId="S::anshu.f.kumar@capgemini.com::6aa863a3-5ccd-4287-be53-63aea4e17694" providerId="AD" clId="Web-{89E08277-1D20-4600-A6D2-06E452406A81}" dt="2019-09-07T12:03:27.303" v="188" actId="20577"/>
        <pc:sldMkLst>
          <pc:docMk/>
          <pc:sldMk cId="1549218360" sldId="321"/>
        </pc:sldMkLst>
        <pc:spChg chg="del">
          <ac:chgData name="Kumar, Anshu" userId="S::anshu.f.kumar@capgemini.com::6aa863a3-5ccd-4287-be53-63aea4e17694" providerId="AD" clId="Web-{89E08277-1D20-4600-A6D2-06E452406A81}" dt="2019-09-07T11:59:10.940" v="122"/>
          <ac:spMkLst>
            <pc:docMk/>
            <pc:sldMk cId="1549218360" sldId="321"/>
            <ac:spMk id="2" creationId="{8837AC2A-12C7-4D05-A5B3-1C80628529B9}"/>
          </ac:spMkLst>
        </pc:spChg>
        <pc:spChg chg="del">
          <ac:chgData name="Kumar, Anshu" userId="S::anshu.f.kumar@capgemini.com::6aa863a3-5ccd-4287-be53-63aea4e17694" providerId="AD" clId="Web-{89E08277-1D20-4600-A6D2-06E452406A81}" dt="2019-09-07T11:59:12.252" v="123"/>
          <ac:spMkLst>
            <pc:docMk/>
            <pc:sldMk cId="1549218360" sldId="321"/>
            <ac:spMk id="3" creationId="{85EC33CA-FFF7-4F13-9567-88CA43DFCE8E}"/>
          </ac:spMkLst>
        </pc:spChg>
        <pc:spChg chg="add del mod">
          <ac:chgData name="Kumar, Anshu" userId="S::anshu.f.kumar@capgemini.com::6aa863a3-5ccd-4287-be53-63aea4e17694" providerId="AD" clId="Web-{89E08277-1D20-4600-A6D2-06E452406A81}" dt="2019-09-07T12:00:54.116" v="134"/>
          <ac:spMkLst>
            <pc:docMk/>
            <pc:sldMk cId="1549218360" sldId="321"/>
            <ac:spMk id="6" creationId="{366BF2ED-3A33-4824-9845-C5D3D7FA41E1}"/>
          </ac:spMkLst>
        </pc:spChg>
        <pc:spChg chg="add mod">
          <ac:chgData name="Kumar, Anshu" userId="S::anshu.f.kumar@capgemini.com::6aa863a3-5ccd-4287-be53-63aea4e17694" providerId="AD" clId="Web-{89E08277-1D20-4600-A6D2-06E452406A81}" dt="2019-09-07T12:03:27.303" v="188" actId="20577"/>
          <ac:spMkLst>
            <pc:docMk/>
            <pc:sldMk cId="1549218360" sldId="321"/>
            <ac:spMk id="9" creationId="{D05034B5-FEE6-4629-B8E3-913DD2BF559C}"/>
          </ac:spMkLst>
        </pc:spChg>
        <pc:picChg chg="add mod">
          <ac:chgData name="Kumar, Anshu" userId="S::anshu.f.kumar@capgemini.com::6aa863a3-5ccd-4287-be53-63aea4e17694" providerId="AD" clId="Web-{89E08277-1D20-4600-A6D2-06E452406A81}" dt="2019-09-07T12:02:40.397" v="158" actId="1076"/>
          <ac:picMkLst>
            <pc:docMk/>
            <pc:sldMk cId="1549218360" sldId="321"/>
            <ac:picMk id="7" creationId="{389E2F73-AFE9-43EE-9A8F-8E081A78E482}"/>
          </ac:picMkLst>
        </pc:picChg>
      </pc:sldChg>
      <pc:sldChg chg="addSp delSp modSp new">
        <pc:chgData name="Kumar, Anshu" userId="S::anshu.f.kumar@capgemini.com::6aa863a3-5ccd-4287-be53-63aea4e17694" providerId="AD" clId="Web-{89E08277-1D20-4600-A6D2-06E452406A81}" dt="2019-09-07T12:06:13.163" v="211" actId="1076"/>
        <pc:sldMkLst>
          <pc:docMk/>
          <pc:sldMk cId="707682927" sldId="323"/>
        </pc:sldMkLst>
        <pc:spChg chg="del">
          <ac:chgData name="Kumar, Anshu" userId="S::anshu.f.kumar@capgemini.com::6aa863a3-5ccd-4287-be53-63aea4e17694" providerId="AD" clId="Web-{89E08277-1D20-4600-A6D2-06E452406A81}" dt="2019-09-07T12:03:35.381" v="191"/>
          <ac:spMkLst>
            <pc:docMk/>
            <pc:sldMk cId="707682927" sldId="323"/>
            <ac:spMk id="2" creationId="{160EF6A2-5112-426B-8A2A-399066D7AED1}"/>
          </ac:spMkLst>
        </pc:spChg>
        <pc:spChg chg="del">
          <ac:chgData name="Kumar, Anshu" userId="S::anshu.f.kumar@capgemini.com::6aa863a3-5ccd-4287-be53-63aea4e17694" providerId="AD" clId="Web-{89E08277-1D20-4600-A6D2-06E452406A81}" dt="2019-09-07T12:03:36.616" v="192"/>
          <ac:spMkLst>
            <pc:docMk/>
            <pc:sldMk cId="707682927" sldId="323"/>
            <ac:spMk id="3" creationId="{655C146A-6E90-49DA-8955-57E169793FC5}"/>
          </ac:spMkLst>
        </pc:spChg>
        <pc:spChg chg="add mod">
          <ac:chgData name="Kumar, Anshu" userId="S::anshu.f.kumar@capgemini.com::6aa863a3-5ccd-4287-be53-63aea4e17694" providerId="AD" clId="Web-{89E08277-1D20-4600-A6D2-06E452406A81}" dt="2019-09-07T12:04:22.288" v="200" actId="20577"/>
          <ac:spMkLst>
            <pc:docMk/>
            <pc:sldMk cId="707682927" sldId="323"/>
            <ac:spMk id="6" creationId="{24364FF8-4EF6-47DD-B5BF-B3283C2974B4}"/>
          </ac:spMkLst>
        </pc:spChg>
        <pc:picChg chg="add mod">
          <ac:chgData name="Kumar, Anshu" userId="S::anshu.f.kumar@capgemini.com::6aa863a3-5ccd-4287-be53-63aea4e17694" providerId="AD" clId="Web-{89E08277-1D20-4600-A6D2-06E452406A81}" dt="2019-09-07T12:06:13.163" v="211" actId="1076"/>
          <ac:picMkLst>
            <pc:docMk/>
            <pc:sldMk cId="707682927" sldId="323"/>
            <ac:picMk id="7" creationId="{E9A2F42A-636A-42D9-942E-712C400D8CEE}"/>
          </ac:picMkLst>
        </pc:picChg>
      </pc:sldChg>
    </pc:docChg>
  </pc:docChgLst>
  <pc:docChgLst>
    <pc:chgData name="Samaddar, Aniket" userId="S::aniket.samaddar@capgemini.com::2c19efbe-799a-466f-99c8-6cf61019879f" providerId="AD" clId="Web-{EF73FADF-DF5B-416C-8D65-55966CB80599}"/>
    <pc:docChg chg="modSld">
      <pc:chgData name="Samaddar, Aniket" userId="S::aniket.samaddar@capgemini.com::2c19efbe-799a-466f-99c8-6cf61019879f" providerId="AD" clId="Web-{EF73FADF-DF5B-416C-8D65-55966CB80599}" dt="2019-09-07T08:19:51.964" v="4" actId="14100"/>
      <pc:docMkLst>
        <pc:docMk/>
      </pc:docMkLst>
      <pc:sldChg chg="modSp">
        <pc:chgData name="Samaddar, Aniket" userId="S::aniket.samaddar@capgemini.com::2c19efbe-799a-466f-99c8-6cf61019879f" providerId="AD" clId="Web-{EF73FADF-DF5B-416C-8D65-55966CB80599}" dt="2019-09-07T08:19:51.964" v="4" actId="14100"/>
        <pc:sldMkLst>
          <pc:docMk/>
          <pc:sldMk cId="3221573219" sldId="310"/>
        </pc:sldMkLst>
        <pc:picChg chg="mod">
          <ac:chgData name="Samaddar, Aniket" userId="S::aniket.samaddar@capgemini.com::2c19efbe-799a-466f-99c8-6cf61019879f" providerId="AD" clId="Web-{EF73FADF-DF5B-416C-8D65-55966CB80599}" dt="2019-09-07T08:19:51.964" v="4" actId="14100"/>
          <ac:picMkLst>
            <pc:docMk/>
            <pc:sldMk cId="3221573219" sldId="310"/>
            <ac:picMk id="2" creationId="{24F799D5-BEE8-4A92-8954-62B8A8DD54C1}"/>
          </ac:picMkLst>
        </pc:picChg>
      </pc:sldChg>
    </pc:docChg>
  </pc:docChgLst>
  <pc:docChgLst>
    <pc:chgData name="Chandra, Agnibha" userId="S::agnibha.chandra@capgemini.com::aa093e71-9fad-4f3d-a3d7-035bbc7f5dc1" providerId="AD" clId="Web-{03883081-00C3-470D-A8B2-4D685EB5B2B4}"/>
    <pc:docChg chg="addSld modSld">
      <pc:chgData name="Chandra, Agnibha" userId="S::agnibha.chandra@capgemini.com::aa093e71-9fad-4f3d-a3d7-035bbc7f5dc1" providerId="AD" clId="Web-{03883081-00C3-470D-A8B2-4D685EB5B2B4}" dt="2019-09-07T12:03:07.390" v="89" actId="14100"/>
      <pc:docMkLst>
        <pc:docMk/>
      </pc:docMkLst>
      <pc:sldChg chg="modSp">
        <pc:chgData name="Chandra, Agnibha" userId="S::agnibha.chandra@capgemini.com::aa093e71-9fad-4f3d-a3d7-035bbc7f5dc1" providerId="AD" clId="Web-{03883081-00C3-470D-A8B2-4D685EB5B2B4}" dt="2019-09-07T11:58:28.856" v="19" actId="14100"/>
        <pc:sldMkLst>
          <pc:docMk/>
          <pc:sldMk cId="3540964823" sldId="283"/>
        </pc:sldMkLst>
        <pc:spChg chg="mod">
          <ac:chgData name="Chandra, Agnibha" userId="S::agnibha.chandra@capgemini.com::aa093e71-9fad-4f3d-a3d7-035bbc7f5dc1" providerId="AD" clId="Web-{03883081-00C3-470D-A8B2-4D685EB5B2B4}" dt="2019-09-07T11:58:17.325" v="15" actId="20577"/>
          <ac:spMkLst>
            <pc:docMk/>
            <pc:sldMk cId="3540964823" sldId="283"/>
            <ac:spMk id="32" creationId="{D2773E29-876D-44E0-BAF0-97CCABE2E439}"/>
          </ac:spMkLst>
        </pc:spChg>
        <pc:cxnChg chg="mod">
          <ac:chgData name="Chandra, Agnibha" userId="S::agnibha.chandra@capgemini.com::aa093e71-9fad-4f3d-a3d7-035bbc7f5dc1" providerId="AD" clId="Web-{03883081-00C3-470D-A8B2-4D685EB5B2B4}" dt="2019-09-07T11:58:28.856" v="19" actId="14100"/>
          <ac:cxnSpMkLst>
            <pc:docMk/>
            <pc:sldMk cId="3540964823" sldId="283"/>
            <ac:cxnSpMk id="39" creationId="{C9823520-554E-44AD-A3C9-0A39E322B948}"/>
          </ac:cxnSpMkLst>
        </pc:cxnChg>
      </pc:sldChg>
      <pc:sldChg chg="addSp delSp modSp new">
        <pc:chgData name="Chandra, Agnibha" userId="S::agnibha.chandra@capgemini.com::aa093e71-9fad-4f3d-a3d7-035bbc7f5dc1" providerId="AD" clId="Web-{03883081-00C3-470D-A8B2-4D685EB5B2B4}" dt="2019-09-07T12:03:07.390" v="89" actId="14100"/>
        <pc:sldMkLst>
          <pc:docMk/>
          <pc:sldMk cId="3097727067" sldId="322"/>
        </pc:sldMkLst>
        <pc:spChg chg="mod">
          <ac:chgData name="Chandra, Agnibha" userId="S::agnibha.chandra@capgemini.com::aa093e71-9fad-4f3d-a3d7-035bbc7f5dc1" providerId="AD" clId="Web-{03883081-00C3-470D-A8B2-4D685EB5B2B4}" dt="2019-09-07T12:01:49.045" v="83" actId="1076"/>
          <ac:spMkLst>
            <pc:docMk/>
            <pc:sldMk cId="3097727067" sldId="322"/>
            <ac:spMk id="2" creationId="{CAE06D47-4D18-40E0-B21F-C054494C463D}"/>
          </ac:spMkLst>
        </pc:spChg>
        <pc:spChg chg="del">
          <ac:chgData name="Chandra, Agnibha" userId="S::agnibha.chandra@capgemini.com::aa093e71-9fad-4f3d-a3d7-035bbc7f5dc1" providerId="AD" clId="Web-{03883081-00C3-470D-A8B2-4D685EB5B2B4}" dt="2019-09-07T12:01:15.373" v="22"/>
          <ac:spMkLst>
            <pc:docMk/>
            <pc:sldMk cId="3097727067" sldId="322"/>
            <ac:spMk id="3" creationId="{EC1C1569-DE1A-479D-BEF4-6C750EE262ED}"/>
          </ac:spMkLst>
        </pc:spChg>
        <pc:spChg chg="del">
          <ac:chgData name="Chandra, Agnibha" userId="S::agnibha.chandra@capgemini.com::aa093e71-9fad-4f3d-a3d7-035bbc7f5dc1" providerId="AD" clId="Web-{03883081-00C3-470D-A8B2-4D685EB5B2B4}" dt="2019-09-07T12:01:13.670" v="21"/>
          <ac:spMkLst>
            <pc:docMk/>
            <pc:sldMk cId="3097727067" sldId="322"/>
            <ac:spMk id="4" creationId="{3BB22717-1A89-4E15-92BC-D951559F8F7E}"/>
          </ac:spMkLst>
        </pc:spChg>
        <pc:picChg chg="add mod">
          <ac:chgData name="Chandra, Agnibha" userId="S::agnibha.chandra@capgemini.com::aa093e71-9fad-4f3d-a3d7-035bbc7f5dc1" providerId="AD" clId="Web-{03883081-00C3-470D-A8B2-4D685EB5B2B4}" dt="2019-09-07T12:03:07.390" v="89" actId="14100"/>
          <ac:picMkLst>
            <pc:docMk/>
            <pc:sldMk cId="3097727067" sldId="322"/>
            <ac:picMk id="6" creationId="{9F5581AB-CA9F-4BC6-8933-BB9310B2D6C8}"/>
          </ac:picMkLst>
        </pc:picChg>
      </pc:sldChg>
    </pc:docChg>
  </pc:docChgLst>
  <pc:docChgLst>
    <pc:chgData name="Singh, Vikas" userId="S::vikas.d.singh@capgemini.com::b8b87a3b-58bb-4bd1-a7bc-dee276449426" providerId="AD" clId="Web-{8ADAA879-A6FD-4F2B-B3F9-17745DD6B334}"/>
    <pc:docChg chg="addSld modSld sldOrd">
      <pc:chgData name="Singh, Vikas" userId="S::vikas.d.singh@capgemini.com::b8b87a3b-58bb-4bd1-a7bc-dee276449426" providerId="AD" clId="Web-{8ADAA879-A6FD-4F2B-B3F9-17745DD6B334}" dt="2019-09-09T03:31:57.638" v="12"/>
      <pc:docMkLst>
        <pc:docMk/>
      </pc:docMkLst>
      <pc:sldChg chg="addSp delSp modSp new ord">
        <pc:chgData name="Singh, Vikas" userId="S::vikas.d.singh@capgemini.com::b8b87a3b-58bb-4bd1-a7bc-dee276449426" providerId="AD" clId="Web-{8ADAA879-A6FD-4F2B-B3F9-17745DD6B334}" dt="2019-09-09T03:31:57.638" v="12"/>
        <pc:sldMkLst>
          <pc:docMk/>
          <pc:sldMk cId="498495146" sldId="328"/>
        </pc:sldMkLst>
        <pc:spChg chg="add del mod">
          <ac:chgData name="Singh, Vikas" userId="S::vikas.d.singh@capgemini.com::b8b87a3b-58bb-4bd1-a7bc-dee276449426" providerId="AD" clId="Web-{8ADAA879-A6FD-4F2B-B3F9-17745DD6B334}" dt="2019-09-09T03:31:57.638" v="12"/>
          <ac:spMkLst>
            <pc:docMk/>
            <pc:sldMk cId="498495146" sldId="328"/>
            <ac:spMk id="5" creationId="{E08D52CE-FAFB-4874-AE77-50AC385857E0}"/>
          </ac:spMkLst>
        </pc:spChg>
        <pc:spChg chg="add del mod">
          <ac:chgData name="Singh, Vikas" userId="S::vikas.d.singh@capgemini.com::b8b87a3b-58bb-4bd1-a7bc-dee276449426" providerId="AD" clId="Web-{8ADAA879-A6FD-4F2B-B3F9-17745DD6B334}" dt="2019-09-09T03:31:56.045" v="11"/>
          <ac:spMkLst>
            <pc:docMk/>
            <pc:sldMk cId="498495146" sldId="328"/>
            <ac:spMk id="6" creationId="{9E53AB2D-BA54-4FFC-BB3A-7F6C4E0D6838}"/>
          </ac:spMkLst>
        </pc:spChg>
      </pc:sldChg>
    </pc:docChg>
  </pc:docChgLst>
  <pc:docChgLst>
    <pc:chgData name="Arora, Charu" userId="S::charu.a.arora@capgemini.com::4e9925d6-e94d-4c22-aa7d-1f338fccb891" providerId="AD" clId="Web-{637049E9-41AD-4234-9E2D-FF773E70EE1E}"/>
    <pc:docChg chg="modSld">
      <pc:chgData name="Arora, Charu" userId="S::charu.a.arora@capgemini.com::4e9925d6-e94d-4c22-aa7d-1f338fccb891" providerId="AD" clId="Web-{637049E9-41AD-4234-9E2D-FF773E70EE1E}" dt="2019-09-09T12:40:21.373" v="12" actId="14100"/>
      <pc:docMkLst>
        <pc:docMk/>
      </pc:docMkLst>
      <pc:sldChg chg="addSp delSp modSp">
        <pc:chgData name="Arora, Charu" userId="S::charu.a.arora@capgemini.com::4e9925d6-e94d-4c22-aa7d-1f338fccb891" providerId="AD" clId="Web-{637049E9-41AD-4234-9E2D-FF773E70EE1E}" dt="2019-09-09T12:40:21.373" v="12" actId="14100"/>
        <pc:sldMkLst>
          <pc:docMk/>
          <pc:sldMk cId="3135284658" sldId="332"/>
        </pc:sldMkLst>
        <pc:spChg chg="add del mod">
          <ac:chgData name="Arora, Charu" userId="S::charu.a.arora@capgemini.com::4e9925d6-e94d-4c22-aa7d-1f338fccb891" providerId="AD" clId="Web-{637049E9-41AD-4234-9E2D-FF773E70EE1E}" dt="2019-09-09T12:28:05.619" v="1"/>
          <ac:spMkLst>
            <pc:docMk/>
            <pc:sldMk cId="3135284658" sldId="332"/>
            <ac:spMk id="6" creationId="{7BB05B7C-233E-43FE-84A7-95E745E2F00F}"/>
          </ac:spMkLst>
        </pc:spChg>
        <pc:spChg chg="add del mod">
          <ac:chgData name="Arora, Charu" userId="S::charu.a.arora@capgemini.com::4e9925d6-e94d-4c22-aa7d-1f338fccb891" providerId="AD" clId="Web-{637049E9-41AD-4234-9E2D-FF773E70EE1E}" dt="2019-09-09T12:40:09.216" v="8"/>
          <ac:spMkLst>
            <pc:docMk/>
            <pc:sldMk cId="3135284658" sldId="332"/>
            <ac:spMk id="10" creationId="{FEFB7E9A-0D53-4862-84CE-BFE6A5264C66}"/>
          </ac:spMkLst>
        </pc:spChg>
        <pc:picChg chg="del">
          <ac:chgData name="Arora, Charu" userId="S::charu.a.arora@capgemini.com::4e9925d6-e94d-4c22-aa7d-1f338fccb891" providerId="AD" clId="Web-{637049E9-41AD-4234-9E2D-FF773E70EE1E}" dt="2019-09-09T12:27:56.478" v="0"/>
          <ac:picMkLst>
            <pc:docMk/>
            <pc:sldMk cId="3135284658" sldId="332"/>
            <ac:picMk id="5" creationId="{68E11C85-C2A2-41AE-B628-DF531F5F9C85}"/>
          </ac:picMkLst>
        </pc:picChg>
        <pc:picChg chg="add del mod ord">
          <ac:chgData name="Arora, Charu" userId="S::charu.a.arora@capgemini.com::4e9925d6-e94d-4c22-aa7d-1f338fccb891" providerId="AD" clId="Web-{637049E9-41AD-4234-9E2D-FF773E70EE1E}" dt="2019-09-09T12:40:02.060" v="7"/>
          <ac:picMkLst>
            <pc:docMk/>
            <pc:sldMk cId="3135284658" sldId="332"/>
            <ac:picMk id="7" creationId="{2214243C-7C8D-414C-B20D-0897EE800CB1}"/>
          </ac:picMkLst>
        </pc:picChg>
        <pc:picChg chg="add mod ord">
          <ac:chgData name="Arora, Charu" userId="S::charu.a.arora@capgemini.com::4e9925d6-e94d-4c22-aa7d-1f338fccb891" providerId="AD" clId="Web-{637049E9-41AD-4234-9E2D-FF773E70EE1E}" dt="2019-09-09T12:40:21.373" v="12" actId="14100"/>
          <ac:picMkLst>
            <pc:docMk/>
            <pc:sldMk cId="3135284658" sldId="332"/>
            <ac:picMk id="11" creationId="{27BF41A3-0B86-4B2E-A158-2296F8B217A3}"/>
          </ac:picMkLst>
        </pc:picChg>
      </pc:sldChg>
    </pc:docChg>
  </pc:docChgLst>
  <pc:docChgLst>
    <pc:chgData name="Mazumder, Rintu" userId="S::rintu.mazumder@capgemini.com::dbe9ced4-ce54-4bcb-850b-98c212e0134e" providerId="AD" clId="Web-{D5CF0CBE-27CE-4AC6-9469-FD1DB5F65879}"/>
    <pc:docChg chg="modSld">
      <pc:chgData name="Mazumder, Rintu" userId="S::rintu.mazumder@capgemini.com::dbe9ced4-ce54-4bcb-850b-98c212e0134e" providerId="AD" clId="Web-{D5CF0CBE-27CE-4AC6-9469-FD1DB5F65879}" dt="2019-09-07T08:26:23.871" v="26" actId="14100"/>
      <pc:docMkLst>
        <pc:docMk/>
      </pc:docMkLst>
      <pc:sldChg chg="addSp delSp modSp">
        <pc:chgData name="Mazumder, Rintu" userId="S::rintu.mazumder@capgemini.com::dbe9ced4-ce54-4bcb-850b-98c212e0134e" providerId="AD" clId="Web-{D5CF0CBE-27CE-4AC6-9469-FD1DB5F65879}" dt="2019-09-07T08:26:23.871" v="26" actId="14100"/>
        <pc:sldMkLst>
          <pc:docMk/>
          <pc:sldMk cId="3221573219" sldId="310"/>
        </pc:sldMkLst>
        <pc:picChg chg="add del mod">
          <ac:chgData name="Mazumder, Rintu" userId="S::rintu.mazumder@capgemini.com::dbe9ced4-ce54-4bcb-850b-98c212e0134e" providerId="AD" clId="Web-{D5CF0CBE-27CE-4AC6-9469-FD1DB5F65879}" dt="2019-09-07T08:21:06.088" v="11"/>
          <ac:picMkLst>
            <pc:docMk/>
            <pc:sldMk cId="3221573219" sldId="310"/>
            <ac:picMk id="2" creationId="{24F799D5-BEE8-4A92-8954-62B8A8DD54C1}"/>
          </ac:picMkLst>
        </pc:picChg>
        <pc:picChg chg="add del mod">
          <ac:chgData name="Mazumder, Rintu" userId="S::rintu.mazumder@capgemini.com::dbe9ced4-ce54-4bcb-850b-98c212e0134e" providerId="AD" clId="Web-{D5CF0CBE-27CE-4AC6-9469-FD1DB5F65879}" dt="2019-09-07T08:24:59.839" v="19"/>
          <ac:picMkLst>
            <pc:docMk/>
            <pc:sldMk cId="3221573219" sldId="310"/>
            <ac:picMk id="5" creationId="{D587ED90-4AA3-4FA2-919C-592EBDA72351}"/>
          </ac:picMkLst>
        </pc:picChg>
        <pc:picChg chg="del">
          <ac:chgData name="Mazumder, Rintu" userId="S::rintu.mazumder@capgemini.com::dbe9ced4-ce54-4bcb-850b-98c212e0134e" providerId="AD" clId="Web-{D5CF0CBE-27CE-4AC6-9469-FD1DB5F65879}" dt="2019-09-07T08:18:07.509" v="0"/>
          <ac:picMkLst>
            <pc:docMk/>
            <pc:sldMk cId="3221573219" sldId="310"/>
            <ac:picMk id="7" creationId="{00000000-0000-0000-0000-000000000000}"/>
          </ac:picMkLst>
        </pc:picChg>
        <pc:picChg chg="add mod">
          <ac:chgData name="Mazumder, Rintu" userId="S::rintu.mazumder@capgemini.com::dbe9ced4-ce54-4bcb-850b-98c212e0134e" providerId="AD" clId="Web-{D5CF0CBE-27CE-4AC6-9469-FD1DB5F65879}" dt="2019-09-07T08:26:23.871" v="26" actId="14100"/>
          <ac:picMkLst>
            <pc:docMk/>
            <pc:sldMk cId="3221573219" sldId="310"/>
            <ac:picMk id="8" creationId="{597974AA-2802-4143-9AF6-31972C5D8159}"/>
          </ac:picMkLst>
        </pc:picChg>
      </pc:sldChg>
    </pc:docChg>
  </pc:docChgLst>
  <pc:docChgLst>
    <pc:chgData name="Chandra, Agnibha" userId="S::agnibha.chandra@capgemini.com::aa093e71-9fad-4f3d-a3d7-035bbc7f5dc1" providerId="AD" clId="Web-{9DA0EAF0-CD7D-41E9-8271-6C0A1098C264}"/>
    <pc:docChg chg="addSld delSld modSld">
      <pc:chgData name="Chandra, Agnibha" userId="S::agnibha.chandra@capgemini.com::aa093e71-9fad-4f3d-a3d7-035bbc7f5dc1" providerId="AD" clId="Web-{9DA0EAF0-CD7D-41E9-8271-6C0A1098C264}" dt="2019-09-09T03:12:34.922" v="243" actId="14100"/>
      <pc:docMkLst>
        <pc:docMk/>
      </pc:docMkLst>
      <pc:sldChg chg="addSp delSp modSp">
        <pc:chgData name="Chandra, Agnibha" userId="S::agnibha.chandra@capgemini.com::aa093e71-9fad-4f3d-a3d7-035bbc7f5dc1" providerId="AD" clId="Web-{9DA0EAF0-CD7D-41E9-8271-6C0A1098C264}" dt="2019-09-09T03:05:32.498" v="46" actId="14100"/>
        <pc:sldMkLst>
          <pc:docMk/>
          <pc:sldMk cId="1873119449" sldId="285"/>
        </pc:sldMkLst>
        <pc:spChg chg="mod">
          <ac:chgData name="Chandra, Agnibha" userId="S::agnibha.chandra@capgemini.com::aa093e71-9fad-4f3d-a3d7-035bbc7f5dc1" providerId="AD" clId="Web-{9DA0EAF0-CD7D-41E9-8271-6C0A1098C264}" dt="2019-09-09T03:05:05.492" v="39" actId="1076"/>
          <ac:spMkLst>
            <pc:docMk/>
            <pc:sldMk cId="1873119449" sldId="285"/>
            <ac:spMk id="2" creationId="{C08B9C01-6CAD-4E7C-A361-F9171AD5B25D}"/>
          </ac:spMkLst>
        </pc:spChg>
        <pc:spChg chg="del">
          <ac:chgData name="Chandra, Agnibha" userId="S::agnibha.chandra@capgemini.com::aa093e71-9fad-4f3d-a3d7-035bbc7f5dc1" providerId="AD" clId="Web-{9DA0EAF0-CD7D-41E9-8271-6C0A1098C264}" dt="2019-09-09T03:04:49.633" v="35"/>
          <ac:spMkLst>
            <pc:docMk/>
            <pc:sldMk cId="1873119449" sldId="285"/>
            <ac:spMk id="3" creationId="{4101B8DC-E96B-455F-9936-9F9029B4E26A}"/>
          </ac:spMkLst>
        </pc:spChg>
        <pc:spChg chg="del">
          <ac:chgData name="Chandra, Agnibha" userId="S::agnibha.chandra@capgemini.com::aa093e71-9fad-4f3d-a3d7-035bbc7f5dc1" providerId="AD" clId="Web-{9DA0EAF0-CD7D-41E9-8271-6C0A1098C264}" dt="2019-09-09T03:04:49.633" v="34"/>
          <ac:spMkLst>
            <pc:docMk/>
            <pc:sldMk cId="1873119449" sldId="285"/>
            <ac:spMk id="4" creationId="{0B7D900B-3951-49C5-B306-0B8D84EA24DE}"/>
          </ac:spMkLst>
        </pc:spChg>
        <pc:spChg chg="del">
          <ac:chgData name="Chandra, Agnibha" userId="S::agnibha.chandra@capgemini.com::aa093e71-9fad-4f3d-a3d7-035bbc7f5dc1" providerId="AD" clId="Web-{9DA0EAF0-CD7D-41E9-8271-6C0A1098C264}" dt="2019-09-09T03:04:49.633" v="33"/>
          <ac:spMkLst>
            <pc:docMk/>
            <pc:sldMk cId="1873119449" sldId="285"/>
            <ac:spMk id="5" creationId="{E150DE03-0474-4977-9996-F507FB59F78B}"/>
          </ac:spMkLst>
        </pc:spChg>
        <pc:spChg chg="del">
          <ac:chgData name="Chandra, Agnibha" userId="S::agnibha.chandra@capgemini.com::aa093e71-9fad-4f3d-a3d7-035bbc7f5dc1" providerId="AD" clId="Web-{9DA0EAF0-CD7D-41E9-8271-6C0A1098C264}" dt="2019-09-09T03:04:49.633" v="32"/>
          <ac:spMkLst>
            <pc:docMk/>
            <pc:sldMk cId="1873119449" sldId="285"/>
            <ac:spMk id="7" creationId="{498F05A5-9EA7-49FA-98FC-88AAD76D8570}"/>
          </ac:spMkLst>
        </pc:spChg>
        <pc:spChg chg="del">
          <ac:chgData name="Chandra, Agnibha" userId="S::agnibha.chandra@capgemini.com::aa093e71-9fad-4f3d-a3d7-035bbc7f5dc1" providerId="AD" clId="Web-{9DA0EAF0-CD7D-41E9-8271-6C0A1098C264}" dt="2019-09-09T03:04:49.617" v="1"/>
          <ac:spMkLst>
            <pc:docMk/>
            <pc:sldMk cId="1873119449" sldId="285"/>
            <ac:spMk id="11" creationId="{54B81A78-601D-4B32-B571-4AC5FE8DA823}"/>
          </ac:spMkLst>
        </pc:spChg>
        <pc:spChg chg="del">
          <ac:chgData name="Chandra, Agnibha" userId="S::agnibha.chandra@capgemini.com::aa093e71-9fad-4f3d-a3d7-035bbc7f5dc1" providerId="AD" clId="Web-{9DA0EAF0-CD7D-41E9-8271-6C0A1098C264}" dt="2019-09-09T03:04:49.617" v="28"/>
          <ac:spMkLst>
            <pc:docMk/>
            <pc:sldMk cId="1873119449" sldId="285"/>
            <ac:spMk id="14" creationId="{0849212B-FC6C-4F96-83B4-D198404DE8B2}"/>
          </ac:spMkLst>
        </pc:spChg>
        <pc:spChg chg="del">
          <ac:chgData name="Chandra, Agnibha" userId="S::agnibha.chandra@capgemini.com::aa093e71-9fad-4f3d-a3d7-035bbc7f5dc1" providerId="AD" clId="Web-{9DA0EAF0-CD7D-41E9-8271-6C0A1098C264}" dt="2019-09-09T03:05:02.133" v="38"/>
          <ac:spMkLst>
            <pc:docMk/>
            <pc:sldMk cId="1873119449" sldId="285"/>
            <ac:spMk id="18" creationId="{E17BD0B3-C8A4-4FBC-8DA0-B484CE3A3E8F}"/>
          </ac:spMkLst>
        </pc:spChg>
        <pc:spChg chg="del">
          <ac:chgData name="Chandra, Agnibha" userId="S::agnibha.chandra@capgemini.com::aa093e71-9fad-4f3d-a3d7-035bbc7f5dc1" providerId="AD" clId="Web-{9DA0EAF0-CD7D-41E9-8271-6C0A1098C264}" dt="2019-09-09T03:04:49.602" v="0"/>
          <ac:spMkLst>
            <pc:docMk/>
            <pc:sldMk cId="1873119449" sldId="285"/>
            <ac:spMk id="20" creationId="{A5730E3A-B2AD-4797-AFA5-339883A48B9F}"/>
          </ac:spMkLst>
        </pc:spChg>
        <pc:spChg chg="del">
          <ac:chgData name="Chandra, Agnibha" userId="S::agnibha.chandra@capgemini.com::aa093e71-9fad-4f3d-a3d7-035bbc7f5dc1" providerId="AD" clId="Web-{9DA0EAF0-CD7D-41E9-8271-6C0A1098C264}" dt="2019-09-09T03:04:49.617" v="23"/>
          <ac:spMkLst>
            <pc:docMk/>
            <pc:sldMk cId="1873119449" sldId="285"/>
            <ac:spMk id="24" creationId="{6988DD88-BFEE-4339-B555-04D25F725B7E}"/>
          </ac:spMkLst>
        </pc:spChg>
        <pc:spChg chg="del">
          <ac:chgData name="Chandra, Agnibha" userId="S::agnibha.chandra@capgemini.com::aa093e71-9fad-4f3d-a3d7-035bbc7f5dc1" providerId="AD" clId="Web-{9DA0EAF0-CD7D-41E9-8271-6C0A1098C264}" dt="2019-09-09T03:04:49.617" v="22"/>
          <ac:spMkLst>
            <pc:docMk/>
            <pc:sldMk cId="1873119449" sldId="285"/>
            <ac:spMk id="25" creationId="{86F9337D-CF7B-4F0C-A704-5B41E2671FBC}"/>
          </ac:spMkLst>
        </pc:spChg>
        <pc:spChg chg="del">
          <ac:chgData name="Chandra, Agnibha" userId="S::agnibha.chandra@capgemini.com::aa093e71-9fad-4f3d-a3d7-035bbc7f5dc1" providerId="AD" clId="Web-{9DA0EAF0-CD7D-41E9-8271-6C0A1098C264}" dt="2019-09-09T03:04:49.617" v="20"/>
          <ac:spMkLst>
            <pc:docMk/>
            <pc:sldMk cId="1873119449" sldId="285"/>
            <ac:spMk id="29" creationId="{B4B06297-1386-40CC-A002-D4D8F37F9BB0}"/>
          </ac:spMkLst>
        </pc:spChg>
        <pc:spChg chg="del">
          <ac:chgData name="Chandra, Agnibha" userId="S::agnibha.chandra@capgemini.com::aa093e71-9fad-4f3d-a3d7-035bbc7f5dc1" providerId="AD" clId="Web-{9DA0EAF0-CD7D-41E9-8271-6C0A1098C264}" dt="2019-09-09T03:04:49.617" v="19"/>
          <ac:spMkLst>
            <pc:docMk/>
            <pc:sldMk cId="1873119449" sldId="285"/>
            <ac:spMk id="31" creationId="{D2DDF39A-76FA-4FCE-B8AE-1E1EFB4D6F01}"/>
          </ac:spMkLst>
        </pc:spChg>
        <pc:spChg chg="del">
          <ac:chgData name="Chandra, Agnibha" userId="S::agnibha.chandra@capgemini.com::aa093e71-9fad-4f3d-a3d7-035bbc7f5dc1" providerId="AD" clId="Web-{9DA0EAF0-CD7D-41E9-8271-6C0A1098C264}" dt="2019-09-09T03:04:49.617" v="18"/>
          <ac:spMkLst>
            <pc:docMk/>
            <pc:sldMk cId="1873119449" sldId="285"/>
            <ac:spMk id="32" creationId="{31BA5C09-5FB6-4508-9F5C-FF9104EF5BC6}"/>
          </ac:spMkLst>
        </pc:spChg>
        <pc:spChg chg="del">
          <ac:chgData name="Chandra, Agnibha" userId="S::agnibha.chandra@capgemini.com::aa093e71-9fad-4f3d-a3d7-035bbc7f5dc1" providerId="AD" clId="Web-{9DA0EAF0-CD7D-41E9-8271-6C0A1098C264}" dt="2019-09-09T03:04:49.617" v="17"/>
          <ac:spMkLst>
            <pc:docMk/>
            <pc:sldMk cId="1873119449" sldId="285"/>
            <ac:spMk id="35" creationId="{0E22702B-0800-4DAB-9DD0-81F8D992BB21}"/>
          </ac:spMkLst>
        </pc:spChg>
        <pc:spChg chg="del">
          <ac:chgData name="Chandra, Agnibha" userId="S::agnibha.chandra@capgemini.com::aa093e71-9fad-4f3d-a3d7-035bbc7f5dc1" providerId="AD" clId="Web-{9DA0EAF0-CD7D-41E9-8271-6C0A1098C264}" dt="2019-09-09T03:04:49.617" v="16"/>
          <ac:spMkLst>
            <pc:docMk/>
            <pc:sldMk cId="1873119449" sldId="285"/>
            <ac:spMk id="39" creationId="{BEC6E8D0-50B4-4737-AE69-CEFD1D65E5EC}"/>
          </ac:spMkLst>
        </pc:spChg>
        <pc:spChg chg="del">
          <ac:chgData name="Chandra, Agnibha" userId="S::agnibha.chandra@capgemini.com::aa093e71-9fad-4f3d-a3d7-035bbc7f5dc1" providerId="AD" clId="Web-{9DA0EAF0-CD7D-41E9-8271-6C0A1098C264}" dt="2019-09-09T03:04:56.461" v="36"/>
          <ac:spMkLst>
            <pc:docMk/>
            <pc:sldMk cId="1873119449" sldId="285"/>
            <ac:spMk id="41" creationId="{8B79CBD0-5B87-44A4-BB3E-28E4309BEAE7}"/>
          </ac:spMkLst>
        </pc:spChg>
        <pc:spChg chg="del">
          <ac:chgData name="Chandra, Agnibha" userId="S::agnibha.chandra@capgemini.com::aa093e71-9fad-4f3d-a3d7-035bbc7f5dc1" providerId="AD" clId="Web-{9DA0EAF0-CD7D-41E9-8271-6C0A1098C264}" dt="2019-09-09T03:04:49.617" v="15"/>
          <ac:spMkLst>
            <pc:docMk/>
            <pc:sldMk cId="1873119449" sldId="285"/>
            <ac:spMk id="42" creationId="{B4CDAEA3-7EF4-4BA9-9FE8-F828526D82A8}"/>
          </ac:spMkLst>
        </pc:spChg>
        <pc:spChg chg="del">
          <ac:chgData name="Chandra, Agnibha" userId="S::agnibha.chandra@capgemini.com::aa093e71-9fad-4f3d-a3d7-035bbc7f5dc1" providerId="AD" clId="Web-{9DA0EAF0-CD7D-41E9-8271-6C0A1098C264}" dt="2019-09-09T03:04:49.617" v="14"/>
          <ac:spMkLst>
            <pc:docMk/>
            <pc:sldMk cId="1873119449" sldId="285"/>
            <ac:spMk id="48" creationId="{1B01064A-0867-4C6B-8DEA-0E5F341256A5}"/>
          </ac:spMkLst>
        </pc:spChg>
        <pc:spChg chg="del">
          <ac:chgData name="Chandra, Agnibha" userId="S::agnibha.chandra@capgemini.com::aa093e71-9fad-4f3d-a3d7-035bbc7f5dc1" providerId="AD" clId="Web-{9DA0EAF0-CD7D-41E9-8271-6C0A1098C264}" dt="2019-09-09T03:04:49.617" v="13"/>
          <ac:spMkLst>
            <pc:docMk/>
            <pc:sldMk cId="1873119449" sldId="285"/>
            <ac:spMk id="50" creationId="{3BD676DF-77A2-48F8-91DF-A5DFABB1DCA4}"/>
          </ac:spMkLst>
        </pc:spChg>
        <pc:spChg chg="del">
          <ac:chgData name="Chandra, Agnibha" userId="S::agnibha.chandra@capgemini.com::aa093e71-9fad-4f3d-a3d7-035bbc7f5dc1" providerId="AD" clId="Web-{9DA0EAF0-CD7D-41E9-8271-6C0A1098C264}" dt="2019-09-09T03:04:49.617" v="7"/>
          <ac:spMkLst>
            <pc:docMk/>
            <pc:sldMk cId="1873119449" sldId="285"/>
            <ac:spMk id="55" creationId="{6C173905-447E-48E1-AA75-B68FCC92F7AC}"/>
          </ac:spMkLst>
        </pc:spChg>
        <pc:spChg chg="del">
          <ac:chgData name="Chandra, Agnibha" userId="S::agnibha.chandra@capgemini.com::aa093e71-9fad-4f3d-a3d7-035bbc7f5dc1" providerId="AD" clId="Web-{9DA0EAF0-CD7D-41E9-8271-6C0A1098C264}" dt="2019-09-09T03:04:49.617" v="6"/>
          <ac:spMkLst>
            <pc:docMk/>
            <pc:sldMk cId="1873119449" sldId="285"/>
            <ac:spMk id="56" creationId="{F4BF1963-DC21-4A59-9032-A36319B43B3D}"/>
          </ac:spMkLst>
        </pc:spChg>
        <pc:spChg chg="del">
          <ac:chgData name="Chandra, Agnibha" userId="S::agnibha.chandra@capgemini.com::aa093e71-9fad-4f3d-a3d7-035bbc7f5dc1" providerId="AD" clId="Web-{9DA0EAF0-CD7D-41E9-8271-6C0A1098C264}" dt="2019-09-09T03:04:49.617" v="5"/>
          <ac:spMkLst>
            <pc:docMk/>
            <pc:sldMk cId="1873119449" sldId="285"/>
            <ac:spMk id="57" creationId="{F2EEB8D4-1607-45BD-8BCC-AAF8F26CEE90}"/>
          </ac:spMkLst>
        </pc:spChg>
        <pc:spChg chg="del">
          <ac:chgData name="Chandra, Agnibha" userId="S::agnibha.chandra@capgemini.com::aa093e71-9fad-4f3d-a3d7-035bbc7f5dc1" providerId="AD" clId="Web-{9DA0EAF0-CD7D-41E9-8271-6C0A1098C264}" dt="2019-09-09T03:04:49.617" v="4"/>
          <ac:spMkLst>
            <pc:docMk/>
            <pc:sldMk cId="1873119449" sldId="285"/>
            <ac:spMk id="58" creationId="{B58B5D81-C7D2-409A-8B3D-019740861BDE}"/>
          </ac:spMkLst>
        </pc:spChg>
        <pc:spChg chg="del">
          <ac:chgData name="Chandra, Agnibha" userId="S::agnibha.chandra@capgemini.com::aa093e71-9fad-4f3d-a3d7-035bbc7f5dc1" providerId="AD" clId="Web-{9DA0EAF0-CD7D-41E9-8271-6C0A1098C264}" dt="2019-09-09T03:04:49.617" v="3"/>
          <ac:spMkLst>
            <pc:docMk/>
            <pc:sldMk cId="1873119449" sldId="285"/>
            <ac:spMk id="59" creationId="{C8415265-7358-489C-81C2-043A0BDB95AF}"/>
          </ac:spMkLst>
        </pc:spChg>
        <pc:spChg chg="del">
          <ac:chgData name="Chandra, Agnibha" userId="S::agnibha.chandra@capgemini.com::aa093e71-9fad-4f3d-a3d7-035bbc7f5dc1" providerId="AD" clId="Web-{9DA0EAF0-CD7D-41E9-8271-6C0A1098C264}" dt="2019-09-09T03:04:58.570" v="37"/>
          <ac:spMkLst>
            <pc:docMk/>
            <pc:sldMk cId="1873119449" sldId="285"/>
            <ac:spMk id="62" creationId="{EE12BB71-30BB-4290-BE8B-21DE0EB5699A}"/>
          </ac:spMkLst>
        </pc:spChg>
        <pc:picChg chg="add mod">
          <ac:chgData name="Chandra, Agnibha" userId="S::agnibha.chandra@capgemini.com::aa093e71-9fad-4f3d-a3d7-035bbc7f5dc1" providerId="AD" clId="Web-{9DA0EAF0-CD7D-41E9-8271-6C0A1098C264}" dt="2019-09-09T03:05:32.498" v="46" actId="14100"/>
          <ac:picMkLst>
            <pc:docMk/>
            <pc:sldMk cId="1873119449" sldId="285"/>
            <ac:picMk id="21" creationId="{35C1AE79-18A2-4B00-88C2-681FB9DEF648}"/>
          </ac:picMkLst>
        </pc:picChg>
        <pc:cxnChg chg="del">
          <ac:chgData name="Chandra, Agnibha" userId="S::agnibha.chandra@capgemini.com::aa093e71-9fad-4f3d-a3d7-035bbc7f5dc1" providerId="AD" clId="Web-{9DA0EAF0-CD7D-41E9-8271-6C0A1098C264}" dt="2019-09-09T03:04:49.617" v="2"/>
          <ac:cxnSpMkLst>
            <pc:docMk/>
            <pc:sldMk cId="1873119449" sldId="285"/>
            <ac:cxnSpMk id="6" creationId="{DF1F287B-9AAE-4ED9-9848-18AFA6564D4D}"/>
          </ac:cxnSpMkLst>
        </pc:cxnChg>
        <pc:cxnChg chg="del">
          <ac:chgData name="Chandra, Agnibha" userId="S::agnibha.chandra@capgemini.com::aa093e71-9fad-4f3d-a3d7-035bbc7f5dc1" providerId="AD" clId="Web-{9DA0EAF0-CD7D-41E9-8271-6C0A1098C264}" dt="2019-09-09T03:04:49.633" v="31"/>
          <ac:cxnSpMkLst>
            <pc:docMk/>
            <pc:sldMk cId="1873119449" sldId="285"/>
            <ac:cxnSpMk id="8" creationId="{BE7FEAA3-F856-4E4C-AD9A-149FBD0F5B59}"/>
          </ac:cxnSpMkLst>
        </pc:cxnChg>
        <pc:cxnChg chg="del">
          <ac:chgData name="Chandra, Agnibha" userId="S::agnibha.chandra@capgemini.com::aa093e71-9fad-4f3d-a3d7-035bbc7f5dc1" providerId="AD" clId="Web-{9DA0EAF0-CD7D-41E9-8271-6C0A1098C264}" dt="2019-09-09T03:05:13.352" v="42"/>
          <ac:cxnSpMkLst>
            <pc:docMk/>
            <pc:sldMk cId="1873119449" sldId="285"/>
            <ac:cxnSpMk id="9" creationId="{91370D6D-5BD8-492D-A819-D4F69954219C}"/>
          </ac:cxnSpMkLst>
        </pc:cxnChg>
        <pc:cxnChg chg="del">
          <ac:chgData name="Chandra, Agnibha" userId="S::agnibha.chandra@capgemini.com::aa093e71-9fad-4f3d-a3d7-035bbc7f5dc1" providerId="AD" clId="Web-{9DA0EAF0-CD7D-41E9-8271-6C0A1098C264}" dt="2019-09-09T03:05:11.523" v="41"/>
          <ac:cxnSpMkLst>
            <pc:docMk/>
            <pc:sldMk cId="1873119449" sldId="285"/>
            <ac:cxnSpMk id="10" creationId="{CDD45BA4-1FC3-47CE-9889-84BFE83BF0AA}"/>
          </ac:cxnSpMkLst>
        </pc:cxnChg>
        <pc:cxnChg chg="del">
          <ac:chgData name="Chandra, Agnibha" userId="S::agnibha.chandra@capgemini.com::aa093e71-9fad-4f3d-a3d7-035bbc7f5dc1" providerId="AD" clId="Web-{9DA0EAF0-CD7D-41E9-8271-6C0A1098C264}" dt="2019-09-09T03:04:49.633" v="30"/>
          <ac:cxnSpMkLst>
            <pc:docMk/>
            <pc:sldMk cId="1873119449" sldId="285"/>
            <ac:cxnSpMk id="12" creationId="{28222272-D423-43CC-A261-FB838113E362}"/>
          </ac:cxnSpMkLst>
        </pc:cxnChg>
        <pc:cxnChg chg="del">
          <ac:chgData name="Chandra, Agnibha" userId="S::agnibha.chandra@capgemini.com::aa093e71-9fad-4f3d-a3d7-035bbc7f5dc1" providerId="AD" clId="Web-{9DA0EAF0-CD7D-41E9-8271-6C0A1098C264}" dt="2019-09-09T03:04:49.633" v="29"/>
          <ac:cxnSpMkLst>
            <pc:docMk/>
            <pc:sldMk cId="1873119449" sldId="285"/>
            <ac:cxnSpMk id="13" creationId="{F8DC33FD-EC6C-49BB-8621-4EF1A310FB43}"/>
          </ac:cxnSpMkLst>
        </pc:cxnChg>
        <pc:cxnChg chg="del">
          <ac:chgData name="Chandra, Agnibha" userId="S::agnibha.chandra@capgemini.com::aa093e71-9fad-4f3d-a3d7-035bbc7f5dc1" providerId="AD" clId="Web-{9DA0EAF0-CD7D-41E9-8271-6C0A1098C264}" dt="2019-09-09T03:04:49.617" v="27"/>
          <ac:cxnSpMkLst>
            <pc:docMk/>
            <pc:sldMk cId="1873119449" sldId="285"/>
            <ac:cxnSpMk id="15" creationId="{346F3921-7FA9-4783-95A3-1AC5BE367FC1}"/>
          </ac:cxnSpMkLst>
        </pc:cxnChg>
        <pc:cxnChg chg="del">
          <ac:chgData name="Chandra, Agnibha" userId="S::agnibha.chandra@capgemini.com::aa093e71-9fad-4f3d-a3d7-035bbc7f5dc1" providerId="AD" clId="Web-{9DA0EAF0-CD7D-41E9-8271-6C0A1098C264}" dt="2019-09-09T03:04:49.617" v="26"/>
          <ac:cxnSpMkLst>
            <pc:docMk/>
            <pc:sldMk cId="1873119449" sldId="285"/>
            <ac:cxnSpMk id="16" creationId="{7A7ADFA8-4A1A-4E33-BF5F-B90E60FC0677}"/>
          </ac:cxnSpMkLst>
        </pc:cxnChg>
        <pc:cxnChg chg="del">
          <ac:chgData name="Chandra, Agnibha" userId="S::agnibha.chandra@capgemini.com::aa093e71-9fad-4f3d-a3d7-035bbc7f5dc1" providerId="AD" clId="Web-{9DA0EAF0-CD7D-41E9-8271-6C0A1098C264}" dt="2019-09-09T03:04:49.617" v="25"/>
          <ac:cxnSpMkLst>
            <pc:docMk/>
            <pc:sldMk cId="1873119449" sldId="285"/>
            <ac:cxnSpMk id="17" creationId="{2ABBA539-C053-4CD2-8BC6-0B517DC78C42}"/>
          </ac:cxnSpMkLst>
        </pc:cxnChg>
        <pc:cxnChg chg="del">
          <ac:chgData name="Chandra, Agnibha" userId="S::agnibha.chandra@capgemini.com::aa093e71-9fad-4f3d-a3d7-035bbc7f5dc1" providerId="AD" clId="Web-{9DA0EAF0-CD7D-41E9-8271-6C0A1098C264}" dt="2019-09-09T03:04:49.617" v="24"/>
          <ac:cxnSpMkLst>
            <pc:docMk/>
            <pc:sldMk cId="1873119449" sldId="285"/>
            <ac:cxnSpMk id="19" creationId="{68596857-9EFA-4B5D-A38D-A86E2E699EB7}"/>
          </ac:cxnSpMkLst>
        </pc:cxnChg>
        <pc:cxnChg chg="del">
          <ac:chgData name="Chandra, Agnibha" userId="S::agnibha.chandra@capgemini.com::aa093e71-9fad-4f3d-a3d7-035bbc7f5dc1" providerId="AD" clId="Web-{9DA0EAF0-CD7D-41E9-8271-6C0A1098C264}" dt="2019-09-09T03:04:49.617" v="21"/>
          <ac:cxnSpMkLst>
            <pc:docMk/>
            <pc:sldMk cId="1873119449" sldId="285"/>
            <ac:cxnSpMk id="28" creationId="{4C019082-2C20-4D33-AE16-2923D97B8364}"/>
          </ac:cxnSpMkLst>
        </pc:cxnChg>
        <pc:cxnChg chg="del">
          <ac:chgData name="Chandra, Agnibha" userId="S::agnibha.chandra@capgemini.com::aa093e71-9fad-4f3d-a3d7-035bbc7f5dc1" providerId="AD" clId="Web-{9DA0EAF0-CD7D-41E9-8271-6C0A1098C264}" dt="2019-09-09T03:05:09.852" v="40"/>
          <ac:cxnSpMkLst>
            <pc:docMk/>
            <pc:sldMk cId="1873119449" sldId="285"/>
            <ac:cxnSpMk id="47" creationId="{94F02C5F-1101-464B-A191-3A15010A259D}"/>
          </ac:cxnSpMkLst>
        </pc:cxnChg>
        <pc:cxnChg chg="del">
          <ac:chgData name="Chandra, Agnibha" userId="S::agnibha.chandra@capgemini.com::aa093e71-9fad-4f3d-a3d7-035bbc7f5dc1" providerId="AD" clId="Web-{9DA0EAF0-CD7D-41E9-8271-6C0A1098C264}" dt="2019-09-09T03:04:49.617" v="8"/>
          <ac:cxnSpMkLst>
            <pc:docMk/>
            <pc:sldMk cId="1873119449" sldId="285"/>
            <ac:cxnSpMk id="49" creationId="{5C34E527-99D8-419F-80B9-E893035B442E}"/>
          </ac:cxnSpMkLst>
        </pc:cxnChg>
        <pc:cxnChg chg="del">
          <ac:chgData name="Chandra, Agnibha" userId="S::agnibha.chandra@capgemini.com::aa093e71-9fad-4f3d-a3d7-035bbc7f5dc1" providerId="AD" clId="Web-{9DA0EAF0-CD7D-41E9-8271-6C0A1098C264}" dt="2019-09-09T03:04:49.617" v="12"/>
          <ac:cxnSpMkLst>
            <pc:docMk/>
            <pc:sldMk cId="1873119449" sldId="285"/>
            <ac:cxnSpMk id="51" creationId="{5663C07A-1BBC-489F-87A8-C2F85FAA40EA}"/>
          </ac:cxnSpMkLst>
        </pc:cxnChg>
        <pc:cxnChg chg="del">
          <ac:chgData name="Chandra, Agnibha" userId="S::agnibha.chandra@capgemini.com::aa093e71-9fad-4f3d-a3d7-035bbc7f5dc1" providerId="AD" clId="Web-{9DA0EAF0-CD7D-41E9-8271-6C0A1098C264}" dt="2019-09-09T03:04:49.617" v="11"/>
          <ac:cxnSpMkLst>
            <pc:docMk/>
            <pc:sldMk cId="1873119449" sldId="285"/>
            <ac:cxnSpMk id="52" creationId="{56963F0B-F4F5-42F8-A614-88E09535BED3}"/>
          </ac:cxnSpMkLst>
        </pc:cxnChg>
        <pc:cxnChg chg="del">
          <ac:chgData name="Chandra, Agnibha" userId="S::agnibha.chandra@capgemini.com::aa093e71-9fad-4f3d-a3d7-035bbc7f5dc1" providerId="AD" clId="Web-{9DA0EAF0-CD7D-41E9-8271-6C0A1098C264}" dt="2019-09-09T03:04:49.617" v="10"/>
          <ac:cxnSpMkLst>
            <pc:docMk/>
            <pc:sldMk cId="1873119449" sldId="285"/>
            <ac:cxnSpMk id="53" creationId="{DA6B000E-5719-450E-9E7F-D21AE3EE86DC}"/>
          </ac:cxnSpMkLst>
        </pc:cxnChg>
        <pc:cxnChg chg="del">
          <ac:chgData name="Chandra, Agnibha" userId="S::agnibha.chandra@capgemini.com::aa093e71-9fad-4f3d-a3d7-035bbc7f5dc1" providerId="AD" clId="Web-{9DA0EAF0-CD7D-41E9-8271-6C0A1098C264}" dt="2019-09-09T03:04:49.617" v="9"/>
          <ac:cxnSpMkLst>
            <pc:docMk/>
            <pc:sldMk cId="1873119449" sldId="285"/>
            <ac:cxnSpMk id="54" creationId="{D44FFF3C-AADE-4C9C-94FC-7CFDCC817A03}"/>
          </ac:cxnSpMkLst>
        </pc:cxnChg>
      </pc:sldChg>
      <pc:sldChg chg="addSp delSp modSp">
        <pc:chgData name="Chandra, Agnibha" userId="S::agnibha.chandra@capgemini.com::aa093e71-9fad-4f3d-a3d7-035bbc7f5dc1" providerId="AD" clId="Web-{9DA0EAF0-CD7D-41E9-8271-6C0A1098C264}" dt="2019-09-09T03:08:11.937" v="123" actId="20577"/>
        <pc:sldMkLst>
          <pc:docMk/>
          <pc:sldMk cId="1217725045" sldId="286"/>
        </pc:sldMkLst>
        <pc:spChg chg="del">
          <ac:chgData name="Chandra, Agnibha" userId="S::agnibha.chandra@capgemini.com::aa093e71-9fad-4f3d-a3d7-035bbc7f5dc1" providerId="AD" clId="Web-{9DA0EAF0-CD7D-41E9-8271-6C0A1098C264}" dt="2019-09-09T03:05:47.030" v="69"/>
          <ac:spMkLst>
            <pc:docMk/>
            <pc:sldMk cId="1217725045" sldId="286"/>
            <ac:spMk id="3" creationId="{E9C1E67C-B460-4454-B8EE-9CA7F9B67833}"/>
          </ac:spMkLst>
        </pc:spChg>
        <pc:spChg chg="del">
          <ac:chgData name="Chandra, Agnibha" userId="S::agnibha.chandra@capgemini.com::aa093e71-9fad-4f3d-a3d7-035bbc7f5dc1" providerId="AD" clId="Web-{9DA0EAF0-CD7D-41E9-8271-6C0A1098C264}" dt="2019-09-09T03:05:47.014" v="52"/>
          <ac:spMkLst>
            <pc:docMk/>
            <pc:sldMk cId="1217725045" sldId="286"/>
            <ac:spMk id="4" creationId="{DD40D4CB-B9F4-41F0-8B98-9253A7BD6845}"/>
          </ac:spMkLst>
        </pc:spChg>
        <pc:spChg chg="del">
          <ac:chgData name="Chandra, Agnibha" userId="S::agnibha.chandra@capgemini.com::aa093e71-9fad-4f3d-a3d7-035bbc7f5dc1" providerId="AD" clId="Web-{9DA0EAF0-CD7D-41E9-8271-6C0A1098C264}" dt="2019-09-09T03:05:47.014" v="51"/>
          <ac:spMkLst>
            <pc:docMk/>
            <pc:sldMk cId="1217725045" sldId="286"/>
            <ac:spMk id="5" creationId="{AA880EB0-786B-422E-AF18-264085C368D4}"/>
          </ac:spMkLst>
        </pc:spChg>
        <pc:spChg chg="del">
          <ac:chgData name="Chandra, Agnibha" userId="S::agnibha.chandra@capgemini.com::aa093e71-9fad-4f3d-a3d7-035bbc7f5dc1" providerId="AD" clId="Web-{9DA0EAF0-CD7D-41E9-8271-6C0A1098C264}" dt="2019-09-09T03:05:47.014" v="49"/>
          <ac:spMkLst>
            <pc:docMk/>
            <pc:sldMk cId="1217725045" sldId="286"/>
            <ac:spMk id="6" creationId="{6E6883E0-EDD7-4CE0-84E1-0654A04BC311}"/>
          </ac:spMkLst>
        </pc:spChg>
        <pc:spChg chg="del">
          <ac:chgData name="Chandra, Agnibha" userId="S::agnibha.chandra@capgemini.com::aa093e71-9fad-4f3d-a3d7-035bbc7f5dc1" providerId="AD" clId="Web-{9DA0EAF0-CD7D-41E9-8271-6C0A1098C264}" dt="2019-09-09T03:05:47.030" v="80"/>
          <ac:spMkLst>
            <pc:docMk/>
            <pc:sldMk cId="1217725045" sldId="286"/>
            <ac:spMk id="8" creationId="{DF5894C4-C89D-4D80-B07E-5B32A23A52D0}"/>
          </ac:spMkLst>
        </pc:spChg>
        <pc:spChg chg="del">
          <ac:chgData name="Chandra, Agnibha" userId="S::agnibha.chandra@capgemini.com::aa093e71-9fad-4f3d-a3d7-035bbc7f5dc1" providerId="AD" clId="Web-{9DA0EAF0-CD7D-41E9-8271-6C0A1098C264}" dt="2019-09-09T03:05:47.030" v="79"/>
          <ac:spMkLst>
            <pc:docMk/>
            <pc:sldMk cId="1217725045" sldId="286"/>
            <ac:spMk id="10" creationId="{67D06B2B-5D8E-4B84-8261-5B7588E894FD}"/>
          </ac:spMkLst>
        </pc:spChg>
        <pc:spChg chg="del mod">
          <ac:chgData name="Chandra, Agnibha" userId="S::agnibha.chandra@capgemini.com::aa093e71-9fad-4f3d-a3d7-035bbc7f5dc1" providerId="AD" clId="Web-{9DA0EAF0-CD7D-41E9-8271-6C0A1098C264}" dt="2019-09-09T03:05:53.186" v="83"/>
          <ac:spMkLst>
            <pc:docMk/>
            <pc:sldMk cId="1217725045" sldId="286"/>
            <ac:spMk id="12" creationId="{38BAB51A-E78F-489A-AC2F-CE6734B81A93}"/>
          </ac:spMkLst>
        </pc:spChg>
        <pc:spChg chg="del">
          <ac:chgData name="Chandra, Agnibha" userId="S::agnibha.chandra@capgemini.com::aa093e71-9fad-4f3d-a3d7-035bbc7f5dc1" providerId="AD" clId="Web-{9DA0EAF0-CD7D-41E9-8271-6C0A1098C264}" dt="2019-09-09T03:05:47.030" v="78"/>
          <ac:spMkLst>
            <pc:docMk/>
            <pc:sldMk cId="1217725045" sldId="286"/>
            <ac:spMk id="14" creationId="{5D944FC2-3046-40F5-B6F7-591EDA9F5C1F}"/>
          </ac:spMkLst>
        </pc:spChg>
        <pc:spChg chg="del">
          <ac:chgData name="Chandra, Agnibha" userId="S::agnibha.chandra@capgemini.com::aa093e71-9fad-4f3d-a3d7-035bbc7f5dc1" providerId="AD" clId="Web-{9DA0EAF0-CD7D-41E9-8271-6C0A1098C264}" dt="2019-09-09T03:05:47.030" v="77"/>
          <ac:spMkLst>
            <pc:docMk/>
            <pc:sldMk cId="1217725045" sldId="286"/>
            <ac:spMk id="16" creationId="{B597854A-0887-4519-8DC2-86CB8FFD46E8}"/>
          </ac:spMkLst>
        </pc:spChg>
        <pc:spChg chg="del">
          <ac:chgData name="Chandra, Agnibha" userId="S::agnibha.chandra@capgemini.com::aa093e71-9fad-4f3d-a3d7-035bbc7f5dc1" providerId="AD" clId="Web-{9DA0EAF0-CD7D-41E9-8271-6C0A1098C264}" dt="2019-09-09T03:05:47.030" v="68"/>
          <ac:spMkLst>
            <pc:docMk/>
            <pc:sldMk cId="1217725045" sldId="286"/>
            <ac:spMk id="17" creationId="{0AD724E2-CCE1-487B-B3AE-808EA5AC1D96}"/>
          </ac:spMkLst>
        </pc:spChg>
        <pc:spChg chg="del">
          <ac:chgData name="Chandra, Agnibha" userId="S::agnibha.chandra@capgemini.com::aa093e71-9fad-4f3d-a3d7-035bbc7f5dc1" providerId="AD" clId="Web-{9DA0EAF0-CD7D-41E9-8271-6C0A1098C264}" dt="2019-09-09T03:05:47.030" v="67"/>
          <ac:spMkLst>
            <pc:docMk/>
            <pc:sldMk cId="1217725045" sldId="286"/>
            <ac:spMk id="19" creationId="{038B211C-1005-46A4-9A19-A6F1F4074D5B}"/>
          </ac:spMkLst>
        </pc:spChg>
        <pc:spChg chg="del">
          <ac:chgData name="Chandra, Agnibha" userId="S::agnibha.chandra@capgemini.com::aa093e71-9fad-4f3d-a3d7-035bbc7f5dc1" providerId="AD" clId="Web-{9DA0EAF0-CD7D-41E9-8271-6C0A1098C264}" dt="2019-09-09T03:05:47.030" v="65"/>
          <ac:spMkLst>
            <pc:docMk/>
            <pc:sldMk cId="1217725045" sldId="286"/>
            <ac:spMk id="27" creationId="{36C9F0AD-23DB-4BEC-8451-6E6E6B957F9B}"/>
          </ac:spMkLst>
        </pc:spChg>
        <pc:spChg chg="mod">
          <ac:chgData name="Chandra, Agnibha" userId="S::agnibha.chandra@capgemini.com::aa093e71-9fad-4f3d-a3d7-035bbc7f5dc1" providerId="AD" clId="Web-{9DA0EAF0-CD7D-41E9-8271-6C0A1098C264}" dt="2019-09-09T03:08:11.937" v="123" actId="20577"/>
          <ac:spMkLst>
            <pc:docMk/>
            <pc:sldMk cId="1217725045" sldId="286"/>
            <ac:spMk id="28" creationId="{75EF3E2C-1CE7-4381-89D3-2571766B6710}"/>
          </ac:spMkLst>
        </pc:spChg>
        <pc:spChg chg="del">
          <ac:chgData name="Chandra, Agnibha" userId="S::agnibha.chandra@capgemini.com::aa093e71-9fad-4f3d-a3d7-035bbc7f5dc1" providerId="AD" clId="Web-{9DA0EAF0-CD7D-41E9-8271-6C0A1098C264}" dt="2019-09-09T03:05:47.030" v="63"/>
          <ac:spMkLst>
            <pc:docMk/>
            <pc:sldMk cId="1217725045" sldId="286"/>
            <ac:spMk id="30" creationId="{FD3937F8-5A30-4224-B2EB-65A2003BADEA}"/>
          </ac:spMkLst>
        </pc:spChg>
        <pc:spChg chg="del">
          <ac:chgData name="Chandra, Agnibha" userId="S::agnibha.chandra@capgemini.com::aa093e71-9fad-4f3d-a3d7-035bbc7f5dc1" providerId="AD" clId="Web-{9DA0EAF0-CD7D-41E9-8271-6C0A1098C264}" dt="2019-09-09T03:05:47.030" v="61"/>
          <ac:spMkLst>
            <pc:docMk/>
            <pc:sldMk cId="1217725045" sldId="286"/>
            <ac:spMk id="32" creationId="{E7E24970-A81C-45F8-90F9-E6E38ECEBAFD}"/>
          </ac:spMkLst>
        </pc:spChg>
        <pc:spChg chg="del">
          <ac:chgData name="Chandra, Agnibha" userId="S::agnibha.chandra@capgemini.com::aa093e71-9fad-4f3d-a3d7-035bbc7f5dc1" providerId="AD" clId="Web-{9DA0EAF0-CD7D-41E9-8271-6C0A1098C264}" dt="2019-09-09T03:05:47.014" v="48"/>
          <ac:spMkLst>
            <pc:docMk/>
            <pc:sldMk cId="1217725045" sldId="286"/>
            <ac:spMk id="36" creationId="{C698CCAC-5990-4FAA-A967-7288BE023832}"/>
          </ac:spMkLst>
        </pc:spChg>
        <pc:spChg chg="del">
          <ac:chgData name="Chandra, Agnibha" userId="S::agnibha.chandra@capgemini.com::aa093e71-9fad-4f3d-a3d7-035bbc7f5dc1" providerId="AD" clId="Web-{9DA0EAF0-CD7D-41E9-8271-6C0A1098C264}" dt="2019-09-09T03:05:47.030" v="57"/>
          <ac:spMkLst>
            <pc:docMk/>
            <pc:sldMk cId="1217725045" sldId="286"/>
            <ac:spMk id="39" creationId="{025546D8-6A0B-4CB4-8685-86F476ACB0AB}"/>
          </ac:spMkLst>
        </pc:spChg>
        <pc:spChg chg="del">
          <ac:chgData name="Chandra, Agnibha" userId="S::agnibha.chandra@capgemini.com::aa093e71-9fad-4f3d-a3d7-035bbc7f5dc1" providerId="AD" clId="Web-{9DA0EAF0-CD7D-41E9-8271-6C0A1098C264}" dt="2019-09-09T03:05:47.030" v="56"/>
          <ac:spMkLst>
            <pc:docMk/>
            <pc:sldMk cId="1217725045" sldId="286"/>
            <ac:spMk id="40" creationId="{CF3E3364-B95C-44FB-9BF4-73C2FFE2ADF4}"/>
          </ac:spMkLst>
        </pc:spChg>
        <pc:spChg chg="del">
          <ac:chgData name="Chandra, Agnibha" userId="S::agnibha.chandra@capgemini.com::aa093e71-9fad-4f3d-a3d7-035bbc7f5dc1" providerId="AD" clId="Web-{9DA0EAF0-CD7D-41E9-8271-6C0A1098C264}" dt="2019-09-09T03:05:47.014" v="54"/>
          <ac:spMkLst>
            <pc:docMk/>
            <pc:sldMk cId="1217725045" sldId="286"/>
            <ac:spMk id="42" creationId="{D224873C-EF9F-49F0-BB9E-E061C565093E}"/>
          </ac:spMkLst>
        </pc:spChg>
        <pc:spChg chg="del">
          <ac:chgData name="Chandra, Agnibha" userId="S::agnibha.chandra@capgemini.com::aa093e71-9fad-4f3d-a3d7-035bbc7f5dc1" providerId="AD" clId="Web-{9DA0EAF0-CD7D-41E9-8271-6C0A1098C264}" dt="2019-09-09T03:05:47.014" v="53"/>
          <ac:spMkLst>
            <pc:docMk/>
            <pc:sldMk cId="1217725045" sldId="286"/>
            <ac:spMk id="43" creationId="{16D3FBB0-4DFA-4363-8140-2F75155BB562}"/>
          </ac:spMkLst>
        </pc:spChg>
        <pc:spChg chg="del">
          <ac:chgData name="Chandra, Agnibha" userId="S::agnibha.chandra@capgemini.com::aa093e71-9fad-4f3d-a3d7-035bbc7f5dc1" providerId="AD" clId="Web-{9DA0EAF0-CD7D-41E9-8271-6C0A1098C264}" dt="2019-09-09T03:05:47.014" v="50"/>
          <ac:spMkLst>
            <pc:docMk/>
            <pc:sldMk cId="1217725045" sldId="286"/>
            <ac:spMk id="45" creationId="{4DD5671C-4422-4EF3-9E0B-B3076BD9DD05}"/>
          </ac:spMkLst>
        </pc:spChg>
        <pc:picChg chg="add mod modCrop">
          <ac:chgData name="Chandra, Agnibha" userId="S::agnibha.chandra@capgemini.com::aa093e71-9fad-4f3d-a3d7-035bbc7f5dc1" providerId="AD" clId="Web-{9DA0EAF0-CD7D-41E9-8271-6C0A1098C264}" dt="2019-09-09T03:07:58.077" v="114" actId="1076"/>
          <ac:picMkLst>
            <pc:docMk/>
            <pc:sldMk cId="1217725045" sldId="286"/>
            <ac:picMk id="9" creationId="{0AEA02DF-121B-4957-9D91-7C262B62CFA6}"/>
          </ac:picMkLst>
        </pc:picChg>
        <pc:cxnChg chg="del">
          <ac:chgData name="Chandra, Agnibha" userId="S::agnibha.chandra@capgemini.com::aa093e71-9fad-4f3d-a3d7-035bbc7f5dc1" providerId="AD" clId="Web-{9DA0EAF0-CD7D-41E9-8271-6C0A1098C264}" dt="2019-09-09T03:05:47.030" v="71"/>
          <ac:cxnSpMkLst>
            <pc:docMk/>
            <pc:sldMk cId="1217725045" sldId="286"/>
            <ac:cxnSpMk id="2" creationId="{85D6140C-4D6D-40B2-A77B-2EAD537A13B2}"/>
          </ac:cxnSpMkLst>
        </pc:cxnChg>
        <pc:cxnChg chg="del">
          <ac:chgData name="Chandra, Agnibha" userId="S::agnibha.chandra@capgemini.com::aa093e71-9fad-4f3d-a3d7-035bbc7f5dc1" providerId="AD" clId="Web-{9DA0EAF0-CD7D-41E9-8271-6C0A1098C264}" dt="2019-09-09T03:05:47.014" v="47"/>
          <ac:cxnSpMkLst>
            <pc:docMk/>
            <pc:sldMk cId="1217725045" sldId="286"/>
            <ac:cxnSpMk id="7" creationId="{10575902-77D7-4599-8C55-DCF97EB7E207}"/>
          </ac:cxnSpMkLst>
        </pc:cxnChg>
        <pc:cxnChg chg="del">
          <ac:chgData name="Chandra, Agnibha" userId="S::agnibha.chandra@capgemini.com::aa093e71-9fad-4f3d-a3d7-035bbc7f5dc1" providerId="AD" clId="Web-{9DA0EAF0-CD7D-41E9-8271-6C0A1098C264}" dt="2019-09-09T03:05:47.030" v="70"/>
          <ac:cxnSpMkLst>
            <pc:docMk/>
            <pc:sldMk cId="1217725045" sldId="286"/>
            <ac:cxnSpMk id="15" creationId="{64728C73-BB98-4A6C-AC1E-BED4E206497E}"/>
          </ac:cxnSpMkLst>
        </pc:cxnChg>
        <pc:cxnChg chg="del">
          <ac:chgData name="Chandra, Agnibha" userId="S::agnibha.chandra@capgemini.com::aa093e71-9fad-4f3d-a3d7-035bbc7f5dc1" providerId="AD" clId="Web-{9DA0EAF0-CD7D-41E9-8271-6C0A1098C264}" dt="2019-09-09T03:05:47.030" v="76"/>
          <ac:cxnSpMkLst>
            <pc:docMk/>
            <pc:sldMk cId="1217725045" sldId="286"/>
            <ac:cxnSpMk id="18" creationId="{D8EDFD0F-E394-4D1C-9948-1EC3CF2BB920}"/>
          </ac:cxnSpMkLst>
        </pc:cxnChg>
        <pc:cxnChg chg="del">
          <ac:chgData name="Chandra, Agnibha" userId="S::agnibha.chandra@capgemini.com::aa093e71-9fad-4f3d-a3d7-035bbc7f5dc1" providerId="AD" clId="Web-{9DA0EAF0-CD7D-41E9-8271-6C0A1098C264}" dt="2019-09-09T03:05:47.030" v="75"/>
          <ac:cxnSpMkLst>
            <pc:docMk/>
            <pc:sldMk cId="1217725045" sldId="286"/>
            <ac:cxnSpMk id="20" creationId="{0B2AEC49-46FA-48BA-BC3B-9BE3DBA585E1}"/>
          </ac:cxnSpMkLst>
        </pc:cxnChg>
        <pc:cxnChg chg="del">
          <ac:chgData name="Chandra, Agnibha" userId="S::agnibha.chandra@capgemini.com::aa093e71-9fad-4f3d-a3d7-035bbc7f5dc1" providerId="AD" clId="Web-{9DA0EAF0-CD7D-41E9-8271-6C0A1098C264}" dt="2019-09-09T03:05:47.030" v="66"/>
          <ac:cxnSpMkLst>
            <pc:docMk/>
            <pc:sldMk cId="1217725045" sldId="286"/>
            <ac:cxnSpMk id="21" creationId="{E1FB5765-1927-4F23-B853-D7223F40DC2F}"/>
          </ac:cxnSpMkLst>
        </pc:cxnChg>
        <pc:cxnChg chg="del">
          <ac:chgData name="Chandra, Agnibha" userId="S::agnibha.chandra@capgemini.com::aa093e71-9fad-4f3d-a3d7-035bbc7f5dc1" providerId="AD" clId="Web-{9DA0EAF0-CD7D-41E9-8271-6C0A1098C264}" dt="2019-09-09T03:05:47.030" v="74"/>
          <ac:cxnSpMkLst>
            <pc:docMk/>
            <pc:sldMk cId="1217725045" sldId="286"/>
            <ac:cxnSpMk id="22" creationId="{376F48E6-61DF-4A9A-BD79-257D24CEE824}"/>
          </ac:cxnSpMkLst>
        </pc:cxnChg>
        <pc:cxnChg chg="del">
          <ac:chgData name="Chandra, Agnibha" userId="S::agnibha.chandra@capgemini.com::aa093e71-9fad-4f3d-a3d7-035bbc7f5dc1" providerId="AD" clId="Web-{9DA0EAF0-CD7D-41E9-8271-6C0A1098C264}" dt="2019-09-09T03:05:47.030" v="73"/>
          <ac:cxnSpMkLst>
            <pc:docMk/>
            <pc:sldMk cId="1217725045" sldId="286"/>
            <ac:cxnSpMk id="24" creationId="{CFBD231B-B185-4959-B960-6C23008D1FBA}"/>
          </ac:cxnSpMkLst>
        </pc:cxnChg>
        <pc:cxnChg chg="del">
          <ac:chgData name="Chandra, Agnibha" userId="S::agnibha.chandra@capgemini.com::aa093e71-9fad-4f3d-a3d7-035bbc7f5dc1" providerId="AD" clId="Web-{9DA0EAF0-CD7D-41E9-8271-6C0A1098C264}" dt="2019-09-09T03:05:47.030" v="72"/>
          <ac:cxnSpMkLst>
            <pc:docMk/>
            <pc:sldMk cId="1217725045" sldId="286"/>
            <ac:cxnSpMk id="26" creationId="{09E74D87-2A9F-47DD-866B-C03422D9B3A6}"/>
          </ac:cxnSpMkLst>
        </pc:cxnChg>
        <pc:cxnChg chg="del">
          <ac:chgData name="Chandra, Agnibha" userId="S::agnibha.chandra@capgemini.com::aa093e71-9fad-4f3d-a3d7-035bbc7f5dc1" providerId="AD" clId="Web-{9DA0EAF0-CD7D-41E9-8271-6C0A1098C264}" dt="2019-09-09T03:05:47.030" v="64"/>
          <ac:cxnSpMkLst>
            <pc:docMk/>
            <pc:sldMk cId="1217725045" sldId="286"/>
            <ac:cxnSpMk id="29" creationId="{32E18359-54F5-4A8A-A5EB-44F6D678DC4D}"/>
          </ac:cxnSpMkLst>
        </pc:cxnChg>
        <pc:cxnChg chg="del">
          <ac:chgData name="Chandra, Agnibha" userId="S::agnibha.chandra@capgemini.com::aa093e71-9fad-4f3d-a3d7-035bbc7f5dc1" providerId="AD" clId="Web-{9DA0EAF0-CD7D-41E9-8271-6C0A1098C264}" dt="2019-09-09T03:05:47.030" v="62"/>
          <ac:cxnSpMkLst>
            <pc:docMk/>
            <pc:sldMk cId="1217725045" sldId="286"/>
            <ac:cxnSpMk id="31" creationId="{4739B6B5-D1B9-45AF-A91B-26A6D49514AD}"/>
          </ac:cxnSpMkLst>
        </pc:cxnChg>
        <pc:cxnChg chg="del">
          <ac:chgData name="Chandra, Agnibha" userId="S::agnibha.chandra@capgemini.com::aa093e71-9fad-4f3d-a3d7-035bbc7f5dc1" providerId="AD" clId="Web-{9DA0EAF0-CD7D-41E9-8271-6C0A1098C264}" dt="2019-09-09T03:05:47.030" v="60"/>
          <ac:cxnSpMkLst>
            <pc:docMk/>
            <pc:sldMk cId="1217725045" sldId="286"/>
            <ac:cxnSpMk id="34" creationId="{7256C7AA-BC45-439C-872F-5FA89B201413}"/>
          </ac:cxnSpMkLst>
        </pc:cxnChg>
        <pc:cxnChg chg="del">
          <ac:chgData name="Chandra, Agnibha" userId="S::agnibha.chandra@capgemini.com::aa093e71-9fad-4f3d-a3d7-035bbc7f5dc1" providerId="AD" clId="Web-{9DA0EAF0-CD7D-41E9-8271-6C0A1098C264}" dt="2019-09-09T03:05:47.030" v="59"/>
          <ac:cxnSpMkLst>
            <pc:docMk/>
            <pc:sldMk cId="1217725045" sldId="286"/>
            <ac:cxnSpMk id="35" creationId="{C3D75228-BB5D-46F3-9DD5-2E0839C0D46F}"/>
          </ac:cxnSpMkLst>
        </pc:cxnChg>
        <pc:cxnChg chg="del">
          <ac:chgData name="Chandra, Agnibha" userId="S::agnibha.chandra@capgemini.com::aa093e71-9fad-4f3d-a3d7-035bbc7f5dc1" providerId="AD" clId="Web-{9DA0EAF0-CD7D-41E9-8271-6C0A1098C264}" dt="2019-09-09T03:05:47.030" v="58"/>
          <ac:cxnSpMkLst>
            <pc:docMk/>
            <pc:sldMk cId="1217725045" sldId="286"/>
            <ac:cxnSpMk id="37" creationId="{C7FE1732-7CD1-4770-B518-7CE849A4F1CC}"/>
          </ac:cxnSpMkLst>
        </pc:cxnChg>
        <pc:cxnChg chg="del">
          <ac:chgData name="Chandra, Agnibha" userId="S::agnibha.chandra@capgemini.com::aa093e71-9fad-4f3d-a3d7-035bbc7f5dc1" providerId="AD" clId="Web-{9DA0EAF0-CD7D-41E9-8271-6C0A1098C264}" dt="2019-09-09T03:05:47.030" v="55"/>
          <ac:cxnSpMkLst>
            <pc:docMk/>
            <pc:sldMk cId="1217725045" sldId="286"/>
            <ac:cxnSpMk id="41" creationId="{BCAD4475-35B4-4CD8-AD38-C897CC01BB89}"/>
          </ac:cxnSpMkLst>
        </pc:cxnChg>
      </pc:sldChg>
      <pc:sldChg chg="addSp delSp modSp">
        <pc:chgData name="Chandra, Agnibha" userId="S::agnibha.chandra@capgemini.com::aa093e71-9fad-4f3d-a3d7-035bbc7f5dc1" providerId="AD" clId="Web-{9DA0EAF0-CD7D-41E9-8271-6C0A1098C264}" dt="2019-09-09T03:09:20.796" v="165" actId="14100"/>
        <pc:sldMkLst>
          <pc:docMk/>
          <pc:sldMk cId="1346484259" sldId="287"/>
        </pc:sldMkLst>
        <pc:spChg chg="del mod">
          <ac:chgData name="Chandra, Agnibha" userId="S::agnibha.chandra@capgemini.com::aa093e71-9fad-4f3d-a3d7-035bbc7f5dc1" providerId="AD" clId="Web-{9DA0EAF0-CD7D-41E9-8271-6C0A1098C264}" dt="2019-09-09T03:08:23.593" v="139"/>
          <ac:spMkLst>
            <pc:docMk/>
            <pc:sldMk cId="1346484259" sldId="287"/>
            <ac:spMk id="3" creationId="{09CD080D-58F5-45DE-9D13-2F211EFF34C2}"/>
          </ac:spMkLst>
        </pc:spChg>
        <pc:spChg chg="del">
          <ac:chgData name="Chandra, Agnibha" userId="S::agnibha.chandra@capgemini.com::aa093e71-9fad-4f3d-a3d7-035bbc7f5dc1" providerId="AD" clId="Web-{9DA0EAF0-CD7D-41E9-8271-6C0A1098C264}" dt="2019-09-09T03:08:29.077" v="143"/>
          <ac:spMkLst>
            <pc:docMk/>
            <pc:sldMk cId="1346484259" sldId="287"/>
            <ac:spMk id="9" creationId="{EBB52B53-595E-4AB3-8735-FBC70BB8666A}"/>
          </ac:spMkLst>
        </pc:spChg>
        <pc:spChg chg="del">
          <ac:chgData name="Chandra, Agnibha" userId="S::agnibha.chandra@capgemini.com::aa093e71-9fad-4f3d-a3d7-035bbc7f5dc1" providerId="AD" clId="Web-{9DA0EAF0-CD7D-41E9-8271-6C0A1098C264}" dt="2019-09-09T03:08:29.077" v="142"/>
          <ac:spMkLst>
            <pc:docMk/>
            <pc:sldMk cId="1346484259" sldId="287"/>
            <ac:spMk id="11" creationId="{A70F612B-E33F-4619-87B8-746256EC25DA}"/>
          </ac:spMkLst>
        </pc:spChg>
        <pc:spChg chg="del">
          <ac:chgData name="Chandra, Agnibha" userId="S::agnibha.chandra@capgemini.com::aa093e71-9fad-4f3d-a3d7-035bbc7f5dc1" providerId="AD" clId="Web-{9DA0EAF0-CD7D-41E9-8271-6C0A1098C264}" dt="2019-09-09T03:08:23.593" v="137"/>
          <ac:spMkLst>
            <pc:docMk/>
            <pc:sldMk cId="1346484259" sldId="287"/>
            <ac:spMk id="29" creationId="{0FBBCC97-4EE7-43A7-B9E5-8CEB7575EAE9}"/>
          </ac:spMkLst>
        </pc:spChg>
        <pc:spChg chg="del">
          <ac:chgData name="Chandra, Agnibha" userId="S::agnibha.chandra@capgemini.com::aa093e71-9fad-4f3d-a3d7-035bbc7f5dc1" providerId="AD" clId="Web-{9DA0EAF0-CD7D-41E9-8271-6C0A1098C264}" dt="2019-09-09T03:08:23.593" v="136"/>
          <ac:spMkLst>
            <pc:docMk/>
            <pc:sldMk cId="1346484259" sldId="287"/>
            <ac:spMk id="31" creationId="{E24D3D62-E3C1-4557-AEFC-3B333DEA6513}"/>
          </ac:spMkLst>
        </pc:spChg>
        <pc:spChg chg="del">
          <ac:chgData name="Chandra, Agnibha" userId="S::agnibha.chandra@capgemini.com::aa093e71-9fad-4f3d-a3d7-035bbc7f5dc1" providerId="AD" clId="Web-{9DA0EAF0-CD7D-41E9-8271-6C0A1098C264}" dt="2019-09-09T03:08:29.062" v="141"/>
          <ac:spMkLst>
            <pc:docMk/>
            <pc:sldMk cId="1346484259" sldId="287"/>
            <ac:spMk id="36" creationId="{4E3DAB02-82BA-463A-AE2F-F33482710084}"/>
          </ac:spMkLst>
        </pc:spChg>
        <pc:spChg chg="del">
          <ac:chgData name="Chandra, Agnibha" userId="S::agnibha.chandra@capgemini.com::aa093e71-9fad-4f3d-a3d7-035bbc7f5dc1" providerId="AD" clId="Web-{9DA0EAF0-CD7D-41E9-8271-6C0A1098C264}" dt="2019-09-09T03:08:23.577" v="128"/>
          <ac:spMkLst>
            <pc:docMk/>
            <pc:sldMk cId="1346484259" sldId="287"/>
            <ac:spMk id="42" creationId="{7F746CAF-B727-4CF1-ABAC-EBF0A405F089}"/>
          </ac:spMkLst>
        </pc:spChg>
        <pc:spChg chg="del">
          <ac:chgData name="Chandra, Agnibha" userId="S::agnibha.chandra@capgemini.com::aa093e71-9fad-4f3d-a3d7-035bbc7f5dc1" providerId="AD" clId="Web-{9DA0EAF0-CD7D-41E9-8271-6C0A1098C264}" dt="2019-09-09T03:08:23.577" v="127"/>
          <ac:spMkLst>
            <pc:docMk/>
            <pc:sldMk cId="1346484259" sldId="287"/>
            <ac:spMk id="46" creationId="{0199CA24-560C-4783-A58A-E56883B6998E}"/>
          </ac:spMkLst>
        </pc:spChg>
        <pc:spChg chg="del">
          <ac:chgData name="Chandra, Agnibha" userId="S::agnibha.chandra@capgemini.com::aa093e71-9fad-4f3d-a3d7-035bbc7f5dc1" providerId="AD" clId="Web-{9DA0EAF0-CD7D-41E9-8271-6C0A1098C264}" dt="2019-09-09T03:08:23.577" v="134"/>
          <ac:spMkLst>
            <pc:docMk/>
            <pc:sldMk cId="1346484259" sldId="287"/>
            <ac:spMk id="91" creationId="{520A90B7-8D79-4AEF-A151-53A7E80C8486}"/>
          </ac:spMkLst>
        </pc:spChg>
        <pc:spChg chg="mod">
          <ac:chgData name="Chandra, Agnibha" userId="S::agnibha.chandra@capgemini.com::aa093e71-9fad-4f3d-a3d7-035bbc7f5dc1" providerId="AD" clId="Web-{9DA0EAF0-CD7D-41E9-8271-6C0A1098C264}" dt="2019-09-09T03:08:58.515" v="161" actId="20577"/>
          <ac:spMkLst>
            <pc:docMk/>
            <pc:sldMk cId="1346484259" sldId="287"/>
            <ac:spMk id="93" creationId="{CF4A029A-BB42-4502-913A-538DC33A6BDA}"/>
          </ac:spMkLst>
        </pc:spChg>
        <pc:picChg chg="add mod">
          <ac:chgData name="Chandra, Agnibha" userId="S::agnibha.chandra@capgemini.com::aa093e71-9fad-4f3d-a3d7-035bbc7f5dc1" providerId="AD" clId="Web-{9DA0EAF0-CD7D-41E9-8271-6C0A1098C264}" dt="2019-09-09T03:09:20.796" v="165" actId="14100"/>
          <ac:picMkLst>
            <pc:docMk/>
            <pc:sldMk cId="1346484259" sldId="287"/>
            <ac:picMk id="2" creationId="{1F451327-5F09-485B-BE17-D9DF49529C0E}"/>
          </ac:picMkLst>
        </pc:picChg>
        <pc:cxnChg chg="del">
          <ac:chgData name="Chandra, Agnibha" userId="S::agnibha.chandra@capgemini.com::aa093e71-9fad-4f3d-a3d7-035bbc7f5dc1" providerId="AD" clId="Web-{9DA0EAF0-CD7D-41E9-8271-6C0A1098C264}" dt="2019-09-09T03:08:23.593" v="138"/>
          <ac:cxnSpMkLst>
            <pc:docMk/>
            <pc:sldMk cId="1346484259" sldId="287"/>
            <ac:cxnSpMk id="13" creationId="{3D456BC1-6700-40F6-B058-C0A36973B4E1}"/>
          </ac:cxnSpMkLst>
        </pc:cxnChg>
        <pc:cxnChg chg="del">
          <ac:chgData name="Chandra, Agnibha" userId="S::agnibha.chandra@capgemini.com::aa093e71-9fad-4f3d-a3d7-035bbc7f5dc1" providerId="AD" clId="Web-{9DA0EAF0-CD7D-41E9-8271-6C0A1098C264}" dt="2019-09-09T03:08:23.577" v="133"/>
          <ac:cxnSpMkLst>
            <pc:docMk/>
            <pc:sldMk cId="1346484259" sldId="287"/>
            <ac:cxnSpMk id="28" creationId="{BE76EFF6-9E98-4866-9581-0D92889BA68D}"/>
          </ac:cxnSpMkLst>
        </pc:cxnChg>
        <pc:cxnChg chg="del">
          <ac:chgData name="Chandra, Agnibha" userId="S::agnibha.chandra@capgemini.com::aa093e71-9fad-4f3d-a3d7-035bbc7f5dc1" providerId="AD" clId="Web-{9DA0EAF0-CD7D-41E9-8271-6C0A1098C264}" dt="2019-09-09T03:08:23.577" v="132"/>
          <ac:cxnSpMkLst>
            <pc:docMk/>
            <pc:sldMk cId="1346484259" sldId="287"/>
            <ac:cxnSpMk id="30" creationId="{A321051A-0CA5-4C43-B702-8539CEDDD1E7}"/>
          </ac:cxnSpMkLst>
        </pc:cxnChg>
        <pc:cxnChg chg="del">
          <ac:chgData name="Chandra, Agnibha" userId="S::agnibha.chandra@capgemini.com::aa093e71-9fad-4f3d-a3d7-035bbc7f5dc1" providerId="AD" clId="Web-{9DA0EAF0-CD7D-41E9-8271-6C0A1098C264}" dt="2019-09-09T03:08:23.577" v="131"/>
          <ac:cxnSpMkLst>
            <pc:docMk/>
            <pc:sldMk cId="1346484259" sldId="287"/>
            <ac:cxnSpMk id="32" creationId="{C9AC0AB6-676D-4E4D-A2C6-C9B905C91DA8}"/>
          </ac:cxnSpMkLst>
        </pc:cxnChg>
        <pc:cxnChg chg="del">
          <ac:chgData name="Chandra, Agnibha" userId="S::agnibha.chandra@capgemini.com::aa093e71-9fad-4f3d-a3d7-035bbc7f5dc1" providerId="AD" clId="Web-{9DA0EAF0-CD7D-41E9-8271-6C0A1098C264}" dt="2019-09-09T03:08:23.577" v="130"/>
          <ac:cxnSpMkLst>
            <pc:docMk/>
            <pc:sldMk cId="1346484259" sldId="287"/>
            <ac:cxnSpMk id="38" creationId="{74FC42AE-85E2-4D24-BCE9-85B64DF10738}"/>
          </ac:cxnSpMkLst>
        </pc:cxnChg>
        <pc:cxnChg chg="del">
          <ac:chgData name="Chandra, Agnibha" userId="S::agnibha.chandra@capgemini.com::aa093e71-9fad-4f3d-a3d7-035bbc7f5dc1" providerId="AD" clId="Web-{9DA0EAF0-CD7D-41E9-8271-6C0A1098C264}" dt="2019-09-09T03:08:23.577" v="129"/>
          <ac:cxnSpMkLst>
            <pc:docMk/>
            <pc:sldMk cId="1346484259" sldId="287"/>
            <ac:cxnSpMk id="40" creationId="{817F5B5A-9869-4482-B946-D94DE66634F6}"/>
          </ac:cxnSpMkLst>
        </pc:cxnChg>
        <pc:cxnChg chg="del">
          <ac:chgData name="Chandra, Agnibha" userId="S::agnibha.chandra@capgemini.com::aa093e71-9fad-4f3d-a3d7-035bbc7f5dc1" providerId="AD" clId="Web-{9DA0EAF0-CD7D-41E9-8271-6C0A1098C264}" dt="2019-09-09T03:08:23.577" v="135"/>
          <ac:cxnSpMkLst>
            <pc:docMk/>
            <pc:sldMk cId="1346484259" sldId="287"/>
            <ac:cxnSpMk id="43" creationId="{BAEFEC50-0A54-4AB7-9F74-D90B9986B086}"/>
          </ac:cxnSpMkLst>
        </pc:cxnChg>
      </pc:sldChg>
      <pc:sldChg chg="addSp delSp modSp new">
        <pc:chgData name="Chandra, Agnibha" userId="S::agnibha.chandra@capgemini.com::aa093e71-9fad-4f3d-a3d7-035bbc7f5dc1" providerId="AD" clId="Web-{9DA0EAF0-CD7D-41E9-8271-6C0A1098C264}" dt="2019-09-09T03:10:50.922" v="182"/>
        <pc:sldMkLst>
          <pc:docMk/>
          <pc:sldMk cId="2618208164" sldId="326"/>
        </pc:sldMkLst>
        <pc:spChg chg="add mod">
          <ac:chgData name="Chandra, Agnibha" userId="S::agnibha.chandra@capgemini.com::aa093e71-9fad-4f3d-a3d7-035bbc7f5dc1" providerId="AD" clId="Web-{9DA0EAF0-CD7D-41E9-8271-6C0A1098C264}" dt="2019-09-09T03:09:50.453" v="172" actId="20577"/>
          <ac:spMkLst>
            <pc:docMk/>
            <pc:sldMk cId="2618208164" sldId="326"/>
            <ac:spMk id="4" creationId="{FCF2B85A-7652-4E30-BA3F-36E735BBF016}"/>
          </ac:spMkLst>
        </pc:spChg>
        <pc:spChg chg="add del">
          <ac:chgData name="Chandra, Agnibha" userId="S::agnibha.chandra@capgemini.com::aa093e71-9fad-4f3d-a3d7-035bbc7f5dc1" providerId="AD" clId="Web-{9DA0EAF0-CD7D-41E9-8271-6C0A1098C264}" dt="2019-09-09T03:10:50.922" v="182"/>
          <ac:spMkLst>
            <pc:docMk/>
            <pc:sldMk cId="2618208164" sldId="326"/>
            <ac:spMk id="7" creationId="{4E3ECFFA-AFFB-49D8-B7F1-80EDA3853D90}"/>
          </ac:spMkLst>
        </pc:spChg>
        <pc:picChg chg="add mod">
          <ac:chgData name="Chandra, Agnibha" userId="S::agnibha.chandra@capgemini.com::aa093e71-9fad-4f3d-a3d7-035bbc7f5dc1" providerId="AD" clId="Web-{9DA0EAF0-CD7D-41E9-8271-6C0A1098C264}" dt="2019-09-09T03:10:28.812" v="179" actId="14100"/>
          <ac:picMkLst>
            <pc:docMk/>
            <pc:sldMk cId="2618208164" sldId="326"/>
            <ac:picMk id="5" creationId="{6407EA7E-848D-4634-ADBB-B02E86960B87}"/>
          </ac:picMkLst>
        </pc:picChg>
      </pc:sldChg>
      <pc:sldChg chg="new del">
        <pc:chgData name="Chandra, Agnibha" userId="S::agnibha.chandra@capgemini.com::aa093e71-9fad-4f3d-a3d7-035bbc7f5dc1" providerId="AD" clId="Web-{9DA0EAF0-CD7D-41E9-8271-6C0A1098C264}" dt="2019-09-09T03:10:52.359" v="183"/>
        <pc:sldMkLst>
          <pc:docMk/>
          <pc:sldMk cId="2307012574" sldId="327"/>
        </pc:sldMkLst>
      </pc:sldChg>
      <pc:sldChg chg="addSp modSp new">
        <pc:chgData name="Chandra, Agnibha" userId="S::agnibha.chandra@capgemini.com::aa093e71-9fad-4f3d-a3d7-035bbc7f5dc1" providerId="AD" clId="Web-{9DA0EAF0-CD7D-41E9-8271-6C0A1098C264}" dt="2019-09-09T03:12:34.922" v="243" actId="14100"/>
        <pc:sldMkLst>
          <pc:docMk/>
          <pc:sldMk cId="3826336441" sldId="327"/>
        </pc:sldMkLst>
        <pc:spChg chg="add mod">
          <ac:chgData name="Chandra, Agnibha" userId="S::agnibha.chandra@capgemini.com::aa093e71-9fad-4f3d-a3d7-035bbc7f5dc1" providerId="AD" clId="Web-{9DA0EAF0-CD7D-41E9-8271-6C0A1098C264}" dt="2019-09-09T03:11:37.734" v="230" actId="20577"/>
          <ac:spMkLst>
            <pc:docMk/>
            <pc:sldMk cId="3826336441" sldId="327"/>
            <ac:spMk id="4" creationId="{B1C807F1-BB52-4861-A1B2-EB10B8F17F2E}"/>
          </ac:spMkLst>
        </pc:spChg>
        <pc:picChg chg="add mod modCrop">
          <ac:chgData name="Chandra, Agnibha" userId="S::agnibha.chandra@capgemini.com::aa093e71-9fad-4f3d-a3d7-035bbc7f5dc1" providerId="AD" clId="Web-{9DA0EAF0-CD7D-41E9-8271-6C0A1098C264}" dt="2019-09-09T03:12:34.922" v="243" actId="14100"/>
          <ac:picMkLst>
            <pc:docMk/>
            <pc:sldMk cId="3826336441" sldId="327"/>
            <ac:picMk id="5" creationId="{43744718-282F-4128-8493-BF61388CCDEF}"/>
          </ac:picMkLst>
        </pc:picChg>
      </pc:sldChg>
      <pc:sldChg chg="add del replId">
        <pc:chgData name="Chandra, Agnibha" userId="S::agnibha.chandra@capgemini.com::aa093e71-9fad-4f3d-a3d7-035bbc7f5dc1" providerId="AD" clId="Web-{9DA0EAF0-CD7D-41E9-8271-6C0A1098C264}" dt="2019-09-09T03:11:09.797" v="186"/>
        <pc:sldMkLst>
          <pc:docMk/>
          <pc:sldMk cId="525365476" sldId="328"/>
        </pc:sldMkLst>
      </pc:sldChg>
    </pc:docChg>
  </pc:docChgLst>
  <pc:docChgLst>
    <pc:chgData name="Chandra, Agnibha" userId="S::agnibha.chandra@capgemini.com::aa093e71-9fad-4f3d-a3d7-035bbc7f5dc1" providerId="AD" clId="Web-{20A1FC46-6ADC-4EA3-A830-0122D55946D9}"/>
    <pc:docChg chg="modSld">
      <pc:chgData name="Chandra, Agnibha" userId="S::agnibha.chandra@capgemini.com::aa093e71-9fad-4f3d-a3d7-035bbc7f5dc1" providerId="AD" clId="Web-{20A1FC46-6ADC-4EA3-A830-0122D55946D9}" dt="2019-09-07T10:40:19.528" v="36" actId="14100"/>
      <pc:docMkLst>
        <pc:docMk/>
      </pc:docMkLst>
      <pc:sldChg chg="modSp">
        <pc:chgData name="Chandra, Agnibha" userId="S::agnibha.chandra@capgemini.com::aa093e71-9fad-4f3d-a3d7-035bbc7f5dc1" providerId="AD" clId="Web-{20A1FC46-6ADC-4EA3-A830-0122D55946D9}" dt="2019-09-07T10:30:39.303" v="29" actId="1076"/>
        <pc:sldMkLst>
          <pc:docMk/>
          <pc:sldMk cId="3540964823" sldId="283"/>
        </pc:sldMkLst>
        <pc:spChg chg="mod">
          <ac:chgData name="Chandra, Agnibha" userId="S::agnibha.chandra@capgemini.com::aa093e71-9fad-4f3d-a3d7-035bbc7f5dc1" providerId="AD" clId="Web-{20A1FC46-6ADC-4EA3-A830-0122D55946D9}" dt="2019-09-07T10:30:39.303" v="29" actId="1076"/>
          <ac:spMkLst>
            <pc:docMk/>
            <pc:sldMk cId="3540964823" sldId="283"/>
            <ac:spMk id="3" creationId="{7657A4FB-AA41-45EA-9E00-917D8C43E7E9}"/>
          </ac:spMkLst>
        </pc:spChg>
        <pc:spChg chg="mod">
          <ac:chgData name="Chandra, Agnibha" userId="S::agnibha.chandra@capgemini.com::aa093e71-9fad-4f3d-a3d7-035bbc7f5dc1" providerId="AD" clId="Web-{20A1FC46-6ADC-4EA3-A830-0122D55946D9}" dt="2019-09-07T10:30:35.303" v="26" actId="20577"/>
          <ac:spMkLst>
            <pc:docMk/>
            <pc:sldMk cId="3540964823" sldId="283"/>
            <ac:spMk id="46" creationId="{08D740DC-F8EF-4C44-B279-2ADB3B276784}"/>
          </ac:spMkLst>
        </pc:spChg>
      </pc:sldChg>
      <pc:sldChg chg="modSp mod modClrScheme chgLayout">
        <pc:chgData name="Chandra, Agnibha" userId="S::agnibha.chandra@capgemini.com::aa093e71-9fad-4f3d-a3d7-035bbc7f5dc1" providerId="AD" clId="Web-{20A1FC46-6ADC-4EA3-A830-0122D55946D9}" dt="2019-09-07T10:31:13.867" v="31"/>
        <pc:sldMkLst>
          <pc:docMk/>
          <pc:sldMk cId="1157816097" sldId="290"/>
        </pc:sldMkLst>
        <pc:spChg chg="mod ord">
          <ac:chgData name="Chandra, Agnibha" userId="S::agnibha.chandra@capgemini.com::aa093e71-9fad-4f3d-a3d7-035bbc7f5dc1" providerId="AD" clId="Web-{20A1FC46-6ADC-4EA3-A830-0122D55946D9}" dt="2019-09-07T10:31:13.867" v="31"/>
          <ac:spMkLst>
            <pc:docMk/>
            <pc:sldMk cId="1157816097" sldId="290"/>
            <ac:spMk id="2" creationId="{00000000-0000-0000-0000-000000000000}"/>
          </ac:spMkLst>
        </pc:spChg>
        <pc:spChg chg="mod ord">
          <ac:chgData name="Chandra, Agnibha" userId="S::agnibha.chandra@capgemini.com::aa093e71-9fad-4f3d-a3d7-035bbc7f5dc1" providerId="AD" clId="Web-{20A1FC46-6ADC-4EA3-A830-0122D55946D9}" dt="2019-09-07T10:31:13.867" v="31"/>
          <ac:spMkLst>
            <pc:docMk/>
            <pc:sldMk cId="1157816097" sldId="290"/>
            <ac:spMk id="3" creationId="{00000000-0000-0000-0000-000000000000}"/>
          </ac:spMkLst>
        </pc:spChg>
      </pc:sldChg>
      <pc:sldChg chg="addSp delSp modSp">
        <pc:chgData name="Chandra, Agnibha" userId="S::agnibha.chandra@capgemini.com::aa093e71-9fad-4f3d-a3d7-035bbc7f5dc1" providerId="AD" clId="Web-{20A1FC46-6ADC-4EA3-A830-0122D55946D9}" dt="2019-09-07T10:40:19.528" v="36" actId="14100"/>
        <pc:sldMkLst>
          <pc:docMk/>
          <pc:sldMk cId="584003452" sldId="320"/>
        </pc:sldMkLst>
        <pc:spChg chg="mod">
          <ac:chgData name="Chandra, Agnibha" userId="S::agnibha.chandra@capgemini.com::aa093e71-9fad-4f3d-a3d7-035bbc7f5dc1" providerId="AD" clId="Web-{20A1FC46-6ADC-4EA3-A830-0122D55946D9}" dt="2019-09-07T10:40:10.700" v="33" actId="1076"/>
          <ac:spMkLst>
            <pc:docMk/>
            <pc:sldMk cId="584003452" sldId="320"/>
            <ac:spMk id="2" creationId="{F169696D-935E-4D4D-B1FC-078978737ABB}"/>
          </ac:spMkLst>
        </pc:spChg>
        <pc:spChg chg="del">
          <ac:chgData name="Chandra, Agnibha" userId="S::agnibha.chandra@capgemini.com::aa093e71-9fad-4f3d-a3d7-035bbc7f5dc1" providerId="AD" clId="Web-{20A1FC46-6ADC-4EA3-A830-0122D55946D9}" dt="2019-09-07T10:40:07.106" v="32"/>
          <ac:spMkLst>
            <pc:docMk/>
            <pc:sldMk cId="584003452" sldId="320"/>
            <ac:spMk id="3" creationId="{8951B94D-B46A-4BBC-ADCD-FE41C235B652}"/>
          </ac:spMkLst>
        </pc:spChg>
        <pc:picChg chg="add mod ord">
          <ac:chgData name="Chandra, Agnibha" userId="S::agnibha.chandra@capgemini.com::aa093e71-9fad-4f3d-a3d7-035bbc7f5dc1" providerId="AD" clId="Web-{20A1FC46-6ADC-4EA3-A830-0122D55946D9}" dt="2019-09-07T10:40:19.528" v="36" actId="14100"/>
          <ac:picMkLst>
            <pc:docMk/>
            <pc:sldMk cId="584003452" sldId="320"/>
            <ac:picMk id="5" creationId="{FC8044B3-AAF0-4023-B0BC-1186BFA414F1}"/>
          </ac:picMkLst>
        </pc:picChg>
      </pc:sldChg>
    </pc:docChg>
  </pc:docChgLst>
  <pc:docChgLst>
    <pc:chgData name="Chandra, Agnibha" userId="S::agnibha.chandra@capgemini.com::aa093e71-9fad-4f3d-a3d7-035bbc7f5dc1" providerId="AD" clId="Web-{5A8E15BC-047F-4618-A2DD-6FEA8C466850}"/>
    <pc:docChg chg="addSld modSld">
      <pc:chgData name="Chandra, Agnibha" userId="S::agnibha.chandra@capgemini.com::aa093e71-9fad-4f3d-a3d7-035bbc7f5dc1" providerId="AD" clId="Web-{5A8E15BC-047F-4618-A2DD-6FEA8C466850}" dt="2019-09-07T10:14:16.162" v="78" actId="20577"/>
      <pc:docMkLst>
        <pc:docMk/>
      </pc:docMkLst>
      <pc:sldChg chg="addSp delSp modSp">
        <pc:chgData name="Chandra, Agnibha" userId="S::agnibha.chandra@capgemini.com::aa093e71-9fad-4f3d-a3d7-035bbc7f5dc1" providerId="AD" clId="Web-{5A8E15BC-047F-4618-A2DD-6FEA8C466850}" dt="2019-09-07T10:13:55.365" v="32" actId="14100"/>
        <pc:sldMkLst>
          <pc:docMk/>
          <pc:sldMk cId="3380225347" sldId="284"/>
        </pc:sldMkLst>
        <pc:spChg chg="del">
          <ac:chgData name="Chandra, Agnibha" userId="S::agnibha.chandra@capgemini.com::aa093e71-9fad-4f3d-a3d7-035bbc7f5dc1" providerId="AD" clId="Web-{5A8E15BC-047F-4618-A2DD-6FEA8C466850}" dt="2019-09-07T10:13:29.865" v="18"/>
          <ac:spMkLst>
            <pc:docMk/>
            <pc:sldMk cId="3380225347" sldId="284"/>
            <ac:spMk id="3" creationId="{9A316CBC-489D-4B89-BBB4-66AB5B03D778}"/>
          </ac:spMkLst>
        </pc:spChg>
        <pc:spChg chg="del">
          <ac:chgData name="Chandra, Agnibha" userId="S::agnibha.chandra@capgemini.com::aa093e71-9fad-4f3d-a3d7-035bbc7f5dc1" providerId="AD" clId="Web-{5A8E15BC-047F-4618-A2DD-6FEA8C466850}" dt="2019-09-07T10:13:29.880" v="27"/>
          <ac:spMkLst>
            <pc:docMk/>
            <pc:sldMk cId="3380225347" sldId="284"/>
            <ac:spMk id="4" creationId="{09B09E11-68CB-4CB4-B4CA-61F80CCDA303}"/>
          </ac:spMkLst>
        </pc:spChg>
        <pc:spChg chg="del">
          <ac:chgData name="Chandra, Agnibha" userId="S::agnibha.chandra@capgemini.com::aa093e71-9fad-4f3d-a3d7-035bbc7f5dc1" providerId="AD" clId="Web-{5A8E15BC-047F-4618-A2DD-6FEA8C466850}" dt="2019-09-07T10:13:29.865" v="26"/>
          <ac:spMkLst>
            <pc:docMk/>
            <pc:sldMk cId="3380225347" sldId="284"/>
            <ac:spMk id="5" creationId="{12DFD8A5-5347-4EC4-A2D5-9EBAB9490C08}"/>
          </ac:spMkLst>
        </pc:spChg>
        <pc:spChg chg="del">
          <ac:chgData name="Chandra, Agnibha" userId="S::agnibha.chandra@capgemini.com::aa093e71-9fad-4f3d-a3d7-035bbc7f5dc1" providerId="AD" clId="Web-{5A8E15BC-047F-4618-A2DD-6FEA8C466850}" dt="2019-09-07T10:13:29.865" v="25"/>
          <ac:spMkLst>
            <pc:docMk/>
            <pc:sldMk cId="3380225347" sldId="284"/>
            <ac:spMk id="6" creationId="{17D2734A-D841-48D3-8F43-C2143049D4C9}"/>
          </ac:spMkLst>
        </pc:spChg>
        <pc:spChg chg="del">
          <ac:chgData name="Chandra, Agnibha" userId="S::agnibha.chandra@capgemini.com::aa093e71-9fad-4f3d-a3d7-035bbc7f5dc1" providerId="AD" clId="Web-{5A8E15BC-047F-4618-A2DD-6FEA8C466850}" dt="2019-09-07T10:13:29.865" v="24"/>
          <ac:spMkLst>
            <pc:docMk/>
            <pc:sldMk cId="3380225347" sldId="284"/>
            <ac:spMk id="7" creationId="{E7352601-C6E3-44BD-9280-F79D011B1FE5}"/>
          </ac:spMkLst>
        </pc:spChg>
        <pc:spChg chg="del">
          <ac:chgData name="Chandra, Agnibha" userId="S::agnibha.chandra@capgemini.com::aa093e71-9fad-4f3d-a3d7-035bbc7f5dc1" providerId="AD" clId="Web-{5A8E15BC-047F-4618-A2DD-6FEA8C466850}" dt="2019-09-07T10:13:29.865" v="17"/>
          <ac:spMkLst>
            <pc:docMk/>
            <pc:sldMk cId="3380225347" sldId="284"/>
            <ac:spMk id="13" creationId="{F5F1A1FB-9FED-456E-95DD-FAB0E7BEEEB3}"/>
          </ac:spMkLst>
        </pc:spChg>
        <pc:spChg chg="del">
          <ac:chgData name="Chandra, Agnibha" userId="S::agnibha.chandra@capgemini.com::aa093e71-9fad-4f3d-a3d7-035bbc7f5dc1" providerId="AD" clId="Web-{5A8E15BC-047F-4618-A2DD-6FEA8C466850}" dt="2019-09-07T10:13:29.865" v="15"/>
          <ac:spMkLst>
            <pc:docMk/>
            <pc:sldMk cId="3380225347" sldId="284"/>
            <ac:spMk id="15" creationId="{9243155E-88BA-4163-A776-60427D021B47}"/>
          </ac:spMkLst>
        </pc:spChg>
        <pc:spChg chg="del">
          <ac:chgData name="Chandra, Agnibha" userId="S::agnibha.chandra@capgemini.com::aa093e71-9fad-4f3d-a3d7-035bbc7f5dc1" providerId="AD" clId="Web-{5A8E15BC-047F-4618-A2DD-6FEA8C466850}" dt="2019-09-07T10:13:29.865" v="13"/>
          <ac:spMkLst>
            <pc:docMk/>
            <pc:sldMk cId="3380225347" sldId="284"/>
            <ac:spMk id="17" creationId="{750D1637-C269-457A-BF0F-D89A1002B4F2}"/>
          </ac:spMkLst>
        </pc:spChg>
        <pc:spChg chg="del">
          <ac:chgData name="Chandra, Agnibha" userId="S::agnibha.chandra@capgemini.com::aa093e71-9fad-4f3d-a3d7-035bbc7f5dc1" providerId="AD" clId="Web-{5A8E15BC-047F-4618-A2DD-6FEA8C466850}" dt="2019-09-07T10:13:29.865" v="11"/>
          <ac:spMkLst>
            <pc:docMk/>
            <pc:sldMk cId="3380225347" sldId="284"/>
            <ac:spMk id="20" creationId="{0A7A8903-FD0B-4F13-88AC-6B175E720E31}"/>
          </ac:spMkLst>
        </pc:spChg>
        <pc:spChg chg="del">
          <ac:chgData name="Chandra, Agnibha" userId="S::agnibha.chandra@capgemini.com::aa093e71-9fad-4f3d-a3d7-035bbc7f5dc1" providerId="AD" clId="Web-{5A8E15BC-047F-4618-A2DD-6FEA8C466850}" dt="2019-09-07T10:13:29.865" v="10"/>
          <ac:spMkLst>
            <pc:docMk/>
            <pc:sldMk cId="3380225347" sldId="284"/>
            <ac:spMk id="21" creationId="{5EC287B0-7E92-4600-BFC3-6A987D78FC56}"/>
          </ac:spMkLst>
        </pc:spChg>
        <pc:spChg chg="del">
          <ac:chgData name="Chandra, Agnibha" userId="S::agnibha.chandra@capgemini.com::aa093e71-9fad-4f3d-a3d7-035bbc7f5dc1" providerId="AD" clId="Web-{5A8E15BC-047F-4618-A2DD-6FEA8C466850}" dt="2019-09-07T10:13:29.865" v="8"/>
          <ac:spMkLst>
            <pc:docMk/>
            <pc:sldMk cId="3380225347" sldId="284"/>
            <ac:spMk id="23" creationId="{E6B935EB-69B3-4F0A-AC5F-8908CA2F3BFA}"/>
          </ac:spMkLst>
        </pc:spChg>
        <pc:spChg chg="del">
          <ac:chgData name="Chandra, Agnibha" userId="S::agnibha.chandra@capgemini.com::aa093e71-9fad-4f3d-a3d7-035bbc7f5dc1" providerId="AD" clId="Web-{5A8E15BC-047F-4618-A2DD-6FEA8C466850}" dt="2019-09-07T10:13:29.865" v="6"/>
          <ac:spMkLst>
            <pc:docMk/>
            <pc:sldMk cId="3380225347" sldId="284"/>
            <ac:spMk id="25" creationId="{047D05AF-3369-479D-8984-AB1D642FF86B}"/>
          </ac:spMkLst>
        </pc:spChg>
        <pc:spChg chg="del">
          <ac:chgData name="Chandra, Agnibha" userId="S::agnibha.chandra@capgemini.com::aa093e71-9fad-4f3d-a3d7-035bbc7f5dc1" providerId="AD" clId="Web-{5A8E15BC-047F-4618-A2DD-6FEA8C466850}" dt="2019-09-07T10:13:29.865" v="4"/>
          <ac:spMkLst>
            <pc:docMk/>
            <pc:sldMk cId="3380225347" sldId="284"/>
            <ac:spMk id="26" creationId="{FA039D65-50FF-423D-AF50-F6DA8FADAFFF}"/>
          </ac:spMkLst>
        </pc:spChg>
        <pc:spChg chg="del">
          <ac:chgData name="Chandra, Agnibha" userId="S::agnibha.chandra@capgemini.com::aa093e71-9fad-4f3d-a3d7-035bbc7f5dc1" providerId="AD" clId="Web-{5A8E15BC-047F-4618-A2DD-6FEA8C466850}" dt="2019-09-07T10:13:29.865" v="2"/>
          <ac:spMkLst>
            <pc:docMk/>
            <pc:sldMk cId="3380225347" sldId="284"/>
            <ac:spMk id="27" creationId="{157D471F-9703-4D5B-AA92-EE720535C899}"/>
          </ac:spMkLst>
        </pc:spChg>
        <pc:picChg chg="add mod">
          <ac:chgData name="Chandra, Agnibha" userId="S::agnibha.chandra@capgemini.com::aa093e71-9fad-4f3d-a3d7-035bbc7f5dc1" providerId="AD" clId="Web-{5A8E15BC-047F-4618-A2DD-6FEA8C466850}" dt="2019-09-07T10:13:55.365" v="32" actId="14100"/>
          <ac:picMkLst>
            <pc:docMk/>
            <pc:sldMk cId="3380225347" sldId="284"/>
            <ac:picMk id="30" creationId="{CE6D0543-1D27-4F15-AC1D-5B0399D02292}"/>
          </ac:picMkLst>
        </pc:picChg>
        <pc:cxnChg chg="del">
          <ac:chgData name="Chandra, Agnibha" userId="S::agnibha.chandra@capgemini.com::aa093e71-9fad-4f3d-a3d7-035bbc7f5dc1" providerId="AD" clId="Web-{5A8E15BC-047F-4618-A2DD-6FEA8C466850}" dt="2019-09-07T10:13:29.865" v="23"/>
          <ac:cxnSpMkLst>
            <pc:docMk/>
            <pc:sldMk cId="3380225347" sldId="284"/>
            <ac:cxnSpMk id="8" creationId="{1C4B17DC-4D6F-4F10-81FE-935B3EEFE67B}"/>
          </ac:cxnSpMkLst>
        </pc:cxnChg>
        <pc:cxnChg chg="del">
          <ac:chgData name="Chandra, Agnibha" userId="S::agnibha.chandra@capgemini.com::aa093e71-9fad-4f3d-a3d7-035bbc7f5dc1" providerId="AD" clId="Web-{5A8E15BC-047F-4618-A2DD-6FEA8C466850}" dt="2019-09-07T10:13:29.865" v="22"/>
          <ac:cxnSpMkLst>
            <pc:docMk/>
            <pc:sldMk cId="3380225347" sldId="284"/>
            <ac:cxnSpMk id="9" creationId="{3CA27AA7-BA0C-4B6E-8D48-8BB7D1AFE99C}"/>
          </ac:cxnSpMkLst>
        </pc:cxnChg>
        <pc:cxnChg chg="del">
          <ac:chgData name="Chandra, Agnibha" userId="S::agnibha.chandra@capgemini.com::aa093e71-9fad-4f3d-a3d7-035bbc7f5dc1" providerId="AD" clId="Web-{5A8E15BC-047F-4618-A2DD-6FEA8C466850}" dt="2019-09-07T10:13:29.865" v="21"/>
          <ac:cxnSpMkLst>
            <pc:docMk/>
            <pc:sldMk cId="3380225347" sldId="284"/>
            <ac:cxnSpMk id="10" creationId="{9D258F80-2317-49DC-8FB4-5EEB5ACF25C5}"/>
          </ac:cxnSpMkLst>
        </pc:cxnChg>
        <pc:cxnChg chg="del">
          <ac:chgData name="Chandra, Agnibha" userId="S::agnibha.chandra@capgemini.com::aa093e71-9fad-4f3d-a3d7-035bbc7f5dc1" providerId="AD" clId="Web-{5A8E15BC-047F-4618-A2DD-6FEA8C466850}" dt="2019-09-07T10:13:29.865" v="20"/>
          <ac:cxnSpMkLst>
            <pc:docMk/>
            <pc:sldMk cId="3380225347" sldId="284"/>
            <ac:cxnSpMk id="11" creationId="{54DED029-3A42-412A-8A5F-E8B783AAEB67}"/>
          </ac:cxnSpMkLst>
        </pc:cxnChg>
        <pc:cxnChg chg="del">
          <ac:chgData name="Chandra, Agnibha" userId="S::agnibha.chandra@capgemini.com::aa093e71-9fad-4f3d-a3d7-035bbc7f5dc1" providerId="AD" clId="Web-{5A8E15BC-047F-4618-A2DD-6FEA8C466850}" dt="2019-09-07T10:13:29.865" v="19"/>
          <ac:cxnSpMkLst>
            <pc:docMk/>
            <pc:sldMk cId="3380225347" sldId="284"/>
            <ac:cxnSpMk id="12" creationId="{4ADEFD41-9E7A-484C-9213-42F8CF12A35D}"/>
          </ac:cxnSpMkLst>
        </pc:cxnChg>
        <pc:cxnChg chg="del">
          <ac:chgData name="Chandra, Agnibha" userId="S::agnibha.chandra@capgemini.com::aa093e71-9fad-4f3d-a3d7-035bbc7f5dc1" providerId="AD" clId="Web-{5A8E15BC-047F-4618-A2DD-6FEA8C466850}" dt="2019-09-07T10:13:29.865" v="16"/>
          <ac:cxnSpMkLst>
            <pc:docMk/>
            <pc:sldMk cId="3380225347" sldId="284"/>
            <ac:cxnSpMk id="14" creationId="{DAB74EE2-BDBC-4FA2-9FE2-B7101056A50E}"/>
          </ac:cxnSpMkLst>
        </pc:cxnChg>
        <pc:cxnChg chg="del">
          <ac:chgData name="Chandra, Agnibha" userId="S::agnibha.chandra@capgemini.com::aa093e71-9fad-4f3d-a3d7-035bbc7f5dc1" providerId="AD" clId="Web-{5A8E15BC-047F-4618-A2DD-6FEA8C466850}" dt="2019-09-07T10:13:29.865" v="14"/>
          <ac:cxnSpMkLst>
            <pc:docMk/>
            <pc:sldMk cId="3380225347" sldId="284"/>
            <ac:cxnSpMk id="16" creationId="{670EC594-DDF3-49F1-9E80-9CC269B44FCA}"/>
          </ac:cxnSpMkLst>
        </pc:cxnChg>
        <pc:cxnChg chg="del">
          <ac:chgData name="Chandra, Agnibha" userId="S::agnibha.chandra@capgemini.com::aa093e71-9fad-4f3d-a3d7-035bbc7f5dc1" providerId="AD" clId="Web-{5A8E15BC-047F-4618-A2DD-6FEA8C466850}" dt="2019-09-07T10:13:29.865" v="5"/>
          <ac:cxnSpMkLst>
            <pc:docMk/>
            <pc:sldMk cId="3380225347" sldId="284"/>
            <ac:cxnSpMk id="18" creationId="{22861D13-A918-4277-B9BF-33B649BF59A7}"/>
          </ac:cxnSpMkLst>
        </pc:cxnChg>
        <pc:cxnChg chg="del">
          <ac:chgData name="Chandra, Agnibha" userId="S::agnibha.chandra@capgemini.com::aa093e71-9fad-4f3d-a3d7-035bbc7f5dc1" providerId="AD" clId="Web-{5A8E15BC-047F-4618-A2DD-6FEA8C466850}" dt="2019-09-07T10:13:29.865" v="12"/>
          <ac:cxnSpMkLst>
            <pc:docMk/>
            <pc:sldMk cId="3380225347" sldId="284"/>
            <ac:cxnSpMk id="19" creationId="{D79B8122-7B1A-4AB8-B196-2E30866C2506}"/>
          </ac:cxnSpMkLst>
        </pc:cxnChg>
        <pc:cxnChg chg="del">
          <ac:chgData name="Chandra, Agnibha" userId="S::agnibha.chandra@capgemini.com::aa093e71-9fad-4f3d-a3d7-035bbc7f5dc1" providerId="AD" clId="Web-{5A8E15BC-047F-4618-A2DD-6FEA8C466850}" dt="2019-09-07T10:13:29.865" v="9"/>
          <ac:cxnSpMkLst>
            <pc:docMk/>
            <pc:sldMk cId="3380225347" sldId="284"/>
            <ac:cxnSpMk id="22" creationId="{EEDDBEA4-1C4F-4EFE-A49A-D84A22F7E8E2}"/>
          </ac:cxnSpMkLst>
        </pc:cxnChg>
        <pc:cxnChg chg="del">
          <ac:chgData name="Chandra, Agnibha" userId="S::agnibha.chandra@capgemini.com::aa093e71-9fad-4f3d-a3d7-035bbc7f5dc1" providerId="AD" clId="Web-{5A8E15BC-047F-4618-A2DD-6FEA8C466850}" dt="2019-09-07T10:13:29.865" v="7"/>
          <ac:cxnSpMkLst>
            <pc:docMk/>
            <pc:sldMk cId="3380225347" sldId="284"/>
            <ac:cxnSpMk id="24" creationId="{CAE5ABBA-E1AE-498A-AC84-49FEDF80A82E}"/>
          </ac:cxnSpMkLst>
        </pc:cxnChg>
        <pc:cxnChg chg="del">
          <ac:chgData name="Chandra, Agnibha" userId="S::agnibha.chandra@capgemini.com::aa093e71-9fad-4f3d-a3d7-035bbc7f5dc1" providerId="AD" clId="Web-{5A8E15BC-047F-4618-A2DD-6FEA8C466850}" dt="2019-09-07T10:13:29.865" v="3"/>
          <ac:cxnSpMkLst>
            <pc:docMk/>
            <pc:sldMk cId="3380225347" sldId="284"/>
            <ac:cxnSpMk id="29" creationId="{135F513B-C090-4385-B40A-C3716B716EC4}"/>
          </ac:cxnSpMkLst>
        </pc:cxnChg>
      </pc:sldChg>
      <pc:sldChg chg="modSp">
        <pc:chgData name="Chandra, Agnibha" userId="S::agnibha.chandra@capgemini.com::aa093e71-9fad-4f3d-a3d7-035bbc7f5dc1" providerId="AD" clId="Web-{5A8E15BC-047F-4618-A2DD-6FEA8C466850}" dt="2019-09-07T10:09:07.051" v="1" actId="1076"/>
        <pc:sldMkLst>
          <pc:docMk/>
          <pc:sldMk cId="3221573219" sldId="310"/>
        </pc:sldMkLst>
        <pc:picChg chg="mod">
          <ac:chgData name="Chandra, Agnibha" userId="S::agnibha.chandra@capgemini.com::aa093e71-9fad-4f3d-a3d7-035bbc7f5dc1" providerId="AD" clId="Web-{5A8E15BC-047F-4618-A2DD-6FEA8C466850}" dt="2019-09-07T10:09:07.051" v="1" actId="1076"/>
          <ac:picMkLst>
            <pc:docMk/>
            <pc:sldMk cId="3221573219" sldId="310"/>
            <ac:picMk id="8" creationId="{597974AA-2802-4143-9AF6-31972C5D8159}"/>
          </ac:picMkLst>
        </pc:picChg>
      </pc:sldChg>
      <pc:sldChg chg="modSp new">
        <pc:chgData name="Chandra, Agnibha" userId="S::agnibha.chandra@capgemini.com::aa093e71-9fad-4f3d-a3d7-035bbc7f5dc1" providerId="AD" clId="Web-{5A8E15BC-047F-4618-A2DD-6FEA8C466850}" dt="2019-09-07T10:14:14.802" v="75" actId="20577"/>
        <pc:sldMkLst>
          <pc:docMk/>
          <pc:sldMk cId="584003452" sldId="320"/>
        </pc:sldMkLst>
        <pc:spChg chg="mod">
          <ac:chgData name="Chandra, Agnibha" userId="S::agnibha.chandra@capgemini.com::aa093e71-9fad-4f3d-a3d7-035bbc7f5dc1" providerId="AD" clId="Web-{5A8E15BC-047F-4618-A2DD-6FEA8C466850}" dt="2019-09-07T10:14:14.802" v="75" actId="20577"/>
          <ac:spMkLst>
            <pc:docMk/>
            <pc:sldMk cId="584003452" sldId="320"/>
            <ac:spMk id="2" creationId="{F169696D-935E-4D4D-B1FC-078978737ABB}"/>
          </ac:spMkLst>
        </pc:spChg>
      </pc:sldChg>
    </pc:docChg>
  </pc:docChgLst>
  <pc:docChgLst>
    <pc:chgData name="Kumar, Anshu" userId="S::anshu.f.kumar@capgemini.com::6aa863a3-5ccd-4287-be53-63aea4e17694" providerId="AD" clId="Web-{3B3FEDEF-7339-4952-AC82-19FCCFE68D6D}"/>
    <pc:docChg chg="addSld modSld">
      <pc:chgData name="Kumar, Anshu" userId="S::anshu.f.kumar@capgemini.com::6aa863a3-5ccd-4287-be53-63aea4e17694" providerId="AD" clId="Web-{3B3FEDEF-7339-4952-AC82-19FCCFE68D6D}" dt="2019-09-07T12:20:00.792" v="144" actId="20577"/>
      <pc:docMkLst>
        <pc:docMk/>
      </pc:docMkLst>
      <pc:sldChg chg="addSp delSp modSp new">
        <pc:chgData name="Kumar, Anshu" userId="S::anshu.f.kumar@capgemini.com::6aa863a3-5ccd-4287-be53-63aea4e17694" providerId="AD" clId="Web-{3B3FEDEF-7339-4952-AC82-19FCCFE68D6D}" dt="2019-09-07T12:19:17.510" v="82" actId="20577"/>
        <pc:sldMkLst>
          <pc:docMk/>
          <pc:sldMk cId="3815008417" sldId="324"/>
        </pc:sldMkLst>
        <pc:spChg chg="del">
          <ac:chgData name="Kumar, Anshu" userId="S::anshu.f.kumar@capgemini.com::6aa863a3-5ccd-4287-be53-63aea4e17694" providerId="AD" clId="Web-{3B3FEDEF-7339-4952-AC82-19FCCFE68D6D}" dt="2019-09-07T12:17:21.431" v="3"/>
          <ac:spMkLst>
            <pc:docMk/>
            <pc:sldMk cId="3815008417" sldId="324"/>
            <ac:spMk id="2" creationId="{4D6F723E-6EB1-4CEE-AD1F-ABBAE1A86F09}"/>
          </ac:spMkLst>
        </pc:spChg>
        <pc:spChg chg="del">
          <ac:chgData name="Kumar, Anshu" userId="S::anshu.f.kumar@capgemini.com::6aa863a3-5ccd-4287-be53-63aea4e17694" providerId="AD" clId="Web-{3B3FEDEF-7339-4952-AC82-19FCCFE68D6D}" dt="2019-09-07T12:17:17.572" v="2"/>
          <ac:spMkLst>
            <pc:docMk/>
            <pc:sldMk cId="3815008417" sldId="324"/>
            <ac:spMk id="3" creationId="{FDA81FC8-9B06-40F8-8F47-815C665F8534}"/>
          </ac:spMkLst>
        </pc:spChg>
        <pc:spChg chg="add mod">
          <ac:chgData name="Kumar, Anshu" userId="S::anshu.f.kumar@capgemini.com::6aa863a3-5ccd-4287-be53-63aea4e17694" providerId="AD" clId="Web-{3B3FEDEF-7339-4952-AC82-19FCCFE68D6D}" dt="2019-09-07T12:19:17.510" v="82" actId="20577"/>
          <ac:spMkLst>
            <pc:docMk/>
            <pc:sldMk cId="3815008417" sldId="324"/>
            <ac:spMk id="8" creationId="{1ED33DAE-F04D-4368-B1B6-34DD7AC41893}"/>
          </ac:spMkLst>
        </pc:spChg>
        <pc:picChg chg="add mod ord">
          <ac:chgData name="Kumar, Anshu" userId="S::anshu.f.kumar@capgemini.com::6aa863a3-5ccd-4287-be53-63aea4e17694" providerId="AD" clId="Web-{3B3FEDEF-7339-4952-AC82-19FCCFE68D6D}" dt="2019-09-07T12:18:24.369" v="20" actId="14100"/>
          <ac:picMkLst>
            <pc:docMk/>
            <pc:sldMk cId="3815008417" sldId="324"/>
            <ac:picMk id="5" creationId="{84D71E87-AB1C-46F5-A99D-3B3D11ACDD56}"/>
          </ac:picMkLst>
        </pc:picChg>
      </pc:sldChg>
      <pc:sldChg chg="addSp delSp modSp new">
        <pc:chgData name="Kumar, Anshu" userId="S::anshu.f.kumar@capgemini.com::6aa863a3-5ccd-4287-be53-63aea4e17694" providerId="AD" clId="Web-{3B3FEDEF-7339-4952-AC82-19FCCFE68D6D}" dt="2019-09-07T12:19:56.355" v="142" actId="20577"/>
        <pc:sldMkLst>
          <pc:docMk/>
          <pc:sldMk cId="3057333771" sldId="325"/>
        </pc:sldMkLst>
        <pc:spChg chg="del">
          <ac:chgData name="Kumar, Anshu" userId="S::anshu.f.kumar@capgemini.com::6aa863a3-5ccd-4287-be53-63aea4e17694" providerId="AD" clId="Web-{3B3FEDEF-7339-4952-AC82-19FCCFE68D6D}" dt="2019-09-07T12:19:28.073" v="85"/>
          <ac:spMkLst>
            <pc:docMk/>
            <pc:sldMk cId="3057333771" sldId="325"/>
            <ac:spMk id="2" creationId="{F9F9F84A-890C-4C0D-9EA7-65C690F1FDEC}"/>
          </ac:spMkLst>
        </pc:spChg>
        <pc:spChg chg="del">
          <ac:chgData name="Kumar, Anshu" userId="S::anshu.f.kumar@capgemini.com::6aa863a3-5ccd-4287-be53-63aea4e17694" providerId="AD" clId="Web-{3B3FEDEF-7339-4952-AC82-19FCCFE68D6D}" dt="2019-09-07T12:17:36.260" v="8"/>
          <ac:spMkLst>
            <pc:docMk/>
            <pc:sldMk cId="3057333771" sldId="325"/>
            <ac:spMk id="3" creationId="{E0C59E3D-440D-40F0-802E-C8FE0B585BCB}"/>
          </ac:spMkLst>
        </pc:spChg>
        <pc:spChg chg="add mod">
          <ac:chgData name="Kumar, Anshu" userId="S::anshu.f.kumar@capgemini.com::6aa863a3-5ccd-4287-be53-63aea4e17694" providerId="AD" clId="Web-{3B3FEDEF-7339-4952-AC82-19FCCFE68D6D}" dt="2019-09-07T12:19:56.355" v="142" actId="20577"/>
          <ac:spMkLst>
            <pc:docMk/>
            <pc:sldMk cId="3057333771" sldId="325"/>
            <ac:spMk id="8" creationId="{E439BBF1-C6A0-4042-8109-8CE54B685622}"/>
          </ac:spMkLst>
        </pc:spChg>
        <pc:picChg chg="add mod">
          <ac:chgData name="Kumar, Anshu" userId="S::anshu.f.kumar@capgemini.com::6aa863a3-5ccd-4287-be53-63aea4e17694" providerId="AD" clId="Web-{3B3FEDEF-7339-4952-AC82-19FCCFE68D6D}" dt="2019-09-07T12:18:01.260" v="17" actId="1076"/>
          <ac:picMkLst>
            <pc:docMk/>
            <pc:sldMk cId="3057333771" sldId="325"/>
            <ac:picMk id="5" creationId="{6282B5BB-0376-4E54-87D1-E07CE805BC73}"/>
          </ac:picMkLst>
        </pc:picChg>
      </pc:sldChg>
    </pc:docChg>
  </pc:docChgLst>
  <pc:docChgLst>
    <pc:chgData name="Arora, Charu" userId="S::charu.a.arora@capgemini.com::4e9925d6-e94d-4c22-aa7d-1f338fccb891" providerId="AD" clId="Web-{412FB834-7601-4BA4-9EBB-319BCF5D2B49}"/>
    <pc:docChg chg="addSld modSld sldOrd">
      <pc:chgData name="Arora, Charu" userId="S::charu.a.arora@capgemini.com::4e9925d6-e94d-4c22-aa7d-1f338fccb891" providerId="AD" clId="Web-{412FB834-7601-4BA4-9EBB-319BCF5D2B49}" dt="2019-09-09T10:50:29.770" v="91" actId="14100"/>
      <pc:docMkLst>
        <pc:docMk/>
      </pc:docMkLst>
      <pc:sldChg chg="addSp delSp modSp new mod ord setBg">
        <pc:chgData name="Arora, Charu" userId="S::charu.a.arora@capgemini.com::4e9925d6-e94d-4c22-aa7d-1f338fccb891" providerId="AD" clId="Web-{412FB834-7601-4BA4-9EBB-319BCF5D2B49}" dt="2019-09-09T10:49:19.814" v="69" actId="14100"/>
        <pc:sldMkLst>
          <pc:docMk/>
          <pc:sldMk cId="3433069405" sldId="331"/>
        </pc:sldMkLst>
        <pc:spChg chg="mod">
          <ac:chgData name="Arora, Charu" userId="S::charu.a.arora@capgemini.com::4e9925d6-e94d-4c22-aa7d-1f338fccb891" providerId="AD" clId="Web-{412FB834-7601-4BA4-9EBB-319BCF5D2B49}" dt="2019-09-09T10:47:56.780" v="63"/>
          <ac:spMkLst>
            <pc:docMk/>
            <pc:sldMk cId="3433069405" sldId="331"/>
            <ac:spMk id="2" creationId="{99955BDE-9AE3-4E55-978D-0A4505A310E0}"/>
          </ac:spMkLst>
        </pc:spChg>
        <pc:spChg chg="del">
          <ac:chgData name="Arora, Charu" userId="S::charu.a.arora@capgemini.com::4e9925d6-e94d-4c22-aa7d-1f338fccb891" providerId="AD" clId="Web-{412FB834-7601-4BA4-9EBB-319BCF5D2B49}" dt="2019-09-09T10:47:42.701" v="57"/>
          <ac:spMkLst>
            <pc:docMk/>
            <pc:sldMk cId="3433069405" sldId="331"/>
            <ac:spMk id="3" creationId="{65A896B0-735F-426F-B813-5EABF54CC0DF}"/>
          </ac:spMkLst>
        </pc:spChg>
        <pc:spChg chg="mod">
          <ac:chgData name="Arora, Charu" userId="S::charu.a.arora@capgemini.com::4e9925d6-e94d-4c22-aa7d-1f338fccb891" providerId="AD" clId="Web-{412FB834-7601-4BA4-9EBB-319BCF5D2B49}" dt="2019-09-09T10:47:56.780" v="63"/>
          <ac:spMkLst>
            <pc:docMk/>
            <pc:sldMk cId="3433069405" sldId="331"/>
            <ac:spMk id="4" creationId="{9523A0F8-2775-4315-B751-C62E6FDFF94D}"/>
          </ac:spMkLst>
        </pc:spChg>
        <pc:spChg chg="add">
          <ac:chgData name="Arora, Charu" userId="S::charu.a.arora@capgemini.com::4e9925d6-e94d-4c22-aa7d-1f338fccb891" providerId="AD" clId="Web-{412FB834-7601-4BA4-9EBB-319BCF5D2B49}" dt="2019-09-09T10:47:56.780" v="63"/>
          <ac:spMkLst>
            <pc:docMk/>
            <pc:sldMk cId="3433069405" sldId="331"/>
            <ac:spMk id="18" creationId="{A6073935-E043-4801-AF06-06093A9145F7}"/>
          </ac:spMkLst>
        </pc:spChg>
        <pc:spChg chg="add">
          <ac:chgData name="Arora, Charu" userId="S::charu.a.arora@capgemini.com::4e9925d6-e94d-4c22-aa7d-1f338fccb891" providerId="AD" clId="Web-{412FB834-7601-4BA4-9EBB-319BCF5D2B49}" dt="2019-09-09T10:47:56.780" v="63"/>
          <ac:spMkLst>
            <pc:docMk/>
            <pc:sldMk cId="3433069405" sldId="331"/>
            <ac:spMk id="28" creationId="{8D6B9972-4A81-4223-9901-0E559A1D5E59}"/>
          </ac:spMkLst>
        </pc:spChg>
        <pc:grpChg chg="add">
          <ac:chgData name="Arora, Charu" userId="S::charu.a.arora@capgemini.com::4e9925d6-e94d-4c22-aa7d-1f338fccb891" providerId="AD" clId="Web-{412FB834-7601-4BA4-9EBB-319BCF5D2B49}" dt="2019-09-09T10:47:56.780" v="63"/>
          <ac:grpSpMkLst>
            <pc:docMk/>
            <pc:sldMk cId="3433069405" sldId="331"/>
            <ac:grpSpMk id="10" creationId="{C616B3DC-C165-433D-9187-62DCC0E317D3}"/>
          </ac:grpSpMkLst>
        </pc:grpChg>
        <pc:grpChg chg="add">
          <ac:chgData name="Arora, Charu" userId="S::charu.a.arora@capgemini.com::4e9925d6-e94d-4c22-aa7d-1f338fccb891" providerId="AD" clId="Web-{412FB834-7601-4BA4-9EBB-319BCF5D2B49}" dt="2019-09-09T10:47:56.780" v="63"/>
          <ac:grpSpMkLst>
            <pc:docMk/>
            <pc:sldMk cId="3433069405" sldId="331"/>
            <ac:grpSpMk id="20" creationId="{8AC26FF4-D6F9-4A94-A837-D051A101EDD3}"/>
          </ac:grpSpMkLst>
        </pc:grpChg>
        <pc:picChg chg="add mod ord">
          <ac:chgData name="Arora, Charu" userId="S::charu.a.arora@capgemini.com::4e9925d6-e94d-4c22-aa7d-1f338fccb891" providerId="AD" clId="Web-{412FB834-7601-4BA4-9EBB-319BCF5D2B49}" dt="2019-09-09T10:49:19.814" v="69" actId="14100"/>
          <ac:picMkLst>
            <pc:docMk/>
            <pc:sldMk cId="3433069405" sldId="331"/>
            <ac:picMk id="5" creationId="{2655BE87-8D94-4238-966C-E767B0C2B3D7}"/>
          </ac:picMkLst>
        </pc:picChg>
      </pc:sldChg>
      <pc:sldChg chg="addSp delSp modSp new">
        <pc:chgData name="Arora, Charu" userId="S::charu.a.arora@capgemini.com::4e9925d6-e94d-4c22-aa7d-1f338fccb891" providerId="AD" clId="Web-{412FB834-7601-4BA4-9EBB-319BCF5D2B49}" dt="2019-09-09T10:50:29.770" v="91" actId="14100"/>
        <pc:sldMkLst>
          <pc:docMk/>
          <pc:sldMk cId="3135284658" sldId="332"/>
        </pc:sldMkLst>
        <pc:spChg chg="mod">
          <ac:chgData name="Arora, Charu" userId="S::charu.a.arora@capgemini.com::4e9925d6-e94d-4c22-aa7d-1f338fccb891" providerId="AD" clId="Web-{412FB834-7601-4BA4-9EBB-319BCF5D2B49}" dt="2019-09-09T10:49:47.581" v="82" actId="14100"/>
          <ac:spMkLst>
            <pc:docMk/>
            <pc:sldMk cId="3135284658" sldId="332"/>
            <ac:spMk id="2" creationId="{ADFF6270-6343-4941-BFA2-0FB9DF7369C4}"/>
          </ac:spMkLst>
        </pc:spChg>
        <pc:spChg chg="del mod">
          <ac:chgData name="Arora, Charu" userId="S::charu.a.arora@capgemini.com::4e9925d6-e94d-4c22-aa7d-1f338fccb891" providerId="AD" clId="Web-{412FB834-7601-4BA4-9EBB-319BCF5D2B49}" dt="2019-09-09T10:50:29.145" v="84"/>
          <ac:spMkLst>
            <pc:docMk/>
            <pc:sldMk cId="3135284658" sldId="332"/>
            <ac:spMk id="3" creationId="{E713AFDD-9DAD-4C71-9E05-A43151AE3FBC}"/>
          </ac:spMkLst>
        </pc:spChg>
        <pc:picChg chg="add mod ord">
          <ac:chgData name="Arora, Charu" userId="S::charu.a.arora@capgemini.com::4e9925d6-e94d-4c22-aa7d-1f338fccb891" providerId="AD" clId="Web-{412FB834-7601-4BA4-9EBB-319BCF5D2B49}" dt="2019-09-09T10:50:29.770" v="91" actId="14100"/>
          <ac:picMkLst>
            <pc:docMk/>
            <pc:sldMk cId="3135284658" sldId="332"/>
            <ac:picMk id="5" creationId="{68E11C85-C2A2-41AE-B628-DF531F5F9C85}"/>
          </ac:picMkLst>
        </pc:picChg>
      </pc:sldChg>
    </pc:docChg>
  </pc:docChgLst>
  <pc:docChgLst>
    <pc:chgData name="Roychoudhury, Kunal" userId="S::kunal.roychoudhury@capgemini.com::6b900c39-03fb-43dc-94a0-b98ddfbf6819" providerId="AD" clId="Web-{9BE96797-A2E7-49FD-A9F1-DF900128F44D}"/>
    <pc:docChg chg="modSld">
      <pc:chgData name="Roychoudhury, Kunal" userId="S::kunal.roychoudhury@capgemini.com::6b900c39-03fb-43dc-94a0-b98ddfbf6819" providerId="AD" clId="Web-{9BE96797-A2E7-49FD-A9F1-DF900128F44D}" dt="2019-09-09T12:09:05.303" v="3" actId="1076"/>
      <pc:docMkLst>
        <pc:docMk/>
      </pc:docMkLst>
      <pc:sldChg chg="addSp modSp">
        <pc:chgData name="Roychoudhury, Kunal" userId="S::kunal.roychoudhury@capgemini.com::6b900c39-03fb-43dc-94a0-b98ddfbf6819" providerId="AD" clId="Web-{9BE96797-A2E7-49FD-A9F1-DF900128F44D}" dt="2019-09-09T12:09:05.303" v="3" actId="1076"/>
        <pc:sldMkLst>
          <pc:docMk/>
          <pc:sldMk cId="1375555294" sldId="334"/>
        </pc:sldMkLst>
        <pc:picChg chg="add mod">
          <ac:chgData name="Roychoudhury, Kunal" userId="S::kunal.roychoudhury@capgemini.com::6b900c39-03fb-43dc-94a0-b98ddfbf6819" providerId="AD" clId="Web-{9BE96797-A2E7-49FD-A9F1-DF900128F44D}" dt="2019-09-09T12:09:05.303" v="3" actId="1076"/>
          <ac:picMkLst>
            <pc:docMk/>
            <pc:sldMk cId="1375555294" sldId="334"/>
            <ac:picMk id="3" creationId="{15DBE0A4-F526-47AF-BB42-1E4FA7761AB9}"/>
          </ac:picMkLst>
        </pc:picChg>
      </pc:sldChg>
    </pc:docChg>
  </pc:docChgLst>
  <pc:docChgLst>
    <pc:chgData name="Chandra, Agnibha" userId="S::agnibha.chandra@capgemini.com::aa093e71-9fad-4f3d-a3d7-035bbc7f5dc1" providerId="AD" clId="Web-{7B2BD981-49CC-47C5-B14B-5B6C575AE2A1}"/>
    <pc:docChg chg="modSld">
      <pc:chgData name="Chandra, Agnibha" userId="S::agnibha.chandra@capgemini.com::aa093e71-9fad-4f3d-a3d7-035bbc7f5dc1" providerId="AD" clId="Web-{7B2BD981-49CC-47C5-B14B-5B6C575AE2A1}" dt="2019-09-09T05:24:06.927" v="11" actId="1076"/>
      <pc:docMkLst>
        <pc:docMk/>
      </pc:docMkLst>
      <pc:sldChg chg="modSp">
        <pc:chgData name="Chandra, Agnibha" userId="S::agnibha.chandra@capgemini.com::aa093e71-9fad-4f3d-a3d7-035bbc7f5dc1" providerId="AD" clId="Web-{7B2BD981-49CC-47C5-B14B-5B6C575AE2A1}" dt="2019-09-09T05:24:06.927" v="11" actId="1076"/>
        <pc:sldMkLst>
          <pc:docMk/>
          <pc:sldMk cId="3602017811" sldId="298"/>
        </pc:sldMkLst>
        <pc:picChg chg="mod">
          <ac:chgData name="Chandra, Agnibha" userId="S::agnibha.chandra@capgemini.com::aa093e71-9fad-4f3d-a3d7-035bbc7f5dc1" providerId="AD" clId="Web-{7B2BD981-49CC-47C5-B14B-5B6C575AE2A1}" dt="2019-09-09T05:24:06.927" v="11" actId="1076"/>
          <ac:picMkLst>
            <pc:docMk/>
            <pc:sldMk cId="3602017811" sldId="298"/>
            <ac:picMk id="4" creationId="{00000000-0000-0000-0000-000000000000}"/>
          </ac:picMkLst>
        </pc:picChg>
      </pc:sldChg>
    </pc:docChg>
  </pc:docChgLst>
  <pc:docChgLst>
    <pc:chgData name="Kumar, Anshu" userId="S::anshu.f.kumar@capgemini.com::6aa863a3-5ccd-4287-be53-63aea4e17694" providerId="AD" clId="Web-{160F69C9-1CAD-43F0-9292-63A0FB1AD29B}"/>
    <pc:docChg chg="modSld">
      <pc:chgData name="Kumar, Anshu" userId="S::anshu.f.kumar@capgemini.com::6aa863a3-5ccd-4287-be53-63aea4e17694" providerId="AD" clId="Web-{160F69C9-1CAD-43F0-9292-63A0FB1AD29B}" dt="2019-09-09T05:43:28.661" v="13" actId="14100"/>
      <pc:docMkLst>
        <pc:docMk/>
      </pc:docMkLst>
      <pc:sldChg chg="modSp">
        <pc:chgData name="Kumar, Anshu" userId="S::anshu.f.kumar@capgemini.com::6aa863a3-5ccd-4287-be53-63aea4e17694" providerId="AD" clId="Web-{160F69C9-1CAD-43F0-9292-63A0FB1AD29B}" dt="2019-09-09T05:43:28.661" v="13" actId="14100"/>
        <pc:sldMkLst>
          <pc:docMk/>
          <pc:sldMk cId="3602017811" sldId="298"/>
        </pc:sldMkLst>
        <pc:picChg chg="mod">
          <ac:chgData name="Kumar, Anshu" userId="S::anshu.f.kumar@capgemini.com::6aa863a3-5ccd-4287-be53-63aea4e17694" providerId="AD" clId="Web-{160F69C9-1CAD-43F0-9292-63A0FB1AD29B}" dt="2019-09-09T05:43:28.661" v="13" actId="14100"/>
          <ac:picMkLst>
            <pc:docMk/>
            <pc:sldMk cId="3602017811" sldId="298"/>
            <ac:picMk id="4" creationId="{00000000-0000-0000-0000-000000000000}"/>
          </ac:picMkLst>
        </pc:picChg>
      </pc:sldChg>
    </pc:docChg>
  </pc:docChgLst>
  <pc:docChgLst>
    <pc:chgData name="Arora, Charu" userId="S::charu.a.arora@capgemini.com::4e9925d6-e94d-4c22-aa7d-1f338fccb891" providerId="AD" clId="Web-{1630C0BD-2B98-4E73-B03D-82C28636FDB2}"/>
    <pc:docChg chg="sldOrd">
      <pc:chgData name="Arora, Charu" userId="S::charu.a.arora@capgemini.com::4e9925d6-e94d-4c22-aa7d-1f338fccb891" providerId="AD" clId="Web-{1630C0BD-2B98-4E73-B03D-82C28636FDB2}" dt="2019-09-07T12:10:11.527" v="1"/>
      <pc:docMkLst>
        <pc:docMk/>
      </pc:docMkLst>
      <pc:sldChg chg="ord">
        <pc:chgData name="Arora, Charu" userId="S::charu.a.arora@capgemini.com::4e9925d6-e94d-4c22-aa7d-1f338fccb891" providerId="AD" clId="Web-{1630C0BD-2B98-4E73-B03D-82C28636FDB2}" dt="2019-09-07T12:10:11.527" v="1"/>
        <pc:sldMkLst>
          <pc:docMk/>
          <pc:sldMk cId="3602017811" sldId="298"/>
        </pc:sldMkLst>
      </pc:sldChg>
      <pc:sldChg chg="ord">
        <pc:chgData name="Arora, Charu" userId="S::charu.a.arora@capgemini.com::4e9925d6-e94d-4c22-aa7d-1f338fccb891" providerId="AD" clId="Web-{1630C0BD-2B98-4E73-B03D-82C28636FDB2}" dt="2019-09-07T12:09:44.213" v="0"/>
        <pc:sldMkLst>
          <pc:docMk/>
          <pc:sldMk cId="618997426" sldId="311"/>
        </pc:sldMkLst>
      </pc:sldChg>
    </pc:docChg>
  </pc:docChgLst>
  <pc:docChgLst>
    <pc:chgData name="Arora, Charu" userId="S::charu.a.arora@capgemini.com::4e9925d6-e94d-4c22-aa7d-1f338fccb891" providerId="AD" clId="Web-{5A29F4BF-7E8A-491A-884A-A9B71BF18535}"/>
    <pc:docChg chg="modSld">
      <pc:chgData name="Arora, Charu" userId="S::charu.a.arora@capgemini.com::4e9925d6-e94d-4c22-aa7d-1f338fccb891" providerId="AD" clId="Web-{5A29F4BF-7E8A-491A-884A-A9B71BF18535}" dt="2019-09-09T13:04:37.980" v="6" actId="14100"/>
      <pc:docMkLst>
        <pc:docMk/>
      </pc:docMkLst>
      <pc:sldChg chg="addSp delSp modSp">
        <pc:chgData name="Arora, Charu" userId="S::charu.a.arora@capgemini.com::4e9925d6-e94d-4c22-aa7d-1f338fccb891" providerId="AD" clId="Web-{5A29F4BF-7E8A-491A-884A-A9B71BF18535}" dt="2019-09-09T13:04:37.980" v="6" actId="14100"/>
        <pc:sldMkLst>
          <pc:docMk/>
          <pc:sldMk cId="3602017811" sldId="298"/>
        </pc:sldMkLst>
        <pc:picChg chg="del">
          <ac:chgData name="Arora, Charu" userId="S::charu.a.arora@capgemini.com::4e9925d6-e94d-4c22-aa7d-1f338fccb891" providerId="AD" clId="Web-{5A29F4BF-7E8A-491A-884A-A9B71BF18535}" dt="2019-09-09T13:04:08.495" v="0"/>
          <ac:picMkLst>
            <pc:docMk/>
            <pc:sldMk cId="3602017811" sldId="298"/>
            <ac:picMk id="2" creationId="{698FE4C3-D54E-4BCD-BF38-6BCEC22CAC06}"/>
          </ac:picMkLst>
        </pc:picChg>
        <pc:picChg chg="add mod">
          <ac:chgData name="Arora, Charu" userId="S::charu.a.arora@capgemini.com::4e9925d6-e94d-4c22-aa7d-1f338fccb891" providerId="AD" clId="Web-{5A29F4BF-7E8A-491A-884A-A9B71BF18535}" dt="2019-09-09T13:04:37.980" v="6" actId="14100"/>
          <ac:picMkLst>
            <pc:docMk/>
            <pc:sldMk cId="3602017811" sldId="298"/>
            <ac:picMk id="3" creationId="{EC273BE9-FB11-4A2F-80AE-D26C3E8F48EE}"/>
          </ac:picMkLst>
        </pc:picChg>
      </pc:sldChg>
    </pc:docChg>
  </pc:docChgLst>
  <pc:docChgLst>
    <pc:chgData name="Arora, Charu" userId="S::charu.a.arora@capgemini.com::4e9925d6-e94d-4c22-aa7d-1f338fccb891" providerId="AD" clId="Web-{F0F0BFF1-84ED-41CB-B07F-844895766E56}"/>
    <pc:docChg chg="sldOrd">
      <pc:chgData name="Arora, Charu" userId="S::charu.a.arora@capgemini.com::4e9925d6-e94d-4c22-aa7d-1f338fccb891" providerId="AD" clId="Web-{F0F0BFF1-84ED-41CB-B07F-844895766E56}" dt="2019-09-07T12:15:24.116" v="0"/>
      <pc:docMkLst>
        <pc:docMk/>
      </pc:docMkLst>
      <pc:sldChg chg="ord">
        <pc:chgData name="Arora, Charu" userId="S::charu.a.arora@capgemini.com::4e9925d6-e94d-4c22-aa7d-1f338fccb891" providerId="AD" clId="Web-{F0F0BFF1-84ED-41CB-B07F-844895766E56}" dt="2019-09-07T12:15:24.116" v="0"/>
        <pc:sldMkLst>
          <pc:docMk/>
          <pc:sldMk cId="3602017811" sldId="298"/>
        </pc:sldMkLst>
      </pc:sldChg>
    </pc:docChg>
  </pc:docChgLst>
  <pc:docChgLst>
    <pc:chgData name="Samaddar, Aniket" userId="S::aniket.samaddar@capgemini.com::2c19efbe-799a-466f-99c8-6cf61019879f" providerId="AD" clId="Web-{0ECE8161-13E2-465C-A864-D25A5B969747}"/>
    <pc:docChg chg="addSld delSld modSld">
      <pc:chgData name="Samaddar, Aniket" userId="S::aniket.samaddar@capgemini.com::2c19efbe-799a-466f-99c8-6cf61019879f" providerId="AD" clId="Web-{0ECE8161-13E2-465C-A864-D25A5B969747}" dt="2019-09-07T08:18:04.493" v="348" actId="20577"/>
      <pc:docMkLst>
        <pc:docMk/>
      </pc:docMkLst>
      <pc:sldChg chg="addSp delSp modSp new">
        <pc:chgData name="Samaddar, Aniket" userId="S::aniket.samaddar@capgemini.com::2c19efbe-799a-466f-99c8-6cf61019879f" providerId="AD" clId="Web-{0ECE8161-13E2-465C-A864-D25A5B969747}" dt="2019-09-07T08:18:03.588" v="346" actId="20577"/>
        <pc:sldMkLst>
          <pc:docMk/>
          <pc:sldMk cId="2739472313" sldId="313"/>
        </pc:sldMkLst>
        <pc:spChg chg="del">
          <ac:chgData name="Samaddar, Aniket" userId="S::aniket.samaddar@capgemini.com::2c19efbe-799a-466f-99c8-6cf61019879f" providerId="AD" clId="Web-{0ECE8161-13E2-465C-A864-D25A5B969747}" dt="2019-09-07T08:13:57.875" v="6"/>
          <ac:spMkLst>
            <pc:docMk/>
            <pc:sldMk cId="2739472313" sldId="313"/>
            <ac:spMk id="2" creationId="{A9590F05-401B-416A-96FD-AB240F22CC84}"/>
          </ac:spMkLst>
        </pc:spChg>
        <pc:spChg chg="del">
          <ac:chgData name="Samaddar, Aniket" userId="S::aniket.samaddar@capgemini.com::2c19efbe-799a-466f-99c8-6cf61019879f" providerId="AD" clId="Web-{0ECE8161-13E2-465C-A864-D25A5B969747}" dt="2019-09-07T08:14:00.438" v="7"/>
          <ac:spMkLst>
            <pc:docMk/>
            <pc:sldMk cId="2739472313" sldId="313"/>
            <ac:spMk id="3" creationId="{1658D472-D573-47F7-B212-AAC41AC33D53}"/>
          </ac:spMkLst>
        </pc:spChg>
        <pc:spChg chg="add mod">
          <ac:chgData name="Samaddar, Aniket" userId="S::aniket.samaddar@capgemini.com::2c19efbe-799a-466f-99c8-6cf61019879f" providerId="AD" clId="Web-{0ECE8161-13E2-465C-A864-D25A5B969747}" dt="2019-09-07T08:17:54.571" v="343" actId="20577"/>
          <ac:spMkLst>
            <pc:docMk/>
            <pc:sldMk cId="2739472313" sldId="313"/>
            <ac:spMk id="5" creationId="{019D32CA-3F1A-4BA3-A21F-435225611EC2}"/>
          </ac:spMkLst>
        </pc:spChg>
        <pc:spChg chg="add mod">
          <ac:chgData name="Samaddar, Aniket" userId="S::aniket.samaddar@capgemini.com::2c19efbe-799a-466f-99c8-6cf61019879f" providerId="AD" clId="Web-{0ECE8161-13E2-465C-A864-D25A5B969747}" dt="2019-09-07T08:18:03.588" v="346" actId="20577"/>
          <ac:spMkLst>
            <pc:docMk/>
            <pc:sldMk cId="2739472313" sldId="313"/>
            <ac:spMk id="6" creationId="{543D51A8-F13D-4C2D-9996-4C60E5F6D4A7}"/>
          </ac:spMkLst>
        </pc:spChg>
      </pc:sldChg>
      <pc:sldChg chg="addSp delSp modSp del mod setBg">
        <pc:chgData name="Samaddar, Aniket" userId="S::aniket.samaddar@capgemini.com::2c19efbe-799a-466f-99c8-6cf61019879f" providerId="AD" clId="Web-{0ECE8161-13E2-465C-A864-D25A5B969747}" dt="2019-09-07T08:13:34.484" v="4"/>
        <pc:sldMkLst>
          <pc:docMk/>
          <pc:sldMk cId="3845936136" sldId="313"/>
        </pc:sldMkLst>
        <pc:spChg chg="mod ord">
          <ac:chgData name="Samaddar, Aniket" userId="S::aniket.samaddar@capgemini.com::2c19efbe-799a-466f-99c8-6cf61019879f" providerId="AD" clId="Web-{0ECE8161-13E2-465C-A864-D25A5B969747}" dt="2019-09-07T08:12:09.356" v="1"/>
          <ac:spMkLst>
            <pc:docMk/>
            <pc:sldMk cId="3845936136" sldId="313"/>
            <ac:spMk id="4" creationId="{E31A2318-CF82-45B1-BC59-1A29DC67DA1C}"/>
          </ac:spMkLst>
        </pc:spChg>
        <pc:grpChg chg="add">
          <ac:chgData name="Samaddar, Aniket" userId="S::aniket.samaddar@capgemini.com::2c19efbe-799a-466f-99c8-6cf61019879f" providerId="AD" clId="Web-{0ECE8161-13E2-465C-A864-D25A5B969747}" dt="2019-09-07T08:12:09.356" v="1"/>
          <ac:grpSpMkLst>
            <pc:docMk/>
            <pc:sldMk cId="3845936136" sldId="313"/>
            <ac:grpSpMk id="9" creationId="{C2EAC6F4-CC14-4018-8EB7-80E98A20725F}"/>
          </ac:grpSpMkLst>
        </pc:grpChg>
        <pc:picChg chg="add del mod">
          <ac:chgData name="Samaddar, Aniket" userId="S::aniket.samaddar@capgemini.com::2c19efbe-799a-466f-99c8-6cf61019879f" providerId="AD" clId="Web-{0ECE8161-13E2-465C-A864-D25A5B969747}" dt="2019-09-07T08:12:16.512" v="3"/>
          <ac:picMkLst>
            <pc:docMk/>
            <pc:sldMk cId="3845936136" sldId="313"/>
            <ac:picMk id="2" creationId="{25540CCC-04D9-4250-A712-0FED19B6E8F6}"/>
          </ac:picMkLst>
        </pc:picChg>
      </pc:sldChg>
    </pc:docChg>
  </pc:docChgLst>
  <pc:docChgLst>
    <pc:chgData name="Arora, Charu" userId="S::charu.a.arora@capgemini.com::4e9925d6-e94d-4c22-aa7d-1f338fccb891" providerId="AD" clId="Web-{C50A6EE3-C2ED-434A-90EC-BD9258EA362D}"/>
    <pc:docChg chg="modSld sldOrd">
      <pc:chgData name="Arora, Charu" userId="S::charu.a.arora@capgemini.com::4e9925d6-e94d-4c22-aa7d-1f338fccb891" providerId="AD" clId="Web-{C50A6EE3-C2ED-434A-90EC-BD9258EA362D}" dt="2019-09-07T12:21:41.240" v="40" actId="20577"/>
      <pc:docMkLst>
        <pc:docMk/>
      </pc:docMkLst>
      <pc:sldChg chg="modSp">
        <pc:chgData name="Arora, Charu" userId="S::charu.a.arora@capgemini.com::4e9925d6-e94d-4c22-aa7d-1f338fccb891" providerId="AD" clId="Web-{C50A6EE3-C2ED-434A-90EC-BD9258EA362D}" dt="2019-09-07T12:21:36.865" v="35" actId="20577"/>
        <pc:sldMkLst>
          <pc:docMk/>
          <pc:sldMk cId="740273555" sldId="267"/>
        </pc:sldMkLst>
        <pc:spChg chg="mod">
          <ac:chgData name="Arora, Charu" userId="S::charu.a.arora@capgemini.com::4e9925d6-e94d-4c22-aa7d-1f338fccb891" providerId="AD" clId="Web-{C50A6EE3-C2ED-434A-90EC-BD9258EA362D}" dt="2019-09-07T12:21:36.865" v="35" actId="20577"/>
          <ac:spMkLst>
            <pc:docMk/>
            <pc:sldMk cId="740273555" sldId="267"/>
            <ac:spMk id="7" creationId="{B2FE0C30-F6CF-4394-A84B-E5FF35D9D501}"/>
          </ac:spMkLst>
        </pc:spChg>
      </pc:sldChg>
      <pc:sldChg chg="modSp">
        <pc:chgData name="Arora, Charu" userId="S::charu.a.arora@capgemini.com::4e9925d6-e94d-4c22-aa7d-1f338fccb891" providerId="AD" clId="Web-{C50A6EE3-C2ED-434A-90EC-BD9258EA362D}" dt="2019-09-07T12:21:40.271" v="38" actId="20577"/>
        <pc:sldMkLst>
          <pc:docMk/>
          <pc:sldMk cId="818859452" sldId="268"/>
        </pc:sldMkLst>
        <pc:spChg chg="mod">
          <ac:chgData name="Arora, Charu" userId="S::charu.a.arora@capgemini.com::4e9925d6-e94d-4c22-aa7d-1f338fccb891" providerId="AD" clId="Web-{C50A6EE3-C2ED-434A-90EC-BD9258EA362D}" dt="2019-09-07T12:21:40.271" v="38" actId="20577"/>
          <ac:spMkLst>
            <pc:docMk/>
            <pc:sldMk cId="818859452" sldId="268"/>
            <ac:spMk id="5" creationId="{A5DC2539-2C9A-4379-9D7A-99C9B2759D98}"/>
          </ac:spMkLst>
        </pc:spChg>
      </pc:sldChg>
      <pc:sldChg chg="ord">
        <pc:chgData name="Arora, Charu" userId="S::charu.a.arora@capgemini.com::4e9925d6-e94d-4c22-aa7d-1f338fccb891" providerId="AD" clId="Web-{C50A6EE3-C2ED-434A-90EC-BD9258EA362D}" dt="2019-09-07T12:20:38.583" v="31"/>
        <pc:sldMkLst>
          <pc:docMk/>
          <pc:sldMk cId="3380225347" sldId="284"/>
        </pc:sldMkLst>
      </pc:sldChg>
      <pc:sldChg chg="ord">
        <pc:chgData name="Arora, Charu" userId="S::charu.a.arora@capgemini.com::4e9925d6-e94d-4c22-aa7d-1f338fccb891" providerId="AD" clId="Web-{C50A6EE3-C2ED-434A-90EC-BD9258EA362D}" dt="2019-09-07T12:20:15.974" v="30"/>
        <pc:sldMkLst>
          <pc:docMk/>
          <pc:sldMk cId="3073895638" sldId="309"/>
        </pc:sldMkLst>
      </pc:sldChg>
      <pc:sldChg chg="addSp delSp modSp mod setBg">
        <pc:chgData name="Arora, Charu" userId="S::charu.a.arora@capgemini.com::4e9925d6-e94d-4c22-aa7d-1f338fccb891" providerId="AD" clId="Web-{C50A6EE3-C2ED-434A-90EC-BD9258EA362D}" dt="2019-09-07T12:18:40.505" v="13" actId="14100"/>
        <pc:sldMkLst>
          <pc:docMk/>
          <pc:sldMk cId="3221573219" sldId="310"/>
        </pc:sldMkLst>
        <pc:spChg chg="mod ord">
          <ac:chgData name="Arora, Charu" userId="S::charu.a.arora@capgemini.com::4e9925d6-e94d-4c22-aa7d-1f338fccb891" providerId="AD" clId="Web-{C50A6EE3-C2ED-434A-90EC-BD9258EA362D}" dt="2019-09-07T12:18:05.365" v="7"/>
          <ac:spMkLst>
            <pc:docMk/>
            <pc:sldMk cId="3221573219" sldId="310"/>
            <ac:spMk id="4" creationId="{00000000-0000-0000-0000-000000000000}"/>
          </ac:spMkLst>
        </pc:spChg>
        <pc:spChg chg="add del">
          <ac:chgData name="Arora, Charu" userId="S::charu.a.arora@capgemini.com::4e9925d6-e94d-4c22-aa7d-1f338fccb891" providerId="AD" clId="Web-{C50A6EE3-C2ED-434A-90EC-BD9258EA362D}" dt="2019-09-07T12:18:05.333" v="6"/>
          <ac:spMkLst>
            <pc:docMk/>
            <pc:sldMk cId="3221573219" sldId="310"/>
            <ac:spMk id="16" creationId="{7FF78026-DEBB-4D5A-9A4E-872456603835}"/>
          </ac:spMkLst>
        </pc:spChg>
        <pc:spChg chg="add del">
          <ac:chgData name="Arora, Charu" userId="S::charu.a.arora@capgemini.com::4e9925d6-e94d-4c22-aa7d-1f338fccb891" providerId="AD" clId="Web-{C50A6EE3-C2ED-434A-90EC-BD9258EA362D}" dt="2019-09-07T12:18:05.333" v="6"/>
          <ac:spMkLst>
            <pc:docMk/>
            <pc:sldMk cId="3221573219" sldId="310"/>
            <ac:spMk id="19" creationId="{E05E1684-CF44-4EAD-B3A4-FCE98461F3EE}"/>
          </ac:spMkLst>
        </pc:spChg>
        <pc:spChg chg="add del">
          <ac:chgData name="Arora, Charu" userId="S::charu.a.arora@capgemini.com::4e9925d6-e94d-4c22-aa7d-1f338fccb891" providerId="AD" clId="Web-{C50A6EE3-C2ED-434A-90EC-BD9258EA362D}" dt="2019-09-07T12:18:02.818" v="4"/>
          <ac:spMkLst>
            <pc:docMk/>
            <pc:sldMk cId="3221573219" sldId="310"/>
            <ac:spMk id="25" creationId="{084966D2-3C9B-4F47-8231-1DEC33D3BDFE}"/>
          </ac:spMkLst>
        </pc:spChg>
        <pc:spChg chg="add">
          <ac:chgData name="Arora, Charu" userId="S::charu.a.arora@capgemini.com::4e9925d6-e94d-4c22-aa7d-1f338fccb891" providerId="AD" clId="Web-{C50A6EE3-C2ED-434A-90EC-BD9258EA362D}" dt="2019-09-07T12:18:05.365" v="7"/>
          <ac:spMkLst>
            <pc:docMk/>
            <pc:sldMk cId="3221573219" sldId="310"/>
            <ac:spMk id="28" creationId="{084966D2-3C9B-4F47-8231-1DEC33D3BDFE}"/>
          </ac:spMkLst>
        </pc:spChg>
        <pc:grpChg chg="add del">
          <ac:chgData name="Arora, Charu" userId="S::charu.a.arora@capgemini.com::4e9925d6-e94d-4c22-aa7d-1f338fccb891" providerId="AD" clId="Web-{C50A6EE3-C2ED-434A-90EC-BD9258EA362D}" dt="2019-09-07T12:18:05.333" v="6"/>
          <ac:grpSpMkLst>
            <pc:docMk/>
            <pc:sldMk cId="3221573219" sldId="310"/>
            <ac:grpSpMk id="6" creationId="{089D35B1-0ED5-4358-8CAE-A9E49412AAA1}"/>
          </ac:grpSpMkLst>
        </pc:grpChg>
        <pc:grpChg chg="add del">
          <ac:chgData name="Arora, Charu" userId="S::charu.a.arora@capgemini.com::4e9925d6-e94d-4c22-aa7d-1f338fccb891" providerId="AD" clId="Web-{C50A6EE3-C2ED-434A-90EC-BD9258EA362D}" dt="2019-09-07T12:18:02.818" v="4"/>
          <ac:grpSpMkLst>
            <pc:docMk/>
            <pc:sldMk cId="3221573219" sldId="310"/>
            <ac:grpSpMk id="9" creationId="{089D35B1-0ED5-4358-8CAE-A9E49412AAA1}"/>
          </ac:grpSpMkLst>
        </pc:grpChg>
        <pc:grpChg chg="add del">
          <ac:chgData name="Arora, Charu" userId="S::charu.a.arora@capgemini.com::4e9925d6-e94d-4c22-aa7d-1f338fccb891" providerId="AD" clId="Web-{C50A6EE3-C2ED-434A-90EC-BD9258EA362D}" dt="2019-09-07T12:18:02.818" v="4"/>
          <ac:grpSpMkLst>
            <pc:docMk/>
            <pc:sldMk cId="3221573219" sldId="310"/>
            <ac:grpSpMk id="17" creationId="{DD65B30C-427F-449E-B039-E288E85D8AFA}"/>
          </ac:grpSpMkLst>
        </pc:grpChg>
        <pc:grpChg chg="add">
          <ac:chgData name="Arora, Charu" userId="S::charu.a.arora@capgemini.com::4e9925d6-e94d-4c22-aa7d-1f338fccb891" providerId="AD" clId="Web-{C50A6EE3-C2ED-434A-90EC-BD9258EA362D}" dt="2019-09-07T12:18:05.365" v="7"/>
          <ac:grpSpMkLst>
            <pc:docMk/>
            <pc:sldMk cId="3221573219" sldId="310"/>
            <ac:grpSpMk id="24" creationId="{089D35B1-0ED5-4358-8CAE-A9E49412AAA1}"/>
          </ac:grpSpMkLst>
        </pc:grpChg>
        <pc:grpChg chg="add">
          <ac:chgData name="Arora, Charu" userId="S::charu.a.arora@capgemini.com::4e9925d6-e94d-4c22-aa7d-1f338fccb891" providerId="AD" clId="Web-{C50A6EE3-C2ED-434A-90EC-BD9258EA362D}" dt="2019-09-07T12:18:05.365" v="7"/>
          <ac:grpSpMkLst>
            <pc:docMk/>
            <pc:sldMk cId="3221573219" sldId="310"/>
            <ac:grpSpMk id="26" creationId="{DD65B30C-427F-449E-B039-E288E85D8AFA}"/>
          </ac:grpSpMkLst>
        </pc:grpChg>
        <pc:picChg chg="add mod">
          <ac:chgData name="Arora, Charu" userId="S::charu.a.arora@capgemini.com::4e9925d6-e94d-4c22-aa7d-1f338fccb891" providerId="AD" clId="Web-{C50A6EE3-C2ED-434A-90EC-BD9258EA362D}" dt="2019-09-07T12:18:40.505" v="13" actId="14100"/>
          <ac:picMkLst>
            <pc:docMk/>
            <pc:sldMk cId="3221573219" sldId="310"/>
            <ac:picMk id="2" creationId="{FC32183F-34C8-464E-9729-F5345E42D3F9}"/>
          </ac:picMkLst>
        </pc:picChg>
        <pc:picChg chg="del">
          <ac:chgData name="Arora, Charu" userId="S::charu.a.arora@capgemini.com::4e9925d6-e94d-4c22-aa7d-1f338fccb891" providerId="AD" clId="Web-{C50A6EE3-C2ED-434A-90EC-BD9258EA362D}" dt="2019-09-07T12:17:44.521" v="0"/>
          <ac:picMkLst>
            <pc:docMk/>
            <pc:sldMk cId="3221573219" sldId="310"/>
            <ac:picMk id="8" creationId="{597974AA-2802-4143-9AF6-31972C5D8159}"/>
          </ac:picMkLst>
        </pc:picChg>
      </pc:sldChg>
      <pc:sldChg chg="modSp ord">
        <pc:chgData name="Arora, Charu" userId="S::charu.a.arora@capgemini.com::4e9925d6-e94d-4c22-aa7d-1f338fccb891" providerId="AD" clId="Web-{C50A6EE3-C2ED-434A-90EC-BD9258EA362D}" dt="2019-09-07T12:20:40.693" v="32"/>
        <pc:sldMkLst>
          <pc:docMk/>
          <pc:sldMk cId="584003452" sldId="320"/>
        </pc:sldMkLst>
        <pc:spChg chg="mod">
          <ac:chgData name="Arora, Charu" userId="S::charu.a.arora@capgemini.com::4e9925d6-e94d-4c22-aa7d-1f338fccb891" providerId="AD" clId="Web-{C50A6EE3-C2ED-434A-90EC-BD9258EA362D}" dt="2019-09-07T12:19:09.693" v="17" actId="20577"/>
          <ac:spMkLst>
            <pc:docMk/>
            <pc:sldMk cId="584003452" sldId="320"/>
            <ac:spMk id="2" creationId="{F169696D-935E-4D4D-B1FC-078978737ABB}"/>
          </ac:spMkLst>
        </pc:spChg>
      </pc:sldChg>
      <pc:sldChg chg="modSp">
        <pc:chgData name="Arora, Charu" userId="S::charu.a.arora@capgemini.com::4e9925d6-e94d-4c22-aa7d-1f338fccb891" providerId="AD" clId="Web-{C50A6EE3-C2ED-434A-90EC-BD9258EA362D}" dt="2019-09-07T12:19:37.021" v="23" actId="20577"/>
        <pc:sldMkLst>
          <pc:docMk/>
          <pc:sldMk cId="1549218360" sldId="321"/>
        </pc:sldMkLst>
        <pc:spChg chg="mod">
          <ac:chgData name="Arora, Charu" userId="S::charu.a.arora@capgemini.com::4e9925d6-e94d-4c22-aa7d-1f338fccb891" providerId="AD" clId="Web-{C50A6EE3-C2ED-434A-90EC-BD9258EA362D}" dt="2019-09-07T12:19:37.021" v="23" actId="20577"/>
          <ac:spMkLst>
            <pc:docMk/>
            <pc:sldMk cId="1549218360" sldId="321"/>
            <ac:spMk id="9" creationId="{D05034B5-FEE6-4629-B8E3-913DD2BF559C}"/>
          </ac:spMkLst>
        </pc:spChg>
      </pc:sldChg>
      <pc:sldChg chg="modSp">
        <pc:chgData name="Arora, Charu" userId="S::charu.a.arora@capgemini.com::4e9925d6-e94d-4c22-aa7d-1f338fccb891" providerId="AD" clId="Web-{C50A6EE3-C2ED-434A-90EC-BD9258EA362D}" dt="2019-09-07T12:19:41.927" v="26" actId="20577"/>
        <pc:sldMkLst>
          <pc:docMk/>
          <pc:sldMk cId="707682927" sldId="323"/>
        </pc:sldMkLst>
        <pc:spChg chg="mod">
          <ac:chgData name="Arora, Charu" userId="S::charu.a.arora@capgemini.com::4e9925d6-e94d-4c22-aa7d-1f338fccb891" providerId="AD" clId="Web-{C50A6EE3-C2ED-434A-90EC-BD9258EA362D}" dt="2019-09-07T12:19:41.927" v="26" actId="20577"/>
          <ac:spMkLst>
            <pc:docMk/>
            <pc:sldMk cId="707682927" sldId="323"/>
            <ac:spMk id="6" creationId="{24364FF8-4EF6-47DD-B5BF-B3283C2974B4}"/>
          </ac:spMkLst>
        </pc:spChg>
      </pc:sldChg>
    </pc:docChg>
  </pc:docChgLst>
  <pc:docChgLst>
    <pc:chgData name="Kumar, Anshu" userId="S::anshu.f.kumar@capgemini.com::6aa863a3-5ccd-4287-be53-63aea4e17694" providerId="AD" clId="Web-{9ADADDF3-C221-48B7-A8E1-16FBE7BE3F43}"/>
    <pc:docChg chg="modSld">
      <pc:chgData name="Kumar, Anshu" userId="S::anshu.f.kumar@capgemini.com::6aa863a3-5ccd-4287-be53-63aea4e17694" providerId="AD" clId="Web-{9ADADDF3-C221-48B7-A8E1-16FBE7BE3F43}" dt="2019-09-09T10:03:28.022" v="20" actId="1076"/>
      <pc:docMkLst>
        <pc:docMk/>
      </pc:docMkLst>
      <pc:sldChg chg="modSp">
        <pc:chgData name="Kumar, Anshu" userId="S::anshu.f.kumar@capgemini.com::6aa863a3-5ccd-4287-be53-63aea4e17694" providerId="AD" clId="Web-{9ADADDF3-C221-48B7-A8E1-16FBE7BE3F43}" dt="2019-09-09T10:03:28.022" v="20" actId="1076"/>
        <pc:sldMkLst>
          <pc:docMk/>
          <pc:sldMk cId="3602017811" sldId="298"/>
        </pc:sldMkLst>
        <pc:picChg chg="mod">
          <ac:chgData name="Kumar, Anshu" userId="S::anshu.f.kumar@capgemini.com::6aa863a3-5ccd-4287-be53-63aea4e17694" providerId="AD" clId="Web-{9ADADDF3-C221-48B7-A8E1-16FBE7BE3F43}" dt="2019-09-09T10:03:28.022" v="20" actId="1076"/>
          <ac:picMkLst>
            <pc:docMk/>
            <pc:sldMk cId="3602017811" sldId="298"/>
            <ac:picMk id="2" creationId="{698FE4C3-D54E-4BCD-BF38-6BCEC22CAC06}"/>
          </ac:picMkLst>
        </pc:picChg>
      </pc:sldChg>
    </pc:docChg>
  </pc:docChgLst>
  <pc:docChgLst>
    <pc:chgData name="Mazumder, Rintu" userId="S::rintu.mazumder@capgemini.com::dbe9ced4-ce54-4bcb-850b-98c212e0134e" providerId="AD" clId="Web-{1B66C2C0-BE82-4B98-92A5-5E18D8C019DC}"/>
    <pc:docChg chg="addSld delSld modSld">
      <pc:chgData name="Mazumder, Rintu" userId="S::rintu.mazumder@capgemini.com::dbe9ced4-ce54-4bcb-850b-98c212e0134e" providerId="AD" clId="Web-{1B66C2C0-BE82-4B98-92A5-5E18D8C019DC}" dt="2019-09-09T12:10:11.367" v="45"/>
      <pc:docMkLst>
        <pc:docMk/>
      </pc:docMkLst>
      <pc:sldChg chg="del">
        <pc:chgData name="Mazumder, Rintu" userId="S::rintu.mazumder@capgemini.com::dbe9ced4-ce54-4bcb-850b-98c212e0134e" providerId="AD" clId="Web-{1B66C2C0-BE82-4B98-92A5-5E18D8C019DC}" dt="2019-09-09T12:05:35.417" v="3"/>
        <pc:sldMkLst>
          <pc:docMk/>
          <pc:sldMk cId="740273555" sldId="267"/>
        </pc:sldMkLst>
      </pc:sldChg>
      <pc:sldChg chg="del">
        <pc:chgData name="Mazumder, Rintu" userId="S::rintu.mazumder@capgemini.com::dbe9ced4-ce54-4bcb-850b-98c212e0134e" providerId="AD" clId="Web-{1B66C2C0-BE82-4B98-92A5-5E18D8C019DC}" dt="2019-09-09T12:05:37.433" v="4"/>
        <pc:sldMkLst>
          <pc:docMk/>
          <pc:sldMk cId="818859452" sldId="268"/>
        </pc:sldMkLst>
      </pc:sldChg>
      <pc:sldChg chg="add del">
        <pc:chgData name="Mazumder, Rintu" userId="S::rintu.mazumder@capgemini.com::dbe9ced4-ce54-4bcb-850b-98c212e0134e" providerId="AD" clId="Web-{1B66C2C0-BE82-4B98-92A5-5E18D8C019DC}" dt="2019-09-09T12:05:40.901" v="5"/>
        <pc:sldMkLst>
          <pc:docMk/>
          <pc:sldMk cId="1549218360" sldId="321"/>
        </pc:sldMkLst>
      </pc:sldChg>
      <pc:sldChg chg="del">
        <pc:chgData name="Mazumder, Rintu" userId="S::rintu.mazumder@capgemini.com::dbe9ced4-ce54-4bcb-850b-98c212e0134e" providerId="AD" clId="Web-{1B66C2C0-BE82-4B98-92A5-5E18D8C019DC}" dt="2019-09-09T12:05:19.588" v="0"/>
        <pc:sldMkLst>
          <pc:docMk/>
          <pc:sldMk cId="707682927" sldId="323"/>
        </pc:sldMkLst>
      </pc:sldChg>
      <pc:sldChg chg="addSp delSp modSp new mod setBg">
        <pc:chgData name="Mazumder, Rintu" userId="S::rintu.mazumder@capgemini.com::dbe9ced4-ce54-4bcb-850b-98c212e0134e" providerId="AD" clId="Web-{1B66C2C0-BE82-4B98-92A5-5E18D8C019DC}" dt="2019-09-09T12:07:49.548" v="23" actId="14100"/>
        <pc:sldMkLst>
          <pc:docMk/>
          <pc:sldMk cId="1497249657" sldId="337"/>
        </pc:sldMkLst>
        <pc:spChg chg="add del">
          <ac:chgData name="Mazumder, Rintu" userId="S::rintu.mazumder@capgemini.com::dbe9ced4-ce54-4bcb-850b-98c212e0134e" providerId="AD" clId="Web-{1B66C2C0-BE82-4B98-92A5-5E18D8C019DC}" dt="2019-09-09T12:07:13.218" v="18"/>
          <ac:spMkLst>
            <pc:docMk/>
            <pc:sldMk cId="1497249657" sldId="337"/>
            <ac:spMk id="2" creationId="{4B3B7C67-AF33-4F99-9926-6F908772D02B}"/>
          </ac:spMkLst>
        </pc:spChg>
        <pc:spChg chg="del">
          <ac:chgData name="Mazumder, Rintu" userId="S::rintu.mazumder@capgemini.com::dbe9ced4-ce54-4bcb-850b-98c212e0134e" providerId="AD" clId="Web-{1B66C2C0-BE82-4B98-92A5-5E18D8C019DC}" dt="2019-09-09T12:06:50.327" v="13"/>
          <ac:spMkLst>
            <pc:docMk/>
            <pc:sldMk cId="1497249657" sldId="337"/>
            <ac:spMk id="3" creationId="{1254C67C-91E0-4357-9A22-D1B376A79707}"/>
          </ac:spMkLst>
        </pc:spChg>
        <pc:spChg chg="mod ord">
          <ac:chgData name="Mazumder, Rintu" userId="S::rintu.mazumder@capgemini.com::dbe9ced4-ce54-4bcb-850b-98c212e0134e" providerId="AD" clId="Web-{1B66C2C0-BE82-4B98-92A5-5E18D8C019DC}" dt="2019-09-09T12:07:35.047" v="21"/>
          <ac:spMkLst>
            <pc:docMk/>
            <pc:sldMk cId="1497249657" sldId="337"/>
            <ac:spMk id="4" creationId="{6D2169DB-68C6-4A4E-B828-58830920B490}"/>
          </ac:spMkLst>
        </pc:spChg>
        <pc:spChg chg="add del mod">
          <ac:chgData name="Mazumder, Rintu" userId="S::rintu.mazumder@capgemini.com::dbe9ced4-ce54-4bcb-850b-98c212e0134e" providerId="AD" clId="Web-{1B66C2C0-BE82-4B98-92A5-5E18D8C019DC}" dt="2019-09-09T12:07:11.780" v="17"/>
          <ac:spMkLst>
            <pc:docMk/>
            <pc:sldMk cId="1497249657" sldId="337"/>
            <ac:spMk id="8" creationId="{B073ECA5-5F5E-489A-961D-CF9DB02E7F10}"/>
          </ac:spMkLst>
        </pc:spChg>
        <pc:spChg chg="add del">
          <ac:chgData name="Mazumder, Rintu" userId="S::rintu.mazumder@capgemini.com::dbe9ced4-ce54-4bcb-850b-98c212e0134e" providerId="AD" clId="Web-{1B66C2C0-BE82-4B98-92A5-5E18D8C019DC}" dt="2019-09-09T12:07:04.577" v="15"/>
          <ac:spMkLst>
            <pc:docMk/>
            <pc:sldMk cId="1497249657" sldId="337"/>
            <ac:spMk id="26" creationId="{084966D2-3C9B-4F47-8231-1DEC33D3BDFE}"/>
          </ac:spMkLst>
        </pc:spChg>
        <pc:spChg chg="add">
          <ac:chgData name="Mazumder, Rintu" userId="S::rintu.mazumder@capgemini.com::dbe9ced4-ce54-4bcb-850b-98c212e0134e" providerId="AD" clId="Web-{1B66C2C0-BE82-4B98-92A5-5E18D8C019DC}" dt="2019-09-09T12:07:35.047" v="21"/>
          <ac:spMkLst>
            <pc:docMk/>
            <pc:sldMk cId="1497249657" sldId="337"/>
            <ac:spMk id="30" creationId="{084966D2-3C9B-4F47-8231-1DEC33D3BDFE}"/>
          </ac:spMkLst>
        </pc:spChg>
        <pc:grpChg chg="add del">
          <ac:chgData name="Mazumder, Rintu" userId="S::rintu.mazumder@capgemini.com::dbe9ced4-ce54-4bcb-850b-98c212e0134e" providerId="AD" clId="Web-{1B66C2C0-BE82-4B98-92A5-5E18D8C019DC}" dt="2019-09-09T12:07:04.577" v="15"/>
          <ac:grpSpMkLst>
            <pc:docMk/>
            <pc:sldMk cId="1497249657" sldId="337"/>
            <ac:grpSpMk id="10" creationId="{089D35B1-0ED5-4358-8CAE-A9E49412AAA1}"/>
          </ac:grpSpMkLst>
        </pc:grpChg>
        <pc:grpChg chg="add">
          <ac:chgData name="Mazumder, Rintu" userId="S::rintu.mazumder@capgemini.com::dbe9ced4-ce54-4bcb-850b-98c212e0134e" providerId="AD" clId="Web-{1B66C2C0-BE82-4B98-92A5-5E18D8C019DC}" dt="2019-09-09T12:07:35.047" v="21"/>
          <ac:grpSpMkLst>
            <pc:docMk/>
            <pc:sldMk cId="1497249657" sldId="337"/>
            <ac:grpSpMk id="14" creationId="{089D35B1-0ED5-4358-8CAE-A9E49412AAA1}"/>
          </ac:grpSpMkLst>
        </pc:grpChg>
        <pc:grpChg chg="add del">
          <ac:chgData name="Mazumder, Rintu" userId="S::rintu.mazumder@capgemini.com::dbe9ced4-ce54-4bcb-850b-98c212e0134e" providerId="AD" clId="Web-{1B66C2C0-BE82-4B98-92A5-5E18D8C019DC}" dt="2019-09-09T12:07:04.577" v="15"/>
          <ac:grpSpMkLst>
            <pc:docMk/>
            <pc:sldMk cId="1497249657" sldId="337"/>
            <ac:grpSpMk id="18" creationId="{DD65B30C-427F-449E-B039-E288E85D8AFA}"/>
          </ac:grpSpMkLst>
        </pc:grpChg>
        <pc:grpChg chg="add">
          <ac:chgData name="Mazumder, Rintu" userId="S::rintu.mazumder@capgemini.com::dbe9ced4-ce54-4bcb-850b-98c212e0134e" providerId="AD" clId="Web-{1B66C2C0-BE82-4B98-92A5-5E18D8C019DC}" dt="2019-09-09T12:07:35.047" v="21"/>
          <ac:grpSpMkLst>
            <pc:docMk/>
            <pc:sldMk cId="1497249657" sldId="337"/>
            <ac:grpSpMk id="22" creationId="{DD65B30C-427F-449E-B039-E288E85D8AFA}"/>
          </ac:grpSpMkLst>
        </pc:grpChg>
        <pc:picChg chg="add del mod ord">
          <ac:chgData name="Mazumder, Rintu" userId="S::rintu.mazumder@capgemini.com::dbe9ced4-ce54-4bcb-850b-98c212e0134e" providerId="AD" clId="Web-{1B66C2C0-BE82-4B98-92A5-5E18D8C019DC}" dt="2019-09-09T12:07:08.500" v="16"/>
          <ac:picMkLst>
            <pc:docMk/>
            <pc:sldMk cId="1497249657" sldId="337"/>
            <ac:picMk id="5" creationId="{B4502B15-6586-42AA-9F58-F832F604DFB3}"/>
          </ac:picMkLst>
        </pc:picChg>
        <pc:picChg chg="add mod">
          <ac:chgData name="Mazumder, Rintu" userId="S::rintu.mazumder@capgemini.com::dbe9ced4-ce54-4bcb-850b-98c212e0134e" providerId="AD" clId="Web-{1B66C2C0-BE82-4B98-92A5-5E18D8C019DC}" dt="2019-09-09T12:07:49.548" v="23" actId="14100"/>
          <ac:picMkLst>
            <pc:docMk/>
            <pc:sldMk cId="1497249657" sldId="337"/>
            <ac:picMk id="9" creationId="{AAA0854C-4A6A-415B-B346-C39BD317820C}"/>
          </ac:picMkLst>
        </pc:picChg>
      </pc:sldChg>
      <pc:sldChg chg="addSp delSp modSp new mod setBg">
        <pc:chgData name="Mazumder, Rintu" userId="S::rintu.mazumder@capgemini.com::dbe9ced4-ce54-4bcb-850b-98c212e0134e" providerId="AD" clId="Web-{1B66C2C0-BE82-4B98-92A5-5E18D8C019DC}" dt="2019-09-09T12:08:20.815" v="27" actId="14100"/>
        <pc:sldMkLst>
          <pc:docMk/>
          <pc:sldMk cId="2591216618" sldId="338"/>
        </pc:sldMkLst>
        <pc:spChg chg="del">
          <ac:chgData name="Mazumder, Rintu" userId="S::rintu.mazumder@capgemini.com::dbe9ced4-ce54-4bcb-850b-98c212e0134e" providerId="AD" clId="Web-{1B66C2C0-BE82-4B98-92A5-5E18D8C019DC}" dt="2019-09-09T12:06:26.247" v="11"/>
          <ac:spMkLst>
            <pc:docMk/>
            <pc:sldMk cId="2591216618" sldId="338"/>
            <ac:spMk id="2" creationId="{66970674-020F-4608-8B4C-C71BA5150AD4}"/>
          </ac:spMkLst>
        </pc:spChg>
        <pc:spChg chg="del">
          <ac:chgData name="Mazumder, Rintu" userId="S::rintu.mazumder@capgemini.com::dbe9ced4-ce54-4bcb-850b-98c212e0134e" providerId="AD" clId="Web-{1B66C2C0-BE82-4B98-92A5-5E18D8C019DC}" dt="2019-09-09T12:06:27.982" v="12"/>
          <ac:spMkLst>
            <pc:docMk/>
            <pc:sldMk cId="2591216618" sldId="338"/>
            <ac:spMk id="3" creationId="{DF440F6D-AF8B-437D-89E6-93173F3A39BB}"/>
          </ac:spMkLst>
        </pc:spChg>
        <pc:spChg chg="mod ord">
          <ac:chgData name="Mazumder, Rintu" userId="S::rintu.mazumder@capgemini.com::dbe9ced4-ce54-4bcb-850b-98c212e0134e" providerId="AD" clId="Web-{1B66C2C0-BE82-4B98-92A5-5E18D8C019DC}" dt="2019-09-09T12:08:11.408" v="25"/>
          <ac:spMkLst>
            <pc:docMk/>
            <pc:sldMk cId="2591216618" sldId="338"/>
            <ac:spMk id="4" creationId="{CE74444E-9E75-4CB4-817E-0CC93E226675}"/>
          </ac:spMkLst>
        </pc:spChg>
        <pc:spChg chg="add">
          <ac:chgData name="Mazumder, Rintu" userId="S::rintu.mazumder@capgemini.com::dbe9ced4-ce54-4bcb-850b-98c212e0134e" providerId="AD" clId="Web-{1B66C2C0-BE82-4B98-92A5-5E18D8C019DC}" dt="2019-09-09T12:08:11.408" v="25"/>
          <ac:spMkLst>
            <pc:docMk/>
            <pc:sldMk cId="2591216618" sldId="338"/>
            <ac:spMk id="26" creationId="{084966D2-3C9B-4F47-8231-1DEC33D3BDFE}"/>
          </ac:spMkLst>
        </pc:spChg>
        <pc:grpChg chg="add">
          <ac:chgData name="Mazumder, Rintu" userId="S::rintu.mazumder@capgemini.com::dbe9ced4-ce54-4bcb-850b-98c212e0134e" providerId="AD" clId="Web-{1B66C2C0-BE82-4B98-92A5-5E18D8C019DC}" dt="2019-09-09T12:08:11.408" v="25"/>
          <ac:grpSpMkLst>
            <pc:docMk/>
            <pc:sldMk cId="2591216618" sldId="338"/>
            <ac:grpSpMk id="10" creationId="{089D35B1-0ED5-4358-8CAE-A9E49412AAA1}"/>
          </ac:grpSpMkLst>
        </pc:grpChg>
        <pc:grpChg chg="add">
          <ac:chgData name="Mazumder, Rintu" userId="S::rintu.mazumder@capgemini.com::dbe9ced4-ce54-4bcb-850b-98c212e0134e" providerId="AD" clId="Web-{1B66C2C0-BE82-4B98-92A5-5E18D8C019DC}" dt="2019-09-09T12:08:11.408" v="25"/>
          <ac:grpSpMkLst>
            <pc:docMk/>
            <pc:sldMk cId="2591216618" sldId="338"/>
            <ac:grpSpMk id="18" creationId="{DD65B30C-427F-449E-B039-E288E85D8AFA}"/>
          </ac:grpSpMkLst>
        </pc:grpChg>
        <pc:picChg chg="add mod">
          <ac:chgData name="Mazumder, Rintu" userId="S::rintu.mazumder@capgemini.com::dbe9ced4-ce54-4bcb-850b-98c212e0134e" providerId="AD" clId="Web-{1B66C2C0-BE82-4B98-92A5-5E18D8C019DC}" dt="2019-09-09T12:08:20.815" v="27" actId="14100"/>
          <ac:picMkLst>
            <pc:docMk/>
            <pc:sldMk cId="2591216618" sldId="338"/>
            <ac:picMk id="5" creationId="{BAEC2395-633E-426D-A6FA-6F1A0E22D52D}"/>
          </ac:picMkLst>
        </pc:picChg>
      </pc:sldChg>
      <pc:sldChg chg="addSp delSp modSp new mod setBg">
        <pc:chgData name="Mazumder, Rintu" userId="S::rintu.mazumder@capgemini.com::dbe9ced4-ce54-4bcb-850b-98c212e0134e" providerId="AD" clId="Web-{1B66C2C0-BE82-4B98-92A5-5E18D8C019DC}" dt="2019-09-09T12:09:16.333" v="37" actId="14100"/>
        <pc:sldMkLst>
          <pc:docMk/>
          <pc:sldMk cId="1931450415" sldId="339"/>
        </pc:sldMkLst>
        <pc:spChg chg="del">
          <ac:chgData name="Mazumder, Rintu" userId="S::rintu.mazumder@capgemini.com::dbe9ced4-ce54-4bcb-850b-98c212e0134e" providerId="AD" clId="Web-{1B66C2C0-BE82-4B98-92A5-5E18D8C019DC}" dt="2019-09-09T12:06:25.325" v="10"/>
          <ac:spMkLst>
            <pc:docMk/>
            <pc:sldMk cId="1931450415" sldId="339"/>
            <ac:spMk id="2" creationId="{A43768D8-7046-49CA-999B-2DBBD983A1A5}"/>
          </ac:spMkLst>
        </pc:spChg>
        <pc:spChg chg="del">
          <ac:chgData name="Mazumder, Rintu" userId="S::rintu.mazumder@capgemini.com::dbe9ced4-ce54-4bcb-850b-98c212e0134e" providerId="AD" clId="Web-{1B66C2C0-BE82-4B98-92A5-5E18D8C019DC}" dt="2019-09-09T12:06:21.216" v="9"/>
          <ac:spMkLst>
            <pc:docMk/>
            <pc:sldMk cId="1931450415" sldId="339"/>
            <ac:spMk id="3" creationId="{3993FB95-4199-4CC2-BA60-8B7FFF0A0C83}"/>
          </ac:spMkLst>
        </pc:spChg>
        <pc:spChg chg="mod ord">
          <ac:chgData name="Mazumder, Rintu" userId="S::rintu.mazumder@capgemini.com::dbe9ced4-ce54-4bcb-850b-98c212e0134e" providerId="AD" clId="Web-{1B66C2C0-BE82-4B98-92A5-5E18D8C019DC}" dt="2019-09-09T12:09:06.239" v="35"/>
          <ac:spMkLst>
            <pc:docMk/>
            <pc:sldMk cId="1931450415" sldId="339"/>
            <ac:spMk id="4" creationId="{90BA1A98-21D0-40EA-BCBE-48E911446C97}"/>
          </ac:spMkLst>
        </pc:spChg>
        <pc:spChg chg="add">
          <ac:chgData name="Mazumder, Rintu" userId="S::rintu.mazumder@capgemini.com::dbe9ced4-ce54-4bcb-850b-98c212e0134e" providerId="AD" clId="Web-{1B66C2C0-BE82-4B98-92A5-5E18D8C019DC}" dt="2019-09-09T12:09:06.239" v="35"/>
          <ac:spMkLst>
            <pc:docMk/>
            <pc:sldMk cId="1931450415" sldId="339"/>
            <ac:spMk id="28" creationId="{084966D2-3C9B-4F47-8231-1DEC33D3BDFE}"/>
          </ac:spMkLst>
        </pc:spChg>
        <pc:grpChg chg="add del">
          <ac:chgData name="Mazumder, Rintu" userId="S::rintu.mazumder@capgemini.com::dbe9ced4-ce54-4bcb-850b-98c212e0134e" providerId="AD" clId="Web-{1B66C2C0-BE82-4B98-92A5-5E18D8C019DC}" dt="2019-09-09T12:08:44.927" v="31"/>
          <ac:grpSpMkLst>
            <pc:docMk/>
            <pc:sldMk cId="1931450415" sldId="339"/>
            <ac:grpSpMk id="10" creationId="{6ADA8EC3-01C5-453C-91A6-D01B9E15BF0B}"/>
          </ac:grpSpMkLst>
        </pc:grpChg>
        <pc:grpChg chg="add">
          <ac:chgData name="Mazumder, Rintu" userId="S::rintu.mazumder@capgemini.com::dbe9ced4-ce54-4bcb-850b-98c212e0134e" providerId="AD" clId="Web-{1B66C2C0-BE82-4B98-92A5-5E18D8C019DC}" dt="2019-09-09T12:09:06.239" v="35"/>
          <ac:grpSpMkLst>
            <pc:docMk/>
            <pc:sldMk cId="1931450415" sldId="339"/>
            <ac:grpSpMk id="12" creationId="{089D35B1-0ED5-4358-8CAE-A9E49412AAA1}"/>
          </ac:grpSpMkLst>
        </pc:grpChg>
        <pc:grpChg chg="add del">
          <ac:chgData name="Mazumder, Rintu" userId="S::rintu.mazumder@capgemini.com::dbe9ced4-ce54-4bcb-850b-98c212e0134e" providerId="AD" clId="Web-{1B66C2C0-BE82-4B98-92A5-5E18D8C019DC}" dt="2019-09-09T12:08:44.927" v="31"/>
          <ac:grpSpMkLst>
            <pc:docMk/>
            <pc:sldMk cId="1931450415" sldId="339"/>
            <ac:grpSpMk id="18" creationId="{C2EAC6F4-CC14-4018-8EB7-80E98A20725F}"/>
          </ac:grpSpMkLst>
        </pc:grpChg>
        <pc:grpChg chg="add">
          <ac:chgData name="Mazumder, Rintu" userId="S::rintu.mazumder@capgemini.com::dbe9ced4-ce54-4bcb-850b-98c212e0134e" providerId="AD" clId="Web-{1B66C2C0-BE82-4B98-92A5-5E18D8C019DC}" dt="2019-09-09T12:09:06.239" v="35"/>
          <ac:grpSpMkLst>
            <pc:docMk/>
            <pc:sldMk cId="1931450415" sldId="339"/>
            <ac:grpSpMk id="20" creationId="{DD65B30C-427F-449E-B039-E288E85D8AFA}"/>
          </ac:grpSpMkLst>
        </pc:grpChg>
        <pc:picChg chg="add del mod">
          <ac:chgData name="Mazumder, Rintu" userId="S::rintu.mazumder@capgemini.com::dbe9ced4-ce54-4bcb-850b-98c212e0134e" providerId="AD" clId="Web-{1B66C2C0-BE82-4B98-92A5-5E18D8C019DC}" dt="2019-09-09T12:08:55.270" v="33"/>
          <ac:picMkLst>
            <pc:docMk/>
            <pc:sldMk cId="1931450415" sldId="339"/>
            <ac:picMk id="5" creationId="{55E84183-A05E-4ADF-AA45-3A8254D8C5F2}"/>
          </ac:picMkLst>
        </pc:picChg>
        <pc:picChg chg="add mod">
          <ac:chgData name="Mazumder, Rintu" userId="S::rintu.mazumder@capgemini.com::dbe9ced4-ce54-4bcb-850b-98c212e0134e" providerId="AD" clId="Web-{1B66C2C0-BE82-4B98-92A5-5E18D8C019DC}" dt="2019-09-09T12:09:16.333" v="37" actId="14100"/>
          <ac:picMkLst>
            <pc:docMk/>
            <pc:sldMk cId="1931450415" sldId="339"/>
            <ac:picMk id="7" creationId="{7B0BBB74-CA0C-477D-A3E6-6B5C61526E3B}"/>
          </ac:picMkLst>
        </pc:picChg>
      </pc:sldChg>
      <pc:sldChg chg="add del replId">
        <pc:chgData name="Mazumder, Rintu" userId="S::rintu.mazumder@capgemini.com::dbe9ced4-ce54-4bcb-850b-98c212e0134e" providerId="AD" clId="Web-{1B66C2C0-BE82-4B98-92A5-5E18D8C019DC}" dt="2019-09-09T12:09:41.022" v="39"/>
        <pc:sldMkLst>
          <pc:docMk/>
          <pc:sldMk cId="60419331" sldId="341"/>
        </pc:sldMkLst>
      </pc:sldChg>
      <pc:sldChg chg="addSp delSp modSp new mod setBg">
        <pc:chgData name="Mazumder, Rintu" userId="S::rintu.mazumder@capgemini.com::dbe9ced4-ce54-4bcb-850b-98c212e0134e" providerId="AD" clId="Web-{1B66C2C0-BE82-4B98-92A5-5E18D8C019DC}" dt="2019-09-09T12:10:11.367" v="45"/>
        <pc:sldMkLst>
          <pc:docMk/>
          <pc:sldMk cId="3521626431" sldId="341"/>
        </pc:sldMkLst>
        <pc:spChg chg="add del">
          <ac:chgData name="Mazumder, Rintu" userId="S::rintu.mazumder@capgemini.com::dbe9ced4-ce54-4bcb-850b-98c212e0134e" providerId="AD" clId="Web-{1B66C2C0-BE82-4B98-92A5-5E18D8C019DC}" dt="2019-09-09T12:10:11.367" v="45"/>
          <ac:spMkLst>
            <pc:docMk/>
            <pc:sldMk cId="3521626431" sldId="341"/>
            <ac:spMk id="2" creationId="{94AD2AD0-4E8A-4952-9076-0F8CC0031D88}"/>
          </ac:spMkLst>
        </pc:spChg>
        <pc:spChg chg="del">
          <ac:chgData name="Mazumder, Rintu" userId="S::rintu.mazumder@capgemini.com::dbe9ced4-ce54-4bcb-850b-98c212e0134e" providerId="AD" clId="Web-{1B66C2C0-BE82-4B98-92A5-5E18D8C019DC}" dt="2019-09-09T12:10:04.570" v="43"/>
          <ac:spMkLst>
            <pc:docMk/>
            <pc:sldMk cId="3521626431" sldId="341"/>
            <ac:spMk id="3" creationId="{94A9DA2B-EF03-4714-9648-0BC2B0B5E5C8}"/>
          </ac:spMkLst>
        </pc:spChg>
        <pc:spChg chg="mod">
          <ac:chgData name="Mazumder, Rintu" userId="S::rintu.mazumder@capgemini.com::dbe9ced4-ce54-4bcb-850b-98c212e0134e" providerId="AD" clId="Web-{1B66C2C0-BE82-4B98-92A5-5E18D8C019DC}" dt="2019-09-09T12:10:11.367" v="45"/>
          <ac:spMkLst>
            <pc:docMk/>
            <pc:sldMk cId="3521626431" sldId="341"/>
            <ac:spMk id="4" creationId="{5499196C-DAA5-422D-9BC5-CF7000672A92}"/>
          </ac:spMkLst>
        </pc:spChg>
        <pc:grpChg chg="add del">
          <ac:chgData name="Mazumder, Rintu" userId="S::rintu.mazumder@capgemini.com::dbe9ced4-ce54-4bcb-850b-98c212e0134e" providerId="AD" clId="Web-{1B66C2C0-BE82-4B98-92A5-5E18D8C019DC}" dt="2019-09-09T12:10:11.367" v="45"/>
          <ac:grpSpMkLst>
            <pc:docMk/>
            <pc:sldMk cId="3521626431" sldId="341"/>
            <ac:grpSpMk id="10" creationId="{6ADA8EC3-01C5-453C-91A6-D01B9E15BF0B}"/>
          </ac:grpSpMkLst>
        </pc:grpChg>
        <pc:grpChg chg="add del">
          <ac:chgData name="Mazumder, Rintu" userId="S::rintu.mazumder@capgemini.com::dbe9ced4-ce54-4bcb-850b-98c212e0134e" providerId="AD" clId="Web-{1B66C2C0-BE82-4B98-92A5-5E18D8C019DC}" dt="2019-09-09T12:10:11.367" v="45"/>
          <ac:grpSpMkLst>
            <pc:docMk/>
            <pc:sldMk cId="3521626431" sldId="341"/>
            <ac:grpSpMk id="18" creationId="{C2EAC6F4-CC14-4018-8EB7-80E98A20725F}"/>
          </ac:grpSpMkLst>
        </pc:grpChg>
        <pc:picChg chg="add mod ord">
          <ac:chgData name="Mazumder, Rintu" userId="S::rintu.mazumder@capgemini.com::dbe9ced4-ce54-4bcb-850b-98c212e0134e" providerId="AD" clId="Web-{1B66C2C0-BE82-4B98-92A5-5E18D8C019DC}" dt="2019-09-09T12:10:11.367" v="45"/>
          <ac:picMkLst>
            <pc:docMk/>
            <pc:sldMk cId="3521626431" sldId="341"/>
            <ac:picMk id="5" creationId="{9C6A6D13-15CE-49B6-8D3F-0E6E5131715A}"/>
          </ac:picMkLst>
        </pc:picChg>
      </pc:sldChg>
      <pc:sldChg chg="new">
        <pc:chgData name="Mazumder, Rintu" userId="S::rintu.mazumder@capgemini.com::dbe9ced4-ce54-4bcb-850b-98c212e0134e" providerId="AD" clId="Web-{1B66C2C0-BE82-4B98-92A5-5E18D8C019DC}" dt="2019-09-09T12:09:45.835" v="41"/>
        <pc:sldMkLst>
          <pc:docMk/>
          <pc:sldMk cId="1010856174" sldId="342"/>
        </pc:sldMkLst>
      </pc:sldChg>
      <pc:sldChg chg="new">
        <pc:chgData name="Mazumder, Rintu" userId="S::rintu.mazumder@capgemini.com::dbe9ced4-ce54-4bcb-850b-98c212e0134e" providerId="AD" clId="Web-{1B66C2C0-BE82-4B98-92A5-5E18D8C019DC}" dt="2019-09-09T12:09:47.866" v="42"/>
        <pc:sldMkLst>
          <pc:docMk/>
          <pc:sldMk cId="673965862" sldId="343"/>
        </pc:sldMkLst>
      </pc:sldChg>
    </pc:docChg>
  </pc:docChgLst>
  <pc:docChgLst>
    <pc:chgData name="Chandra, Agnibha" userId="S::agnibha.chandra@capgemini.com::aa093e71-9fad-4f3d-a3d7-035bbc7f5dc1" providerId="AD" clId="Web-{84B1AF2F-6317-4E54-AE38-0E41196783ED}"/>
    <pc:docChg chg="modSld">
      <pc:chgData name="Chandra, Agnibha" userId="S::agnibha.chandra@capgemini.com::aa093e71-9fad-4f3d-a3d7-035bbc7f5dc1" providerId="AD" clId="Web-{84B1AF2F-6317-4E54-AE38-0E41196783ED}" dt="2019-09-07T08:45:57.563" v="112" actId="20577"/>
      <pc:docMkLst>
        <pc:docMk/>
      </pc:docMkLst>
      <pc:sldChg chg="addSp modSp">
        <pc:chgData name="Chandra, Agnibha" userId="S::agnibha.chandra@capgemini.com::aa093e71-9fad-4f3d-a3d7-035bbc7f5dc1" providerId="AD" clId="Web-{84B1AF2F-6317-4E54-AE38-0E41196783ED}" dt="2019-09-07T08:45:55.813" v="110" actId="20577"/>
        <pc:sldMkLst>
          <pc:docMk/>
          <pc:sldMk cId="3380225347" sldId="284"/>
        </pc:sldMkLst>
        <pc:spChg chg="add mod">
          <ac:chgData name="Chandra, Agnibha" userId="S::agnibha.chandra@capgemini.com::aa093e71-9fad-4f3d-a3d7-035bbc7f5dc1" providerId="AD" clId="Web-{84B1AF2F-6317-4E54-AE38-0E41196783ED}" dt="2019-09-07T08:44:54.827" v="43" actId="20577"/>
          <ac:spMkLst>
            <pc:docMk/>
            <pc:sldMk cId="3380225347" sldId="284"/>
            <ac:spMk id="26" creationId="{FA039D65-50FF-423D-AF50-F6DA8FADAFFF}"/>
          </ac:spMkLst>
        </pc:spChg>
        <pc:spChg chg="add mod">
          <ac:chgData name="Chandra, Agnibha" userId="S::agnibha.chandra@capgemini.com::aa093e71-9fad-4f3d-a3d7-035bbc7f5dc1" providerId="AD" clId="Web-{84B1AF2F-6317-4E54-AE38-0E41196783ED}" dt="2019-09-07T08:45:55.813" v="110" actId="20577"/>
          <ac:spMkLst>
            <pc:docMk/>
            <pc:sldMk cId="3380225347" sldId="284"/>
            <ac:spMk id="27" creationId="{157D471F-9703-4D5B-AA92-EE720535C899}"/>
          </ac:spMkLst>
        </pc:spChg>
        <pc:cxnChg chg="mod">
          <ac:chgData name="Chandra, Agnibha" userId="S::agnibha.chandra@capgemini.com::aa093e71-9fad-4f3d-a3d7-035bbc7f5dc1" providerId="AD" clId="Web-{84B1AF2F-6317-4E54-AE38-0E41196783ED}" dt="2019-09-07T08:43:31.465" v="10" actId="14100"/>
          <ac:cxnSpMkLst>
            <pc:docMk/>
            <pc:sldMk cId="3380225347" sldId="284"/>
            <ac:cxnSpMk id="8" creationId="{1C4B17DC-4D6F-4F10-81FE-935B3EEFE67B}"/>
          </ac:cxnSpMkLst>
        </pc:cxnChg>
        <pc:cxnChg chg="mod">
          <ac:chgData name="Chandra, Agnibha" userId="S::agnibha.chandra@capgemini.com::aa093e71-9fad-4f3d-a3d7-035bbc7f5dc1" providerId="AD" clId="Web-{84B1AF2F-6317-4E54-AE38-0E41196783ED}" dt="2019-09-07T08:43:35.262" v="11" actId="14100"/>
          <ac:cxnSpMkLst>
            <pc:docMk/>
            <pc:sldMk cId="3380225347" sldId="284"/>
            <ac:cxnSpMk id="9" creationId="{3CA27AA7-BA0C-4B6E-8D48-8BB7D1AFE99C}"/>
          </ac:cxnSpMkLst>
        </pc:cxnChg>
        <pc:cxnChg chg="mod">
          <ac:chgData name="Chandra, Agnibha" userId="S::agnibha.chandra@capgemini.com::aa093e71-9fad-4f3d-a3d7-035bbc7f5dc1" providerId="AD" clId="Web-{84B1AF2F-6317-4E54-AE38-0E41196783ED}" dt="2019-09-07T08:43:47.934" v="12" actId="14100"/>
          <ac:cxnSpMkLst>
            <pc:docMk/>
            <pc:sldMk cId="3380225347" sldId="284"/>
            <ac:cxnSpMk id="10" creationId="{9D258F80-2317-49DC-8FB4-5EEB5ACF25C5}"/>
          </ac:cxnSpMkLst>
        </pc:cxnChg>
        <pc:cxnChg chg="add mod">
          <ac:chgData name="Chandra, Agnibha" userId="S::agnibha.chandra@capgemini.com::aa093e71-9fad-4f3d-a3d7-035bbc7f5dc1" providerId="AD" clId="Web-{84B1AF2F-6317-4E54-AE38-0E41196783ED}" dt="2019-09-07T08:43:27.840" v="9" actId="14100"/>
          <ac:cxnSpMkLst>
            <pc:docMk/>
            <pc:sldMk cId="3380225347" sldId="284"/>
            <ac:cxnSpMk id="18" creationId="{22861D13-A918-4277-B9BF-33B649BF59A7}"/>
          </ac:cxnSpMkLst>
        </pc:cxnChg>
        <pc:cxnChg chg="add mod">
          <ac:chgData name="Chandra, Agnibha" userId="S::agnibha.chandra@capgemini.com::aa093e71-9fad-4f3d-a3d7-035bbc7f5dc1" providerId="AD" clId="Web-{84B1AF2F-6317-4E54-AE38-0E41196783ED}" dt="2019-09-07T08:45:09.968" v="47" actId="14100"/>
          <ac:cxnSpMkLst>
            <pc:docMk/>
            <pc:sldMk cId="3380225347" sldId="284"/>
            <ac:cxnSpMk id="29" creationId="{135F513B-C090-4385-B40A-C3716B716EC4}"/>
          </ac:cxnSpMkLst>
        </pc:cxnChg>
      </pc:sldChg>
    </pc:docChg>
  </pc:docChgLst>
  <pc:docChgLst>
    <pc:chgData name="Samaddar, Aniket" userId="S::aniket.samaddar@capgemini.com::2c19efbe-799a-466f-99c8-6cf61019879f" providerId="AD" clId="Web-{A111F326-2435-4180-A58D-37CC2B9AEF4D}"/>
    <pc:docChg chg="addSld modSld sldOrd">
      <pc:chgData name="Samaddar, Aniket" userId="S::aniket.samaddar@capgemini.com::2c19efbe-799a-466f-99c8-6cf61019879f" providerId="AD" clId="Web-{A111F326-2435-4180-A58D-37CC2B9AEF4D}" dt="2019-09-07T08:09:56.761" v="25"/>
      <pc:docMkLst>
        <pc:docMk/>
      </pc:docMkLst>
      <pc:sldChg chg="modSp add ord replId">
        <pc:chgData name="Samaddar, Aniket" userId="S::aniket.samaddar@capgemini.com::2c19efbe-799a-466f-99c8-6cf61019879f" providerId="AD" clId="Web-{A111F326-2435-4180-A58D-37CC2B9AEF4D}" dt="2019-09-07T08:09:39.760" v="21" actId="20577"/>
        <pc:sldMkLst>
          <pc:docMk/>
          <pc:sldMk cId="1124209442" sldId="312"/>
        </pc:sldMkLst>
        <pc:spChg chg="mod">
          <ac:chgData name="Samaddar, Aniket" userId="S::aniket.samaddar@capgemini.com::2c19efbe-799a-466f-99c8-6cf61019879f" providerId="AD" clId="Web-{A111F326-2435-4180-A58D-37CC2B9AEF4D}" dt="2019-09-07T08:09:39.760" v="21" actId="20577"/>
          <ac:spMkLst>
            <pc:docMk/>
            <pc:sldMk cId="1124209442" sldId="312"/>
            <ac:spMk id="2" creationId="{8BDABD51-2B55-46E4-A62E-1DE5133EF56E}"/>
          </ac:spMkLst>
        </pc:spChg>
      </pc:sldChg>
      <pc:sldChg chg="delSp modSp new mod modClrScheme chgLayout">
        <pc:chgData name="Samaddar, Aniket" userId="S::aniket.samaddar@capgemini.com::2c19efbe-799a-466f-99c8-6cf61019879f" providerId="AD" clId="Web-{A111F326-2435-4180-A58D-37CC2B9AEF4D}" dt="2019-09-07T08:09:56.761" v="25"/>
        <pc:sldMkLst>
          <pc:docMk/>
          <pc:sldMk cId="3845936136" sldId="313"/>
        </pc:sldMkLst>
        <pc:spChg chg="del">
          <ac:chgData name="Samaddar, Aniket" userId="S::aniket.samaddar@capgemini.com::2c19efbe-799a-466f-99c8-6cf61019879f" providerId="AD" clId="Web-{A111F326-2435-4180-A58D-37CC2B9AEF4D}" dt="2019-09-07T08:09:56.761" v="25"/>
          <ac:spMkLst>
            <pc:docMk/>
            <pc:sldMk cId="3845936136" sldId="313"/>
            <ac:spMk id="2" creationId="{8C7EAA1E-D3C3-4DB4-8A07-BA93F29B57AB}"/>
          </ac:spMkLst>
        </pc:spChg>
        <pc:spChg chg="del">
          <ac:chgData name="Samaddar, Aniket" userId="S::aniket.samaddar@capgemini.com::2c19efbe-799a-466f-99c8-6cf61019879f" providerId="AD" clId="Web-{A111F326-2435-4180-A58D-37CC2B9AEF4D}" dt="2019-09-07T08:09:56.761" v="25"/>
          <ac:spMkLst>
            <pc:docMk/>
            <pc:sldMk cId="3845936136" sldId="313"/>
            <ac:spMk id="3" creationId="{2E7206C1-FC01-4495-8A61-FA760BC7D4CB}"/>
          </ac:spMkLst>
        </pc:spChg>
        <pc:spChg chg="mod ord">
          <ac:chgData name="Samaddar, Aniket" userId="S::aniket.samaddar@capgemini.com::2c19efbe-799a-466f-99c8-6cf61019879f" providerId="AD" clId="Web-{A111F326-2435-4180-A58D-37CC2B9AEF4D}" dt="2019-09-07T08:09:56.761" v="25"/>
          <ac:spMkLst>
            <pc:docMk/>
            <pc:sldMk cId="3845936136" sldId="313"/>
            <ac:spMk id="4" creationId="{E31A2318-CF82-45B1-BC59-1A29DC67DA1C}"/>
          </ac:spMkLst>
        </pc:spChg>
      </pc:sldChg>
    </pc:docChg>
  </pc:docChgLst>
  <pc:docChgLst>
    <pc:chgData name="Arora, Charu" userId="S::charu.a.arora@capgemini.com::4e9925d6-e94d-4c22-aa7d-1f338fccb891" providerId="AD" clId="Web-{05DE75B0-D449-43C4-8EF4-4D172E6D73AF}"/>
    <pc:docChg chg="modSld">
      <pc:chgData name="Arora, Charu" userId="S::charu.a.arora@capgemini.com::4e9925d6-e94d-4c22-aa7d-1f338fccb891" providerId="AD" clId="Web-{05DE75B0-D449-43C4-8EF4-4D172E6D73AF}" dt="2019-09-07T12:12:20.789" v="3"/>
      <pc:docMkLst>
        <pc:docMk/>
      </pc:docMkLst>
      <pc:sldChg chg="addSp delSp modSp">
        <pc:chgData name="Arora, Charu" userId="S::charu.a.arora@capgemini.com::4e9925d6-e94d-4c22-aa7d-1f338fccb891" providerId="AD" clId="Web-{05DE75B0-D449-43C4-8EF4-4D172E6D73AF}" dt="2019-09-07T12:12:20.789" v="3"/>
        <pc:sldMkLst>
          <pc:docMk/>
          <pc:sldMk cId="3221573219" sldId="310"/>
        </pc:sldMkLst>
        <pc:spChg chg="add del mod">
          <ac:chgData name="Arora, Charu" userId="S::charu.a.arora@capgemini.com::4e9925d6-e94d-4c22-aa7d-1f338fccb891" providerId="AD" clId="Web-{05DE75B0-D449-43C4-8EF4-4D172E6D73AF}" dt="2019-09-07T12:12:20.789" v="3"/>
          <ac:spMkLst>
            <pc:docMk/>
            <pc:sldMk cId="3221573219" sldId="310"/>
            <ac:spMk id="2" creationId="{350D51C3-2D76-4980-A9B2-C9EF32CA5C4A}"/>
          </ac:spMkLst>
        </pc:spChg>
      </pc:sldChg>
    </pc:docChg>
  </pc:docChgLst>
  <pc:docChgLst>
    <pc:chgData name="Chandra, Agnibha" userId="S::agnibha.chandra@capgemini.com::aa093e71-9fad-4f3d-a3d7-035bbc7f5dc1" providerId="AD" clId="Web-{A361A70E-D086-415D-8F88-365F603AD8BF}"/>
    <pc:docChg chg="modSld sldOrd">
      <pc:chgData name="Chandra, Agnibha" userId="S::agnibha.chandra@capgemini.com::aa093e71-9fad-4f3d-a3d7-035bbc7f5dc1" providerId="AD" clId="Web-{A361A70E-D086-415D-8F88-365F603AD8BF}" dt="2019-09-07T09:41:55.627" v="8"/>
      <pc:docMkLst>
        <pc:docMk/>
      </pc:docMkLst>
      <pc:sldChg chg="modSp ord">
        <pc:chgData name="Chandra, Agnibha" userId="S::agnibha.chandra@capgemini.com::aa093e71-9fad-4f3d-a3d7-035bbc7f5dc1" providerId="AD" clId="Web-{A361A70E-D086-415D-8F88-365F603AD8BF}" dt="2019-09-07T09:41:55.627" v="8"/>
        <pc:sldMkLst>
          <pc:docMk/>
          <pc:sldMk cId="3380225347" sldId="284"/>
        </pc:sldMkLst>
        <pc:spChg chg="mod">
          <ac:chgData name="Chandra, Agnibha" userId="S::agnibha.chandra@capgemini.com::aa093e71-9fad-4f3d-a3d7-035bbc7f5dc1" providerId="AD" clId="Web-{A361A70E-D086-415D-8F88-365F603AD8BF}" dt="2019-09-07T09:41:21.393" v="5" actId="20577"/>
          <ac:spMkLst>
            <pc:docMk/>
            <pc:sldMk cId="3380225347" sldId="284"/>
            <ac:spMk id="2" creationId="{0A8ACF37-B355-4B72-97AE-A8B280844525}"/>
          </ac:spMkLst>
        </pc:spChg>
      </pc:sldChg>
      <pc:sldChg chg="modSp">
        <pc:chgData name="Chandra, Agnibha" userId="S::agnibha.chandra@capgemini.com::aa093e71-9fad-4f3d-a3d7-035bbc7f5dc1" providerId="AD" clId="Web-{A361A70E-D086-415D-8F88-365F603AD8BF}" dt="2019-09-07T09:40:59.487" v="0" actId="1076"/>
        <pc:sldMkLst>
          <pc:docMk/>
          <pc:sldMk cId="3221573219" sldId="310"/>
        </pc:sldMkLst>
        <pc:picChg chg="mod">
          <ac:chgData name="Chandra, Agnibha" userId="S::agnibha.chandra@capgemini.com::aa093e71-9fad-4f3d-a3d7-035bbc7f5dc1" providerId="AD" clId="Web-{A361A70E-D086-415D-8F88-365F603AD8BF}" dt="2019-09-07T09:40:59.487" v="0" actId="1076"/>
          <ac:picMkLst>
            <pc:docMk/>
            <pc:sldMk cId="3221573219" sldId="310"/>
            <ac:picMk id="8" creationId="{597974AA-2802-4143-9AF6-31972C5D8159}"/>
          </ac:picMkLst>
        </pc:picChg>
      </pc:sldChg>
    </pc:docChg>
  </pc:docChgLst>
  <pc:docChgLst>
    <pc:chgData name="Samaddar, Aniket" userId="S::aniket.samaddar@capgemini.com::2c19efbe-799a-466f-99c8-6cf61019879f" providerId="AD" clId="Web-{5EB93853-5E0E-4608-8D47-A90E60FFBEEB}"/>
    <pc:docChg chg="addSld delSld modSld">
      <pc:chgData name="Samaddar, Aniket" userId="S::aniket.samaddar@capgemini.com::2c19efbe-799a-466f-99c8-6cf61019879f" providerId="AD" clId="Web-{5EB93853-5E0E-4608-8D47-A90E60FFBEEB}" dt="2019-09-09T04:08:53.641" v="29" actId="14100"/>
      <pc:docMkLst>
        <pc:docMk/>
      </pc:docMkLst>
      <pc:sldChg chg="addSp delSp modSp new mod setBg">
        <pc:chgData name="Samaddar, Aniket" userId="S::aniket.samaddar@capgemini.com::2c19efbe-799a-466f-99c8-6cf61019879f" providerId="AD" clId="Web-{5EB93853-5E0E-4608-8D47-A90E60FFBEEB}" dt="2019-09-09T03:51:41.189" v="13" actId="1076"/>
        <pc:sldMkLst>
          <pc:docMk/>
          <pc:sldMk cId="2984461930" sldId="329"/>
        </pc:sldMkLst>
        <pc:spChg chg="del">
          <ac:chgData name="Samaddar, Aniket" userId="S::aniket.samaddar@capgemini.com::2c19efbe-799a-466f-99c8-6cf61019879f" providerId="AD" clId="Web-{5EB93853-5E0E-4608-8D47-A90E60FFBEEB}" dt="2019-09-09T03:46:19.529" v="1"/>
          <ac:spMkLst>
            <pc:docMk/>
            <pc:sldMk cId="2984461930" sldId="329"/>
            <ac:spMk id="2" creationId="{5C853F04-04A1-4632-BB79-DF42E7006B70}"/>
          </ac:spMkLst>
        </pc:spChg>
        <pc:spChg chg="del">
          <ac:chgData name="Samaddar, Aniket" userId="S::aniket.samaddar@capgemini.com::2c19efbe-799a-466f-99c8-6cf61019879f" providerId="AD" clId="Web-{5EB93853-5E0E-4608-8D47-A90E60FFBEEB}" dt="2019-09-09T03:46:24.576" v="2"/>
          <ac:spMkLst>
            <pc:docMk/>
            <pc:sldMk cId="2984461930" sldId="329"/>
            <ac:spMk id="3" creationId="{2834E470-AD32-4510-96C8-CE7B3D518CCC}"/>
          </ac:spMkLst>
        </pc:spChg>
        <pc:spChg chg="mod ord">
          <ac:chgData name="Samaddar, Aniket" userId="S::aniket.samaddar@capgemini.com::2c19efbe-799a-466f-99c8-6cf61019879f" providerId="AD" clId="Web-{5EB93853-5E0E-4608-8D47-A90E60FFBEEB}" dt="2019-09-09T03:47:03.498" v="6"/>
          <ac:spMkLst>
            <pc:docMk/>
            <pc:sldMk cId="2984461930" sldId="329"/>
            <ac:spMk id="4" creationId="{46E94B94-489A-4E93-9D65-365C51C72AFD}"/>
          </ac:spMkLst>
        </pc:spChg>
        <pc:spChg chg="add">
          <ac:chgData name="Samaddar, Aniket" userId="S::aniket.samaddar@capgemini.com::2c19efbe-799a-466f-99c8-6cf61019879f" providerId="AD" clId="Web-{5EB93853-5E0E-4608-8D47-A90E60FFBEEB}" dt="2019-09-09T03:47:03.498" v="6"/>
          <ac:spMkLst>
            <pc:docMk/>
            <pc:sldMk cId="2984461930" sldId="329"/>
            <ac:spMk id="18" creationId="{7E123AAE-7C5D-4EC5-B570-7141C9405CE2}"/>
          </ac:spMkLst>
        </pc:spChg>
        <pc:spChg chg="add">
          <ac:chgData name="Samaddar, Aniket" userId="S::aniket.samaddar@capgemini.com::2c19efbe-799a-466f-99c8-6cf61019879f" providerId="AD" clId="Web-{5EB93853-5E0E-4608-8D47-A90E60FFBEEB}" dt="2019-09-09T03:47:03.498" v="6"/>
          <ac:spMkLst>
            <pc:docMk/>
            <pc:sldMk cId="2984461930" sldId="329"/>
            <ac:spMk id="20" creationId="{EBE68FE8-33EE-42EC-8894-049237550257}"/>
          </ac:spMkLst>
        </pc:spChg>
        <pc:grpChg chg="add">
          <ac:chgData name="Samaddar, Aniket" userId="S::aniket.samaddar@capgemini.com::2c19efbe-799a-466f-99c8-6cf61019879f" providerId="AD" clId="Web-{5EB93853-5E0E-4608-8D47-A90E60FFBEEB}" dt="2019-09-09T03:47:03.498" v="6"/>
          <ac:grpSpMkLst>
            <pc:docMk/>
            <pc:sldMk cId="2984461930" sldId="329"/>
            <ac:grpSpMk id="10" creationId="{089D35B1-0ED5-4358-8CAE-A9E49412AAA1}"/>
          </ac:grpSpMkLst>
        </pc:grpChg>
        <pc:picChg chg="add del mod">
          <ac:chgData name="Samaddar, Aniket" userId="S::aniket.samaddar@capgemini.com::2c19efbe-799a-466f-99c8-6cf61019879f" providerId="AD" clId="Web-{5EB93853-5E0E-4608-8D47-A90E60FFBEEB}" dt="2019-09-09T03:48:51.109" v="8"/>
          <ac:picMkLst>
            <pc:docMk/>
            <pc:sldMk cId="2984461930" sldId="329"/>
            <ac:picMk id="5" creationId="{F5868AD2-5D92-4A88-99C9-ABF661662FD1}"/>
          </ac:picMkLst>
        </pc:picChg>
        <pc:picChg chg="add mod">
          <ac:chgData name="Samaddar, Aniket" userId="S::aniket.samaddar@capgemini.com::2c19efbe-799a-466f-99c8-6cf61019879f" providerId="AD" clId="Web-{5EB93853-5E0E-4608-8D47-A90E60FFBEEB}" dt="2019-09-09T03:51:41.189" v="13" actId="1076"/>
          <ac:picMkLst>
            <pc:docMk/>
            <pc:sldMk cId="2984461930" sldId="329"/>
            <ac:picMk id="7" creationId="{E87180D0-E226-49FA-BC22-77E8C008374E}"/>
          </ac:picMkLst>
        </pc:picChg>
      </pc:sldChg>
      <pc:sldChg chg="addSp delSp modSp new del">
        <pc:chgData name="Samaddar, Aniket" userId="S::aniket.samaddar@capgemini.com::2c19efbe-799a-466f-99c8-6cf61019879f" providerId="AD" clId="Web-{5EB93853-5E0E-4608-8D47-A90E60FFBEEB}" dt="2019-09-09T04:07:33.281" v="22"/>
        <pc:sldMkLst>
          <pc:docMk/>
          <pc:sldMk cId="2302760172" sldId="330"/>
        </pc:sldMkLst>
        <pc:spChg chg="del">
          <ac:chgData name="Samaddar, Aniket" userId="S::aniket.samaddar@capgemini.com::2c19efbe-799a-466f-99c8-6cf61019879f" providerId="AD" clId="Web-{5EB93853-5E0E-4608-8D47-A90E60FFBEEB}" dt="2019-09-09T04:06:31.077" v="15"/>
          <ac:spMkLst>
            <pc:docMk/>
            <pc:sldMk cId="2302760172" sldId="330"/>
            <ac:spMk id="2" creationId="{F5FAEC28-7D06-4D45-A2FC-7407251C4A75}"/>
          </ac:spMkLst>
        </pc:spChg>
        <pc:spChg chg="del">
          <ac:chgData name="Samaddar, Aniket" userId="S::aniket.samaddar@capgemini.com::2c19efbe-799a-466f-99c8-6cf61019879f" providerId="AD" clId="Web-{5EB93853-5E0E-4608-8D47-A90E60FFBEEB}" dt="2019-09-09T04:06:33.562" v="16"/>
          <ac:spMkLst>
            <pc:docMk/>
            <pc:sldMk cId="2302760172" sldId="330"/>
            <ac:spMk id="3" creationId="{FE3281E3-ED97-463C-8076-CFFC8FBE8E30}"/>
          </ac:spMkLst>
        </pc:spChg>
        <pc:picChg chg="add del mod">
          <ac:chgData name="Samaddar, Aniket" userId="S::aniket.samaddar@capgemini.com::2c19efbe-799a-466f-99c8-6cf61019879f" providerId="AD" clId="Web-{5EB93853-5E0E-4608-8D47-A90E60FFBEEB}" dt="2019-09-09T04:07:20.687" v="21"/>
          <ac:picMkLst>
            <pc:docMk/>
            <pc:sldMk cId="2302760172" sldId="330"/>
            <ac:picMk id="5" creationId="{E4395B8E-BEB6-4A1F-B9D6-9B6DB57A9073}"/>
          </ac:picMkLst>
        </pc:picChg>
      </pc:sldChg>
      <pc:sldChg chg="addSp delSp modSp add replId">
        <pc:chgData name="Samaddar, Aniket" userId="S::aniket.samaddar@capgemini.com::2c19efbe-799a-466f-99c8-6cf61019879f" providerId="AD" clId="Web-{5EB93853-5E0E-4608-8D47-A90E60FFBEEB}" dt="2019-09-09T04:08:53.641" v="29" actId="14100"/>
        <pc:sldMkLst>
          <pc:docMk/>
          <pc:sldMk cId="3776551580" sldId="330"/>
        </pc:sldMkLst>
        <pc:picChg chg="add mod">
          <ac:chgData name="Samaddar, Aniket" userId="S::aniket.samaddar@capgemini.com::2c19efbe-799a-466f-99c8-6cf61019879f" providerId="AD" clId="Web-{5EB93853-5E0E-4608-8D47-A90E60FFBEEB}" dt="2019-09-09T04:08:53.641" v="29" actId="14100"/>
          <ac:picMkLst>
            <pc:docMk/>
            <pc:sldMk cId="3776551580" sldId="330"/>
            <ac:picMk id="2" creationId="{35A271D0-92B5-43D4-AACE-9197D06E2689}"/>
          </ac:picMkLst>
        </pc:picChg>
        <pc:picChg chg="del">
          <ac:chgData name="Samaddar, Aniket" userId="S::aniket.samaddar@capgemini.com::2c19efbe-799a-466f-99c8-6cf61019879f" providerId="AD" clId="Web-{5EB93853-5E0E-4608-8D47-A90E60FFBEEB}" dt="2019-09-09T04:07:51.656" v="24"/>
          <ac:picMkLst>
            <pc:docMk/>
            <pc:sldMk cId="3776551580" sldId="330"/>
            <ac:picMk id="7" creationId="{E87180D0-E226-49FA-BC22-77E8C008374E}"/>
          </ac:picMkLst>
        </pc:picChg>
      </pc:sldChg>
      <pc:sldChg chg="add del replId">
        <pc:chgData name="Samaddar, Aniket" userId="S::aniket.samaddar@capgemini.com::2c19efbe-799a-466f-99c8-6cf61019879f" providerId="AD" clId="Web-{5EB93853-5E0E-4608-8D47-A90E60FFBEEB}" dt="2019-09-09T04:07:55.922" v="26"/>
        <pc:sldMkLst>
          <pc:docMk/>
          <pc:sldMk cId="1232261857" sldId="331"/>
        </pc:sldMkLst>
      </pc:sldChg>
    </pc:docChg>
  </pc:docChgLst>
  <pc:docChgLst>
    <pc:chgData name="Roychoudhury, Kunal" userId="S::kunal.roychoudhury@capgemini.com::6b900c39-03fb-43dc-94a0-b98ddfbf6819" providerId="AD" clId="Web-{8CF45141-F104-498C-BD3B-396FE8AB0793}"/>
    <pc:docChg chg="delSld modSld">
      <pc:chgData name="Roychoudhury, Kunal" userId="S::kunal.roychoudhury@capgemini.com::6b900c39-03fb-43dc-94a0-b98ddfbf6819" providerId="AD" clId="Web-{8CF45141-F104-498C-BD3B-396FE8AB0793}" dt="2019-09-09T11:51:53.040" v="14"/>
      <pc:docMkLst>
        <pc:docMk/>
      </pc:docMkLst>
      <pc:sldChg chg="modSp">
        <pc:chgData name="Roychoudhury, Kunal" userId="S::kunal.roychoudhury@capgemini.com::6b900c39-03fb-43dc-94a0-b98ddfbf6819" providerId="AD" clId="Web-{8CF45141-F104-498C-BD3B-396FE8AB0793}" dt="2019-09-09T11:51:27.259" v="9" actId="20577"/>
        <pc:sldMkLst>
          <pc:docMk/>
          <pc:sldMk cId="651343780" sldId="291"/>
        </pc:sldMkLst>
        <pc:spChg chg="mod">
          <ac:chgData name="Roychoudhury, Kunal" userId="S::kunal.roychoudhury@capgemini.com::6b900c39-03fb-43dc-94a0-b98ddfbf6819" providerId="AD" clId="Web-{8CF45141-F104-498C-BD3B-396FE8AB0793}" dt="2019-09-09T11:51:27.259" v="9" actId="20577"/>
          <ac:spMkLst>
            <pc:docMk/>
            <pc:sldMk cId="651343780" sldId="291"/>
            <ac:spMk id="3" creationId="{00000000-0000-0000-0000-000000000000}"/>
          </ac:spMkLst>
        </pc:spChg>
      </pc:sldChg>
      <pc:sldChg chg="modSp del">
        <pc:chgData name="Roychoudhury, Kunal" userId="S::kunal.roychoudhury@capgemini.com::6b900c39-03fb-43dc-94a0-b98ddfbf6819" providerId="AD" clId="Web-{8CF45141-F104-498C-BD3B-396FE8AB0793}" dt="2019-09-09T11:51:32.946" v="11"/>
        <pc:sldMkLst>
          <pc:docMk/>
          <pc:sldMk cId="2182694947" sldId="292"/>
        </pc:sldMkLst>
        <pc:spChg chg="mod">
          <ac:chgData name="Roychoudhury, Kunal" userId="S::kunal.roychoudhury@capgemini.com::6b900c39-03fb-43dc-94a0-b98ddfbf6819" providerId="AD" clId="Web-{8CF45141-F104-498C-BD3B-396FE8AB0793}" dt="2019-09-09T11:51:18.071" v="0" actId="20577"/>
          <ac:spMkLst>
            <pc:docMk/>
            <pc:sldMk cId="2182694947" sldId="292"/>
            <ac:spMk id="3" creationId="{00000000-0000-0000-0000-000000000000}"/>
          </ac:spMkLst>
        </pc:spChg>
      </pc:sldChg>
      <pc:sldChg chg="del">
        <pc:chgData name="Roychoudhury, Kunal" userId="S::kunal.roychoudhury@capgemini.com::6b900c39-03fb-43dc-94a0-b98ddfbf6819" providerId="AD" clId="Web-{8CF45141-F104-498C-BD3B-396FE8AB0793}" dt="2019-09-09T11:51:45.931" v="12"/>
        <pc:sldMkLst>
          <pc:docMk/>
          <pc:sldMk cId="1858218671" sldId="293"/>
        </pc:sldMkLst>
      </pc:sldChg>
      <pc:sldChg chg="del">
        <pc:chgData name="Roychoudhury, Kunal" userId="S::kunal.roychoudhury@capgemini.com::6b900c39-03fb-43dc-94a0-b98ddfbf6819" providerId="AD" clId="Web-{8CF45141-F104-498C-BD3B-396FE8AB0793}" dt="2019-09-09T11:51:49.931" v="13"/>
        <pc:sldMkLst>
          <pc:docMk/>
          <pc:sldMk cId="2058361448" sldId="294"/>
        </pc:sldMkLst>
      </pc:sldChg>
      <pc:sldChg chg="del">
        <pc:chgData name="Roychoudhury, Kunal" userId="S::kunal.roychoudhury@capgemini.com::6b900c39-03fb-43dc-94a0-b98ddfbf6819" providerId="AD" clId="Web-{8CF45141-F104-498C-BD3B-396FE8AB0793}" dt="2019-09-09T11:51:53.040" v="14"/>
        <pc:sldMkLst>
          <pc:docMk/>
          <pc:sldMk cId="911198358" sldId="295"/>
        </pc:sldMkLst>
      </pc:sldChg>
    </pc:docChg>
  </pc:docChgLst>
  <pc:docChgLst>
    <pc:chgData name="Roychoudhury, Kunal" userId="S::kunal.roychoudhury@capgemini.com::6b900c39-03fb-43dc-94a0-b98ddfbf6819" providerId="AD" clId="Web-{8922FF55-729E-4D4A-A2DE-8B05A88FBFD7}"/>
    <pc:docChg chg="addSld modSld">
      <pc:chgData name="Roychoudhury, Kunal" userId="S::kunal.roychoudhury@capgemini.com::6b900c39-03fb-43dc-94a0-b98ddfbf6819" providerId="AD" clId="Web-{8922FF55-729E-4D4A-A2DE-8B05A88FBFD7}" dt="2019-09-07T08:32:36.487" v="69" actId="1076"/>
      <pc:docMkLst>
        <pc:docMk/>
      </pc:docMkLst>
      <pc:sldChg chg="addSp delSp modSp new">
        <pc:chgData name="Roychoudhury, Kunal" userId="S::kunal.roychoudhury@capgemini.com::6b900c39-03fb-43dc-94a0-b98ddfbf6819" providerId="AD" clId="Web-{8922FF55-729E-4D4A-A2DE-8B05A88FBFD7}" dt="2019-09-07T08:31:10.854" v="51" actId="1076"/>
        <pc:sldMkLst>
          <pc:docMk/>
          <pc:sldMk cId="3333832486" sldId="314"/>
        </pc:sldMkLst>
        <pc:spChg chg="mod">
          <ac:chgData name="Roychoudhury, Kunal" userId="S::kunal.roychoudhury@capgemini.com::6b900c39-03fb-43dc-94a0-b98ddfbf6819" providerId="AD" clId="Web-{8922FF55-729E-4D4A-A2DE-8B05A88FBFD7}" dt="2019-09-07T08:30:43.542" v="44" actId="1076"/>
          <ac:spMkLst>
            <pc:docMk/>
            <pc:sldMk cId="3333832486" sldId="314"/>
            <ac:spMk id="2" creationId="{297345B0-663D-4590-BFA9-7BAD00D58F51}"/>
          </ac:spMkLst>
        </pc:spChg>
        <pc:spChg chg="del">
          <ac:chgData name="Roychoudhury, Kunal" userId="S::kunal.roychoudhury@capgemini.com::6b900c39-03fb-43dc-94a0-b98ddfbf6819" providerId="AD" clId="Web-{8922FF55-729E-4D4A-A2DE-8B05A88FBFD7}" dt="2019-09-07T08:30:45.589" v="45"/>
          <ac:spMkLst>
            <pc:docMk/>
            <pc:sldMk cId="3333832486" sldId="314"/>
            <ac:spMk id="3" creationId="{F4596C29-DF68-4B7A-95AC-DDFBD344E866}"/>
          </ac:spMkLst>
        </pc:spChg>
        <pc:picChg chg="add mod">
          <ac:chgData name="Roychoudhury, Kunal" userId="S::kunal.roychoudhury@capgemini.com::6b900c39-03fb-43dc-94a0-b98ddfbf6819" providerId="AD" clId="Web-{8922FF55-729E-4D4A-A2DE-8B05A88FBFD7}" dt="2019-09-07T08:31:10.854" v="51" actId="1076"/>
          <ac:picMkLst>
            <pc:docMk/>
            <pc:sldMk cId="3333832486" sldId="314"/>
            <ac:picMk id="5" creationId="{A58B8B7D-3A31-478A-B0A3-418246CC9C68}"/>
          </ac:picMkLst>
        </pc:picChg>
      </pc:sldChg>
      <pc:sldChg chg="addSp delSp modSp new">
        <pc:chgData name="Roychoudhury, Kunal" userId="S::kunal.roychoudhury@capgemini.com::6b900c39-03fb-43dc-94a0-b98ddfbf6819" providerId="AD" clId="Web-{8922FF55-729E-4D4A-A2DE-8B05A88FBFD7}" dt="2019-09-07T08:32:36.487" v="69" actId="1076"/>
        <pc:sldMkLst>
          <pc:docMk/>
          <pc:sldMk cId="2014030180" sldId="315"/>
        </pc:sldMkLst>
        <pc:spChg chg="del">
          <ac:chgData name="Roychoudhury, Kunal" userId="S::kunal.roychoudhury@capgemini.com::6b900c39-03fb-43dc-94a0-b98ddfbf6819" providerId="AD" clId="Web-{8922FF55-729E-4D4A-A2DE-8B05A88FBFD7}" dt="2019-09-07T08:31:43.172" v="54"/>
          <ac:spMkLst>
            <pc:docMk/>
            <pc:sldMk cId="2014030180" sldId="315"/>
            <ac:spMk id="2" creationId="{6F6DF4F9-E1C7-4E1E-A086-7919BCC17DAF}"/>
          </ac:spMkLst>
        </pc:spChg>
        <pc:spChg chg="del">
          <ac:chgData name="Roychoudhury, Kunal" userId="S::kunal.roychoudhury@capgemini.com::6b900c39-03fb-43dc-94a0-b98ddfbf6819" providerId="AD" clId="Web-{8922FF55-729E-4D4A-A2DE-8B05A88FBFD7}" dt="2019-09-07T08:32:04.924" v="63"/>
          <ac:spMkLst>
            <pc:docMk/>
            <pc:sldMk cId="2014030180" sldId="315"/>
            <ac:spMk id="3" creationId="{FA735BDD-386C-494D-A2F2-0ED21326F982}"/>
          </ac:spMkLst>
        </pc:spChg>
        <pc:spChg chg="add mod">
          <ac:chgData name="Roychoudhury, Kunal" userId="S::kunal.roychoudhury@capgemini.com::6b900c39-03fb-43dc-94a0-b98ddfbf6819" providerId="AD" clId="Web-{8922FF55-729E-4D4A-A2DE-8B05A88FBFD7}" dt="2019-09-07T08:32:02.627" v="60" actId="20577"/>
          <ac:spMkLst>
            <pc:docMk/>
            <pc:sldMk cId="2014030180" sldId="315"/>
            <ac:spMk id="6" creationId="{665F42BA-654C-4BB6-9046-285F4F755E55}"/>
          </ac:spMkLst>
        </pc:spChg>
        <pc:picChg chg="add mod">
          <ac:chgData name="Roychoudhury, Kunal" userId="S::kunal.roychoudhury@capgemini.com::6b900c39-03fb-43dc-94a0-b98ddfbf6819" providerId="AD" clId="Web-{8922FF55-729E-4D4A-A2DE-8B05A88FBFD7}" dt="2019-09-07T08:32:36.487" v="69" actId="1076"/>
          <ac:picMkLst>
            <pc:docMk/>
            <pc:sldMk cId="2014030180" sldId="315"/>
            <ac:picMk id="7" creationId="{1CA543FF-0B51-424F-BB86-3B18E0602D32}"/>
          </ac:picMkLst>
        </pc:picChg>
      </pc:sldChg>
    </pc:docChg>
  </pc:docChgLst>
  <pc:docChgLst>
    <pc:chgData name="Mazumder, Rintu" userId="S::rintu.mazumder@capgemini.com::dbe9ced4-ce54-4bcb-850b-98c212e0134e" providerId="AD" clId="Web-{1F184A2B-7712-4387-8B5A-E4564A82DDE9}"/>
    <pc:docChg chg="modSld sldOrd">
      <pc:chgData name="Mazumder, Rintu" userId="S::rintu.mazumder@capgemini.com::dbe9ced4-ce54-4bcb-850b-98c212e0134e" providerId="AD" clId="Web-{1F184A2B-7712-4387-8B5A-E4564A82DDE9}" dt="2019-09-09T12:14:21.486" v="17"/>
      <pc:docMkLst>
        <pc:docMk/>
      </pc:docMkLst>
      <pc:sldChg chg="ord">
        <pc:chgData name="Mazumder, Rintu" userId="S::rintu.mazumder@capgemini.com::dbe9ced4-ce54-4bcb-850b-98c212e0134e" providerId="AD" clId="Web-{1F184A2B-7712-4387-8B5A-E4564A82DDE9}" dt="2019-09-09T12:14:21.486" v="17"/>
        <pc:sldMkLst>
          <pc:docMk/>
          <pc:sldMk cId="1931450415" sldId="339"/>
        </pc:sldMkLst>
      </pc:sldChg>
      <pc:sldChg chg="addSp delSp modSp">
        <pc:chgData name="Mazumder, Rintu" userId="S::rintu.mazumder@capgemini.com::dbe9ced4-ce54-4bcb-850b-98c212e0134e" providerId="AD" clId="Web-{1F184A2B-7712-4387-8B5A-E4564A82DDE9}" dt="2019-09-09T12:13:11.624" v="6" actId="14100"/>
        <pc:sldMkLst>
          <pc:docMk/>
          <pc:sldMk cId="3521626431" sldId="341"/>
        </pc:sldMkLst>
        <pc:spChg chg="add del mod">
          <ac:chgData name="Mazumder, Rintu" userId="S::rintu.mazumder@capgemini.com::dbe9ced4-ce54-4bcb-850b-98c212e0134e" providerId="AD" clId="Web-{1F184A2B-7712-4387-8B5A-E4564A82DDE9}" dt="2019-09-09T12:12:54.498" v="3"/>
          <ac:spMkLst>
            <pc:docMk/>
            <pc:sldMk cId="3521626431" sldId="341"/>
            <ac:spMk id="3" creationId="{A0EC1C45-34DA-4583-8C81-24234AAC7817}"/>
          </ac:spMkLst>
        </pc:spChg>
        <pc:spChg chg="mod ord">
          <ac:chgData name="Mazumder, Rintu" userId="S::rintu.mazumder@capgemini.com::dbe9ced4-ce54-4bcb-850b-98c212e0134e" providerId="AD" clId="Web-{1F184A2B-7712-4387-8B5A-E4564A82DDE9}" dt="2019-09-09T12:13:02.405" v="4"/>
          <ac:spMkLst>
            <pc:docMk/>
            <pc:sldMk cId="3521626431" sldId="341"/>
            <ac:spMk id="4" creationId="{5499196C-DAA5-422D-9BC5-CF7000672A92}"/>
          </ac:spMkLst>
        </pc:spChg>
        <pc:spChg chg="add">
          <ac:chgData name="Mazumder, Rintu" userId="S::rintu.mazumder@capgemini.com::dbe9ced4-ce54-4bcb-850b-98c212e0134e" providerId="AD" clId="Web-{1F184A2B-7712-4387-8B5A-E4564A82DDE9}" dt="2019-09-09T12:13:02.405" v="4"/>
          <ac:spMkLst>
            <pc:docMk/>
            <pc:sldMk cId="3521626431" sldId="341"/>
            <ac:spMk id="45" creationId="{084966D2-3C9B-4F47-8231-1DEC33D3BDFE}"/>
          </ac:spMkLst>
        </pc:spChg>
        <pc:grpChg chg="del">
          <ac:chgData name="Mazumder, Rintu" userId="S::rintu.mazumder@capgemini.com::dbe9ced4-ce54-4bcb-850b-98c212e0134e" providerId="AD" clId="Web-{1F184A2B-7712-4387-8B5A-E4564A82DDE9}" dt="2019-09-09T12:13:02.405" v="4"/>
          <ac:grpSpMkLst>
            <pc:docMk/>
            <pc:sldMk cId="3521626431" sldId="341"/>
            <ac:grpSpMk id="10" creationId="{6ADA8EC3-01C5-453C-91A6-D01B9E15BF0B}"/>
          </ac:grpSpMkLst>
        </pc:grpChg>
        <pc:grpChg chg="del">
          <ac:chgData name="Mazumder, Rintu" userId="S::rintu.mazumder@capgemini.com::dbe9ced4-ce54-4bcb-850b-98c212e0134e" providerId="AD" clId="Web-{1F184A2B-7712-4387-8B5A-E4564A82DDE9}" dt="2019-09-09T12:13:02.405" v="4"/>
          <ac:grpSpMkLst>
            <pc:docMk/>
            <pc:sldMk cId="3521626431" sldId="341"/>
            <ac:grpSpMk id="18" creationId="{C2EAC6F4-CC14-4018-8EB7-80E98A20725F}"/>
          </ac:grpSpMkLst>
        </pc:grpChg>
        <pc:grpChg chg="add">
          <ac:chgData name="Mazumder, Rintu" userId="S::rintu.mazumder@capgemini.com::dbe9ced4-ce54-4bcb-850b-98c212e0134e" providerId="AD" clId="Web-{1F184A2B-7712-4387-8B5A-E4564A82DDE9}" dt="2019-09-09T12:13:02.405" v="4"/>
          <ac:grpSpMkLst>
            <pc:docMk/>
            <pc:sldMk cId="3521626431" sldId="341"/>
            <ac:grpSpMk id="29" creationId="{089D35B1-0ED5-4358-8CAE-A9E49412AAA1}"/>
          </ac:grpSpMkLst>
        </pc:grpChg>
        <pc:grpChg chg="add">
          <ac:chgData name="Mazumder, Rintu" userId="S::rintu.mazumder@capgemini.com::dbe9ced4-ce54-4bcb-850b-98c212e0134e" providerId="AD" clId="Web-{1F184A2B-7712-4387-8B5A-E4564A82DDE9}" dt="2019-09-09T12:13:02.405" v="4"/>
          <ac:grpSpMkLst>
            <pc:docMk/>
            <pc:sldMk cId="3521626431" sldId="341"/>
            <ac:grpSpMk id="37" creationId="{DD65B30C-427F-449E-B039-E288E85D8AFA}"/>
          </ac:grpSpMkLst>
        </pc:grpChg>
        <pc:picChg chg="del mod">
          <ac:chgData name="Mazumder, Rintu" userId="S::rintu.mazumder@capgemini.com::dbe9ced4-ce54-4bcb-850b-98c212e0134e" providerId="AD" clId="Web-{1F184A2B-7712-4387-8B5A-E4564A82DDE9}" dt="2019-09-09T12:12:47.467" v="2"/>
          <ac:picMkLst>
            <pc:docMk/>
            <pc:sldMk cId="3521626431" sldId="341"/>
            <ac:picMk id="5" creationId="{9C6A6D13-15CE-49B6-8D3F-0E6E5131715A}"/>
          </ac:picMkLst>
        </pc:picChg>
        <pc:picChg chg="add mod ord">
          <ac:chgData name="Mazumder, Rintu" userId="S::rintu.mazumder@capgemini.com::dbe9ced4-ce54-4bcb-850b-98c212e0134e" providerId="AD" clId="Web-{1F184A2B-7712-4387-8B5A-E4564A82DDE9}" dt="2019-09-09T12:13:11.624" v="6" actId="14100"/>
          <ac:picMkLst>
            <pc:docMk/>
            <pc:sldMk cId="3521626431" sldId="341"/>
            <ac:picMk id="6" creationId="{36923258-047F-4F38-81D4-0718EC6156A3}"/>
          </ac:picMkLst>
        </pc:picChg>
      </pc:sldChg>
      <pc:sldChg chg="addSp delSp modSp mod setBg">
        <pc:chgData name="Mazumder, Rintu" userId="S::rintu.mazumder@capgemini.com::dbe9ced4-ce54-4bcb-850b-98c212e0134e" providerId="AD" clId="Web-{1F184A2B-7712-4387-8B5A-E4564A82DDE9}" dt="2019-09-09T12:13:38.390" v="11" actId="14100"/>
        <pc:sldMkLst>
          <pc:docMk/>
          <pc:sldMk cId="1010856174" sldId="342"/>
        </pc:sldMkLst>
        <pc:spChg chg="del">
          <ac:chgData name="Mazumder, Rintu" userId="S::rintu.mazumder@capgemini.com::dbe9ced4-ce54-4bcb-850b-98c212e0134e" providerId="AD" clId="Web-{1F184A2B-7712-4387-8B5A-E4564A82DDE9}" dt="2019-09-09T12:13:25.046" v="8"/>
          <ac:spMkLst>
            <pc:docMk/>
            <pc:sldMk cId="1010856174" sldId="342"/>
            <ac:spMk id="2" creationId="{C9C69ED3-A176-4C7B-9B4F-816F2F25421A}"/>
          </ac:spMkLst>
        </pc:spChg>
        <pc:spChg chg="del">
          <ac:chgData name="Mazumder, Rintu" userId="S::rintu.mazumder@capgemini.com::dbe9ced4-ce54-4bcb-850b-98c212e0134e" providerId="AD" clId="Web-{1F184A2B-7712-4387-8B5A-E4564A82DDE9}" dt="2019-09-09T12:13:21.234" v="7"/>
          <ac:spMkLst>
            <pc:docMk/>
            <pc:sldMk cId="1010856174" sldId="342"/>
            <ac:spMk id="3" creationId="{7FD823E5-A301-4B1B-9690-E82659F2891C}"/>
          </ac:spMkLst>
        </pc:spChg>
        <pc:spChg chg="mod">
          <ac:chgData name="Mazumder, Rintu" userId="S::rintu.mazumder@capgemini.com::dbe9ced4-ce54-4bcb-850b-98c212e0134e" providerId="AD" clId="Web-{1F184A2B-7712-4387-8B5A-E4564A82DDE9}" dt="2019-09-09T12:13:25.046" v="8"/>
          <ac:spMkLst>
            <pc:docMk/>
            <pc:sldMk cId="1010856174" sldId="342"/>
            <ac:spMk id="4" creationId="{5C7DC719-3B54-475D-8A27-7BAFA92DEB6D}"/>
          </ac:spMkLst>
        </pc:spChg>
        <pc:spChg chg="add">
          <ac:chgData name="Mazumder, Rintu" userId="S::rintu.mazumder@capgemini.com::dbe9ced4-ce54-4bcb-850b-98c212e0134e" providerId="AD" clId="Web-{1F184A2B-7712-4387-8B5A-E4564A82DDE9}" dt="2019-09-09T12:13:25.046" v="8"/>
          <ac:spMkLst>
            <pc:docMk/>
            <pc:sldMk cId="1010856174" sldId="342"/>
            <ac:spMk id="26" creationId="{084966D2-3C9B-4F47-8231-1DEC33D3BDFE}"/>
          </ac:spMkLst>
        </pc:spChg>
        <pc:grpChg chg="add">
          <ac:chgData name="Mazumder, Rintu" userId="S::rintu.mazumder@capgemini.com::dbe9ced4-ce54-4bcb-850b-98c212e0134e" providerId="AD" clId="Web-{1F184A2B-7712-4387-8B5A-E4564A82DDE9}" dt="2019-09-09T12:13:25.046" v="8"/>
          <ac:grpSpMkLst>
            <pc:docMk/>
            <pc:sldMk cId="1010856174" sldId="342"/>
            <ac:grpSpMk id="10" creationId="{089D35B1-0ED5-4358-8CAE-A9E49412AAA1}"/>
          </ac:grpSpMkLst>
        </pc:grpChg>
        <pc:grpChg chg="add">
          <ac:chgData name="Mazumder, Rintu" userId="S::rintu.mazumder@capgemini.com::dbe9ced4-ce54-4bcb-850b-98c212e0134e" providerId="AD" clId="Web-{1F184A2B-7712-4387-8B5A-E4564A82DDE9}" dt="2019-09-09T12:13:25.046" v="8"/>
          <ac:grpSpMkLst>
            <pc:docMk/>
            <pc:sldMk cId="1010856174" sldId="342"/>
            <ac:grpSpMk id="18" creationId="{DD65B30C-427F-449E-B039-E288E85D8AFA}"/>
          </ac:grpSpMkLst>
        </pc:grpChg>
        <pc:picChg chg="add mod ord">
          <ac:chgData name="Mazumder, Rintu" userId="S::rintu.mazumder@capgemini.com::dbe9ced4-ce54-4bcb-850b-98c212e0134e" providerId="AD" clId="Web-{1F184A2B-7712-4387-8B5A-E4564A82DDE9}" dt="2019-09-09T12:13:38.390" v="11" actId="14100"/>
          <ac:picMkLst>
            <pc:docMk/>
            <pc:sldMk cId="1010856174" sldId="342"/>
            <ac:picMk id="5" creationId="{9CD9A6CC-7449-4FBA-A51F-AA1D2F4ACED7}"/>
          </ac:picMkLst>
        </pc:picChg>
      </pc:sldChg>
      <pc:sldChg chg="addSp delSp modSp mod setBg">
        <pc:chgData name="Mazumder, Rintu" userId="S::rintu.mazumder@capgemini.com::dbe9ced4-ce54-4bcb-850b-98c212e0134e" providerId="AD" clId="Web-{1F184A2B-7712-4387-8B5A-E4564A82DDE9}" dt="2019-09-09T12:14:07.501" v="16" actId="14100"/>
        <pc:sldMkLst>
          <pc:docMk/>
          <pc:sldMk cId="673965862" sldId="343"/>
        </pc:sldMkLst>
        <pc:spChg chg="del">
          <ac:chgData name="Mazumder, Rintu" userId="S::rintu.mazumder@capgemini.com::dbe9ced4-ce54-4bcb-850b-98c212e0134e" providerId="AD" clId="Web-{1F184A2B-7712-4387-8B5A-E4564A82DDE9}" dt="2019-09-09T12:13:56.079" v="13"/>
          <ac:spMkLst>
            <pc:docMk/>
            <pc:sldMk cId="673965862" sldId="343"/>
            <ac:spMk id="2" creationId="{21698A2D-BFC3-4CFE-A17B-F83C5A53DC0C}"/>
          </ac:spMkLst>
        </pc:spChg>
        <pc:spChg chg="del">
          <ac:chgData name="Mazumder, Rintu" userId="S::rintu.mazumder@capgemini.com::dbe9ced4-ce54-4bcb-850b-98c212e0134e" providerId="AD" clId="Web-{1F184A2B-7712-4387-8B5A-E4564A82DDE9}" dt="2019-09-09T12:13:52.516" v="12"/>
          <ac:spMkLst>
            <pc:docMk/>
            <pc:sldMk cId="673965862" sldId="343"/>
            <ac:spMk id="3" creationId="{67F790DB-2A7E-46CC-A0D7-2E8794CA04A4}"/>
          </ac:spMkLst>
        </pc:spChg>
        <pc:spChg chg="mod">
          <ac:chgData name="Mazumder, Rintu" userId="S::rintu.mazumder@capgemini.com::dbe9ced4-ce54-4bcb-850b-98c212e0134e" providerId="AD" clId="Web-{1F184A2B-7712-4387-8B5A-E4564A82DDE9}" dt="2019-09-09T12:13:56.079" v="13"/>
          <ac:spMkLst>
            <pc:docMk/>
            <pc:sldMk cId="673965862" sldId="343"/>
            <ac:spMk id="4" creationId="{0490D9BA-9480-49C7-BC12-D855133F4CB2}"/>
          </ac:spMkLst>
        </pc:spChg>
        <pc:spChg chg="add">
          <ac:chgData name="Mazumder, Rintu" userId="S::rintu.mazumder@capgemini.com::dbe9ced4-ce54-4bcb-850b-98c212e0134e" providerId="AD" clId="Web-{1F184A2B-7712-4387-8B5A-E4564A82DDE9}" dt="2019-09-09T12:13:56.079" v="13"/>
          <ac:spMkLst>
            <pc:docMk/>
            <pc:sldMk cId="673965862" sldId="343"/>
            <ac:spMk id="26" creationId="{084966D2-3C9B-4F47-8231-1DEC33D3BDFE}"/>
          </ac:spMkLst>
        </pc:spChg>
        <pc:grpChg chg="add">
          <ac:chgData name="Mazumder, Rintu" userId="S::rintu.mazumder@capgemini.com::dbe9ced4-ce54-4bcb-850b-98c212e0134e" providerId="AD" clId="Web-{1F184A2B-7712-4387-8B5A-E4564A82DDE9}" dt="2019-09-09T12:13:56.079" v="13"/>
          <ac:grpSpMkLst>
            <pc:docMk/>
            <pc:sldMk cId="673965862" sldId="343"/>
            <ac:grpSpMk id="10" creationId="{089D35B1-0ED5-4358-8CAE-A9E49412AAA1}"/>
          </ac:grpSpMkLst>
        </pc:grpChg>
        <pc:grpChg chg="add">
          <ac:chgData name="Mazumder, Rintu" userId="S::rintu.mazumder@capgemini.com::dbe9ced4-ce54-4bcb-850b-98c212e0134e" providerId="AD" clId="Web-{1F184A2B-7712-4387-8B5A-E4564A82DDE9}" dt="2019-09-09T12:13:56.079" v="13"/>
          <ac:grpSpMkLst>
            <pc:docMk/>
            <pc:sldMk cId="673965862" sldId="343"/>
            <ac:grpSpMk id="18" creationId="{DD65B30C-427F-449E-B039-E288E85D8AFA}"/>
          </ac:grpSpMkLst>
        </pc:grpChg>
        <pc:picChg chg="add mod ord">
          <ac:chgData name="Mazumder, Rintu" userId="S::rintu.mazumder@capgemini.com::dbe9ced4-ce54-4bcb-850b-98c212e0134e" providerId="AD" clId="Web-{1F184A2B-7712-4387-8B5A-E4564A82DDE9}" dt="2019-09-09T12:14:07.501" v="16" actId="14100"/>
          <ac:picMkLst>
            <pc:docMk/>
            <pc:sldMk cId="673965862" sldId="343"/>
            <ac:picMk id="5" creationId="{CA2E3A4A-559C-4722-9CA2-22A752A9DF68}"/>
          </ac:picMkLst>
        </pc:picChg>
      </pc:sldChg>
    </pc:docChg>
  </pc:docChgLst>
  <pc:docChgLst>
    <pc:chgData name="Roychoudhury, Kunal" userId="S::kunal.roychoudhury@capgemini.com::6b900c39-03fb-43dc-94a0-b98ddfbf6819" providerId="AD" clId="Web-{90808DDD-1E0E-47F7-8B92-27A046CEB299}"/>
    <pc:docChg chg="addSld modSld">
      <pc:chgData name="Roychoudhury, Kunal" userId="S::kunal.roychoudhury@capgemini.com::6b900c39-03fb-43dc-94a0-b98ddfbf6819" providerId="AD" clId="Web-{90808DDD-1E0E-47F7-8B92-27A046CEB299}" dt="2019-09-09T12:07:01.053" v="273" actId="1076"/>
      <pc:docMkLst>
        <pc:docMk/>
      </pc:docMkLst>
      <pc:sldChg chg="addSp delSp modSp">
        <pc:chgData name="Roychoudhury, Kunal" userId="S::kunal.roychoudhury@capgemini.com::6b900c39-03fb-43dc-94a0-b98ddfbf6819" providerId="AD" clId="Web-{90808DDD-1E0E-47F7-8B92-27A046CEB299}" dt="2019-09-09T11:53:31.729" v="5" actId="1076"/>
        <pc:sldMkLst>
          <pc:docMk/>
          <pc:sldMk cId="696415862" sldId="296"/>
        </pc:sldMkLst>
        <pc:picChg chg="add mod">
          <ac:chgData name="Roychoudhury, Kunal" userId="S::kunal.roychoudhury@capgemini.com::6b900c39-03fb-43dc-94a0-b98ddfbf6819" providerId="AD" clId="Web-{90808DDD-1E0E-47F7-8B92-27A046CEB299}" dt="2019-09-09T11:53:31.729" v="5" actId="1076"/>
          <ac:picMkLst>
            <pc:docMk/>
            <pc:sldMk cId="696415862" sldId="296"/>
            <ac:picMk id="3" creationId="{F5D940C8-D55C-4D4F-BB20-140C789E3C5E}"/>
          </ac:picMkLst>
        </pc:picChg>
        <pc:picChg chg="del">
          <ac:chgData name="Roychoudhury, Kunal" userId="S::kunal.roychoudhury@capgemini.com::6b900c39-03fb-43dc-94a0-b98ddfbf6819" providerId="AD" clId="Web-{90808DDD-1E0E-47F7-8B92-27A046CEB299}" dt="2019-09-09T11:53:03.181" v="0"/>
          <ac:picMkLst>
            <pc:docMk/>
            <pc:sldMk cId="696415862" sldId="296"/>
            <ac:picMk id="4" creationId="{3FC49E34-0312-4FD0-9D71-AE0C7973CF9B}"/>
          </ac:picMkLst>
        </pc:picChg>
      </pc:sldChg>
      <pc:sldChg chg="addSp delSp modSp">
        <pc:chgData name="Roychoudhury, Kunal" userId="S::kunal.roychoudhury@capgemini.com::6b900c39-03fb-43dc-94a0-b98ddfbf6819" providerId="AD" clId="Web-{90808DDD-1E0E-47F7-8B92-27A046CEB299}" dt="2019-09-09T11:55:49.124" v="77" actId="20577"/>
        <pc:sldMkLst>
          <pc:docMk/>
          <pc:sldMk cId="3333832486" sldId="314"/>
        </pc:sldMkLst>
        <pc:spChg chg="mod">
          <ac:chgData name="Roychoudhury, Kunal" userId="S::kunal.roychoudhury@capgemini.com::6b900c39-03fb-43dc-94a0-b98ddfbf6819" providerId="AD" clId="Web-{90808DDD-1E0E-47F7-8B92-27A046CEB299}" dt="2019-09-09T11:55:49.124" v="77" actId="20577"/>
          <ac:spMkLst>
            <pc:docMk/>
            <pc:sldMk cId="3333832486" sldId="314"/>
            <ac:spMk id="2" creationId="{297345B0-663D-4590-BFA9-7BAD00D58F51}"/>
          </ac:spMkLst>
        </pc:spChg>
        <pc:picChg chg="add mod">
          <ac:chgData name="Roychoudhury, Kunal" userId="S::kunal.roychoudhury@capgemini.com::6b900c39-03fb-43dc-94a0-b98ddfbf6819" providerId="AD" clId="Web-{90808DDD-1E0E-47F7-8B92-27A046CEB299}" dt="2019-09-09T11:54:59.951" v="37" actId="1076"/>
          <ac:picMkLst>
            <pc:docMk/>
            <pc:sldMk cId="3333832486" sldId="314"/>
            <ac:picMk id="3" creationId="{D226327A-AAC5-4A9B-A54D-159452EA5799}"/>
          </ac:picMkLst>
        </pc:picChg>
        <pc:picChg chg="del">
          <ac:chgData name="Roychoudhury, Kunal" userId="S::kunal.roychoudhury@capgemini.com::6b900c39-03fb-43dc-94a0-b98ddfbf6819" providerId="AD" clId="Web-{90808DDD-1E0E-47F7-8B92-27A046CEB299}" dt="2019-09-09T11:54:38.106" v="32"/>
          <ac:picMkLst>
            <pc:docMk/>
            <pc:sldMk cId="3333832486" sldId="314"/>
            <ac:picMk id="5" creationId="{A58B8B7D-3A31-478A-B0A3-418246CC9C68}"/>
          </ac:picMkLst>
        </pc:picChg>
      </pc:sldChg>
      <pc:sldChg chg="addSp delSp modSp">
        <pc:chgData name="Roychoudhury, Kunal" userId="S::kunal.roychoudhury@capgemini.com::6b900c39-03fb-43dc-94a0-b98ddfbf6819" providerId="AD" clId="Web-{90808DDD-1E0E-47F7-8B92-27A046CEB299}" dt="2019-09-09T12:01:47.871" v="83" actId="1076"/>
        <pc:sldMkLst>
          <pc:docMk/>
          <pc:sldMk cId="2014030180" sldId="315"/>
        </pc:sldMkLst>
        <pc:spChg chg="mod">
          <ac:chgData name="Roychoudhury, Kunal" userId="S::kunal.roychoudhury@capgemini.com::6b900c39-03fb-43dc-94a0-b98ddfbf6819" providerId="AD" clId="Web-{90808DDD-1E0E-47F7-8B92-27A046CEB299}" dt="2019-09-09T11:55:45.890" v="70" actId="20577"/>
          <ac:spMkLst>
            <pc:docMk/>
            <pc:sldMk cId="2014030180" sldId="315"/>
            <ac:spMk id="6" creationId="{665F42BA-654C-4BB6-9046-285F4F755E55}"/>
          </ac:spMkLst>
        </pc:spChg>
        <pc:picChg chg="add mod">
          <ac:chgData name="Roychoudhury, Kunal" userId="S::kunal.roychoudhury@capgemini.com::6b900c39-03fb-43dc-94a0-b98ddfbf6819" providerId="AD" clId="Web-{90808DDD-1E0E-47F7-8B92-27A046CEB299}" dt="2019-09-09T12:01:47.871" v="83" actId="1076"/>
          <ac:picMkLst>
            <pc:docMk/>
            <pc:sldMk cId="2014030180" sldId="315"/>
            <ac:picMk id="2" creationId="{55E7F8CE-FF3E-4C8D-8A7C-19BCC90B1533}"/>
          </ac:picMkLst>
        </pc:picChg>
        <pc:picChg chg="del">
          <ac:chgData name="Roychoudhury, Kunal" userId="S::kunal.roychoudhury@capgemini.com::6b900c39-03fb-43dc-94a0-b98ddfbf6819" providerId="AD" clId="Web-{90808DDD-1E0E-47F7-8B92-27A046CEB299}" dt="2019-09-09T11:55:52.515" v="79"/>
          <ac:picMkLst>
            <pc:docMk/>
            <pc:sldMk cId="2014030180" sldId="315"/>
            <ac:picMk id="7" creationId="{1CA543FF-0B51-424F-BB86-3B18E0602D32}"/>
          </ac:picMkLst>
        </pc:picChg>
      </pc:sldChg>
      <pc:sldChg chg="addSp delSp modSp new">
        <pc:chgData name="Roychoudhury, Kunal" userId="S::kunal.roychoudhury@capgemini.com::6b900c39-03fb-43dc-94a0-b98ddfbf6819" providerId="AD" clId="Web-{90808DDD-1E0E-47F7-8B92-27A046CEB299}" dt="2019-09-09T12:02:51.280" v="106" actId="1076"/>
        <pc:sldMkLst>
          <pc:docMk/>
          <pc:sldMk cId="2867560902" sldId="333"/>
        </pc:sldMkLst>
        <pc:spChg chg="mod">
          <ac:chgData name="Roychoudhury, Kunal" userId="S::kunal.roychoudhury@capgemini.com::6b900c39-03fb-43dc-94a0-b98ddfbf6819" providerId="AD" clId="Web-{90808DDD-1E0E-47F7-8B92-27A046CEB299}" dt="2019-09-09T12:02:35.060" v="98" actId="20577"/>
          <ac:spMkLst>
            <pc:docMk/>
            <pc:sldMk cId="2867560902" sldId="333"/>
            <ac:spMk id="2" creationId="{6577EFD4-93B0-4FC7-B489-D1C71B21677F}"/>
          </ac:spMkLst>
        </pc:spChg>
        <pc:spChg chg="del">
          <ac:chgData name="Roychoudhury, Kunal" userId="S::kunal.roychoudhury@capgemini.com::6b900c39-03fb-43dc-94a0-b98ddfbf6819" providerId="AD" clId="Web-{90808DDD-1E0E-47F7-8B92-27A046CEB299}" dt="2019-09-09T12:02:11.215" v="92"/>
          <ac:spMkLst>
            <pc:docMk/>
            <pc:sldMk cId="2867560902" sldId="333"/>
            <ac:spMk id="3" creationId="{A40FE6A1-AC49-4EFD-B0B7-C289B51BCD18}"/>
          </ac:spMkLst>
        </pc:spChg>
        <pc:picChg chg="add mod">
          <ac:chgData name="Roychoudhury, Kunal" userId="S::kunal.roychoudhury@capgemini.com::6b900c39-03fb-43dc-94a0-b98ddfbf6819" providerId="AD" clId="Web-{90808DDD-1E0E-47F7-8B92-27A046CEB299}" dt="2019-09-09T12:02:51.280" v="106" actId="1076"/>
          <ac:picMkLst>
            <pc:docMk/>
            <pc:sldMk cId="2867560902" sldId="333"/>
            <ac:picMk id="5" creationId="{B6F5CF82-CC42-4B8A-9040-B1229843B069}"/>
          </ac:picMkLst>
        </pc:picChg>
      </pc:sldChg>
      <pc:sldChg chg="delSp modSp new">
        <pc:chgData name="Roychoudhury, Kunal" userId="S::kunal.roychoudhury@capgemini.com::6b900c39-03fb-43dc-94a0-b98ddfbf6819" providerId="AD" clId="Web-{90808DDD-1E0E-47F7-8B92-27A046CEB299}" dt="2019-09-09T12:06:17.302" v="261" actId="1076"/>
        <pc:sldMkLst>
          <pc:docMk/>
          <pc:sldMk cId="1375555294" sldId="334"/>
        </pc:sldMkLst>
        <pc:spChg chg="mod">
          <ac:chgData name="Roychoudhury, Kunal" userId="S::kunal.roychoudhury@capgemini.com::6b900c39-03fb-43dc-94a0-b98ddfbf6819" providerId="AD" clId="Web-{90808DDD-1E0E-47F7-8B92-27A046CEB299}" dt="2019-09-09T12:06:17.302" v="261" actId="1076"/>
          <ac:spMkLst>
            <pc:docMk/>
            <pc:sldMk cId="1375555294" sldId="334"/>
            <ac:spMk id="2" creationId="{42E1997C-3222-4155-9F93-75500B69AD5B}"/>
          </ac:spMkLst>
        </pc:spChg>
        <pc:spChg chg="del">
          <ac:chgData name="Roychoudhury, Kunal" userId="S::kunal.roychoudhury@capgemini.com::6b900c39-03fb-43dc-94a0-b98ddfbf6819" providerId="AD" clId="Web-{90808DDD-1E0E-47F7-8B92-27A046CEB299}" dt="2019-09-09T12:03:47.922" v="189"/>
          <ac:spMkLst>
            <pc:docMk/>
            <pc:sldMk cId="1375555294" sldId="334"/>
            <ac:spMk id="3" creationId="{F2489A5E-C79D-47A8-BF93-17BEFC92F075}"/>
          </ac:spMkLst>
        </pc:spChg>
      </pc:sldChg>
      <pc:sldChg chg="addSp delSp modSp new">
        <pc:chgData name="Roychoudhury, Kunal" userId="S::kunal.roychoudhury@capgemini.com::6b900c39-03fb-43dc-94a0-b98ddfbf6819" providerId="AD" clId="Web-{90808DDD-1E0E-47F7-8B92-27A046CEB299}" dt="2019-09-09T12:06:07.598" v="260" actId="1076"/>
        <pc:sldMkLst>
          <pc:docMk/>
          <pc:sldMk cId="4111036388" sldId="335"/>
        </pc:sldMkLst>
        <pc:spChg chg="del">
          <ac:chgData name="Roychoudhury, Kunal" userId="S::kunal.roychoudhury@capgemini.com::6b900c39-03fb-43dc-94a0-b98ddfbf6819" providerId="AD" clId="Web-{90808DDD-1E0E-47F7-8B92-27A046CEB299}" dt="2019-09-09T12:04:07.828" v="192"/>
          <ac:spMkLst>
            <pc:docMk/>
            <pc:sldMk cId="4111036388" sldId="335"/>
            <ac:spMk id="2" creationId="{35F8D800-2BAF-4410-8D63-1AA32DCCD280}"/>
          </ac:spMkLst>
        </pc:spChg>
        <pc:spChg chg="del">
          <ac:chgData name="Roychoudhury, Kunal" userId="S::kunal.roychoudhury@capgemini.com::6b900c39-03fb-43dc-94a0-b98ddfbf6819" providerId="AD" clId="Web-{90808DDD-1E0E-47F7-8B92-27A046CEB299}" dt="2019-09-09T12:04:11.016" v="193"/>
          <ac:spMkLst>
            <pc:docMk/>
            <pc:sldMk cId="4111036388" sldId="335"/>
            <ac:spMk id="3" creationId="{FDE27938-4F86-44C6-9DDC-4462174FB56B}"/>
          </ac:spMkLst>
        </pc:spChg>
        <pc:spChg chg="add mod">
          <ac:chgData name="Roychoudhury, Kunal" userId="S::kunal.roychoudhury@capgemini.com::6b900c39-03fb-43dc-94a0-b98ddfbf6819" providerId="AD" clId="Web-{90808DDD-1E0E-47F7-8B92-27A046CEB299}" dt="2019-09-09T12:05:35.740" v="255" actId="1076"/>
          <ac:spMkLst>
            <pc:docMk/>
            <pc:sldMk cId="4111036388" sldId="335"/>
            <ac:spMk id="6" creationId="{1DAE6555-22F1-4780-AC22-E3C1C052401D}"/>
          </ac:spMkLst>
        </pc:spChg>
        <pc:picChg chg="add mod">
          <ac:chgData name="Roychoudhury, Kunal" userId="S::kunal.roychoudhury@capgemini.com::6b900c39-03fb-43dc-94a0-b98ddfbf6819" providerId="AD" clId="Web-{90808DDD-1E0E-47F7-8B92-27A046CEB299}" dt="2019-09-09T12:06:07.598" v="260" actId="1076"/>
          <ac:picMkLst>
            <pc:docMk/>
            <pc:sldMk cId="4111036388" sldId="335"/>
            <ac:picMk id="7" creationId="{D371F2AF-3413-4BE4-971C-B29D463BF8F5}"/>
          </ac:picMkLst>
        </pc:picChg>
      </pc:sldChg>
      <pc:sldChg chg="addSp delSp modSp new">
        <pc:chgData name="Roychoudhury, Kunal" userId="S::kunal.roychoudhury@capgemini.com::6b900c39-03fb-43dc-94a0-b98ddfbf6819" providerId="AD" clId="Web-{90808DDD-1E0E-47F7-8B92-27A046CEB299}" dt="2019-09-09T12:05:27.144" v="254" actId="1076"/>
        <pc:sldMkLst>
          <pc:docMk/>
          <pc:sldMk cId="453170225" sldId="336"/>
        </pc:sldMkLst>
        <pc:spChg chg="del">
          <ac:chgData name="Roychoudhury, Kunal" userId="S::kunal.roychoudhury@capgemini.com::6b900c39-03fb-43dc-94a0-b98ddfbf6819" providerId="AD" clId="Web-{90808DDD-1E0E-47F7-8B92-27A046CEB299}" dt="2019-09-09T12:04:25.142" v="202"/>
          <ac:spMkLst>
            <pc:docMk/>
            <pc:sldMk cId="453170225" sldId="336"/>
            <ac:spMk id="2" creationId="{3F93D101-D53A-42D8-8892-2C0AD9AE665A}"/>
          </ac:spMkLst>
        </pc:spChg>
        <pc:spChg chg="del">
          <ac:chgData name="Roychoudhury, Kunal" userId="S::kunal.roychoudhury@capgemini.com::6b900c39-03fb-43dc-94a0-b98ddfbf6819" providerId="AD" clId="Web-{90808DDD-1E0E-47F7-8B92-27A046CEB299}" dt="2019-09-09T12:04:32.829" v="204"/>
          <ac:spMkLst>
            <pc:docMk/>
            <pc:sldMk cId="453170225" sldId="336"/>
            <ac:spMk id="3" creationId="{C3C822FE-A3D1-49F7-BCC6-105393A8FEFB}"/>
          </ac:spMkLst>
        </pc:spChg>
        <pc:spChg chg="add mod">
          <ac:chgData name="Roychoudhury, Kunal" userId="S::kunal.roychoudhury@capgemini.com::6b900c39-03fb-43dc-94a0-b98ddfbf6819" providerId="AD" clId="Web-{90808DDD-1E0E-47F7-8B92-27A046CEB299}" dt="2019-09-09T12:05:19.956" v="251" actId="1076"/>
          <ac:spMkLst>
            <pc:docMk/>
            <pc:sldMk cId="453170225" sldId="336"/>
            <ac:spMk id="6" creationId="{841437AC-07C5-4EAB-9B49-37FE2C072451}"/>
          </ac:spMkLst>
        </pc:spChg>
        <pc:picChg chg="add mod">
          <ac:chgData name="Roychoudhury, Kunal" userId="S::kunal.roychoudhury@capgemini.com::6b900c39-03fb-43dc-94a0-b98ddfbf6819" providerId="AD" clId="Web-{90808DDD-1E0E-47F7-8B92-27A046CEB299}" dt="2019-09-09T12:05:27.144" v="254" actId="1076"/>
          <ac:picMkLst>
            <pc:docMk/>
            <pc:sldMk cId="453170225" sldId="336"/>
            <ac:picMk id="7" creationId="{8E48E6BA-67C7-45A2-BA8B-7E6B6791E665}"/>
          </ac:picMkLst>
        </pc:picChg>
      </pc:sldChg>
      <pc:sldChg chg="addSp delSp modSp new">
        <pc:chgData name="Roychoudhury, Kunal" userId="S::kunal.roychoudhury@capgemini.com::6b900c39-03fb-43dc-94a0-b98ddfbf6819" providerId="AD" clId="Web-{90808DDD-1E0E-47F7-8B92-27A046CEB299}" dt="2019-09-09T12:07:01.053" v="273" actId="1076"/>
        <pc:sldMkLst>
          <pc:docMk/>
          <pc:sldMk cId="2387367439" sldId="340"/>
        </pc:sldMkLst>
        <pc:spChg chg="del">
          <ac:chgData name="Roychoudhury, Kunal" userId="S::kunal.roychoudhury@capgemini.com::6b900c39-03fb-43dc-94a0-b98ddfbf6819" providerId="AD" clId="Web-{90808DDD-1E0E-47F7-8B92-27A046CEB299}" dt="2019-09-09T12:06:29.788" v="263"/>
          <ac:spMkLst>
            <pc:docMk/>
            <pc:sldMk cId="2387367439" sldId="340"/>
            <ac:spMk id="2" creationId="{2A2432AC-DCCF-4ECF-9958-13E7AD0AC0C7}"/>
          </ac:spMkLst>
        </pc:spChg>
        <pc:spChg chg="del">
          <ac:chgData name="Roychoudhury, Kunal" userId="S::kunal.roychoudhury@capgemini.com::6b900c39-03fb-43dc-94a0-b98ddfbf6819" providerId="AD" clId="Web-{90808DDD-1E0E-47F7-8B92-27A046CEB299}" dt="2019-09-09T12:06:29.943" v="264"/>
          <ac:spMkLst>
            <pc:docMk/>
            <pc:sldMk cId="2387367439" sldId="340"/>
            <ac:spMk id="3" creationId="{53F6CAE7-4965-41A9-BDB3-E1C984C8F6D6}"/>
          </ac:spMkLst>
        </pc:spChg>
        <pc:spChg chg="add mod">
          <ac:chgData name="Roychoudhury, Kunal" userId="S::kunal.roychoudhury@capgemini.com::6b900c39-03fb-43dc-94a0-b98ddfbf6819" providerId="AD" clId="Web-{90808DDD-1E0E-47F7-8B92-27A046CEB299}" dt="2019-09-09T12:06:37.662" v="266" actId="20577"/>
          <ac:spMkLst>
            <pc:docMk/>
            <pc:sldMk cId="2387367439" sldId="340"/>
            <ac:spMk id="6" creationId="{58E0574D-D6E8-4E31-BE15-4CCF5EE77587}"/>
          </ac:spMkLst>
        </pc:spChg>
        <pc:picChg chg="add mod">
          <ac:chgData name="Roychoudhury, Kunal" userId="S::kunal.roychoudhury@capgemini.com::6b900c39-03fb-43dc-94a0-b98ddfbf6819" providerId="AD" clId="Web-{90808DDD-1E0E-47F7-8B92-27A046CEB299}" dt="2019-09-09T12:07:01.053" v="273" actId="1076"/>
          <ac:picMkLst>
            <pc:docMk/>
            <pc:sldMk cId="2387367439" sldId="340"/>
            <ac:picMk id="7" creationId="{D173F762-42A4-4EB9-A7FC-5F197CCF3C6C}"/>
          </ac:picMkLst>
        </pc:picChg>
      </pc:sldChg>
    </pc:docChg>
  </pc:docChgLst>
  <pc:docChgLst>
    <pc:chgData name="Kumar, Anshu" userId="S::anshu.f.kumar@capgemini.com::6aa863a3-5ccd-4287-be53-63aea4e17694" providerId="AD" clId="Web-{1713D278-9A7A-49E8-9FA8-3C4C0F9F717D}"/>
    <pc:docChg chg="addSld delSld modSld">
      <pc:chgData name="Kumar, Anshu" userId="S::anshu.f.kumar@capgemini.com::6aa863a3-5ccd-4287-be53-63aea4e17694" providerId="AD" clId="Web-{1713D278-9A7A-49E8-9FA8-3C4C0F9F717D}" dt="2019-09-09T12:56:52.949" v="374" actId="20577"/>
      <pc:docMkLst>
        <pc:docMk/>
      </pc:docMkLst>
      <pc:sldChg chg="modSp">
        <pc:chgData name="Kumar, Anshu" userId="S::anshu.f.kumar@capgemini.com::6aa863a3-5ccd-4287-be53-63aea4e17694" providerId="AD" clId="Web-{1713D278-9A7A-49E8-9FA8-3C4C0F9F717D}" dt="2019-09-09T12:32:12.164" v="5" actId="1076"/>
        <pc:sldMkLst>
          <pc:docMk/>
          <pc:sldMk cId="3602017811" sldId="298"/>
        </pc:sldMkLst>
        <pc:picChg chg="mod">
          <ac:chgData name="Kumar, Anshu" userId="S::anshu.f.kumar@capgemini.com::6aa863a3-5ccd-4287-be53-63aea4e17694" providerId="AD" clId="Web-{1713D278-9A7A-49E8-9FA8-3C4C0F9F717D}" dt="2019-09-09T12:32:12.164" v="5" actId="1076"/>
          <ac:picMkLst>
            <pc:docMk/>
            <pc:sldMk cId="3602017811" sldId="298"/>
            <ac:picMk id="2" creationId="{698FE4C3-D54E-4BCD-BF38-6BCEC22CAC06}"/>
          </ac:picMkLst>
        </pc:picChg>
      </pc:sldChg>
      <pc:sldChg chg="addSp delSp">
        <pc:chgData name="Kumar, Anshu" userId="S::anshu.f.kumar@capgemini.com::6aa863a3-5ccd-4287-be53-63aea4e17694" providerId="AD" clId="Web-{1713D278-9A7A-49E8-9FA8-3C4C0F9F717D}" dt="2019-09-09T12:37:28.771" v="38"/>
        <pc:sldMkLst>
          <pc:docMk/>
          <pc:sldMk cId="3135284658" sldId="332"/>
        </pc:sldMkLst>
        <pc:spChg chg="add del">
          <ac:chgData name="Kumar, Anshu" userId="S::anshu.f.kumar@capgemini.com::6aa863a3-5ccd-4287-be53-63aea4e17694" providerId="AD" clId="Web-{1713D278-9A7A-49E8-9FA8-3C4C0F9F717D}" dt="2019-09-09T12:37:28.771" v="38"/>
          <ac:spMkLst>
            <pc:docMk/>
            <pc:sldMk cId="3135284658" sldId="332"/>
            <ac:spMk id="8" creationId="{6F0ECC4E-943C-4BB7-AC33-F2A6319CAB69}"/>
          </ac:spMkLst>
        </pc:spChg>
      </pc:sldChg>
      <pc:sldChg chg="addSp delSp modSp new">
        <pc:chgData name="Kumar, Anshu" userId="S::anshu.f.kumar@capgemini.com::6aa863a3-5ccd-4287-be53-63aea4e17694" providerId="AD" clId="Web-{1713D278-9A7A-49E8-9FA8-3C4C0F9F717D}" dt="2019-09-09T12:54:19.888" v="339" actId="20577"/>
        <pc:sldMkLst>
          <pc:docMk/>
          <pc:sldMk cId="259688072" sldId="344"/>
        </pc:sldMkLst>
        <pc:spChg chg="del mod">
          <ac:chgData name="Kumar, Anshu" userId="S::anshu.f.kumar@capgemini.com::6aa863a3-5ccd-4287-be53-63aea4e17694" providerId="AD" clId="Web-{1713D278-9A7A-49E8-9FA8-3C4C0F9F717D}" dt="2019-09-09T12:37:20.334" v="36"/>
          <ac:spMkLst>
            <pc:docMk/>
            <pc:sldMk cId="259688072" sldId="344"/>
            <ac:spMk id="2" creationId="{7CADCDA7-1930-4F47-A00F-F20EED567AC4}"/>
          </ac:spMkLst>
        </pc:spChg>
        <pc:spChg chg="del">
          <ac:chgData name="Kumar, Anshu" userId="S::anshu.f.kumar@capgemini.com::6aa863a3-5ccd-4287-be53-63aea4e17694" providerId="AD" clId="Web-{1713D278-9A7A-49E8-9FA8-3C4C0F9F717D}" dt="2019-09-09T12:36:26.084" v="15"/>
          <ac:spMkLst>
            <pc:docMk/>
            <pc:sldMk cId="259688072" sldId="344"/>
            <ac:spMk id="3" creationId="{AF94382E-3A72-4B1A-9552-1C727A87A103}"/>
          </ac:spMkLst>
        </pc:spChg>
        <pc:spChg chg="add del mod">
          <ac:chgData name="Kumar, Anshu" userId="S::anshu.f.kumar@capgemini.com::6aa863a3-5ccd-4287-be53-63aea4e17694" providerId="AD" clId="Web-{1713D278-9A7A-49E8-9FA8-3C4C0F9F717D}" dt="2019-09-09T12:32:39.195" v="10"/>
          <ac:spMkLst>
            <pc:docMk/>
            <pc:sldMk cId="259688072" sldId="344"/>
            <ac:spMk id="5" creationId="{C4B517F4-D6D6-409C-BA92-1C1182C640BA}"/>
          </ac:spMkLst>
        </pc:spChg>
        <pc:spChg chg="add del mod">
          <ac:chgData name="Kumar, Anshu" userId="S::anshu.f.kumar@capgemini.com::6aa863a3-5ccd-4287-be53-63aea4e17694" providerId="AD" clId="Web-{1713D278-9A7A-49E8-9FA8-3C4C0F9F717D}" dt="2019-09-09T12:47:09.923" v="222"/>
          <ac:spMkLst>
            <pc:docMk/>
            <pc:sldMk cId="259688072" sldId="344"/>
            <ac:spMk id="9" creationId="{BF421272-575C-4C4A-BB68-EF256076473F}"/>
          </ac:spMkLst>
        </pc:spChg>
        <pc:spChg chg="add del">
          <ac:chgData name="Kumar, Anshu" userId="S::anshu.f.kumar@capgemini.com::6aa863a3-5ccd-4287-be53-63aea4e17694" providerId="AD" clId="Web-{1713D278-9A7A-49E8-9FA8-3C4C0F9F717D}" dt="2019-09-09T12:37:44.459" v="47"/>
          <ac:spMkLst>
            <pc:docMk/>
            <pc:sldMk cId="259688072" sldId="344"/>
            <ac:spMk id="10" creationId="{EB806460-5F65-48E7-BF8D-D8EE1FF73936}"/>
          </ac:spMkLst>
        </pc:spChg>
        <pc:spChg chg="add mod">
          <ac:chgData name="Kumar, Anshu" userId="S::anshu.f.kumar@capgemini.com::6aa863a3-5ccd-4287-be53-63aea4e17694" providerId="AD" clId="Web-{1713D278-9A7A-49E8-9FA8-3C4C0F9F717D}" dt="2019-09-09T12:37:37.990" v="41" actId="20577"/>
          <ac:spMkLst>
            <pc:docMk/>
            <pc:sldMk cId="259688072" sldId="344"/>
            <ac:spMk id="11" creationId="{EB806460-5F65-48E7-BF8D-D8EE1FF73936}"/>
          </ac:spMkLst>
        </pc:spChg>
        <pc:spChg chg="add del mod">
          <ac:chgData name="Kumar, Anshu" userId="S::anshu.f.kumar@capgemini.com::6aa863a3-5ccd-4287-be53-63aea4e17694" providerId="AD" clId="Web-{1713D278-9A7A-49E8-9FA8-3C4C0F9F717D}" dt="2019-09-09T12:46:14.236" v="206"/>
          <ac:spMkLst>
            <pc:docMk/>
            <pc:sldMk cId="259688072" sldId="344"/>
            <ac:spMk id="13" creationId="{2D65C820-D404-4E4C-9A36-6E208E417586}"/>
          </ac:spMkLst>
        </pc:spChg>
        <pc:spChg chg="add mod">
          <ac:chgData name="Kumar, Anshu" userId="S::anshu.f.kumar@capgemini.com::6aa863a3-5ccd-4287-be53-63aea4e17694" providerId="AD" clId="Web-{1713D278-9A7A-49E8-9FA8-3C4C0F9F717D}" dt="2019-09-09T12:54:19.888" v="339" actId="20577"/>
          <ac:spMkLst>
            <pc:docMk/>
            <pc:sldMk cId="259688072" sldId="344"/>
            <ac:spMk id="16" creationId="{60F8C33D-5CC9-485F-BBC2-5F279255AD24}"/>
          </ac:spMkLst>
        </pc:spChg>
        <pc:picChg chg="add del mod ord">
          <ac:chgData name="Kumar, Anshu" userId="S::anshu.f.kumar@capgemini.com::6aa863a3-5ccd-4287-be53-63aea4e17694" providerId="AD" clId="Web-{1713D278-9A7A-49E8-9FA8-3C4C0F9F717D}" dt="2019-09-09T12:46:02.861" v="205"/>
          <ac:picMkLst>
            <pc:docMk/>
            <pc:sldMk cId="259688072" sldId="344"/>
            <ac:picMk id="6" creationId="{CD540489-F715-4F90-A6E0-96303F42ACB0}"/>
          </ac:picMkLst>
        </pc:picChg>
        <pc:picChg chg="add mod ord">
          <ac:chgData name="Kumar, Anshu" userId="S::anshu.f.kumar@capgemini.com::6aa863a3-5ccd-4287-be53-63aea4e17694" providerId="AD" clId="Web-{1713D278-9A7A-49E8-9FA8-3C4C0F9F717D}" dt="2019-09-09T12:50:06.577" v="268" actId="14100"/>
          <ac:picMkLst>
            <pc:docMk/>
            <pc:sldMk cId="259688072" sldId="344"/>
            <ac:picMk id="14" creationId="{F47BDE84-011B-43FF-82C5-CB9BF62A4F35}"/>
          </ac:picMkLst>
        </pc:picChg>
      </pc:sldChg>
      <pc:sldChg chg="addSp delSp modSp new">
        <pc:chgData name="Kumar, Anshu" userId="S::anshu.f.kumar@capgemini.com::6aa863a3-5ccd-4287-be53-63aea4e17694" providerId="AD" clId="Web-{1713D278-9A7A-49E8-9FA8-3C4C0F9F717D}" dt="2019-09-09T12:52:02.373" v="318" actId="20577"/>
        <pc:sldMkLst>
          <pc:docMk/>
          <pc:sldMk cId="945958787" sldId="345"/>
        </pc:sldMkLst>
        <pc:spChg chg="del mod">
          <ac:chgData name="Kumar, Anshu" userId="S::anshu.f.kumar@capgemini.com::6aa863a3-5ccd-4287-be53-63aea4e17694" providerId="AD" clId="Web-{1713D278-9A7A-49E8-9FA8-3C4C0F9F717D}" dt="2019-09-09T12:39:54.957" v="95"/>
          <ac:spMkLst>
            <pc:docMk/>
            <pc:sldMk cId="945958787" sldId="345"/>
            <ac:spMk id="2" creationId="{262633EB-3585-407F-A14D-8E2D6B797F73}"/>
          </ac:spMkLst>
        </pc:spChg>
        <pc:spChg chg="del">
          <ac:chgData name="Kumar, Anshu" userId="S::anshu.f.kumar@capgemini.com::6aa863a3-5ccd-4287-be53-63aea4e17694" providerId="AD" clId="Web-{1713D278-9A7A-49E8-9FA8-3C4C0F9F717D}" dt="2019-09-09T12:39:07.380" v="81"/>
          <ac:spMkLst>
            <pc:docMk/>
            <pc:sldMk cId="945958787" sldId="345"/>
            <ac:spMk id="3" creationId="{31D0F536-93E1-4F90-A8B5-A5DFBEF37DCE}"/>
          </ac:spMkLst>
        </pc:spChg>
        <pc:spChg chg="add del mod">
          <ac:chgData name="Kumar, Anshu" userId="S::anshu.f.kumar@capgemini.com::6aa863a3-5ccd-4287-be53-63aea4e17694" providerId="AD" clId="Web-{1713D278-9A7A-49E8-9FA8-3C4C0F9F717D}" dt="2019-09-09T12:40:09.895" v="98"/>
          <ac:spMkLst>
            <pc:docMk/>
            <pc:sldMk cId="945958787" sldId="345"/>
            <ac:spMk id="8" creationId="{EDDC0B48-3FB9-4403-B9AB-352A01C81C79}"/>
          </ac:spMkLst>
        </pc:spChg>
        <pc:spChg chg="add mod">
          <ac:chgData name="Kumar, Anshu" userId="S::anshu.f.kumar@capgemini.com::6aa863a3-5ccd-4287-be53-63aea4e17694" providerId="AD" clId="Web-{1713D278-9A7A-49E8-9FA8-3C4C0F9F717D}" dt="2019-09-09T12:51:05.530" v="284" actId="20577"/>
          <ac:spMkLst>
            <pc:docMk/>
            <pc:sldMk cId="945958787" sldId="345"/>
            <ac:spMk id="9" creationId="{D97C9AA4-5A07-4A43-9D97-47F478964E86}"/>
          </ac:spMkLst>
        </pc:spChg>
        <pc:spChg chg="add mod">
          <ac:chgData name="Kumar, Anshu" userId="S::anshu.f.kumar@capgemini.com::6aa863a3-5ccd-4287-be53-63aea4e17694" providerId="AD" clId="Web-{1713D278-9A7A-49E8-9FA8-3C4C0F9F717D}" dt="2019-09-09T12:52:02.373" v="318" actId="20577"/>
          <ac:spMkLst>
            <pc:docMk/>
            <pc:sldMk cId="945958787" sldId="345"/>
            <ac:spMk id="12" creationId="{048E5A8F-5E93-4C5E-9613-3B10DAAFADDB}"/>
          </ac:spMkLst>
        </pc:spChg>
        <pc:picChg chg="add del mod">
          <ac:chgData name="Kumar, Anshu" userId="S::anshu.f.kumar@capgemini.com::6aa863a3-5ccd-4287-be53-63aea4e17694" providerId="AD" clId="Web-{1713D278-9A7A-49E8-9FA8-3C4C0F9F717D}" dt="2019-09-09T12:50:22.327" v="272"/>
          <ac:picMkLst>
            <pc:docMk/>
            <pc:sldMk cId="945958787" sldId="345"/>
            <ac:picMk id="5" creationId="{6DAA6BFE-A794-4350-8E9F-6444254CA526}"/>
          </ac:picMkLst>
        </pc:picChg>
        <pc:picChg chg="add mod">
          <ac:chgData name="Kumar, Anshu" userId="S::anshu.f.kumar@capgemini.com::6aa863a3-5ccd-4287-be53-63aea4e17694" providerId="AD" clId="Web-{1713D278-9A7A-49E8-9FA8-3C4C0F9F717D}" dt="2019-09-09T12:51:44.905" v="309" actId="14100"/>
          <ac:picMkLst>
            <pc:docMk/>
            <pc:sldMk cId="945958787" sldId="345"/>
            <ac:picMk id="10" creationId="{78203A1C-6BDB-4872-BA3A-E6F08E19F357}"/>
          </ac:picMkLst>
        </pc:picChg>
      </pc:sldChg>
      <pc:sldChg chg="new del">
        <pc:chgData name="Kumar, Anshu" userId="S::anshu.f.kumar@capgemini.com::6aa863a3-5ccd-4287-be53-63aea4e17694" providerId="AD" clId="Web-{1713D278-9A7A-49E8-9FA8-3C4C0F9F717D}" dt="2019-09-09T12:38:33.116" v="77"/>
        <pc:sldMkLst>
          <pc:docMk/>
          <pc:sldMk cId="1178086245" sldId="345"/>
        </pc:sldMkLst>
      </pc:sldChg>
      <pc:sldChg chg="new del">
        <pc:chgData name="Kumar, Anshu" userId="S::anshu.f.kumar@capgemini.com::6aa863a3-5ccd-4287-be53-63aea4e17694" providerId="AD" clId="Web-{1713D278-9A7A-49E8-9FA8-3C4C0F9F717D}" dt="2019-09-09T12:38:45.911" v="79"/>
        <pc:sldMkLst>
          <pc:docMk/>
          <pc:sldMk cId="2654798513" sldId="345"/>
        </pc:sldMkLst>
      </pc:sldChg>
      <pc:sldChg chg="addSp delSp modSp new">
        <pc:chgData name="Kumar, Anshu" userId="S::anshu.f.kumar@capgemini.com::6aa863a3-5ccd-4287-be53-63aea4e17694" providerId="AD" clId="Web-{1713D278-9A7A-49E8-9FA8-3C4C0F9F717D}" dt="2019-09-09T12:56:50.777" v="372" actId="20577"/>
        <pc:sldMkLst>
          <pc:docMk/>
          <pc:sldMk cId="1540452408" sldId="346"/>
        </pc:sldMkLst>
        <pc:spChg chg="del">
          <ac:chgData name="Kumar, Anshu" userId="S::anshu.f.kumar@capgemini.com::6aa863a3-5ccd-4287-be53-63aea4e17694" providerId="AD" clId="Web-{1713D278-9A7A-49E8-9FA8-3C4C0F9F717D}" dt="2019-09-09T12:42:06.160" v="136"/>
          <ac:spMkLst>
            <pc:docMk/>
            <pc:sldMk cId="1540452408" sldId="346"/>
            <ac:spMk id="2" creationId="{E58D38FD-2AD6-45A8-A1E6-EC7172A34FC8}"/>
          </ac:spMkLst>
        </pc:spChg>
        <pc:spChg chg="del">
          <ac:chgData name="Kumar, Anshu" userId="S::anshu.f.kumar@capgemini.com::6aa863a3-5ccd-4287-be53-63aea4e17694" providerId="AD" clId="Web-{1713D278-9A7A-49E8-9FA8-3C4C0F9F717D}" dt="2019-09-09T12:41:24.519" v="123"/>
          <ac:spMkLst>
            <pc:docMk/>
            <pc:sldMk cId="1540452408" sldId="346"/>
            <ac:spMk id="3" creationId="{2FFF814C-CA00-444A-AB4E-6977F3A97EDC}"/>
          </ac:spMkLst>
        </pc:spChg>
        <pc:spChg chg="add mod">
          <ac:chgData name="Kumar, Anshu" userId="S::anshu.f.kumar@capgemini.com::6aa863a3-5ccd-4287-be53-63aea4e17694" providerId="AD" clId="Web-{1713D278-9A7A-49E8-9FA8-3C4C0F9F717D}" dt="2019-09-09T12:56:50.777" v="372" actId="20577"/>
          <ac:spMkLst>
            <pc:docMk/>
            <pc:sldMk cId="1540452408" sldId="346"/>
            <ac:spMk id="7" creationId="{BA83477A-BE56-46ED-AFC1-F095A3A8A1DD}"/>
          </ac:spMkLst>
        </pc:spChg>
        <pc:picChg chg="add mod ord">
          <ac:chgData name="Kumar, Anshu" userId="S::anshu.f.kumar@capgemini.com::6aa863a3-5ccd-4287-be53-63aea4e17694" providerId="AD" clId="Web-{1713D278-9A7A-49E8-9FA8-3C4C0F9F717D}" dt="2019-09-09T12:52:37.514" v="333" actId="1076"/>
          <ac:picMkLst>
            <pc:docMk/>
            <pc:sldMk cId="1540452408" sldId="346"/>
            <ac:picMk id="5" creationId="{A2D297FC-9F9B-409B-A1F7-C88D5BB5D7BB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 &amp;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16F-44C3-A137-2816CF1BBCFB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16F-44C3-A137-2816CF1BBCFB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F16F-44C3-A137-2816CF1BBCFB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F16F-44C3-A137-2816CF1BBCFB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F16F-44C3-A137-2816CF1BBCFB}"/>
              </c:ext>
            </c:extLst>
          </c:dPt>
          <c:dLbls>
            <c:dLbl>
              <c:idx val="0"/>
              <c:spPr>
                <a:solidFill>
                  <a:prstClr val="white"/>
                </a:solidFill>
                <a:ln>
                  <a:solidFill>
                    <a:srgbClr val="30ACEC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F16F-44C3-A137-2816CF1BBCFB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</c:extLst>
            </c:dLbl>
            <c:dLbl>
              <c:idx val="1"/>
              <c:spPr>
                <a:solidFill>
                  <a:prstClr val="white"/>
                </a:solidFill>
                <a:ln>
                  <a:solidFill>
                    <a:srgbClr val="E29D3E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16F-44C3-A137-2816CF1BBCFB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</c:extLst>
            </c:dLbl>
            <c:dLbl>
              <c:idx val="2"/>
              <c:spPr>
                <a:solidFill>
                  <a:prstClr val="white"/>
                </a:solidFill>
                <a:ln>
                  <a:solidFill>
                    <a:srgbClr val="D64787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F16F-44C3-A137-2816CF1BBCFB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</c:extLst>
            </c:dLbl>
            <c:dLbl>
              <c:idx val="3"/>
              <c:layout>
                <c:manualLayout>
                  <c:x val="-6.1960544378223521E-2"/>
                  <c:y val="-6.4076501624827031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E44502B-3ABB-41D4-85C9-531FB777DE8A}" type="CATEGORYNAME">
                      <a:rPr lang="en-US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[CATEGORY NAME]</a:t>
                    </a:fld>
                    <a:r>
                      <a:rPr lang="en-US"/>
                      <a:t>
</a:t>
                    </a:r>
                    <a:fld id="{D7F74628-CA04-4FF4-AD22-ADC6A08E2BC3}" type="VALUE">
                      <a:rPr lang="en-US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solidFill>
                  <a:prstClr val="white"/>
                </a:solidFill>
                <a:ln>
                  <a:solidFill>
                    <a:srgbClr val="30ACEC">
                      <a:lumMod val="60000"/>
                    </a:srgb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F16F-44C3-A137-2816CF1BBCFB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</c:extLst>
            </c:dLbl>
            <c:dLbl>
              <c:idx val="4"/>
              <c:spPr>
                <a:solidFill>
                  <a:prstClr val="white"/>
                </a:solidFill>
                <a:ln>
                  <a:solidFill>
                    <a:srgbClr val="E29D3E">
                      <a:lumMod val="60000"/>
                    </a:srgb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F16F-44C3-A137-2816CF1BBCFB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</c:extLst>
            </c:dLbl>
            <c:spPr>
              <a:solidFill>
                <a:prstClr val="white"/>
              </a:solidFill>
              <a:ln>
                <a:solidFill>
                  <a:srgbClr val="30ACEC"/>
                </a:solidFill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Camping Equipment</c:v>
                </c:pt>
                <c:pt idx="1">
                  <c:v>Golf Equipment</c:v>
                </c:pt>
                <c:pt idx="2">
                  <c:v>Mountaineering Equipment</c:v>
                </c:pt>
                <c:pt idx="3">
                  <c:v>Outdoor Protection</c:v>
                </c:pt>
                <c:pt idx="4">
                  <c:v>Personal Accessories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0.35</c:v>
                </c:pt>
                <c:pt idx="1">
                  <c:v>0.15</c:v>
                </c:pt>
                <c:pt idx="2">
                  <c:v>0.12</c:v>
                </c:pt>
                <c:pt idx="3" formatCode="0.00%">
                  <c:v>4.0000000000000001E-3</c:v>
                </c:pt>
                <c:pt idx="4">
                  <c:v>0.4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F16F-44C3-A137-2816CF1BBCFB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Gross Profit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936151210265383E-2"/>
          <c:y val="0.14718253968253969"/>
          <c:w val="0.89360145086030918"/>
          <c:h val="0.669986564179477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2000"/>
                  </a:schemeClr>
                </a:gs>
                <a:gs pos="100000">
                  <a:schemeClr val="accent1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Camp</c:v>
                </c:pt>
                <c:pt idx="1">
                  <c:v>Golf</c:v>
                </c:pt>
                <c:pt idx="2">
                  <c:v>Mountain</c:v>
                </c:pt>
                <c:pt idx="3">
                  <c:v>Outdoor</c:v>
                </c:pt>
                <c:pt idx="4">
                  <c:v>Personal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0.36</c:v>
                </c:pt>
                <c:pt idx="1">
                  <c:v>0.6</c:v>
                </c:pt>
                <c:pt idx="2">
                  <c:v>0.4</c:v>
                </c:pt>
                <c:pt idx="3">
                  <c:v>0.9</c:v>
                </c:pt>
                <c:pt idx="4">
                  <c:v>0.4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3AD-4353-97EC-02FDE3424DC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38814920"/>
        <c:axId val="138816488"/>
      </c:barChart>
      <c:catAx>
        <c:axId val="138814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816488"/>
        <c:crosses val="autoZero"/>
        <c:auto val="1"/>
        <c:lblAlgn val="ctr"/>
        <c:lblOffset val="100"/>
        <c:noMultiLvlLbl val="0"/>
      </c:catAx>
      <c:valAx>
        <c:axId val="138816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814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/>
              <a:t>Reduction</a:t>
            </a:r>
            <a:r>
              <a:rPr lang="en-US" sz="2800" baseline="0"/>
              <a:t> in Sales Visit</a:t>
            </a:r>
            <a:endParaRPr lang="en-US" sz="2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1287305664332061E-2"/>
          <c:y val="5.0322335085757786E-2"/>
          <c:w val="0.75585404765580777"/>
          <c:h val="0.86972111869702085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 Visit</c:v>
                </c:pt>
              </c:strCache>
            </c:strRef>
          </c:tx>
          <c:spPr>
            <a:ln w="317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solidFill>
                  <a:srgbClr val="FF000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2807337008475806E-2"/>
                  <c:y val="-7.777778911895437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8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B5CC-40F9-A057-BC9CF7D71C45}"/>
                </c:ext>
                <c:ext xmlns:c15="http://schemas.microsoft.com/office/drawing/2012/chart" uri="{CE6537A1-D6FC-4f65-9D91-7224C49458BB}">
                  <c15:layout>
                    <c:manualLayout>
                      <c:w val="7.7489589689106769E-2"/>
                      <c:h val="0.11144446069473034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-1.6552084690951905E-2"/>
                  <c:y val="-4.444445092511678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B5CC-40F9-A057-BC9CF7D71C45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2012</c:v>
                </c:pt>
                <c:pt idx="1">
                  <c:v>2013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4.9000000000000004</c:v>
                </c:pt>
                <c:pt idx="1">
                  <c:v>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B5CC-40F9-A057-BC9CF7D71C4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>
              <a:solidFill>
                <a:schemeClr val="dk1">
                  <a:lumMod val="35000"/>
                  <a:lumOff val="65000"/>
                </a:schemeClr>
              </a:solidFill>
              <a:prstDash val="dash"/>
            </a:ln>
            <a:effectLst/>
          </c:spPr>
        </c:dropLines>
        <c:marker val="1"/>
        <c:smooth val="0"/>
        <c:axId val="192450936"/>
        <c:axId val="192448584"/>
      </c:lineChart>
      <c:catAx>
        <c:axId val="192450936"/>
        <c:scaling>
          <c:orientation val="minMax"/>
        </c:scaling>
        <c:delete val="0"/>
        <c:axPos val="b"/>
        <c:minorGridlines>
          <c:spPr>
            <a:ln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448584"/>
        <c:crosses val="autoZero"/>
        <c:auto val="1"/>
        <c:lblAlgn val="ctr"/>
        <c:lblOffset val="100"/>
        <c:noMultiLvlLbl val="0"/>
      </c:catAx>
      <c:valAx>
        <c:axId val="19244858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6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600"/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6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450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6336500718158895"/>
          <c:y val="0.92799549603127407"/>
          <c:w val="0.22868331032080705"/>
          <c:h val="7.200717348053913E-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 &amp;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16F-44C3-A137-2816CF1BBCFB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16F-44C3-A137-2816CF1BBCFB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F16F-44C3-A137-2816CF1BBCFB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F16F-44C3-A137-2816CF1BBCFB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F16F-44C3-A137-2816CF1BBCFB}"/>
              </c:ext>
            </c:extLst>
          </c:dPt>
          <c:dLbls>
            <c:dLbl>
              <c:idx val="0"/>
              <c:spPr>
                <a:solidFill>
                  <a:prstClr val="white"/>
                </a:solidFill>
                <a:ln>
                  <a:solidFill>
                    <a:srgbClr val="30ACEC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F16F-44C3-A137-2816CF1BBCFB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</c:extLst>
            </c:dLbl>
            <c:dLbl>
              <c:idx val="1"/>
              <c:spPr>
                <a:solidFill>
                  <a:prstClr val="white"/>
                </a:solidFill>
                <a:ln>
                  <a:solidFill>
                    <a:srgbClr val="E29D3E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16F-44C3-A137-2816CF1BBCFB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</c:extLst>
            </c:dLbl>
            <c:dLbl>
              <c:idx val="2"/>
              <c:spPr>
                <a:solidFill>
                  <a:prstClr val="white"/>
                </a:solidFill>
                <a:ln>
                  <a:solidFill>
                    <a:srgbClr val="D64787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F16F-44C3-A137-2816CF1BBCFB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</c:extLst>
            </c:dLbl>
            <c:dLbl>
              <c:idx val="3"/>
              <c:layout>
                <c:manualLayout>
                  <c:x val="-6.1960544378223521E-2"/>
                  <c:y val="-6.4076501624827031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E44502B-3ABB-41D4-85C9-531FB777DE8A}" type="CATEGORYNAME">
                      <a:rPr lang="en-US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[CATEGORY NAME]</a:t>
                    </a:fld>
                    <a:r>
                      <a:rPr lang="en-US"/>
                      <a:t>
</a:t>
                    </a:r>
                    <a:fld id="{D7F74628-CA04-4FF4-AD22-ADC6A08E2BC3}" type="VALUE">
                      <a:rPr lang="en-US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solidFill>
                  <a:prstClr val="white"/>
                </a:solidFill>
                <a:ln>
                  <a:solidFill>
                    <a:srgbClr val="30ACEC">
                      <a:lumMod val="60000"/>
                    </a:srgb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F16F-44C3-A137-2816CF1BBCFB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</c:extLst>
            </c:dLbl>
            <c:dLbl>
              <c:idx val="4"/>
              <c:spPr>
                <a:solidFill>
                  <a:prstClr val="white"/>
                </a:solidFill>
                <a:ln>
                  <a:solidFill>
                    <a:srgbClr val="E29D3E">
                      <a:lumMod val="60000"/>
                    </a:srgb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F16F-44C3-A137-2816CF1BBCFB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</c:extLst>
            </c:dLbl>
            <c:spPr>
              <a:solidFill>
                <a:prstClr val="white"/>
              </a:solidFill>
              <a:ln>
                <a:solidFill>
                  <a:srgbClr val="30ACEC"/>
                </a:solidFill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Camping Equipment</c:v>
                </c:pt>
                <c:pt idx="1">
                  <c:v>Golf Equipment</c:v>
                </c:pt>
                <c:pt idx="2">
                  <c:v>Mountaineering Equipment</c:v>
                </c:pt>
                <c:pt idx="3">
                  <c:v>Outdoor Protection</c:v>
                </c:pt>
                <c:pt idx="4">
                  <c:v>Personal Accessories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0.35</c:v>
                </c:pt>
                <c:pt idx="1">
                  <c:v>0.15</c:v>
                </c:pt>
                <c:pt idx="2">
                  <c:v>0.12</c:v>
                </c:pt>
                <c:pt idx="3" formatCode="0.00%">
                  <c:v>4.0000000000000001E-3</c:v>
                </c:pt>
                <c:pt idx="4">
                  <c:v>0.4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F16F-44C3-A137-2816CF1BBCFB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Outdoor Protection</c:v>
                </c:pt>
              </c:strCache>
            </c:strRef>
          </c:tx>
          <c:spPr>
            <a:ln w="25400" cap="rnd">
              <a:solidFill>
                <a:srgbClr val="7030A0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dLbls>
            <c:spPr>
              <a:solidFill>
                <a:srgbClr val="5B9BD5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2012</c:v>
                </c:pt>
                <c:pt idx="1">
                  <c:v>2013</c:v>
                </c:pt>
              </c:numCache>
            </c:numRef>
          </c:cat>
          <c:val>
            <c:numRef>
              <c:f>Sheet1!$B$2:$B$3</c:f>
              <c:numCache>
                <c:formatCode>0.00%</c:formatCode>
                <c:ptCount val="2"/>
                <c:pt idx="0">
                  <c:v>7.0000000000000001E-3</c:v>
                </c:pt>
                <c:pt idx="1">
                  <c:v>1.4999999999999999E-2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6C1-4DC0-BFF5-C3E86D0FA29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192448192"/>
        <c:axId val="192445840"/>
      </c:lineChart>
      <c:catAx>
        <c:axId val="192448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spc="3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445840"/>
        <c:crosses val="autoZero"/>
        <c:auto val="1"/>
        <c:lblAlgn val="ctr"/>
        <c:lblOffset val="100"/>
        <c:noMultiLvlLbl val="0"/>
      </c:catAx>
      <c:valAx>
        <c:axId val="19244584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/>
                  <a:t>Percentage</a:t>
                </a:r>
                <a:r>
                  <a:rPr lang="en-US" sz="3200" baseline="0"/>
                  <a:t> Increase</a:t>
                </a:r>
                <a:endParaRPr lang="en-US" sz="3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crossAx val="192448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82097938215648791"/>
          <c:y val="0.76481481481481484"/>
          <c:w val="0.16822640514614695"/>
          <c:h val="0.135188976377952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solidFill>
      <a:schemeClr val="accent1"/>
    </a:solidFill>
    <a:ln w="9525" cap="flat" cmpd="sng" algn="ctr">
      <a:solidFill>
        <a:schemeClr val="lt1">
          <a:lumMod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defRPr sz="900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00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572A28-FFE0-467C-ACC7-7AF21F43D1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FF485C20-E403-4CED-B825-265877799B7A}" type="pres">
      <dgm:prSet presAssocID="{E9572A28-FFE0-467C-ACC7-7AF21F43D13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890D57E3-2479-42BF-B23A-17E037C5B888}" type="presOf" srcId="{E9572A28-FFE0-467C-ACC7-7AF21F43D130}" destId="{FF485C20-E403-4CED-B825-265877799B7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572A28-FFE0-467C-ACC7-7AF21F43D1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FF485C20-E403-4CED-B825-265877799B7A}" type="pres">
      <dgm:prSet presAssocID="{E9572A28-FFE0-467C-ACC7-7AF21F43D13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BA4D6132-7A08-48AB-8F10-0B41C82D2486}" type="presOf" srcId="{E9572A28-FFE0-467C-ACC7-7AF21F43D130}" destId="{FF485C20-E403-4CED-B825-265877799B7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0.08507</cdr:x>
      <cdr:y>0.54464</cdr:y>
    </cdr:from>
    <cdr:to>
      <cdr:x>0.95139</cdr:x>
      <cdr:y>0.54762</cdr:y>
    </cdr:to>
    <cdr:cxnSp macro="">
      <cdr:nvCxnSpPr>
        <cdr:cNvPr id="9" name="Straight Connector 8">
          <a:extLst xmlns:a="http://schemas.openxmlformats.org/drawingml/2006/main">
            <a:ext uri="{FF2B5EF4-FFF2-40B4-BE49-F238E27FC236}">
              <a16:creationId xmlns:a16="http://schemas.microsoft.com/office/drawing/2014/main" xmlns="" id="{C9EE172D-891C-4D2F-BECC-B39515BE0406}"/>
            </a:ext>
          </a:extLst>
        </cdr:cNvPr>
        <cdr:cNvCxnSpPr/>
      </cdr:nvCxnSpPr>
      <cdr:spPr>
        <a:xfrm xmlns:a="http://schemas.openxmlformats.org/drawingml/2006/main">
          <a:off x="466725" y="1743075"/>
          <a:ext cx="4752975" cy="9525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0.25175</cdr:x>
      <cdr:y>0.01641</cdr:y>
    </cdr:from>
    <cdr:to>
      <cdr:x>0.75874</cdr:x>
      <cdr:y>0.09026</cdr:y>
    </cdr:to>
    <cdr:sp macro="" textlink="">
      <cdr:nvSpPr>
        <cdr:cNvPr id="2" name="Rounded Rectangle 1"/>
        <cdr:cNvSpPr/>
      </cdr:nvSpPr>
      <cdr:spPr>
        <a:xfrm xmlns:a="http://schemas.openxmlformats.org/drawingml/2006/main">
          <a:off x="3038622" y="112541"/>
          <a:ext cx="6119446" cy="506436"/>
        </a:xfrm>
        <a:prstGeom xmlns:a="http://schemas.openxmlformats.org/drawingml/2006/main" prst="round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/>
          <a:r>
            <a:rPr lang="en-US" sz="2400" b="1" dirty="0">
              <a:solidFill>
                <a:schemeClr val="tx1"/>
              </a:solidFill>
            </a:rPr>
            <a:t>Increase in Outdoor Protection Equipment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A06A1-94E5-40B4-A19D-672D1EA2FBF7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DCFE8-7DD9-4538-843C-CB7FCF49D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66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82411-4A86-4742-BEC8-36D9F9F3D0D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AD443-25AF-4336-B820-7B684BC15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18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43-25AF-4336-B820-7B684BC15A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95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43-25AF-4336-B820-7B684BC15A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4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43-25AF-4336-B820-7B684BC15AC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9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9639-3D2D-4E07-8908-2B85FD0F0208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3270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42D7-A2A8-4044-9F69-6113D6CC157A}" type="datetime1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A41B-95FC-4CD9-9191-D6809B39CA08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78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A087-A1D3-461F-AD90-75E2F7E6EC07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16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AD37-F92D-4B1D-8CE9-8CCD5B7A1DDD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51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E9C8-0DF6-4A01-8A6B-B816A1817CC8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81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F7FB-3D1C-4157-B495-101517A67EF0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34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1D232-9F17-4F42-9647-A61C3B48343D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28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B107-189F-417D-AEC7-224BB470056C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9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7CAD-48D6-4595-81C7-F4FAEA3A7E33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C8AADAC-924C-44CB-9096-0495AAA9A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8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09C1-C52D-4621-AE85-2FF4E4B7744E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419B-2813-4786-BDB8-CDCF2B936D22}" type="datetime1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0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CEEE-88A3-4EFB-89BD-9C569163818F}" type="datetime1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31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88E8-9FA8-4814-9DD5-B26BB4BBE16C}" type="datetime1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4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6632-316F-4AEB-9619-27566EBBD5F1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0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CF96-66EB-4909-A274-BAC5CF94E368}" type="datetime1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9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A23E-0A9C-43FA-A273-2F81F39A7050}" type="datetime1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9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2E8490-F04C-456C-98FC-776C3CC25370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8AADAC-924C-44CB-9096-0495AAA9A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4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5EF08599-3FED-4288-A20D-E7BCAC3B8E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, vector graphics&#10;&#10;Description generated with very high confidence">
            <a:extLst>
              <a:ext uri="{FF2B5EF4-FFF2-40B4-BE49-F238E27FC236}">
                <a16:creationId xmlns:a16="http://schemas.microsoft.com/office/drawing/2014/main" xmlns="" id="{8823CA1B-5016-43E8-B391-66964DDCD2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Freeform 13">
            <a:extLst>
              <a:ext uri="{FF2B5EF4-FFF2-40B4-BE49-F238E27FC236}">
                <a16:creationId xmlns:a16="http://schemas.microsoft.com/office/drawing/2014/main" xmlns="" id="{C884A6B2-90E9-4BDB-8503-71AC02D395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E9046BC8-D404-4E7D-9202-A07F3FDD3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xmlns="" id="{4C202215-4C35-450D-9F60-671C8F8DEB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xmlns="" id="{F1A5BA8A-AEB4-4BCB-B86C-3F6A8E229C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xmlns="" id="{28AC2443-05F0-41CD-8D4A-63DE144F8B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xmlns="" id="{33E32F17-ED99-4969-B4D6-10A987D736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xmlns="" id="{5599A813-8424-4E53-95CA-85BF5470D6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xmlns="" id="{52431A4F-4662-480B-8AD3-394EACD7ED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24507" y="-1"/>
            <a:ext cx="5774643" cy="6443004"/>
          </a:xfrm>
        </p:spPr>
        <p:txBody>
          <a:bodyPr>
            <a:normAutofit/>
          </a:bodyPr>
          <a:lstStyle/>
          <a:p>
            <a:pPr algn="l"/>
            <a:r>
              <a:rPr lang="en-US" sz="7200">
                <a:solidFill>
                  <a:srgbClr val="FFFF00"/>
                </a:solidFill>
              </a:rPr>
              <a:t>Great Outdoors</a:t>
            </a:r>
            <a:br>
              <a:rPr lang="en-US" sz="7200">
                <a:solidFill>
                  <a:srgbClr val="FFFF00"/>
                </a:solidFill>
              </a:rPr>
            </a:br>
            <a:r>
              <a:rPr lang="en-US" sz="7200">
                <a:solidFill>
                  <a:srgbClr val="FFFF00"/>
                </a:solidFill>
              </a:rPr>
              <a:t>Return Reduction</a:t>
            </a:r>
            <a:br>
              <a:rPr lang="en-US" sz="7200">
                <a:solidFill>
                  <a:srgbClr val="FFFF00"/>
                </a:solidFill>
              </a:rPr>
            </a:br>
            <a:r>
              <a:rPr lang="en-US" sz="7200">
                <a:solidFill>
                  <a:srgbClr val="FFFF00"/>
                </a:solidFill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61507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5EF08599-3FED-4288-A20D-E7BCAC3B8E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, vector graphics&#10;&#10;Description generated with very high confidence">
            <a:extLst>
              <a:ext uri="{FF2B5EF4-FFF2-40B4-BE49-F238E27FC236}">
                <a16:creationId xmlns:a16="http://schemas.microsoft.com/office/drawing/2014/main" xmlns="" id="{8823CA1B-5016-43E8-B391-66964DDCD2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Freeform 13">
            <a:extLst>
              <a:ext uri="{FF2B5EF4-FFF2-40B4-BE49-F238E27FC236}">
                <a16:creationId xmlns:a16="http://schemas.microsoft.com/office/drawing/2014/main" xmlns="" id="{C884A6B2-90E9-4BDB-8503-71AC02D395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DABD51-2B55-46E4-A62E-1DE5133EF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34067"/>
            <a:ext cx="4080932" cy="3310468"/>
          </a:xfrm>
        </p:spPr>
        <p:txBody>
          <a:bodyPr>
            <a:normAutofit/>
          </a:bodyPr>
          <a:lstStyle/>
          <a:p>
            <a:pPr algn="l"/>
            <a:r>
              <a:rPr lang="en-US" sz="9600">
                <a:solidFill>
                  <a:srgbClr val="FFFF00"/>
                </a:solidFill>
              </a:rPr>
              <a:t>Team 1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E9046BC8-D404-4E7D-9202-A07F3FDD3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xmlns="" id="{4C202215-4C35-450D-9F60-671C8F8DEB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xmlns="" id="{F1A5BA8A-AEB4-4BCB-B86C-3F6A8E229C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xmlns="" id="{28AC2443-05F0-41CD-8D4A-63DE144F8B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xmlns="" id="{33E32F17-ED99-4969-B4D6-10A987D736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xmlns="" id="{5599A813-8424-4E53-95CA-85BF5470D6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xmlns="" id="{52431A4F-4662-480B-8AD3-394EACD7ED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448357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 REQUIREMENTS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717490" y="2620314"/>
            <a:ext cx="4543000" cy="160878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Order Management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610257" y="2620314"/>
            <a:ext cx="4543000" cy="160878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Change Revenue Mix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17490" y="4482118"/>
            <a:ext cx="4543000" cy="160878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Return Management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713136" y="4457701"/>
            <a:ext cx="4543000" cy="160878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Retail Store Inventory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03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2DEDFEF-93BE-44B3-BD78-39D13F04A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EBEA0034-E7E0-4405-9D09-094A61FD9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230" y="1294843"/>
            <a:ext cx="8048445" cy="485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03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590112855"/>
              </p:ext>
            </p:extLst>
          </p:nvPr>
        </p:nvGraphicFramePr>
        <p:xfrm>
          <a:off x="0" y="0"/>
          <a:ext cx="12191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25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-190500"/>
            <a:ext cx="10018713" cy="1752599"/>
          </a:xfrm>
        </p:spPr>
        <p:txBody>
          <a:bodyPr/>
          <a:lstStyle/>
          <a:p>
            <a:r>
              <a:rPr 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Contribution to Topline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959500" y="1562099"/>
          <a:ext cx="11068334" cy="4756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19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019277236"/>
              </p:ext>
            </p:extLst>
          </p:nvPr>
        </p:nvGraphicFramePr>
        <p:xfrm>
          <a:off x="0" y="1"/>
          <a:ext cx="1207007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00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089D35B1-0ED5-4358-8CAE-A9E49412AA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DDEF6545-5A42-469E-8778-86CA01CD46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xmlns="" id="{3B08853F-842C-4D0A-9A89-D05CB39903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xmlns="" id="{A436FB18-2D01-4AAB-AD10-2D1208310F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xmlns="" id="{9EFB8341-7A7B-46E4-AF94-689147AD05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xmlns="" id="{C4D84136-7804-4605-AC9F-238A3665EE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xmlns="" id="{4EC6F81C-51C2-4A6F-8B94-562DA67362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E123AAE-7C5D-4EC5-B570-7141C9405C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BE68FE8-33EE-42EC-8894-0492375502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6E94B94-489A-4E93-9D65-365C51C7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6445250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8C8AADAC-924C-44CB-9096-0495AAA9A86A}" type="slidenum">
              <a:rPr lang="en-US" smtClean="0"/>
              <a:pPr defTabSz="457200"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E87180D0-E226-49FA-BC22-77E8C0083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93" y="659519"/>
            <a:ext cx="9457425" cy="555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61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089D35B1-0ED5-4358-8CAE-A9E49412AA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DDEF6545-5A42-469E-8778-86CA01CD46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xmlns="" id="{3B08853F-842C-4D0A-9A89-D05CB39903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xmlns="" id="{A436FB18-2D01-4AAB-AD10-2D1208310F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xmlns="" id="{9EFB8341-7A7B-46E4-AF94-689147AD05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xmlns="" id="{C4D84136-7804-4605-AC9F-238A3665EE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xmlns="" id="{4EC6F81C-51C2-4A6F-8B94-562DA67362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E123AAE-7C5D-4EC5-B570-7141C9405C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BE68FE8-33EE-42EC-8894-0492375502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6E94B94-489A-4E93-9D65-365C51C7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6445250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8C8AADAC-924C-44CB-9096-0495AAA9A86A}" type="slidenum">
              <a:rPr lang="en-US" smtClean="0"/>
              <a:pPr defTabSz="457200">
                <a:spcAft>
                  <a:spcPts val="600"/>
                </a:spcAft>
              </a:pPr>
              <a:t>17</a:t>
            </a:fld>
            <a:endParaRPr lang="en-US"/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35A271D0-92B5-43D4-AACE-9197D06E2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796" y="696349"/>
            <a:ext cx="9543690" cy="325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51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5EF08599-3FED-4288-A20D-E7BCAC3B8E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, vector graphics&#10;&#10;Description generated with very high confidence">
            <a:extLst>
              <a:ext uri="{FF2B5EF4-FFF2-40B4-BE49-F238E27FC236}">
                <a16:creationId xmlns:a16="http://schemas.microsoft.com/office/drawing/2014/main" xmlns="" id="{8823CA1B-5016-43E8-B391-66964DDCD2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Freeform 13">
            <a:extLst>
              <a:ext uri="{FF2B5EF4-FFF2-40B4-BE49-F238E27FC236}">
                <a16:creationId xmlns:a16="http://schemas.microsoft.com/office/drawing/2014/main" xmlns="" id="{C884A6B2-90E9-4BDB-8503-71AC02D395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DABD51-2B55-46E4-A62E-1DE5133EF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58129"/>
            <a:ext cx="4616450" cy="4086406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rgbClr val="FFFF00"/>
                </a:solidFill>
              </a:rPr>
              <a:t>Use</a:t>
            </a:r>
            <a:br>
              <a:rPr lang="en-US" sz="6600">
                <a:solidFill>
                  <a:srgbClr val="FFFF00"/>
                </a:solidFill>
              </a:rPr>
            </a:br>
            <a:r>
              <a:rPr lang="en-US" sz="6600">
                <a:solidFill>
                  <a:srgbClr val="FFFF00"/>
                </a:solidFill>
              </a:rPr>
              <a:t>Case</a:t>
            </a:r>
            <a:br>
              <a:rPr lang="en-US" sz="6600">
                <a:solidFill>
                  <a:srgbClr val="FFFF00"/>
                </a:solidFill>
              </a:rPr>
            </a:br>
            <a:r>
              <a:rPr lang="en-US" sz="6600">
                <a:solidFill>
                  <a:srgbClr val="FFFF00"/>
                </a:solidFill>
              </a:rPr>
              <a:t>Diagram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E9046BC8-D404-4E7D-9202-A07F3FDD3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xmlns="" id="{4C202215-4C35-450D-9F60-671C8F8DEB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xmlns="" id="{F1A5BA8A-AEB4-4BCB-B86C-3F6A8E229C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xmlns="" id="{28AC2443-05F0-41CD-8D4A-63DE144F8B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xmlns="" id="{33E32F17-ED99-4969-B4D6-10A987D736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xmlns="" id="{5599A813-8424-4E53-95CA-85BF5470D6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xmlns="" id="{52431A4F-4662-480B-8AD3-394EACD7ED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053341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8">
            <a:extLst>
              <a:ext uri="{FF2B5EF4-FFF2-40B4-BE49-F238E27FC236}">
                <a16:creationId xmlns:a16="http://schemas.microsoft.com/office/drawing/2014/main" xmlns="" id="{089D35B1-0ED5-4358-8CAE-A9E49412AA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xmlns="" id="{DDEF6545-5A42-469E-8778-86CA01CD46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xmlns="" id="{3B08853F-842C-4D0A-9A89-D05CB39903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xmlns="" id="{A436FB18-2D01-4AAB-AD10-2D1208310F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xmlns="" id="{9EFB8341-7A7B-46E4-AF94-689147AD05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xmlns="" id="{C4D84136-7804-4605-AC9F-238A3665EE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xmlns="" id="{4EC6F81C-51C2-4A6F-8B94-562DA67362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26" name="Group 16">
            <a:extLst>
              <a:ext uri="{FF2B5EF4-FFF2-40B4-BE49-F238E27FC236}">
                <a16:creationId xmlns:a16="http://schemas.microsoft.com/office/drawing/2014/main" xmlns="" id="{DD65B30C-427F-449E-B039-E288E85D8A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xmlns="" id="{9F47D947-83F7-46E3-872B-0777122A0A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xmlns="" id="{60C7B45B-6634-46FA-862D-B86F1C3C50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xmlns="" id="{C7504CC0-DD94-4ED9-ADC9-6FE7AEA33F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xmlns="" id="{64268326-B6DD-4E00-9788-6C319279AC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xmlns="" id="{92C7B3DE-DB23-4AAC-B142-C803C0C0A1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xmlns="" id="{1EEF04DC-4E0D-4127-A98D-EA81C3B2DE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8" name="Freeform: Shape 24">
            <a:extLst>
              <a:ext uri="{FF2B5EF4-FFF2-40B4-BE49-F238E27FC236}">
                <a16:creationId xmlns:a16="http://schemas.microsoft.com/office/drawing/2014/main" xmlns="" id="{084966D2-3C9B-4F47-8231-1DEC33D3BD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xmlns="" id="{FC32183F-34C8-464E-9729-F5345E42D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316" y="428385"/>
            <a:ext cx="9579302" cy="573291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8C8AADAC-924C-44CB-9096-0495AAA9A86A}" type="slidenum">
              <a:rPr lang="en-US" smtClean="0"/>
              <a:pPr defTabSz="457200"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7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D256A97-1BDB-4364-A308-E275BDFE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19D32CA-3F1A-4BA3-A21F-435225611EC2}"/>
              </a:ext>
            </a:extLst>
          </p:cNvPr>
          <p:cNvSpPr txBox="1"/>
          <p:nvPr/>
        </p:nvSpPr>
        <p:spPr>
          <a:xfrm>
            <a:off x="2193985" y="1633268"/>
            <a:ext cx="3864634" cy="37240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solidFill>
                  <a:srgbClr val="FF0000"/>
                </a:solidFill>
              </a:rPr>
              <a:t>Team 1</a:t>
            </a:r>
            <a:endParaRPr lang="en-US"/>
          </a:p>
          <a:p>
            <a:endParaRPr lang="en-US" sz="2800"/>
          </a:p>
          <a:p>
            <a:pPr marL="457200" indent="-457200">
              <a:buFont typeface="Arial"/>
              <a:buChar char="•"/>
            </a:pPr>
            <a:r>
              <a:rPr lang="en-US" sz="2800"/>
              <a:t>Charu Arora</a:t>
            </a:r>
          </a:p>
          <a:p>
            <a:pPr marL="457200" indent="-457200">
              <a:buFont typeface="Arial"/>
              <a:buChar char="•"/>
            </a:pPr>
            <a:r>
              <a:rPr lang="en-US" sz="2800"/>
              <a:t>Aman Raj</a:t>
            </a:r>
          </a:p>
          <a:p>
            <a:pPr marL="457200" indent="-457200">
              <a:buFont typeface="Arial"/>
              <a:buChar char="•"/>
            </a:pPr>
            <a:r>
              <a:rPr lang="en-US" sz="2800"/>
              <a:t>Aniket </a:t>
            </a:r>
            <a:r>
              <a:rPr lang="en-US" sz="2800" err="1"/>
              <a:t>Samaddar</a:t>
            </a:r>
            <a:endParaRPr lang="en-US" sz="2800"/>
          </a:p>
          <a:p>
            <a:pPr marL="457200" indent="-457200">
              <a:buFont typeface="Arial"/>
              <a:buChar char="•"/>
            </a:pPr>
            <a:r>
              <a:rPr lang="en-US" sz="2800" err="1"/>
              <a:t>Rintu</a:t>
            </a:r>
            <a:r>
              <a:rPr lang="en-US" sz="2800"/>
              <a:t> Mazumdar</a:t>
            </a:r>
          </a:p>
          <a:p>
            <a:pPr marL="457200" indent="-457200">
              <a:buFont typeface="Arial"/>
              <a:buChar char="•"/>
            </a:pPr>
            <a:r>
              <a:rPr lang="en-US" sz="2800" err="1"/>
              <a:t>Anshu</a:t>
            </a:r>
            <a:r>
              <a:rPr lang="en-US" sz="2800"/>
              <a:t> Kumar</a:t>
            </a:r>
          </a:p>
          <a:p>
            <a:pPr marL="457200" indent="-457200">
              <a:buFont typeface="Arial"/>
              <a:buChar char="•"/>
            </a:pPr>
            <a:r>
              <a:rPr lang="en-US" sz="2800" err="1"/>
              <a:t>Azhar</a:t>
            </a:r>
            <a:r>
              <a:rPr lang="en-US" sz="2800"/>
              <a:t> Hussain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3D51A8-F13D-4C2D-9996-4C60E5F6D4A7}"/>
              </a:ext>
            </a:extLst>
          </p:cNvPr>
          <p:cNvSpPr txBox="1"/>
          <p:nvPr/>
        </p:nvSpPr>
        <p:spPr>
          <a:xfrm>
            <a:off x="6463162" y="1675501"/>
            <a:ext cx="5172973" cy="36625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Team 2</a:t>
            </a:r>
            <a:r>
              <a:rPr lang="en-US" sz="2800"/>
              <a:t/>
            </a:r>
            <a:br>
              <a:rPr lang="en-US" sz="2800"/>
            </a:br>
            <a:endParaRPr lang="en-US" sz="2800"/>
          </a:p>
          <a:p>
            <a:pPr marL="457200" indent="-457200">
              <a:buFont typeface="Arial"/>
              <a:buChar char="•"/>
            </a:pPr>
            <a:r>
              <a:rPr lang="en-US" sz="2800"/>
              <a:t>Shalu Panwar</a:t>
            </a:r>
          </a:p>
          <a:p>
            <a:pPr marL="457200" indent="-457200">
              <a:buFont typeface="Arial"/>
              <a:buChar char="•"/>
            </a:pPr>
            <a:r>
              <a:rPr lang="en-US" sz="2800"/>
              <a:t>Kunal </a:t>
            </a:r>
            <a:r>
              <a:rPr lang="en-US" sz="2800" err="1"/>
              <a:t>Roychoudhury</a:t>
            </a:r>
            <a:endParaRPr lang="en-US" sz="2800"/>
          </a:p>
          <a:p>
            <a:pPr marL="457200" indent="-457200">
              <a:buFont typeface="Arial"/>
              <a:buChar char="•"/>
            </a:pPr>
            <a:r>
              <a:rPr lang="en-US" sz="2800" err="1"/>
              <a:t>Ayushi</a:t>
            </a:r>
            <a:r>
              <a:rPr lang="en-US" sz="2800"/>
              <a:t> Dixit</a:t>
            </a:r>
          </a:p>
          <a:p>
            <a:pPr marL="457200" indent="-457200">
              <a:buFont typeface="Arial"/>
              <a:buChar char="•"/>
            </a:pPr>
            <a:r>
              <a:rPr lang="en-US" sz="2800" err="1"/>
              <a:t>Agnibha</a:t>
            </a:r>
            <a:r>
              <a:rPr lang="en-US" sz="2800"/>
              <a:t> Chandra</a:t>
            </a:r>
          </a:p>
          <a:p>
            <a:pPr marL="457200" indent="-457200">
              <a:buFont typeface="Arial"/>
              <a:buChar char="•"/>
            </a:pPr>
            <a:r>
              <a:rPr lang="en-US" sz="2800"/>
              <a:t>Vikas Singh</a:t>
            </a:r>
          </a:p>
          <a:p>
            <a:pPr marL="457200" indent="-457200">
              <a:buFont typeface="Arial"/>
              <a:buChar char="•"/>
            </a:pPr>
            <a:r>
              <a:rPr lang="en-US" sz="2800"/>
              <a:t>Sujit Kumar</a:t>
            </a:r>
          </a:p>
        </p:txBody>
      </p:sp>
    </p:spTree>
    <p:extLst>
      <p:ext uri="{BB962C8B-B14F-4D97-AF65-F5344CB8AC3E}">
        <p14:creationId xmlns:p14="http://schemas.microsoft.com/office/powerpoint/2010/main" val="2739472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5EF08599-3FED-4288-A20D-E7BCAC3B8E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, vector graphics&#10;&#10;Description generated with very high confidence">
            <a:extLst>
              <a:ext uri="{FF2B5EF4-FFF2-40B4-BE49-F238E27FC236}">
                <a16:creationId xmlns:a16="http://schemas.microsoft.com/office/drawing/2014/main" xmlns="" id="{8823CA1B-5016-43E8-B391-66964DDCD2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Freeform 13">
            <a:extLst>
              <a:ext uri="{FF2B5EF4-FFF2-40B4-BE49-F238E27FC236}">
                <a16:creationId xmlns:a16="http://schemas.microsoft.com/office/drawing/2014/main" xmlns="" id="{C884A6B2-90E9-4BDB-8503-71AC02D395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DABD51-2B55-46E4-A62E-1DE5133EF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34067"/>
            <a:ext cx="4080932" cy="3310468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rgbClr val="FFFF00"/>
                </a:solidFill>
              </a:rPr>
              <a:t/>
            </a:r>
            <a:br>
              <a:rPr lang="en-US" sz="6600">
                <a:solidFill>
                  <a:srgbClr val="FFFF00"/>
                </a:solidFill>
              </a:rPr>
            </a:br>
            <a:r>
              <a:rPr lang="en-US" sz="6600">
                <a:solidFill>
                  <a:srgbClr val="FFFF00"/>
                </a:solidFill>
              </a:rPr>
              <a:t>Class</a:t>
            </a:r>
            <a:br>
              <a:rPr lang="en-US" sz="6600">
                <a:solidFill>
                  <a:srgbClr val="FFFF00"/>
                </a:solidFill>
              </a:rPr>
            </a:br>
            <a:r>
              <a:rPr lang="en-US" sz="6600">
                <a:solidFill>
                  <a:srgbClr val="FFFF00"/>
                </a:solidFill>
              </a:rPr>
              <a:t>Diagram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E9046BC8-D404-4E7D-9202-A07F3FDD3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xmlns="" id="{4C202215-4C35-450D-9F60-671C8F8DEB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xmlns="" id="{F1A5BA8A-AEB4-4BCB-B86C-3F6A8E229C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xmlns="" id="{28AC2443-05F0-41CD-8D4A-63DE144F8B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xmlns="" id="{33E32F17-ED99-4969-B4D6-10A987D736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xmlns="" id="{5599A813-8424-4E53-95CA-85BF5470D6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xmlns="" id="{52431A4F-4662-480B-8AD3-394EACD7ED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61899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21</a:t>
            </a:fld>
            <a:endParaRPr lang="en-US"/>
          </a:p>
        </p:txBody>
      </p:sp>
      <p:pic>
        <p:nvPicPr>
          <p:cNvPr id="3" name="Picture 3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xmlns="" id="{EC273BE9-FB11-4A2F-80AE-D26C3E8F4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3" y="12525"/>
            <a:ext cx="12059727" cy="673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01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8ACF37-B355-4B72-97AE-A8B280844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248728"/>
            <a:ext cx="10018713" cy="1752599"/>
          </a:xfrm>
        </p:spPr>
        <p:txBody>
          <a:bodyPr/>
          <a:lstStyle/>
          <a:p>
            <a:r>
              <a:rPr 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Diagram For User Login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22</a:t>
            </a:fld>
            <a:endParaRPr lang="en-US"/>
          </a:p>
        </p:txBody>
      </p:sp>
      <p:pic>
        <p:nvPicPr>
          <p:cNvPr id="30" name="Picture 3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CE6D0543-1D27-4F15-AC1D-5B0399D02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891" y="1503278"/>
            <a:ext cx="10190671" cy="527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2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69696D-935E-4D4D-B1FC-078978737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594" y="-478766"/>
            <a:ext cx="10018713" cy="1752599"/>
          </a:xfrm>
        </p:spPr>
        <p:txBody>
          <a:bodyPr/>
          <a:lstStyle/>
          <a:p>
            <a:r>
              <a:rPr lang="en-US" b="1" u="sng"/>
              <a:t>Sequence Diagram for Forgot Password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FC8044B3-AAF0-4023-B0BC-1186BFA41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7753" y="1071113"/>
            <a:ext cx="9823222" cy="56402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9503942-51BB-4EFB-953D-0EF9F6E0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0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5EF08599-3FED-4288-A20D-E7BCAC3B8E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, vector graphics&#10;&#10;Description generated with very high confidence">
            <a:extLst>
              <a:ext uri="{FF2B5EF4-FFF2-40B4-BE49-F238E27FC236}">
                <a16:creationId xmlns:a16="http://schemas.microsoft.com/office/drawing/2014/main" xmlns="" id="{8823CA1B-5016-43E8-B391-66964DDCD2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Freeform 13">
            <a:extLst>
              <a:ext uri="{FF2B5EF4-FFF2-40B4-BE49-F238E27FC236}">
                <a16:creationId xmlns:a16="http://schemas.microsoft.com/office/drawing/2014/main" xmlns="" id="{C884A6B2-90E9-4BDB-8503-71AC02D395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DABD51-2B55-46E4-A62E-1DE5133EF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35188"/>
            <a:ext cx="4178300" cy="4311489"/>
          </a:xfrm>
        </p:spPr>
        <p:txBody>
          <a:bodyPr>
            <a:noAutofit/>
          </a:bodyPr>
          <a:lstStyle/>
          <a:p>
            <a:pPr algn="l"/>
            <a:r>
              <a:rPr lang="en-US" sz="4400">
                <a:solidFill>
                  <a:srgbClr val="FFFF00"/>
                </a:solidFill>
              </a:rPr>
              <a:t>Sequence</a:t>
            </a:r>
            <a:br>
              <a:rPr lang="en-US" sz="4400">
                <a:solidFill>
                  <a:srgbClr val="FFFF00"/>
                </a:solidFill>
              </a:rPr>
            </a:br>
            <a:r>
              <a:rPr lang="en-US" sz="4400">
                <a:solidFill>
                  <a:srgbClr val="FFFF00"/>
                </a:solidFill>
              </a:rPr>
              <a:t>Diagram</a:t>
            </a:r>
            <a:br>
              <a:rPr lang="en-US" sz="4400">
                <a:solidFill>
                  <a:srgbClr val="FFFF00"/>
                </a:solidFill>
              </a:rPr>
            </a:br>
            <a:r>
              <a:rPr lang="en-US" sz="4400">
                <a:solidFill>
                  <a:srgbClr val="FFFF00"/>
                </a:solidFill>
              </a:rPr>
              <a:t>Of</a:t>
            </a:r>
            <a:br>
              <a:rPr lang="en-US" sz="4400">
                <a:solidFill>
                  <a:srgbClr val="FFFF00"/>
                </a:solidFill>
              </a:rPr>
            </a:br>
            <a:r>
              <a:rPr lang="en-US" sz="4400">
                <a:solidFill>
                  <a:srgbClr val="FFFF00"/>
                </a:solidFill>
              </a:rPr>
              <a:t>Retailer and Sales Representative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E9046BC8-D404-4E7D-9202-A07F3FDD3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xmlns="" id="{4C202215-4C35-450D-9F60-671C8F8DEB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xmlns="" id="{F1A5BA8A-AEB4-4BCB-B86C-3F6A8E229C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xmlns="" id="{28AC2443-05F0-41CD-8D4A-63DE144F8B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xmlns="" id="{33E32F17-ED99-4969-B4D6-10A987D736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xmlns="" id="{5599A813-8424-4E53-95CA-85BF5470D6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xmlns="" id="{52431A4F-4662-480B-8AD3-394EACD7ED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88456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C616B3DC-C165-433D-9187-62DCC0E317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97E1BF84-9824-4B0E-98DF-F0F7181DD06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xmlns="" id="{A85FA340-7392-4303-9707-A12F45A46F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xmlns="" id="{758A9051-2BD9-4868-8B84-344752FA2F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xmlns="" id="{58264C49-3539-4CBD-8F11-1106C8B878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xmlns="" id="{DE862133-5C7E-4B32-9786-0B33BC51A7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xmlns="" id="{90925F6C-DF03-4707-9176-6049F049B5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A6073935-E043-4801-AF06-06093A9145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955BDE-9AE3-4E55-978D-0A4505A3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400"/>
              <a:t>Sequence diagrams for uploading offline orders by sales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AC26FF4-D6F9-4A94-A837-D051A101ED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xmlns="" id="{EFFE501B-F9EC-4229-99D6-F39E38A71B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xmlns="" id="{B064C6A0-3DE4-4F4A-B650-78A628163E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xmlns="" id="{43CD3E83-3D0D-40EE-B1A2-9C989EBF28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xmlns="" id="{71553909-760D-4B98-96A4-F9F48339AF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xmlns="" id="{1F006A6C-F843-49BC-AC84-89BD2AF586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xmlns="" id="{62AEE6F3-16F4-4944-8459-4D5EEA341D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xmlns="" id="{8D6B9972-4A81-4223-9901-0E559A1D5E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2655BE87-8D94-4238-966C-E767B0C2B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07997" y="1011765"/>
            <a:ext cx="5873845" cy="440293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523A0F8-2775-4315-B751-C62E6FDF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8AADAC-924C-44CB-9096-0495AAA9A86A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6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FF6270-6343-4941-BFA2-0FB9DF736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19354"/>
          </a:xfrm>
        </p:spPr>
        <p:txBody>
          <a:bodyPr>
            <a:normAutofit fontScale="90000"/>
          </a:bodyPr>
          <a:lstStyle/>
          <a:p>
            <a:r>
              <a:rPr lang="en-US"/>
              <a:t>Sequence diagram for uploading Return Orders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2E60621-4E34-4252-A846-D8563488F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26</a:t>
            </a:fld>
            <a:endParaRPr lang="en-US"/>
          </a:p>
        </p:txBody>
      </p:sp>
      <p:pic>
        <p:nvPicPr>
          <p:cNvPr id="11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27BF41A3-0B86-4B2E-A158-2296F8B21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926" y="1444924"/>
            <a:ext cx="10780310" cy="515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8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9D23F2D-2B6A-4045-AD1D-819BB822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27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EB806460-5F65-48E7-BF8D-D8EE1FF73936}"/>
              </a:ext>
            </a:extLst>
          </p:cNvPr>
          <p:cNvSpPr>
            <a:spLocks noGrp="1"/>
          </p:cNvSpPr>
          <p:nvPr/>
        </p:nvSpPr>
        <p:spPr>
          <a:xfrm>
            <a:off x="1497790" y="426109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4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F47BDE84-011B-43FF-82C5-CB9BF62A4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9560" y="-7191"/>
            <a:ext cx="8124967" cy="68623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0F8C33D-5CC9-485F-BBC2-5F279255AD24}"/>
              </a:ext>
            </a:extLst>
          </p:cNvPr>
          <p:cNvSpPr txBox="1"/>
          <p:nvPr/>
        </p:nvSpPr>
        <p:spPr>
          <a:xfrm>
            <a:off x="-5749" y="2035834"/>
            <a:ext cx="382150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/>
              <a:t>Sequence diagram </a:t>
            </a:r>
            <a:endParaRPr lang="en-US"/>
          </a:p>
          <a:p>
            <a:pPr algn="ctr"/>
            <a:r>
              <a:rPr lang="en-US" sz="3600"/>
              <a:t>for uploading </a:t>
            </a:r>
            <a:endParaRPr lang="en-US"/>
          </a:p>
          <a:p>
            <a:pPr algn="ctr"/>
            <a:r>
              <a:rPr lang="en-US" sz="3600"/>
              <a:t>Cancelled Product​</a:t>
            </a:r>
          </a:p>
          <a:p>
            <a:pPr algn="ctr"/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5968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67CFBF5-1DCF-415E-9D50-E8338BDAF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28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97C9AA4-5A07-4A43-9D97-47F478964E86}"/>
              </a:ext>
            </a:extLst>
          </p:cNvPr>
          <p:cNvSpPr txBox="1"/>
          <p:nvPr/>
        </p:nvSpPr>
        <p:spPr>
          <a:xfrm>
            <a:off x="1834552" y="-5750"/>
            <a:ext cx="829285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3600"/>
          </a:p>
        </p:txBody>
      </p:sp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78203A1C-6BDB-4872-BA3A-E6F08E19F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514" y="842958"/>
            <a:ext cx="7458971" cy="60203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48E5A8F-5E93-4C5E-9613-3B10DAAFADDB}"/>
              </a:ext>
            </a:extLst>
          </p:cNvPr>
          <p:cNvSpPr txBox="1"/>
          <p:nvPr/>
        </p:nvSpPr>
        <p:spPr>
          <a:xfrm>
            <a:off x="3157268" y="-5751"/>
            <a:ext cx="550365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/>
              <a:t>Sequence diagram for uploading Cancelled Order</a:t>
            </a:r>
          </a:p>
        </p:txBody>
      </p:sp>
    </p:spTree>
    <p:extLst>
      <p:ext uri="{BB962C8B-B14F-4D97-AF65-F5344CB8AC3E}">
        <p14:creationId xmlns:p14="http://schemas.microsoft.com/office/powerpoint/2010/main" val="94595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A2D297FC-9F9B-409B-A1F7-C88D5BB5D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779" y="970472"/>
            <a:ext cx="8004227" cy="584152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F365161-FC57-4C34-A99D-02375D16C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A83477A-BE56-46ED-AFC1-F095A3A8A1DD}"/>
              </a:ext>
            </a:extLst>
          </p:cNvPr>
          <p:cNvSpPr txBox="1"/>
          <p:nvPr/>
        </p:nvSpPr>
        <p:spPr>
          <a:xfrm>
            <a:off x="2035835" y="181155"/>
            <a:ext cx="771776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/>
              <a:t>Sequence diagram for Getting sales target by Sales representatives</a:t>
            </a:r>
          </a:p>
        </p:txBody>
      </p:sp>
    </p:spTree>
    <p:extLst>
      <p:ext uri="{BB962C8B-B14F-4D97-AF65-F5344CB8AC3E}">
        <p14:creationId xmlns:p14="http://schemas.microsoft.com/office/powerpoint/2010/main" val="154045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Great Outdoors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/>
              <a:t>Electronic Distributor of Outdoor Products.</a:t>
            </a:r>
          </a:p>
          <a:p>
            <a:r>
              <a:rPr lang="en-US" sz="3600"/>
              <a:t>Sources it’s products from various manufacturers.</a:t>
            </a:r>
          </a:p>
          <a:p>
            <a:r>
              <a:rPr lang="en-US" sz="3600"/>
              <a:t>Supplies it to Retailers across countries.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90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84D71E87-AB1C-46F5-A99D-3B3D11ACD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969" y="1329906"/>
            <a:ext cx="7454186" cy="552521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BAC88CF-72B2-4E99-A4AB-8A0021BA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30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1ED33DAE-F04D-4368-B1B6-34DD7AC41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763" y="-4314"/>
            <a:ext cx="10047467" cy="1235016"/>
          </a:xfrm>
        </p:spPr>
        <p:txBody>
          <a:bodyPr>
            <a:normAutofit fontScale="90000"/>
          </a:bodyPr>
          <a:lstStyle/>
          <a:p>
            <a:r>
              <a:rPr lang="en-US"/>
              <a:t>Sequence Diagram for Placing online and offline orders</a:t>
            </a:r>
          </a:p>
        </p:txBody>
      </p:sp>
    </p:spTree>
    <p:extLst>
      <p:ext uri="{BB962C8B-B14F-4D97-AF65-F5344CB8AC3E}">
        <p14:creationId xmlns:p14="http://schemas.microsoft.com/office/powerpoint/2010/main" val="381500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5A5E06C-74BF-4A4D-8B7D-D5EFB251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6282B5BB-0376-4E54-87D1-E07CE805B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758" y="1351329"/>
            <a:ext cx="7832785" cy="550681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E439BBF1-C6A0-4042-8109-8CE54B685622}"/>
              </a:ext>
            </a:extLst>
          </p:cNvPr>
          <p:cNvSpPr txBox="1">
            <a:spLocks/>
          </p:cNvSpPr>
          <p:nvPr/>
        </p:nvSpPr>
        <p:spPr>
          <a:xfrm>
            <a:off x="1196762" y="-4314"/>
            <a:ext cx="10047467" cy="12350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Sequence Diagram for returning online and offline orders and viewing reports</a:t>
            </a:r>
          </a:p>
        </p:txBody>
      </p:sp>
    </p:spTree>
    <p:extLst>
      <p:ext uri="{BB962C8B-B14F-4D97-AF65-F5344CB8AC3E}">
        <p14:creationId xmlns:p14="http://schemas.microsoft.com/office/powerpoint/2010/main" val="305733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5EF08599-3FED-4288-A20D-E7BCAC3B8E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, vector graphics&#10;&#10;Description generated with very high confidence">
            <a:extLst>
              <a:ext uri="{FF2B5EF4-FFF2-40B4-BE49-F238E27FC236}">
                <a16:creationId xmlns:a16="http://schemas.microsoft.com/office/drawing/2014/main" xmlns="" id="{8823CA1B-5016-43E8-B391-66964DDCD2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Freeform 13">
            <a:extLst>
              <a:ext uri="{FF2B5EF4-FFF2-40B4-BE49-F238E27FC236}">
                <a16:creationId xmlns:a16="http://schemas.microsoft.com/office/drawing/2014/main" xmlns="" id="{C884A6B2-90E9-4BDB-8503-71AC02D395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DABD51-2B55-46E4-A62E-1DE5133EF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35188"/>
            <a:ext cx="4178300" cy="4311489"/>
          </a:xfrm>
        </p:spPr>
        <p:txBody>
          <a:bodyPr>
            <a:noAutofit/>
          </a:bodyPr>
          <a:lstStyle/>
          <a:p>
            <a:pPr algn="l"/>
            <a:r>
              <a:rPr lang="en-US" sz="5400">
                <a:solidFill>
                  <a:srgbClr val="FFFF00"/>
                </a:solidFill>
              </a:rPr>
              <a:t>Sequence</a:t>
            </a:r>
            <a:br>
              <a:rPr lang="en-US" sz="5400">
                <a:solidFill>
                  <a:srgbClr val="FFFF00"/>
                </a:solidFill>
              </a:rPr>
            </a:br>
            <a:r>
              <a:rPr lang="en-US" sz="5400">
                <a:solidFill>
                  <a:srgbClr val="FFFF00"/>
                </a:solidFill>
              </a:rPr>
              <a:t>Diagram</a:t>
            </a:r>
            <a:br>
              <a:rPr lang="en-US" sz="5400">
                <a:solidFill>
                  <a:srgbClr val="FFFF00"/>
                </a:solidFill>
              </a:rPr>
            </a:br>
            <a:r>
              <a:rPr lang="en-US" sz="5400">
                <a:solidFill>
                  <a:srgbClr val="FFFF00"/>
                </a:solidFill>
              </a:rPr>
              <a:t>Of</a:t>
            </a:r>
            <a:br>
              <a:rPr lang="en-US" sz="5400">
                <a:solidFill>
                  <a:srgbClr val="FFFF00"/>
                </a:solidFill>
              </a:rPr>
            </a:br>
            <a:r>
              <a:rPr lang="en-US" sz="5400">
                <a:solidFill>
                  <a:srgbClr val="FFFF00"/>
                </a:solidFill>
              </a:rPr>
              <a:t>GO Admin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E9046BC8-D404-4E7D-9202-A07F3FDD3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xmlns="" id="{4C202215-4C35-450D-9F60-671C8F8DEB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xmlns="" id="{F1A5BA8A-AEB4-4BCB-B86C-3F6A8E229C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xmlns="" id="{28AC2443-05F0-41CD-8D4A-63DE144F8B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xmlns="" id="{33E32F17-ED99-4969-B4D6-10A987D736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xmlns="" id="{5599A813-8424-4E53-95CA-85BF5470D6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xmlns="" id="{52431A4F-4662-480B-8AD3-394EACD7ED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07389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89D35B1-0ED5-4358-8CAE-A9E49412AA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xmlns="" id="{DDEF6545-5A42-469E-8778-86CA01CD46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xmlns="" id="{3B08853F-842C-4D0A-9A89-D05CB39903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xmlns="" id="{A436FB18-2D01-4AAB-AD10-2D1208310F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xmlns="" id="{9EFB8341-7A7B-46E4-AF94-689147AD05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xmlns="" id="{C4D84136-7804-4605-AC9F-238A3665EE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xmlns="" id="{4EC6F81C-51C2-4A6F-8B94-562DA67362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DD65B30C-427F-449E-B039-E288E85D8A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9F47D947-83F7-46E3-872B-0777122A0A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60C7B45B-6634-46FA-862D-B86F1C3C50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xmlns="" id="{C7504CC0-DD94-4ED9-ADC9-6FE7AEA33F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xmlns="" id="{64268326-B6DD-4E00-9788-6C319279AC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xmlns="" id="{92C7B3DE-DB23-4AAC-B142-C803C0C0A1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xmlns="" id="{1EEF04DC-4E0D-4127-A98D-EA81C3B2DE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084966D2-3C9B-4F47-8231-1DEC33D3BD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AAA0854C-4A6A-415B-B346-C39BD3178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371" y="414008"/>
            <a:ext cx="9707496" cy="60635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D2169DB-68C6-4A4E-B828-58830920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8C8AADAC-924C-44CB-9096-0495AAA9A86A}" type="slidenum">
              <a:rPr lang="en-US" smtClean="0"/>
              <a:pPr defTabSz="457200">
                <a:spcAft>
                  <a:spcPts val="600"/>
                </a:spcAft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4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089D35B1-0ED5-4358-8CAE-A9E49412AA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xmlns="" id="{DDEF6545-5A42-469E-8778-86CA01CD46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3B08853F-842C-4D0A-9A89-D05CB39903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xmlns="" id="{A436FB18-2D01-4AAB-AD10-2D1208310F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xmlns="" id="{9EFB8341-7A7B-46E4-AF94-689147AD05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xmlns="" id="{C4D84136-7804-4605-AC9F-238A3665EE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xmlns="" id="{4EC6F81C-51C2-4A6F-8B94-562DA67362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DD65B30C-427F-449E-B039-E288E85D8A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xmlns="" id="{9F47D947-83F7-46E3-872B-0777122A0A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xmlns="" id="{60C7B45B-6634-46FA-862D-B86F1C3C50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xmlns="" id="{C7504CC0-DD94-4ED9-ADC9-6FE7AEA33F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xmlns="" id="{64268326-B6DD-4E00-9788-6C319279AC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xmlns="" id="{92C7B3DE-DB23-4AAC-B142-C803C0C0A1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xmlns="" id="{1EEF04DC-4E0D-4127-A98D-EA81C3B2DE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084966D2-3C9B-4F47-8231-1DEC33D3BD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7B0BBB74-CA0C-477D-A3E6-6B5C61526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880" y="442762"/>
            <a:ext cx="9678741" cy="604921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0BA1A98-21D0-40EA-BCBE-48E91144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8C8AADAC-924C-44CB-9096-0495AAA9A86A}" type="slidenum">
              <a:rPr lang="en-US" smtClean="0"/>
              <a:pPr defTabSz="457200">
                <a:spcAft>
                  <a:spcPts val="600"/>
                </a:spcAft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5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089D35B1-0ED5-4358-8CAE-A9E49412AA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DDEF6545-5A42-469E-8778-86CA01CD46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xmlns="" id="{3B08853F-842C-4D0A-9A89-D05CB39903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xmlns="" id="{A436FB18-2D01-4AAB-AD10-2D1208310F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xmlns="" id="{9EFB8341-7A7B-46E4-AF94-689147AD05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xmlns="" id="{C4D84136-7804-4605-AC9F-238A3665EE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xmlns="" id="{4EC6F81C-51C2-4A6F-8B94-562DA67362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DD65B30C-427F-449E-B039-E288E85D8A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xmlns="" id="{9F47D947-83F7-46E3-872B-0777122A0A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xmlns="" id="{60C7B45B-6634-46FA-862D-B86F1C3C50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xmlns="" id="{C7504CC0-DD94-4ED9-ADC9-6FE7AEA33F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xmlns="" id="{64268326-B6DD-4E00-9788-6C319279AC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xmlns="" id="{92C7B3DE-DB23-4AAC-B142-C803C0C0A1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xmlns="" id="{1EEF04DC-4E0D-4127-A98D-EA81C3B2DE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084966D2-3C9B-4F47-8231-1DEC33D3BD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BAEC2395-633E-426D-A6FA-6F1A0E22D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503" y="428385"/>
            <a:ext cx="9750628" cy="610672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E74444E-9E75-4CB4-817E-0CC93E22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8C8AADAC-924C-44CB-9096-0495AAA9A86A}" type="slidenum">
              <a:rPr lang="en-US" smtClean="0"/>
              <a:pPr defTabSz="457200">
                <a:spcAft>
                  <a:spcPts val="600"/>
                </a:spcAft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1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089D35B1-0ED5-4358-8CAE-A9E49412AA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xmlns="" id="{DDEF6545-5A42-469E-8778-86CA01CD46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xmlns="" id="{3B08853F-842C-4D0A-9A89-D05CB39903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xmlns="" id="{A436FB18-2D01-4AAB-AD10-2D1208310F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xmlns="" id="{9EFB8341-7A7B-46E4-AF94-689147AD05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xmlns="" id="{C4D84136-7804-4605-AC9F-238A3665EE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xmlns="" id="{4EC6F81C-51C2-4A6F-8B94-562DA67362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DD65B30C-427F-449E-B039-E288E85D8A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xmlns="" id="{9F47D947-83F7-46E3-872B-0777122A0A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xmlns="" id="{60C7B45B-6634-46FA-862D-B86F1C3C50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xmlns="" id="{C7504CC0-DD94-4ED9-ADC9-6FE7AEA33F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xmlns="" id="{64268326-B6DD-4E00-9788-6C319279AC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xmlns="" id="{92C7B3DE-DB23-4AAC-B142-C803C0C0A1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xmlns="" id="{1EEF04DC-4E0D-4127-A98D-EA81C3B2DE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xmlns="" id="{084966D2-3C9B-4F47-8231-1DEC33D3BD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AD2AD0-4E8A-4952-9076-0F8CC003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xmlns="" id="{9C6A6D13-15CE-49B6-8D3F-0E6E5131715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010025" y="2667415"/>
            <a:ext cx="4967288" cy="3123370"/>
          </a:xfrm>
          <a:prstGeom prst="rect">
            <a:avLst/>
          </a:prstGeom>
        </p:spPr>
      </p:pic>
      <p:pic>
        <p:nvPicPr>
          <p:cNvPr id="6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xmlns="" id="{36923258-047F-4F38-81D4-0718EC615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8872" y="485894"/>
            <a:ext cx="9458380" cy="59629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499196C-DAA5-422D-9BC5-CF700067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C8AADAC-924C-44CB-9096-0495AAA9A86A}" type="slidenum">
              <a:rPr lang="en-US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2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089D35B1-0ED5-4358-8CAE-A9E49412AA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DDEF6545-5A42-469E-8778-86CA01CD46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xmlns="" id="{3B08853F-842C-4D0A-9A89-D05CB39903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xmlns="" id="{A436FB18-2D01-4AAB-AD10-2D1208310F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xmlns="" id="{9EFB8341-7A7B-46E4-AF94-689147AD05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xmlns="" id="{C4D84136-7804-4605-AC9F-238A3665EE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xmlns="" id="{4EC6F81C-51C2-4A6F-8B94-562DA67362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DD65B30C-427F-449E-B039-E288E85D8A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xmlns="" id="{9F47D947-83F7-46E3-872B-0777122A0A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xmlns="" id="{60C7B45B-6634-46FA-862D-B86F1C3C50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xmlns="" id="{C7504CC0-DD94-4ED9-ADC9-6FE7AEA33F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xmlns="" id="{64268326-B6DD-4E00-9788-6C319279AC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xmlns="" id="{92C7B3DE-DB23-4AAC-B142-C803C0C0A1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xmlns="" id="{1EEF04DC-4E0D-4127-A98D-EA81C3B2DE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084966D2-3C9B-4F47-8231-1DEC33D3BD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xmlns="" id="{9CD9A6CC-7449-4FBA-A51F-AA1D2F4AC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3815" y="514648"/>
            <a:ext cx="9487135" cy="597732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C7DC719-3B54-475D-8A27-7BAFA92DE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8C8AADAC-924C-44CB-9096-0495AAA9A86A}" type="slidenum">
              <a:rPr lang="en-US" smtClean="0"/>
              <a:pPr defTabSz="457200">
                <a:spcAft>
                  <a:spcPts val="600"/>
                </a:spcAft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5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089D35B1-0ED5-4358-8CAE-A9E49412AA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DDEF6545-5A42-469E-8778-86CA01CD46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xmlns="" id="{3B08853F-842C-4D0A-9A89-D05CB39903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xmlns="" id="{A436FB18-2D01-4AAB-AD10-2D1208310F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xmlns="" id="{9EFB8341-7A7B-46E4-AF94-689147AD05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xmlns="" id="{C4D84136-7804-4605-AC9F-238A3665EE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xmlns="" id="{4EC6F81C-51C2-4A6F-8B94-562DA67362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DD65B30C-427F-449E-B039-E288E85D8A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xmlns="" id="{9F47D947-83F7-46E3-872B-0777122A0A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xmlns="" id="{60C7B45B-6634-46FA-862D-B86F1C3C50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xmlns="" id="{C7504CC0-DD94-4ED9-ADC9-6FE7AEA33F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xmlns="" id="{64268326-B6DD-4E00-9788-6C319279AC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xmlns="" id="{92C7B3DE-DB23-4AAC-B142-C803C0C0A1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xmlns="" id="{1EEF04DC-4E0D-4127-A98D-EA81C3B2DE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084966D2-3C9B-4F47-8231-1DEC33D3BD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CA2E3A4A-559C-4722-9CA2-22A752A9D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86947" y="457139"/>
            <a:ext cx="9573399" cy="603483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490D9BA-9480-49C7-BC12-D855133F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8C8AADAC-924C-44CB-9096-0495AAA9A86A}" type="slidenum">
              <a:rPr lang="en-US" smtClean="0"/>
              <a:pPr defTabSz="457200">
                <a:spcAft>
                  <a:spcPts val="600"/>
                </a:spcAft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6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5EF08599-3FED-4288-A20D-E7BCAC3B8E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, vector graphics&#10;&#10;Description generated with very high confidence">
            <a:extLst>
              <a:ext uri="{FF2B5EF4-FFF2-40B4-BE49-F238E27FC236}">
                <a16:creationId xmlns:a16="http://schemas.microsoft.com/office/drawing/2014/main" xmlns="" id="{8823CA1B-5016-43E8-B391-66964DDCD2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Freeform 13">
            <a:extLst>
              <a:ext uri="{FF2B5EF4-FFF2-40B4-BE49-F238E27FC236}">
                <a16:creationId xmlns:a16="http://schemas.microsoft.com/office/drawing/2014/main" xmlns="" id="{C884A6B2-90E9-4BDB-8503-71AC02D395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DABD51-2B55-46E4-A62E-1DE5133EF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34067"/>
            <a:ext cx="4080932" cy="3310468"/>
          </a:xfrm>
        </p:spPr>
        <p:txBody>
          <a:bodyPr>
            <a:normAutofit/>
          </a:bodyPr>
          <a:lstStyle/>
          <a:p>
            <a:pPr algn="l"/>
            <a:r>
              <a:rPr lang="en-US" sz="9600">
                <a:solidFill>
                  <a:srgbClr val="FFFF00"/>
                </a:solidFill>
              </a:rPr>
              <a:t>Team 2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E9046BC8-D404-4E7D-9202-A07F3FDD3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xmlns="" id="{4C202215-4C35-450D-9F60-671C8F8DEB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xmlns="" id="{F1A5BA8A-AEB4-4BCB-B86C-3F6A8E229C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xmlns="" id="{28AC2443-05F0-41CD-8D4A-63DE144F8B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xmlns="" id="{33E32F17-ED99-4969-B4D6-10A987D736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xmlns="" id="{5599A813-8424-4E53-95CA-85BF5470D6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xmlns="" id="{52431A4F-4662-480B-8AD3-394EACD7ED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70295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1373" y="-144566"/>
            <a:ext cx="10018713" cy="1752599"/>
          </a:xfrm>
        </p:spPr>
        <p:txBody>
          <a:bodyPr/>
          <a:lstStyle/>
          <a:p>
            <a:r>
              <a:rPr 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Business-to-Business(B2B)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97"/>
          <a:stretch/>
        </p:blipFill>
        <p:spPr>
          <a:xfrm>
            <a:off x="2633663" y="2830703"/>
            <a:ext cx="2143125" cy="13459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822" y="2665898"/>
            <a:ext cx="1510760" cy="15107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851" y="3503680"/>
            <a:ext cx="547907" cy="1101749"/>
          </a:xfrm>
          <a:prstGeom prst="rect">
            <a:avLst/>
          </a:prstGeom>
        </p:spPr>
      </p:pic>
      <p:sp>
        <p:nvSpPr>
          <p:cNvPr id="14" name="Circular Arrow 13"/>
          <p:cNvSpPr/>
          <p:nvPr/>
        </p:nvSpPr>
        <p:spPr>
          <a:xfrm rot="271601">
            <a:off x="4123637" y="2002573"/>
            <a:ext cx="5294062" cy="2151388"/>
          </a:xfrm>
          <a:prstGeom prst="circularArrow">
            <a:avLst>
              <a:gd name="adj1" fmla="val 4086"/>
              <a:gd name="adj2" fmla="val 1142319"/>
              <a:gd name="adj3" fmla="val 19843710"/>
              <a:gd name="adj4" fmla="val 11045462"/>
              <a:gd name="adj5" fmla="val 1388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ircular Arrow 14"/>
          <p:cNvSpPr/>
          <p:nvPr/>
        </p:nvSpPr>
        <p:spPr>
          <a:xfrm rot="10800000">
            <a:off x="7005711" y="3342072"/>
            <a:ext cx="3713871" cy="2280804"/>
          </a:xfrm>
          <a:prstGeom prst="circularArrow">
            <a:avLst>
              <a:gd name="adj1" fmla="val 3675"/>
              <a:gd name="adj2" fmla="val 1142319"/>
              <a:gd name="adj3" fmla="val 20094302"/>
              <a:gd name="adj4" fmla="val 10800000"/>
              <a:gd name="adj5" fmla="val 158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ircular Arrow 16"/>
          <p:cNvSpPr/>
          <p:nvPr/>
        </p:nvSpPr>
        <p:spPr>
          <a:xfrm rot="11596799">
            <a:off x="3413297" y="3310548"/>
            <a:ext cx="3713871" cy="2280804"/>
          </a:xfrm>
          <a:prstGeom prst="circularArrow">
            <a:avLst>
              <a:gd name="adj1" fmla="val 3675"/>
              <a:gd name="adj2" fmla="val 1142319"/>
              <a:gd name="adj3" fmla="val 20094302"/>
              <a:gd name="adj4" fmla="val 10800000"/>
              <a:gd name="adj5" fmla="val 158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83348" y="2370869"/>
            <a:ext cx="1583410" cy="392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7030A0"/>
                </a:solidFill>
              </a:rPr>
              <a:t>Online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502753" y="3685735"/>
            <a:ext cx="1374736" cy="6737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rgbClr val="FF0000"/>
                </a:solidFill>
              </a:rPr>
              <a:t>Sales</a:t>
            </a:r>
            <a:br>
              <a:rPr lang="en-US" sz="1200" b="1">
                <a:solidFill>
                  <a:srgbClr val="FF0000"/>
                </a:solidFill>
              </a:rPr>
            </a:br>
            <a:r>
              <a:rPr lang="en-US" sz="1200" b="1">
                <a:solidFill>
                  <a:srgbClr val="FF0000"/>
                </a:solidFill>
              </a:rPr>
              <a:t>Representative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041376" y="4083876"/>
            <a:ext cx="1965066" cy="5512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2060"/>
                </a:solidFill>
                <a:latin typeface="Arial Black" panose="020B0A04020102020204" pitchFamily="34" charset="0"/>
              </a:rPr>
              <a:t>Retailer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105596" y="4962176"/>
            <a:ext cx="1969141" cy="914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7030A0"/>
                </a:solidFill>
                <a:latin typeface="Arial Black" panose="020B0A04020102020204" pitchFamily="34" charset="0"/>
              </a:rPr>
              <a:t>Offline</a:t>
            </a:r>
          </a:p>
        </p:txBody>
      </p:sp>
      <p:sp>
        <p:nvSpPr>
          <p:cNvPr id="22" name="Oval 21"/>
          <p:cNvSpPr/>
          <p:nvPr/>
        </p:nvSpPr>
        <p:spPr>
          <a:xfrm>
            <a:off x="1484311" y="1913207"/>
            <a:ext cx="754125" cy="638942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M</a:t>
            </a:r>
          </a:p>
        </p:txBody>
      </p:sp>
      <p:sp>
        <p:nvSpPr>
          <p:cNvPr id="25" name="Oval 24"/>
          <p:cNvSpPr/>
          <p:nvPr/>
        </p:nvSpPr>
        <p:spPr>
          <a:xfrm>
            <a:off x="1120445" y="3202600"/>
            <a:ext cx="754125" cy="638942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M</a:t>
            </a:r>
          </a:p>
        </p:txBody>
      </p:sp>
      <p:sp>
        <p:nvSpPr>
          <p:cNvPr id="26" name="Oval 25"/>
          <p:cNvSpPr/>
          <p:nvPr/>
        </p:nvSpPr>
        <p:spPr>
          <a:xfrm>
            <a:off x="1533941" y="4360691"/>
            <a:ext cx="754125" cy="638942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M</a:t>
            </a:r>
          </a:p>
        </p:txBody>
      </p:sp>
      <p:cxnSp>
        <p:nvCxnSpPr>
          <p:cNvPr id="28" name="Straight Arrow Connector 27"/>
          <p:cNvCxnSpPr>
            <a:stCxn id="22" idx="6"/>
          </p:cNvCxnSpPr>
          <p:nvPr/>
        </p:nvCxnSpPr>
        <p:spPr>
          <a:xfrm>
            <a:off x="2238436" y="2232678"/>
            <a:ext cx="395227" cy="484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6"/>
          </p:cNvCxnSpPr>
          <p:nvPr/>
        </p:nvCxnSpPr>
        <p:spPr>
          <a:xfrm flipV="1">
            <a:off x="1874570" y="3503680"/>
            <a:ext cx="606366" cy="18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274446" y="4263941"/>
            <a:ext cx="381843" cy="356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0984457" y="1799457"/>
            <a:ext cx="754125" cy="638942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C</a:t>
            </a:r>
          </a:p>
        </p:txBody>
      </p:sp>
      <p:sp>
        <p:nvSpPr>
          <p:cNvPr id="41" name="Oval 40"/>
          <p:cNvSpPr/>
          <p:nvPr/>
        </p:nvSpPr>
        <p:spPr>
          <a:xfrm>
            <a:off x="11347785" y="3184209"/>
            <a:ext cx="754125" cy="638942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C</a:t>
            </a:r>
          </a:p>
        </p:txBody>
      </p:sp>
      <p:sp>
        <p:nvSpPr>
          <p:cNvPr id="42" name="Oval 41"/>
          <p:cNvSpPr/>
          <p:nvPr/>
        </p:nvSpPr>
        <p:spPr>
          <a:xfrm>
            <a:off x="10984457" y="4359519"/>
            <a:ext cx="754125" cy="638942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C</a:t>
            </a:r>
          </a:p>
        </p:txBody>
      </p:sp>
      <p:cxnSp>
        <p:nvCxnSpPr>
          <p:cNvPr id="44" name="Straight Arrow Connector 43"/>
          <p:cNvCxnSpPr>
            <a:stCxn id="40" idx="2"/>
          </p:cNvCxnSpPr>
          <p:nvPr/>
        </p:nvCxnSpPr>
        <p:spPr>
          <a:xfrm flipH="1">
            <a:off x="10531249" y="2118928"/>
            <a:ext cx="453208" cy="448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2"/>
          </p:cNvCxnSpPr>
          <p:nvPr/>
        </p:nvCxnSpPr>
        <p:spPr>
          <a:xfrm flipH="1">
            <a:off x="10847804" y="3503680"/>
            <a:ext cx="499981" cy="9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2" idx="2"/>
          </p:cNvCxnSpPr>
          <p:nvPr/>
        </p:nvCxnSpPr>
        <p:spPr>
          <a:xfrm flipH="1" flipV="1">
            <a:off x="10757853" y="4256199"/>
            <a:ext cx="226604" cy="422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17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 REQUIREMNETS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717490" y="2620314"/>
            <a:ext cx="4543000" cy="160878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Order Management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610257" y="2620314"/>
            <a:ext cx="4543000" cy="160878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Change Revenue Mix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17490" y="4482118"/>
            <a:ext cx="4543000" cy="1608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Return Management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713136" y="4457701"/>
            <a:ext cx="4543000" cy="1608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Retail Store Inventory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3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08F94D66-27EC-4CB8-8226-D7F41C1618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xmlns="" id="{1A53964C-7D93-4C48-A4A6-C4C2C393C5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xmlns="" id="{9C944EEC-539E-4389-8785-58E65D04E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xmlns="" id="{7836EB7E-895C-4D68-B92E-312B371CBD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xmlns="" id="{0F29242B-8CE7-4636-B326-4BEE42EB6D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xmlns="" id="{4D0B8E9A-7727-4AD9-974E-8815F0B20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xmlns="" id="{1CD6C65C-71BE-4549-926A-1C1135FD06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BB35C3-1F31-4F0B-8BD0-84DBECCA8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399" y="4625788"/>
            <a:ext cx="7413623" cy="835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MANAGEMENT</a:t>
            </a:r>
          </a:p>
        </p:txBody>
      </p:sp>
      <p:pic>
        <p:nvPicPr>
          <p:cNvPr id="4" name="Picture 4" descr="A picture containing indoor, wall&#10;&#10;Description generated with high confidence">
            <a:extLst>
              <a:ext uri="{FF2B5EF4-FFF2-40B4-BE49-F238E27FC236}">
                <a16:creationId xmlns:a16="http://schemas.microsoft.com/office/drawing/2014/main" xmlns="" id="{5556193C-FE82-4EE6-8961-A21E99C6E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698" r="1" b="1"/>
          <a:stretch/>
        </p:blipFill>
        <p:spPr>
          <a:xfrm>
            <a:off x="3967843" y="608014"/>
            <a:ext cx="7487555" cy="372843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3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Management Requirement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3733799"/>
            <a:ext cx="10018713" cy="31242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>
                <a:solidFill>
                  <a:srgbClr val="00B0F0"/>
                </a:solidFill>
              </a:rPr>
              <a:t>Business Strategies to provide reduction in Return.</a:t>
            </a:r>
          </a:p>
          <a:p>
            <a:r>
              <a:rPr lang="en-US"/>
              <a:t>Reduce Returns by targeting the categories that is in the direct control of GO Operations like Incomplete Product, Wrong Product Shipped (</a:t>
            </a:r>
            <a:r>
              <a:rPr lang="en-US">
                <a:solidFill>
                  <a:srgbClr val="00B0F0"/>
                </a:solidFill>
              </a:rPr>
              <a:t>Ref 2.2.3, </a:t>
            </a:r>
            <a:r>
              <a:rPr lang="en-US" err="1">
                <a:solidFill>
                  <a:srgbClr val="00B0F0"/>
                </a:solidFill>
              </a:rPr>
              <a:t>Pg</a:t>
            </a:r>
            <a:r>
              <a:rPr lang="en-US">
                <a:solidFill>
                  <a:srgbClr val="00B0F0"/>
                </a:solidFill>
              </a:rPr>
              <a:t> 7</a:t>
            </a:r>
            <a:r>
              <a:rPr lang="en-US"/>
              <a:t>) </a:t>
            </a:r>
          </a:p>
          <a:p>
            <a:r>
              <a:rPr lang="en-US"/>
              <a:t>To resolve the ambiguity due to inadequate product specification details while ordering. (</a:t>
            </a:r>
            <a:r>
              <a:rPr lang="en-US">
                <a:solidFill>
                  <a:srgbClr val="00B0F0"/>
                </a:solidFill>
              </a:rPr>
              <a:t>Ref 2.2.3.1, </a:t>
            </a:r>
            <a:r>
              <a:rPr lang="en-US" err="1">
                <a:solidFill>
                  <a:srgbClr val="00B0F0"/>
                </a:solidFill>
              </a:rPr>
              <a:t>Pg</a:t>
            </a:r>
            <a:r>
              <a:rPr lang="en-US">
                <a:solidFill>
                  <a:srgbClr val="00B0F0"/>
                </a:solidFill>
              </a:rPr>
              <a:t> 7</a:t>
            </a:r>
            <a:r>
              <a:rPr lang="en-US"/>
              <a:t>) </a:t>
            </a:r>
          </a:p>
          <a:p>
            <a:r>
              <a:rPr lang="en-US"/>
              <a:t>To have option to select delivery address while ordering ( To resolve ambiguity due to default shipping address was selected to deliver the products to the customers) (</a:t>
            </a:r>
            <a:r>
              <a:rPr lang="en-US">
                <a:solidFill>
                  <a:srgbClr val="00B0F0"/>
                </a:solidFill>
              </a:rPr>
              <a:t>Ref 2.2.3.2, </a:t>
            </a:r>
            <a:r>
              <a:rPr lang="en-US" err="1">
                <a:solidFill>
                  <a:srgbClr val="00B0F0"/>
                </a:solidFill>
              </a:rPr>
              <a:t>Pg</a:t>
            </a:r>
            <a:r>
              <a:rPr lang="en-US">
                <a:solidFill>
                  <a:srgbClr val="00B0F0"/>
                </a:solidFill>
              </a:rPr>
              <a:t> 7</a:t>
            </a:r>
            <a:r>
              <a:rPr lang="en-US"/>
              <a:t>) 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7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 Requirement for Return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  <a:p>
            <a:r>
              <a:rPr lang="en-US"/>
              <a:t>Provide month on month /quarter or quarter /year on year reports on the reduction in Returns for both the reasons (</a:t>
            </a:r>
            <a:r>
              <a:rPr lang="en-US">
                <a:solidFill>
                  <a:srgbClr val="00B0F0"/>
                </a:solidFill>
              </a:rPr>
              <a:t>Ref 2.2.3, </a:t>
            </a:r>
            <a:r>
              <a:rPr lang="en-US" err="1">
                <a:solidFill>
                  <a:srgbClr val="00B0F0"/>
                </a:solidFill>
              </a:rPr>
              <a:t>Pg</a:t>
            </a:r>
            <a:r>
              <a:rPr lang="en-US">
                <a:solidFill>
                  <a:srgbClr val="00B0F0"/>
                </a:solidFill>
              </a:rPr>
              <a:t> 8</a:t>
            </a:r>
            <a:r>
              <a:rPr lang="en-US"/>
              <a:t>) </a:t>
            </a:r>
          </a:p>
          <a:p>
            <a:r>
              <a:rPr lang="en-US"/>
              <a:t>Provide alerts in cases when the wrong product is shipped (</a:t>
            </a:r>
            <a:r>
              <a:rPr lang="en-US">
                <a:solidFill>
                  <a:srgbClr val="00B0F0"/>
                </a:solidFill>
              </a:rPr>
              <a:t>Ref 2.2.3, </a:t>
            </a:r>
            <a:r>
              <a:rPr lang="en-US" err="1">
                <a:solidFill>
                  <a:srgbClr val="00B0F0"/>
                </a:solidFill>
              </a:rPr>
              <a:t>Pg</a:t>
            </a:r>
            <a:r>
              <a:rPr lang="en-US">
                <a:solidFill>
                  <a:srgbClr val="00B0F0"/>
                </a:solidFill>
              </a:rPr>
              <a:t> 8</a:t>
            </a:r>
            <a:r>
              <a:rPr lang="en-US"/>
              <a:t>) </a:t>
            </a:r>
          </a:p>
          <a:p>
            <a:r>
              <a:rPr lang="en-US"/>
              <a:t>Build Product Master (</a:t>
            </a:r>
            <a:r>
              <a:rPr lang="en-US">
                <a:solidFill>
                  <a:srgbClr val="00B0F0"/>
                </a:solidFill>
              </a:rPr>
              <a:t>Ref 2.2.3.A, </a:t>
            </a:r>
            <a:r>
              <a:rPr lang="en-US" err="1">
                <a:solidFill>
                  <a:srgbClr val="00B0F0"/>
                </a:solidFill>
              </a:rPr>
              <a:t>Pg</a:t>
            </a:r>
            <a:r>
              <a:rPr lang="en-US">
                <a:solidFill>
                  <a:srgbClr val="00B0F0"/>
                </a:solidFill>
              </a:rPr>
              <a:t> 8</a:t>
            </a:r>
            <a:r>
              <a:rPr lang="en-US"/>
              <a:t>) </a:t>
            </a:r>
          </a:p>
          <a:p>
            <a:r>
              <a:rPr lang="en-US"/>
              <a:t>Manage Product Shipping Addresses (</a:t>
            </a:r>
            <a:r>
              <a:rPr lang="en-US">
                <a:solidFill>
                  <a:srgbClr val="00B0F0"/>
                </a:solidFill>
              </a:rPr>
              <a:t>Ref 2.2.3.B, </a:t>
            </a:r>
            <a:r>
              <a:rPr lang="en-US" err="1">
                <a:solidFill>
                  <a:srgbClr val="00B0F0"/>
                </a:solidFill>
              </a:rPr>
              <a:t>Pg</a:t>
            </a:r>
            <a:r>
              <a:rPr lang="en-US">
                <a:solidFill>
                  <a:srgbClr val="00B0F0"/>
                </a:solidFill>
              </a:rPr>
              <a:t> 8</a:t>
            </a:r>
            <a:r>
              <a:rPr lang="en-US"/>
              <a:t>) </a:t>
            </a:r>
          </a:p>
          <a:p>
            <a:r>
              <a:rPr lang="en-US"/>
              <a:t>Maintain Customer Addresses List (</a:t>
            </a:r>
            <a:r>
              <a:rPr lang="en-US">
                <a:solidFill>
                  <a:srgbClr val="00B0F0"/>
                </a:solidFill>
              </a:rPr>
              <a:t>Ref 2.2.3.C, </a:t>
            </a:r>
            <a:r>
              <a:rPr lang="en-US" err="1">
                <a:solidFill>
                  <a:srgbClr val="00B0F0"/>
                </a:solidFill>
              </a:rPr>
              <a:t>Pg</a:t>
            </a:r>
            <a:r>
              <a:rPr lang="en-US">
                <a:solidFill>
                  <a:srgbClr val="00B0F0"/>
                </a:solidFill>
              </a:rPr>
              <a:t> 8</a:t>
            </a:r>
            <a:r>
              <a:rPr lang="en-US"/>
              <a:t>)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3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802" y="-119332"/>
            <a:ext cx="10018713" cy="1752599"/>
          </a:xfrm>
        </p:spPr>
        <p:txBody>
          <a:bodyPr/>
          <a:lstStyle/>
          <a:p>
            <a:r>
              <a:rPr 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FLOW DIAGRAM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691288" y="3432486"/>
            <a:ext cx="1777284" cy="1056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RETURN MANAGEMENT SYSTEM</a:t>
            </a:r>
          </a:p>
        </p:txBody>
      </p:sp>
      <p:sp>
        <p:nvSpPr>
          <p:cNvPr id="5" name="Oval 4"/>
          <p:cNvSpPr/>
          <p:nvPr/>
        </p:nvSpPr>
        <p:spPr>
          <a:xfrm>
            <a:off x="2247013" y="3273110"/>
            <a:ext cx="1725769" cy="136516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Product Master</a:t>
            </a:r>
          </a:p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9087720" y="3206053"/>
            <a:ext cx="1725769" cy="130765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GO ADMIN</a:t>
            </a:r>
          </a:p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568709" y="1481209"/>
            <a:ext cx="2178918" cy="114950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Retailer/ Customer</a:t>
            </a:r>
          </a:p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124529" y="3642573"/>
            <a:ext cx="1550547" cy="626236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498096" y="3638549"/>
            <a:ext cx="1550547" cy="626236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5400000">
            <a:off x="6264612" y="2722843"/>
            <a:ext cx="809888" cy="626236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20281" y="2970821"/>
            <a:ext cx="392415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Register/Login</a:t>
            </a:r>
          </a:p>
          <a:p>
            <a:pPr algn="ctr"/>
            <a:r>
              <a:rPr lang="en-US" sz="1200" b="0" cap="none" spc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Insert or Update a Product Details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34184" y="2446158"/>
            <a:ext cx="3924151" cy="10156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2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Register/Login</a:t>
            </a:r>
          </a:p>
          <a:p>
            <a:pPr algn="ctr"/>
            <a:r>
              <a:rPr lang="en-US" sz="12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Order a Product</a:t>
            </a:r>
          </a:p>
          <a:p>
            <a:pPr algn="ctr"/>
            <a:r>
              <a:rPr lang="en-US" sz="1200" b="0" cap="none" spc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Initiate a Return Request</a:t>
            </a:r>
          </a:p>
          <a:p>
            <a:pPr algn="ctr"/>
            <a:r>
              <a:rPr lang="en-US" sz="12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 Suggestions</a:t>
            </a:r>
          </a:p>
          <a:p>
            <a:pPr algn="ctr"/>
            <a:r>
              <a:rPr lang="en-US" sz="120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Opt</a:t>
            </a:r>
            <a:r>
              <a:rPr lang="en-US" sz="12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for Gift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56438" y="4220925"/>
            <a:ext cx="3924151" cy="138499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2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Register/ogin</a:t>
            </a:r>
          </a:p>
          <a:p>
            <a:pPr algn="ctr"/>
            <a:r>
              <a:rPr lang="en-US" sz="12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Retrieve the ad hoc  report</a:t>
            </a:r>
            <a:endParaRPr lang="en-US"/>
          </a:p>
          <a:p>
            <a:pPr algn="ctr"/>
            <a:r>
              <a:rPr lang="en-US" sz="12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Retrieve Canned report</a:t>
            </a:r>
          </a:p>
          <a:p>
            <a:pPr algn="ctr"/>
            <a:r>
              <a:rPr lang="en-US" sz="12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Give Permission to Return Request</a:t>
            </a:r>
          </a:p>
          <a:p>
            <a:pPr algn="ctr"/>
            <a:r>
              <a:rPr lang="en-US" sz="12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Update about Business or Return Policy</a:t>
            </a:r>
          </a:p>
          <a:p>
            <a:pPr algn="ctr"/>
            <a:endParaRPr lang="en-US" sz="120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12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2CDB8419-9B71-42D4-AE13-AA271F5962BF}"/>
              </a:ext>
            </a:extLst>
          </p:cNvPr>
          <p:cNvSpPr txBox="1"/>
          <p:nvPr/>
        </p:nvSpPr>
        <p:spPr>
          <a:xfrm>
            <a:off x="9693574" y="207357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1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5EF08599-3FED-4288-A20D-E7BCAC3B8E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, vector graphics&#10;&#10;Description generated with very high confidence">
            <a:extLst>
              <a:ext uri="{FF2B5EF4-FFF2-40B4-BE49-F238E27FC236}">
                <a16:creationId xmlns:a16="http://schemas.microsoft.com/office/drawing/2014/main" xmlns="" id="{8823CA1B-5016-43E8-B391-66964DDCD2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Freeform 13">
            <a:extLst>
              <a:ext uri="{FF2B5EF4-FFF2-40B4-BE49-F238E27FC236}">
                <a16:creationId xmlns:a16="http://schemas.microsoft.com/office/drawing/2014/main" xmlns="" id="{C884A6B2-90E9-4BDB-8503-71AC02D395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DABD51-2B55-46E4-A62E-1DE5133EF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34067"/>
            <a:ext cx="4080932" cy="3310468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rgbClr val="FFFF00"/>
                </a:solidFill>
              </a:rPr>
              <a:t>Use</a:t>
            </a:r>
            <a:br>
              <a:rPr lang="en-US" sz="6600">
                <a:solidFill>
                  <a:srgbClr val="FFFF00"/>
                </a:solidFill>
              </a:rPr>
            </a:br>
            <a:r>
              <a:rPr lang="en-US" sz="6600">
                <a:solidFill>
                  <a:srgbClr val="FFFF00"/>
                </a:solidFill>
              </a:rPr>
              <a:t>Case</a:t>
            </a:r>
            <a:br>
              <a:rPr lang="en-US" sz="6600">
                <a:solidFill>
                  <a:srgbClr val="FFFF00"/>
                </a:solidFill>
              </a:rPr>
            </a:br>
            <a:r>
              <a:rPr lang="en-US" sz="6600">
                <a:solidFill>
                  <a:srgbClr val="FFFF00"/>
                </a:solidFill>
              </a:rPr>
              <a:t>Diagram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E9046BC8-D404-4E7D-9202-A07F3FDD3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xmlns="" id="{4C202215-4C35-450D-9F60-671C8F8DEB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xmlns="" id="{F1A5BA8A-AEB4-4BCB-B86C-3F6A8E229C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xmlns="" id="{28AC2443-05F0-41CD-8D4A-63DE144F8B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xmlns="" id="{33E32F17-ED99-4969-B4D6-10A987D736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xmlns="" id="{5599A813-8424-4E53-95CA-85BF5470D6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xmlns="" id="{52431A4F-4662-480B-8AD3-394EACD7ED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12808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xmlns="" id="{30A57D9D-4C85-4FFB-8A0A-F1CD73D468EA}"/>
              </a:ext>
            </a:extLst>
          </p:cNvPr>
          <p:cNvSpPr/>
          <p:nvPr/>
        </p:nvSpPr>
        <p:spPr>
          <a:xfrm>
            <a:off x="3971027" y="2899913"/>
            <a:ext cx="169077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Order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1B441538-4B74-44A9-B9AF-E1FF22F6CDA1}"/>
              </a:ext>
            </a:extLst>
          </p:cNvPr>
          <p:cNvSpPr/>
          <p:nvPr/>
        </p:nvSpPr>
        <p:spPr>
          <a:xfrm>
            <a:off x="3654724" y="5128403"/>
            <a:ext cx="169077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Return /Cancel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E242A73A-5E67-438F-AD09-E1D3B5A01E6E}"/>
              </a:ext>
            </a:extLst>
          </p:cNvPr>
          <p:cNvSpPr/>
          <p:nvPr/>
        </p:nvSpPr>
        <p:spPr>
          <a:xfrm>
            <a:off x="3971027" y="1275272"/>
            <a:ext cx="151824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Retailer Login/ Register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B059561-6E3A-4FC7-9FBA-4257F58F729F}"/>
              </a:ext>
            </a:extLst>
          </p:cNvPr>
          <p:cNvSpPr/>
          <p:nvPr/>
        </p:nvSpPr>
        <p:spPr>
          <a:xfrm>
            <a:off x="6961518" y="1002102"/>
            <a:ext cx="169077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Product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6690C9BA-CDFC-4B27-8978-FE1E02D91D55}"/>
              </a:ext>
            </a:extLst>
          </p:cNvPr>
          <p:cNvSpPr/>
          <p:nvPr/>
        </p:nvSpPr>
        <p:spPr>
          <a:xfrm>
            <a:off x="4129177" y="4035725"/>
            <a:ext cx="169077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Address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1E93E94E-FF3A-406F-AA62-95C144D55F49}"/>
              </a:ext>
            </a:extLst>
          </p:cNvPr>
          <p:cNvSpPr/>
          <p:nvPr/>
        </p:nvSpPr>
        <p:spPr>
          <a:xfrm>
            <a:off x="5495028" y="5588478"/>
            <a:ext cx="2035833" cy="813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Return </a:t>
            </a:r>
          </a:p>
          <a:p>
            <a:pPr algn="ctr"/>
            <a:r>
              <a:rPr lang="en-US"/>
              <a:t> Report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84C11842-58B6-4D18-853B-2D08017A2FF3}"/>
              </a:ext>
            </a:extLst>
          </p:cNvPr>
          <p:cNvSpPr/>
          <p:nvPr/>
        </p:nvSpPr>
        <p:spPr>
          <a:xfrm>
            <a:off x="6918384" y="4265763"/>
            <a:ext cx="164764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Purchase History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EE223A1-7E7B-49D7-95C4-5A82F9DCAC80}"/>
              </a:ext>
            </a:extLst>
          </p:cNvPr>
          <p:cNvSpPr/>
          <p:nvPr/>
        </p:nvSpPr>
        <p:spPr>
          <a:xfrm>
            <a:off x="3452543" y="972449"/>
            <a:ext cx="5759569" cy="5644550"/>
          </a:xfrm>
          <a:prstGeom prst="rect">
            <a:avLst/>
          </a:prstGeom>
          <a:noFill/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0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xmlns="" id="{2D055B48-C9AA-4698-A2C1-F43726F03C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72" r="571" b="7895"/>
          <a:stretch/>
        </p:blipFill>
        <p:spPr>
          <a:xfrm>
            <a:off x="1525823" y="955634"/>
            <a:ext cx="1154277" cy="1208548"/>
          </a:xfrm>
          <a:prstGeom prst="rect">
            <a:avLst/>
          </a:prstGeom>
        </p:spPr>
      </p:pic>
      <p:pic>
        <p:nvPicPr>
          <p:cNvPr id="24" name="Picture 20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xmlns="" id="{CB7AB25F-E7F2-4732-A38F-3604A675F7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72" r="571" b="7895"/>
          <a:stretch/>
        </p:blipFill>
        <p:spPr>
          <a:xfrm>
            <a:off x="9965330" y="2565896"/>
            <a:ext cx="1154277" cy="1208548"/>
          </a:xfrm>
          <a:prstGeom prst="rect">
            <a:avLst/>
          </a:prstGeom>
        </p:spPr>
      </p:pic>
      <p:pic>
        <p:nvPicPr>
          <p:cNvPr id="25" name="Picture 20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xmlns="" id="{6A620796-528D-4252-B3C1-74958ABD77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72" r="571" b="7895"/>
          <a:stretch/>
        </p:blipFill>
        <p:spPr>
          <a:xfrm>
            <a:off x="9907820" y="998764"/>
            <a:ext cx="1154277" cy="12085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B0B6A53-23E0-47E0-B416-977C12CF05B2}"/>
              </a:ext>
            </a:extLst>
          </p:cNvPr>
          <p:cNvSpPr txBox="1"/>
          <p:nvPr/>
        </p:nvSpPr>
        <p:spPr>
          <a:xfrm>
            <a:off x="10096141" y="227485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GO Admin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EB3BF51E-953F-4276-8741-DC0EBED1F060}"/>
              </a:ext>
            </a:extLst>
          </p:cNvPr>
          <p:cNvSpPr txBox="1"/>
          <p:nvPr/>
        </p:nvSpPr>
        <p:spPr>
          <a:xfrm>
            <a:off x="1570367" y="52081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Customer/Retailer Login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0FB328A-B9A3-42DA-86ED-E2735A3778D8}"/>
              </a:ext>
            </a:extLst>
          </p:cNvPr>
          <p:cNvSpPr txBox="1"/>
          <p:nvPr/>
        </p:nvSpPr>
        <p:spPr>
          <a:xfrm>
            <a:off x="9822971" y="69334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Product Master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2773E29-876D-44E0-BAF0-97CCABE2E439}"/>
              </a:ext>
            </a:extLst>
          </p:cNvPr>
          <p:cNvSpPr txBox="1"/>
          <p:nvPr/>
        </p:nvSpPr>
        <p:spPr>
          <a:xfrm>
            <a:off x="5495386" y="894630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Explore/ Search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A71D1D37-851A-4E0A-AE14-FE5D3784AAC4}"/>
              </a:ext>
            </a:extLst>
          </p:cNvPr>
          <p:cNvCxnSpPr>
            <a:cxnSpLocks/>
          </p:cNvCxnSpPr>
          <p:nvPr/>
        </p:nvCxnSpPr>
        <p:spPr>
          <a:xfrm>
            <a:off x="5538156" y="3647536"/>
            <a:ext cx="1446364" cy="971910"/>
          </a:xfrm>
          <a:prstGeom prst="straightConnector1">
            <a:avLst/>
          </a:prstGeom>
          <a:ln w="63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EB0AE9D6-AE4F-4FFA-B6AF-5194199760B9}"/>
              </a:ext>
            </a:extLst>
          </p:cNvPr>
          <p:cNvCxnSpPr>
            <a:cxnSpLocks/>
          </p:cNvCxnSpPr>
          <p:nvPr/>
        </p:nvCxnSpPr>
        <p:spPr>
          <a:xfrm>
            <a:off x="2679704" y="1686446"/>
            <a:ext cx="1331343" cy="23004"/>
          </a:xfrm>
          <a:prstGeom prst="straightConnector1">
            <a:avLst/>
          </a:prstGeom>
          <a:ln w="63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7294D764-8ECC-4DEC-B094-160B71CB0A13}"/>
              </a:ext>
            </a:extLst>
          </p:cNvPr>
          <p:cNvCxnSpPr>
            <a:cxnSpLocks/>
          </p:cNvCxnSpPr>
          <p:nvPr/>
        </p:nvCxnSpPr>
        <p:spPr>
          <a:xfrm>
            <a:off x="2145103" y="2238558"/>
            <a:ext cx="2064587" cy="1935190"/>
          </a:xfrm>
          <a:prstGeom prst="straightConnector1">
            <a:avLst/>
          </a:prstGeom>
          <a:ln w="63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7419BFDB-F190-4065-81B7-EF9B6AA00544}"/>
              </a:ext>
            </a:extLst>
          </p:cNvPr>
          <p:cNvCxnSpPr>
            <a:cxnSpLocks/>
          </p:cNvCxnSpPr>
          <p:nvPr/>
        </p:nvCxnSpPr>
        <p:spPr>
          <a:xfrm>
            <a:off x="2720195" y="1907876"/>
            <a:ext cx="1417608" cy="1173192"/>
          </a:xfrm>
          <a:prstGeom prst="straightConnector1">
            <a:avLst/>
          </a:prstGeom>
          <a:ln w="63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4A9CD88F-FBA1-467F-9292-D820EF714C08}"/>
              </a:ext>
            </a:extLst>
          </p:cNvPr>
          <p:cNvCxnSpPr>
            <a:cxnSpLocks/>
          </p:cNvCxnSpPr>
          <p:nvPr/>
        </p:nvCxnSpPr>
        <p:spPr>
          <a:xfrm>
            <a:off x="1584387" y="2224179"/>
            <a:ext cx="2122097" cy="3344172"/>
          </a:xfrm>
          <a:prstGeom prst="straightConnector1">
            <a:avLst/>
          </a:prstGeom>
          <a:ln w="63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C9823520-554E-44AD-A3C9-0A39E322B948}"/>
              </a:ext>
            </a:extLst>
          </p:cNvPr>
          <p:cNvCxnSpPr>
            <a:cxnSpLocks/>
          </p:cNvCxnSpPr>
          <p:nvPr/>
        </p:nvCxnSpPr>
        <p:spPr>
          <a:xfrm>
            <a:off x="2648311" y="1304028"/>
            <a:ext cx="4307456" cy="37381"/>
          </a:xfrm>
          <a:prstGeom prst="straightConnector1">
            <a:avLst/>
          </a:prstGeom>
          <a:ln w="63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9DDCE1D1-21E1-43B9-A192-CD324DC5A331}"/>
              </a:ext>
            </a:extLst>
          </p:cNvPr>
          <p:cNvSpPr txBox="1"/>
          <p:nvPr/>
        </p:nvSpPr>
        <p:spPr>
          <a:xfrm>
            <a:off x="3501426" y="22649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Initiate order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E6452BB9-71BC-449B-973A-04CBE928A4B5}"/>
              </a:ext>
            </a:extLst>
          </p:cNvPr>
          <p:cNvSpPr txBox="1"/>
          <p:nvPr/>
        </p:nvSpPr>
        <p:spPr>
          <a:xfrm>
            <a:off x="10229131" y="380245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Retrieve Purchase Hist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8D740DC-F8EF-4C44-B279-2ADB3B276784}"/>
              </a:ext>
            </a:extLst>
          </p:cNvPr>
          <p:cNvSpPr txBox="1"/>
          <p:nvPr/>
        </p:nvSpPr>
        <p:spPr>
          <a:xfrm>
            <a:off x="4996671" y="37458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Extended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B1641786-FC2C-4D1C-847F-0E90A33E412C}"/>
              </a:ext>
            </a:extLst>
          </p:cNvPr>
          <p:cNvCxnSpPr>
            <a:cxnSpLocks/>
          </p:cNvCxnSpPr>
          <p:nvPr/>
        </p:nvCxnSpPr>
        <p:spPr>
          <a:xfrm flipH="1">
            <a:off x="8307239" y="1447801"/>
            <a:ext cx="1601637" cy="396816"/>
          </a:xfrm>
          <a:prstGeom prst="straightConnector1">
            <a:avLst/>
          </a:prstGeom>
          <a:ln w="63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C4BFC45B-F42D-4B52-A25D-68EF2A77AA31}"/>
              </a:ext>
            </a:extLst>
          </p:cNvPr>
          <p:cNvSpPr txBox="1"/>
          <p:nvPr/>
        </p:nvSpPr>
        <p:spPr>
          <a:xfrm>
            <a:off x="8547878" y="105727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Insert /Update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D8FADE61-E19B-4A6F-994E-BB79DCE2F4FC}"/>
              </a:ext>
            </a:extLst>
          </p:cNvPr>
          <p:cNvCxnSpPr>
            <a:cxnSpLocks/>
          </p:cNvCxnSpPr>
          <p:nvPr/>
        </p:nvCxnSpPr>
        <p:spPr>
          <a:xfrm flipH="1">
            <a:off x="8120333" y="2094780"/>
            <a:ext cx="1716655" cy="195534"/>
          </a:xfrm>
          <a:prstGeom prst="straightConnector1">
            <a:avLst/>
          </a:prstGeom>
          <a:ln w="63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FCD3900F-578B-48D4-8504-E0E94A7D980C}"/>
              </a:ext>
            </a:extLst>
          </p:cNvPr>
          <p:cNvSpPr txBox="1"/>
          <p:nvPr/>
        </p:nvSpPr>
        <p:spPr>
          <a:xfrm>
            <a:off x="3036858" y="561040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3F706C4A-1564-4134-A32B-9ADCAC356EE3}"/>
              </a:ext>
            </a:extLst>
          </p:cNvPr>
          <p:cNvCxnSpPr>
            <a:cxnSpLocks/>
          </p:cNvCxnSpPr>
          <p:nvPr/>
        </p:nvCxnSpPr>
        <p:spPr>
          <a:xfrm flipH="1" flipV="1">
            <a:off x="8149087" y="2721633"/>
            <a:ext cx="1745410" cy="422692"/>
          </a:xfrm>
          <a:prstGeom prst="straightConnector1">
            <a:avLst/>
          </a:prstGeom>
          <a:ln w="63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AB776120-1F1E-4C3F-8AC4-AE46848DB2F0}"/>
              </a:ext>
            </a:extLst>
          </p:cNvPr>
          <p:cNvCxnSpPr>
            <a:cxnSpLocks/>
          </p:cNvCxnSpPr>
          <p:nvPr/>
        </p:nvCxnSpPr>
        <p:spPr>
          <a:xfrm flipH="1">
            <a:off x="7573992" y="4208253"/>
            <a:ext cx="2679940" cy="1719533"/>
          </a:xfrm>
          <a:prstGeom prst="straightConnector1">
            <a:avLst/>
          </a:prstGeom>
          <a:ln w="63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A32F8DE8-77F5-48A5-A80E-FF4EC3FBC7D2}"/>
              </a:ext>
            </a:extLst>
          </p:cNvPr>
          <p:cNvCxnSpPr>
            <a:cxnSpLocks/>
          </p:cNvCxnSpPr>
          <p:nvPr/>
        </p:nvCxnSpPr>
        <p:spPr>
          <a:xfrm flipH="1">
            <a:off x="5359879" y="3403121"/>
            <a:ext cx="4548994" cy="2007080"/>
          </a:xfrm>
          <a:prstGeom prst="straightConnector1">
            <a:avLst/>
          </a:prstGeom>
          <a:ln w="63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58830DE-8853-436B-A1A5-0A372371EDB6}"/>
              </a:ext>
            </a:extLst>
          </p:cNvPr>
          <p:cNvSpPr txBox="1"/>
          <p:nvPr/>
        </p:nvSpPr>
        <p:spPr>
          <a:xfrm rot="20040000">
            <a:off x="5217016" y="4538498"/>
            <a:ext cx="26425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Give Permission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7F76940A-3B05-4192-B8EA-3E4F84193779}"/>
              </a:ext>
            </a:extLst>
          </p:cNvPr>
          <p:cNvCxnSpPr>
            <a:cxnSpLocks/>
          </p:cNvCxnSpPr>
          <p:nvPr/>
        </p:nvCxnSpPr>
        <p:spPr>
          <a:xfrm>
            <a:off x="4891176" y="3748176"/>
            <a:ext cx="23004" cy="396817"/>
          </a:xfrm>
          <a:prstGeom prst="straightConnector1">
            <a:avLst/>
          </a:prstGeom>
          <a:ln w="63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84134F72-5775-4E16-881F-BD664448BF2E}"/>
              </a:ext>
            </a:extLst>
          </p:cNvPr>
          <p:cNvCxnSpPr>
            <a:cxnSpLocks/>
          </p:cNvCxnSpPr>
          <p:nvPr/>
        </p:nvCxnSpPr>
        <p:spPr>
          <a:xfrm flipH="1">
            <a:off x="8522899" y="3733800"/>
            <a:ext cx="1687896" cy="1158818"/>
          </a:xfrm>
          <a:prstGeom prst="straightConnector1">
            <a:avLst/>
          </a:prstGeom>
          <a:ln w="63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657A4FB-AA41-45EA-9E00-917D8C43E7E9}"/>
              </a:ext>
            </a:extLst>
          </p:cNvPr>
          <p:cNvSpPr txBox="1"/>
          <p:nvPr/>
        </p:nvSpPr>
        <p:spPr>
          <a:xfrm>
            <a:off x="3186023" y="4034287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Add/</a:t>
            </a:r>
          </a:p>
          <a:p>
            <a:r>
              <a:rPr lang="en-US"/>
              <a:t>Change </a:t>
            </a:r>
          </a:p>
          <a:p>
            <a:r>
              <a:rPr lang="en-US"/>
              <a:t>Address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7657802C-407D-4AED-858B-608724269625}"/>
              </a:ext>
            </a:extLst>
          </p:cNvPr>
          <p:cNvSpPr/>
          <p:nvPr/>
        </p:nvSpPr>
        <p:spPr>
          <a:xfrm>
            <a:off x="6860876" y="1951008"/>
            <a:ext cx="1532626" cy="928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Admin Login</a:t>
            </a:r>
          </a:p>
        </p:txBody>
      </p:sp>
      <p:pic>
        <p:nvPicPr>
          <p:cNvPr id="45" name="Picture 20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xmlns="" id="{97C36510-DB62-4F63-92DF-144D91BAE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72" r="571" b="7895"/>
          <a:stretch/>
        </p:blipFill>
        <p:spPr>
          <a:xfrm>
            <a:off x="1123257" y="3543559"/>
            <a:ext cx="1154277" cy="120854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A58F25D9-11BD-4CF1-AAD7-021B0CA7BCD2}"/>
              </a:ext>
            </a:extLst>
          </p:cNvPr>
          <p:cNvSpPr txBox="1"/>
          <p:nvPr/>
        </p:nvSpPr>
        <p:spPr>
          <a:xfrm>
            <a:off x="750857" y="4790894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New Customer/Retailer Login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20DC6FEE-50BA-46B8-9309-65D7D66C82B0}"/>
              </a:ext>
            </a:extLst>
          </p:cNvPr>
          <p:cNvCxnSpPr/>
          <p:nvPr/>
        </p:nvCxnSpPr>
        <p:spPr>
          <a:xfrm flipV="1">
            <a:off x="1684128" y="1929981"/>
            <a:ext cx="2352135" cy="157288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D0F91C2F-7DCE-47C0-844B-471333A4F8C0}"/>
              </a:ext>
            </a:extLst>
          </p:cNvPr>
          <p:cNvCxnSpPr>
            <a:cxnSpLocks/>
          </p:cNvCxnSpPr>
          <p:nvPr/>
        </p:nvCxnSpPr>
        <p:spPr>
          <a:xfrm>
            <a:off x="4976543" y="2180146"/>
            <a:ext cx="37380" cy="69874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6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E06D47-4D18-40E0-B21F-C054494C4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575" y="-478766"/>
            <a:ext cx="10018713" cy="1752599"/>
          </a:xfrm>
        </p:spPr>
        <p:txBody>
          <a:bodyPr/>
          <a:lstStyle/>
          <a:p>
            <a:r>
              <a:rPr lang="en-US"/>
              <a:t>Sequence Diagram for  Product 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30C46FB-9773-4D8F-8EA3-78C20EDF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xmlns="" id="{9F5581AB-CA9F-4BC6-8933-BB9310B2D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4" y="786633"/>
            <a:ext cx="10995802" cy="589624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06747" y="4131325"/>
            <a:ext cx="1619480" cy="7821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9785850" y="760476"/>
            <a:ext cx="2052466" cy="9319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72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8B9C01-6CAD-4E7C-A361-F9171AD5B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764" y="-421256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en-US" sz="40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Diagram for </a:t>
            </a:r>
            <a:r>
              <a:rPr 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Master</a:t>
            </a:r>
            <a:endParaRPr lang="en-US" sz="4000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48</a:t>
            </a:fld>
            <a:endParaRPr lang="en-US"/>
          </a:p>
        </p:txBody>
      </p:sp>
      <p:pic>
        <p:nvPicPr>
          <p:cNvPr id="21" name="Picture 2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35C1AE79-18A2-4B00-88C2-681FB9DEF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796" y="885552"/>
            <a:ext cx="10176293" cy="587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11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5EF3E2C-1CE7-4381-89D3-2571766B6710}"/>
              </a:ext>
            </a:extLst>
          </p:cNvPr>
          <p:cNvSpPr txBox="1"/>
          <p:nvPr/>
        </p:nvSpPr>
        <p:spPr>
          <a:xfrm>
            <a:off x="2092444" y="266520"/>
            <a:ext cx="954369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Diagram for Maintaining   Addresses List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49</a:t>
            </a:fld>
            <a:endParaRPr lang="en-US"/>
          </a:p>
        </p:txBody>
      </p:sp>
      <p:pic>
        <p:nvPicPr>
          <p:cNvPr id="9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0AEA02DF-121B-4957-9D91-7C262B62CF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00" b="-250"/>
          <a:stretch/>
        </p:blipFill>
        <p:spPr>
          <a:xfrm>
            <a:off x="1698605" y="1567972"/>
            <a:ext cx="9041432" cy="507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2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600"/>
              <a:t>Camping Equipment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/>
              <a:t>Golf Equipment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/>
              <a:t>Mountaineering Equipment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/>
              <a:t>Outdoor Protection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/>
              <a:t>Personal Accessories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9678" y="504967"/>
            <a:ext cx="69057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Categories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012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CF4A029A-BB42-4502-913A-538DC33A6BDA}"/>
              </a:ext>
            </a:extLst>
          </p:cNvPr>
          <p:cNvSpPr txBox="1"/>
          <p:nvPr/>
        </p:nvSpPr>
        <p:spPr>
          <a:xfrm>
            <a:off x="2379990" y="-6651"/>
            <a:ext cx="954369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Diagram for Order and  Changing Address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50</a:t>
            </a:fld>
            <a:endParaRPr lang="en-US"/>
          </a:p>
        </p:txBody>
      </p:sp>
      <p:pic>
        <p:nvPicPr>
          <p:cNvPr id="2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1F451327-5F09-485B-BE17-D9DF49529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334" y="1303074"/>
            <a:ext cx="10320068" cy="536396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827045" y="5570078"/>
            <a:ext cx="2148289" cy="9915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rved Left Arrow 10"/>
          <p:cNvSpPr/>
          <p:nvPr/>
        </p:nvSpPr>
        <p:spPr>
          <a:xfrm>
            <a:off x="4616067" y="5757365"/>
            <a:ext cx="385590" cy="69406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64188" y="5883275"/>
            <a:ext cx="2236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Order dispatched or not (</a:t>
            </a:r>
            <a:r>
              <a:rPr lang="en-US" sz="1100" dirty="0" err="1" smtClean="0"/>
              <a:t>order_id</a:t>
            </a:r>
            <a:r>
              <a:rPr lang="en-US" sz="1100" dirty="0" smtClean="0"/>
              <a:t>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4648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52A3816-2E70-4295-A95A-547213024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51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F2B85A-7652-4E30-BA3F-36E735BBF016}"/>
              </a:ext>
            </a:extLst>
          </p:cNvPr>
          <p:cNvSpPr txBox="1"/>
          <p:nvPr/>
        </p:nvSpPr>
        <p:spPr>
          <a:xfrm>
            <a:off x="1776140" y="137124"/>
            <a:ext cx="954369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Diagram for Return </a:t>
            </a:r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6407EA7E-848D-4634-ADBB-B02E86960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481" y="1307399"/>
            <a:ext cx="9759349" cy="51566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86380" y="3161843"/>
            <a:ext cx="1443211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100" dirty="0" smtClean="0"/>
          </a:p>
          <a:p>
            <a:r>
              <a:rPr lang="en-US" sz="1100" dirty="0" smtClean="0"/>
              <a:t>Validate (order processed or not)</a:t>
            </a:r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10466023" y="2335576"/>
            <a:ext cx="651246" cy="5288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0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7B4BE46-0E90-4DB8-901C-56C83FAC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52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1C807F1-BB52-4861-A1B2-EB10B8F17F2E}"/>
              </a:ext>
            </a:extLst>
          </p:cNvPr>
          <p:cNvSpPr txBox="1"/>
          <p:nvPr/>
        </p:nvSpPr>
        <p:spPr>
          <a:xfrm>
            <a:off x="1776140" y="137124"/>
            <a:ext cx="954369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Diagram for Maintaining Frequently Order Product List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43744718-282F-4128-8493-BF61388CCD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307" b="-273"/>
          <a:stretch/>
        </p:blipFill>
        <p:spPr>
          <a:xfrm>
            <a:off x="1992702" y="1453714"/>
            <a:ext cx="9716638" cy="528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3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53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81060" y="307550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Diagram </a:t>
            </a:r>
            <a:r>
              <a:rPr lang="en-US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Return Report</a:t>
            </a:r>
            <a:endParaRPr lang="en-US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278" y="1514474"/>
            <a:ext cx="7833308" cy="494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5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24DFAAE7-061D-4086-99EC-872CB30508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460778-630A-4BD8-A529-6B001E968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451" y="685800"/>
            <a:ext cx="7648573" cy="1752599"/>
          </a:xfrm>
        </p:spPr>
        <p:txBody>
          <a:bodyPr>
            <a:normAutofit/>
          </a:bodyPr>
          <a:lstStyle/>
          <a:p>
            <a:r>
              <a:rPr 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FUNCTIONAL REQUIREMENTS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E7570099-A243-48DD-9EAE-36F4AC095B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xmlns="" id="{45E4A74B-6514-424A-ADFA-C232FA6B90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495233" y="1"/>
            <a:ext cx="858884" cy="2780957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xmlns="" id="{F61C5C86-C785-4B92-9F2D-133B8B8C24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41424" y="1"/>
            <a:ext cx="835810" cy="2671495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31" name="Freeform 12">
            <a:extLst>
              <a:ext uri="{FF2B5EF4-FFF2-40B4-BE49-F238E27FC236}">
                <a16:creationId xmlns:a16="http://schemas.microsoft.com/office/drawing/2014/main" xmlns="" id="{954D0BF9-002C-4D3A-A222-C166094A5D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41424" y="2585830"/>
            <a:ext cx="2175413" cy="4272171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xmlns="" id="{6080EB6E-D69F-43B1-91EC-75C3033425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499078" y="2695292"/>
            <a:ext cx="2690743" cy="4162709"/>
          </a:xfrm>
          <a:custGeom>
            <a:avLst/>
            <a:gdLst/>
            <a:ahLst/>
            <a:cxnLst/>
            <a:rect l="0" t="0" r="r" b="b"/>
            <a:pathLst>
              <a:path w="2099" h="2624">
                <a:moveTo>
                  <a:pt x="2099" y="2624"/>
                </a:moveTo>
                <a:lnTo>
                  <a:pt x="0" y="0"/>
                </a:lnTo>
                <a:lnTo>
                  <a:pt x="2021" y="2624"/>
                </a:lnTo>
                <a:lnTo>
                  <a:pt x="2099" y="262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21BA816A-EE68-4A96-BA05-73303B2F4F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495233" y="2690532"/>
            <a:ext cx="2904320" cy="4167469"/>
          </a:xfrm>
          <a:custGeom>
            <a:avLst/>
            <a:gdLst>
              <a:gd name="connsiteX0" fmla="*/ 0 w 2904320"/>
              <a:gd name="connsiteY0" fmla="*/ 0 h 4167469"/>
              <a:gd name="connsiteX1" fmla="*/ 288431 w 2904320"/>
              <a:gd name="connsiteY1" fmla="*/ 90425 h 4167469"/>
              <a:gd name="connsiteX2" fmla="*/ 2904320 w 2904320"/>
              <a:gd name="connsiteY2" fmla="*/ 3220465 h 4167469"/>
              <a:gd name="connsiteX3" fmla="*/ 2904320 w 2904320"/>
              <a:gd name="connsiteY3" fmla="*/ 4167469 h 4167469"/>
              <a:gd name="connsiteX4" fmla="*/ 2694589 w 2904320"/>
              <a:gd name="connsiteY4" fmla="*/ 4167469 h 4167469"/>
              <a:gd name="connsiteX5" fmla="*/ 3846 w 2904320"/>
              <a:gd name="connsiteY5" fmla="*/ 4759 h 416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4320" h="4167469">
                <a:moveTo>
                  <a:pt x="0" y="0"/>
                </a:moveTo>
                <a:lnTo>
                  <a:pt x="288431" y="90425"/>
                </a:lnTo>
                <a:lnTo>
                  <a:pt x="2904320" y="3220465"/>
                </a:lnTo>
                <a:lnTo>
                  <a:pt x="2904320" y="4167469"/>
                </a:lnTo>
                <a:lnTo>
                  <a:pt x="2694589" y="4167469"/>
                </a:lnTo>
                <a:lnTo>
                  <a:pt x="3846" y="475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37" name="Freeform 15">
            <a:extLst>
              <a:ext uri="{FF2B5EF4-FFF2-40B4-BE49-F238E27FC236}">
                <a16:creationId xmlns:a16="http://schemas.microsoft.com/office/drawing/2014/main" xmlns="" id="{22A94CDB-5D63-4C75-9CB6-6C18CDF37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41424" y="2581071"/>
            <a:ext cx="2894568" cy="4276930"/>
          </a:xfrm>
          <a:custGeom>
            <a:avLst/>
            <a:gdLst/>
            <a:ahLst/>
            <a:cxnLst/>
            <a:rect l="0" t="0" r="r" b="b"/>
            <a:pathLst>
              <a:path w="2258" h="2696">
                <a:moveTo>
                  <a:pt x="2258" y="2696"/>
                </a:moveTo>
                <a:lnTo>
                  <a:pt x="264" y="111"/>
                </a:lnTo>
                <a:lnTo>
                  <a:pt x="228" y="60"/>
                </a:lnTo>
                <a:lnTo>
                  <a:pt x="225" y="57"/>
                </a:lnTo>
                <a:lnTo>
                  <a:pt x="0" y="0"/>
                </a:lnTo>
                <a:lnTo>
                  <a:pt x="0" y="3"/>
                </a:lnTo>
                <a:lnTo>
                  <a:pt x="1697" y="2696"/>
                </a:lnTo>
                <a:lnTo>
                  <a:pt x="2258" y="269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5AABCE-DECF-49DB-8C9C-F856548C5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451" y="2666999"/>
            <a:ext cx="7648572" cy="3124201"/>
          </a:xfrm>
        </p:spPr>
        <p:txBody>
          <a:bodyPr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 All canned reports should be published in &lt; 10 seconds</a:t>
            </a:r>
            <a:endParaRPr lang="en-US" sz="2000"/>
          </a:p>
          <a:p>
            <a:pPr>
              <a:buClr>
                <a:srgbClr val="1287C3"/>
              </a:buClr>
            </a:pPr>
            <a:r>
              <a:rPr lang="en-US" sz="2000">
                <a:ea typeface="+mn-lt"/>
                <a:cs typeface="+mn-lt"/>
              </a:rPr>
              <a:t> All ad hoc reports should be published in &lt; 5 seconds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 sz="2000">
                <a:ea typeface="+mn-lt"/>
                <a:cs typeface="+mn-lt"/>
              </a:rPr>
              <a:t> Product Master screen should not take more than 2 sec to create a product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 sz="2000">
                <a:ea typeface="+mn-lt"/>
                <a:cs typeface="+mn-lt"/>
              </a:rPr>
              <a:t> Customer Order screen should be able complete submission of customer order within 3 sec including all validations on shipping address.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 sz="2000">
                <a:ea typeface="+mn-lt"/>
                <a:cs typeface="+mn-lt"/>
              </a:rPr>
              <a:t> Customer Address List screen should not take more than 2 sec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3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5EF08599-3FED-4288-A20D-E7BCAC3B8E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, vector graphics&#10;&#10;Description generated with very high confidence">
            <a:extLst>
              <a:ext uri="{FF2B5EF4-FFF2-40B4-BE49-F238E27FC236}">
                <a16:creationId xmlns:a16="http://schemas.microsoft.com/office/drawing/2014/main" xmlns="" id="{8823CA1B-5016-43E8-B391-66964DDCD2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Freeform 13">
            <a:extLst>
              <a:ext uri="{FF2B5EF4-FFF2-40B4-BE49-F238E27FC236}">
                <a16:creationId xmlns:a16="http://schemas.microsoft.com/office/drawing/2014/main" xmlns="" id="{C884A6B2-90E9-4BDB-8503-71AC02D395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DABD51-2B55-46E4-A62E-1DE5133EF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34067"/>
            <a:ext cx="4080932" cy="3310468"/>
          </a:xfrm>
        </p:spPr>
        <p:txBody>
          <a:bodyPr>
            <a:normAutofit/>
          </a:bodyPr>
          <a:lstStyle/>
          <a:p>
            <a:pPr algn="l"/>
            <a:r>
              <a:rPr lang="en-US" sz="5400">
                <a:solidFill>
                  <a:srgbClr val="FFFF00"/>
                </a:solidFill>
              </a:rPr>
              <a:t>Retail Store Inventory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E9046BC8-D404-4E7D-9202-A07F3FDD3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xmlns="" id="{4C202215-4C35-450D-9F60-671C8F8DEB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xmlns="" id="{F1A5BA8A-AEB4-4BCB-B86C-3F6A8E229C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xmlns="" id="{28AC2443-05F0-41CD-8D4A-63DE144F8B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xmlns="" id="{33E32F17-ED99-4969-B4D6-10A987D736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xmlns="" id="{5599A813-8424-4E53-95CA-85BF5470D6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xmlns="" id="{52431A4F-4662-480B-8AD3-394EACD7ED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13875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Retail Store Inventory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u="sng" dirty="0"/>
              <a:t>Functional </a:t>
            </a:r>
            <a:r>
              <a:rPr lang="en-US" u="sng" dirty="0" smtClean="0"/>
              <a:t>Requirements:</a:t>
            </a:r>
            <a:endParaRPr lang="en-US" u="sng" dirty="0"/>
          </a:p>
          <a:p>
            <a:pPr algn="l"/>
            <a:r>
              <a:rPr lang="en-US" dirty="0"/>
              <a:t>1.Reduce the inventory at Retail stores </a:t>
            </a:r>
            <a:endParaRPr lang="en-US" dirty="0" smtClean="0"/>
          </a:p>
          <a:p>
            <a:pPr lvl="1"/>
            <a:r>
              <a:rPr lang="en-US" dirty="0" smtClean="0"/>
              <a:t>Provide </a:t>
            </a:r>
            <a:r>
              <a:rPr lang="en-US" dirty="0"/>
              <a:t>month on month /quarter or quarter /year on year reports on the time that an item stays on the shelf of the Retailer </a:t>
            </a:r>
            <a:endParaRPr lang="en-US" dirty="0" smtClean="0"/>
          </a:p>
          <a:p>
            <a:pPr lvl="1"/>
            <a:r>
              <a:rPr lang="en-US" dirty="0" smtClean="0"/>
              <a:t>Report </a:t>
            </a:r>
            <a:r>
              <a:rPr lang="en-US" dirty="0"/>
              <a:t>the change </a:t>
            </a:r>
          </a:p>
          <a:p>
            <a:pPr algn="l"/>
            <a:r>
              <a:rPr lang="en-US" dirty="0"/>
              <a:t>2.Track the time taken for the items to reach the Retailer from the warehouses of GO </a:t>
            </a:r>
            <a:endParaRPr lang="en-US" dirty="0" smtClean="0"/>
          </a:p>
          <a:p>
            <a:pPr lvl="1"/>
            <a:r>
              <a:rPr lang="en-US" dirty="0" smtClean="0"/>
              <a:t>Find </a:t>
            </a:r>
            <a:r>
              <a:rPr lang="en-US" dirty="0"/>
              <a:t>out the outliers – (the ones that take the least and maximum time) </a:t>
            </a:r>
            <a:endParaRPr lang="en-US" dirty="0" smtClean="0"/>
          </a:p>
          <a:p>
            <a:pPr lvl="2"/>
            <a:r>
              <a:rPr lang="en-US" dirty="0" smtClean="0"/>
              <a:t>At </a:t>
            </a:r>
            <a:r>
              <a:rPr lang="en-US" dirty="0"/>
              <a:t>Product category </a:t>
            </a:r>
            <a:r>
              <a:rPr lang="en-US" dirty="0" smtClean="0"/>
              <a:t>level.</a:t>
            </a:r>
          </a:p>
          <a:p>
            <a:pPr lvl="2"/>
            <a:r>
              <a:rPr lang="en-US" dirty="0" smtClean="0"/>
              <a:t>At </a:t>
            </a:r>
            <a:r>
              <a:rPr lang="en-US" dirty="0"/>
              <a:t>item level within the Outlier Product </a:t>
            </a:r>
            <a:r>
              <a:rPr lang="en-US" dirty="0" smtClean="0"/>
              <a:t>category.</a:t>
            </a:r>
          </a:p>
          <a:p>
            <a:pPr lvl="2"/>
            <a:r>
              <a:rPr lang="en-US" dirty="0" smtClean="0"/>
              <a:t>At </a:t>
            </a:r>
            <a:r>
              <a:rPr lang="en-US" dirty="0"/>
              <a:t>item level, irrespective of the Outlier Product category.</a:t>
            </a:r>
          </a:p>
          <a:p>
            <a:pPr algn="l"/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15781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Function 1: Provide reports in monthly/quarterly/yearly basis on</a:t>
            </a:r>
          </a:p>
          <a:p>
            <a:pPr marL="0" indent="0">
              <a:buNone/>
            </a:pPr>
            <a:r>
              <a:rPr lang="en-US"/>
              <a:t> (</a:t>
            </a:r>
            <a:r>
              <a:rPr lang="en-US">
                <a:solidFill>
                  <a:schemeClr val="accent1"/>
                </a:solidFill>
              </a:rPr>
              <a:t>ref 2.2.4 </a:t>
            </a:r>
            <a:r>
              <a:rPr lang="en-US" err="1">
                <a:solidFill>
                  <a:schemeClr val="accent1"/>
                </a:solidFill>
              </a:rPr>
              <a:t>Pg</a:t>
            </a:r>
            <a:r>
              <a:rPr lang="en-US">
                <a:solidFill>
                  <a:schemeClr val="accent1"/>
                </a:solidFill>
              </a:rPr>
              <a:t> 9</a:t>
            </a:r>
            <a:r>
              <a:rPr lang="en-US"/>
              <a:t>) </a:t>
            </a:r>
          </a:p>
          <a:p>
            <a:pPr lvl="1"/>
            <a:r>
              <a:rPr lang="en-US"/>
              <a:t>Product Shelf Time</a:t>
            </a:r>
          </a:p>
          <a:p>
            <a:pPr lvl="1"/>
            <a:r>
              <a:rPr lang="en-US"/>
              <a:t>Any changes that take place for a product in the shelf time</a:t>
            </a:r>
          </a:p>
          <a:p>
            <a:pPr>
              <a:buClr>
                <a:srgbClr val="1287C3"/>
              </a:buClr>
            </a:pPr>
            <a:r>
              <a:rPr lang="en-US">
                <a:ea typeface="+mn-lt"/>
                <a:cs typeface="+mn-lt"/>
              </a:rPr>
              <a:t>Function 2: Track the time taken for movement of goods from GO warehouse to retailer.</a:t>
            </a:r>
          </a:p>
          <a:p>
            <a:pPr>
              <a:buClr>
                <a:srgbClr val="1287C3"/>
              </a:buClr>
            </a:pPr>
            <a:r>
              <a:rPr lang="en-US">
                <a:ea typeface="+mn-lt"/>
                <a:cs typeface="+mn-lt"/>
              </a:rPr>
              <a:t>(</a:t>
            </a:r>
            <a:r>
              <a:rPr lang="en-US">
                <a:solidFill>
                  <a:schemeClr val="accent1"/>
                </a:solidFill>
                <a:ea typeface="+mn-lt"/>
                <a:cs typeface="+mn-lt"/>
              </a:rPr>
              <a:t>ref 2.2.4 </a:t>
            </a:r>
            <a:r>
              <a:rPr lang="en-US" err="1">
                <a:solidFill>
                  <a:schemeClr val="accent1"/>
                </a:solidFill>
                <a:ea typeface="+mn-lt"/>
                <a:cs typeface="+mn-lt"/>
              </a:rPr>
              <a:t>Pg</a:t>
            </a:r>
            <a:r>
              <a:rPr lang="en-US">
                <a:solidFill>
                  <a:schemeClr val="accent1"/>
                </a:solidFill>
                <a:ea typeface="+mn-lt"/>
                <a:cs typeface="+mn-lt"/>
              </a:rPr>
              <a:t> 9</a:t>
            </a:r>
            <a:r>
              <a:rPr lang="en-US">
                <a:ea typeface="+mn-lt"/>
                <a:cs typeface="+mn-lt"/>
              </a:rPr>
              <a:t>)</a:t>
            </a:r>
          </a:p>
          <a:p>
            <a:pPr lvl="1">
              <a:buClr>
                <a:srgbClr val="1287C3"/>
              </a:buClr>
            </a:pPr>
            <a:r>
              <a:rPr lang="en-US">
                <a:ea typeface="+mn-lt"/>
                <a:cs typeface="+mn-lt"/>
              </a:rPr>
              <a:t>Also find outlier product categories w.r.t the time taken (maximum and minimum)</a:t>
            </a:r>
          </a:p>
          <a:p>
            <a:pPr lvl="1">
              <a:buClr>
                <a:srgbClr val="1287C3"/>
              </a:buClr>
            </a:pPr>
            <a:r>
              <a:rPr lang="en-US">
                <a:ea typeface="+mn-lt"/>
                <a:cs typeface="+mn-lt"/>
              </a:rPr>
              <a:t>Also find outlier items within the product category w.r.t the time taken (maximum and minimum)</a:t>
            </a:r>
          </a:p>
          <a:p>
            <a:pPr lvl="1">
              <a:buClr>
                <a:srgbClr val="1287C3"/>
              </a:buClr>
            </a:pPr>
            <a:r>
              <a:rPr lang="en-US">
                <a:ea typeface="+mn-lt"/>
                <a:cs typeface="+mn-lt"/>
              </a:rPr>
              <a:t>Also find outlier items w.r.t the time taken (maximum and minimum)</a:t>
            </a:r>
          </a:p>
          <a:p>
            <a:pPr>
              <a:buClr>
                <a:srgbClr val="1287C3"/>
              </a:buClr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4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8AB19E-671B-413D-A1AB-6ADBE64C9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78409"/>
            <a:ext cx="10018713" cy="858078"/>
          </a:xfrm>
        </p:spPr>
        <p:txBody>
          <a:bodyPr/>
          <a:lstStyle/>
          <a:p>
            <a:r>
              <a:rPr lang="en-US"/>
              <a:t>Use Case Diagram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58</a:t>
            </a:fld>
            <a:endParaRPr lang="en-US"/>
          </a:p>
        </p:txBody>
      </p:sp>
      <p:pic>
        <p:nvPicPr>
          <p:cNvPr id="3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xmlns="" id="{F5D940C8-D55C-4D4F-BB20-140C789E3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080" y="822831"/>
            <a:ext cx="3991303" cy="595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1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7345B0-663D-4590-BFA9-7BAD00D5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225" y="277191"/>
            <a:ext cx="10548799" cy="813904"/>
          </a:xfrm>
        </p:spPr>
        <p:txBody>
          <a:bodyPr>
            <a:normAutofit fontScale="90000"/>
          </a:bodyPr>
          <a:lstStyle/>
          <a:p>
            <a:r>
              <a:rPr lang="en-US"/>
              <a:t>Sequence Diagram for Monthly Shelf Time Report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41E093D-865E-4BDB-A95E-2CCCC96F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59</a:t>
            </a:fld>
            <a:endParaRPr lang="en-US"/>
          </a:p>
        </p:txBody>
      </p:sp>
      <p:pic>
        <p:nvPicPr>
          <p:cNvPr id="3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D226327A-AAC5-4A9B-A54D-159452EA5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996" y="1228873"/>
            <a:ext cx="7853855" cy="548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83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-190500"/>
            <a:ext cx="10018713" cy="1752599"/>
          </a:xfrm>
        </p:spPr>
        <p:txBody>
          <a:bodyPr/>
          <a:lstStyle/>
          <a:p>
            <a:r>
              <a:rPr 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Contribution to Topline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614409"/>
              </p:ext>
            </p:extLst>
          </p:nvPr>
        </p:nvGraphicFramePr>
        <p:xfrm>
          <a:off x="959500" y="1562099"/>
          <a:ext cx="11068334" cy="4756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021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BEC2605-9255-4E83-AA3C-5B318398C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60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65F42BA-654C-4BB6-9046-285F4F755E55}"/>
              </a:ext>
            </a:extLst>
          </p:cNvPr>
          <p:cNvSpPr txBox="1">
            <a:spLocks/>
          </p:cNvSpPr>
          <p:nvPr/>
        </p:nvSpPr>
        <p:spPr>
          <a:xfrm>
            <a:off x="954224" y="277190"/>
            <a:ext cx="10548799" cy="81390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Sequence Diagram for Quarterly Shelf Time Report</a:t>
            </a:r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55E7F8CE-FF3E-4C8D-8A7C-19BCC90B1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494" y="1094990"/>
            <a:ext cx="7630510" cy="529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3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77EFD4-93B0-4FC7-B489-D1C71B21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98" y="685800"/>
            <a:ext cx="10964643" cy="1121979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Sequence Diagram for Yearly Shelf Time Report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3A0CCB6-D56B-45DE-9AB8-603298ADA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61</a:t>
            </a:fld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B6F5CF82-CC42-4B8A-9040-B1229843B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60" y="1247935"/>
            <a:ext cx="7853854" cy="548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6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E1997C-3222-4155-9F93-75500B69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45" y="199697"/>
            <a:ext cx="11779195" cy="1266496"/>
          </a:xfrm>
        </p:spPr>
        <p:txBody>
          <a:bodyPr>
            <a:normAutofit fontScale="90000"/>
          </a:bodyPr>
          <a:lstStyle/>
          <a:p>
            <a:r>
              <a:rPr lang="en-US" dirty="0"/>
              <a:t>Sequence Diagram for Product Level Delivery </a:t>
            </a:r>
            <a:r>
              <a:rPr lang="en-US" dirty="0" smtClean="0"/>
              <a:t>Time </a:t>
            </a:r>
            <a:r>
              <a:rPr lang="en-US" dirty="0"/>
              <a:t>Report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C9FF619-1181-42DA-ACE0-3C375ED0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62</a:t>
            </a:fld>
            <a:endParaRPr lang="en-US"/>
          </a:p>
        </p:txBody>
      </p:sp>
      <p:pic>
        <p:nvPicPr>
          <p:cNvPr id="3" name="Picture 4" descr="A screenshot of a map&#10;&#10;Description generated with very high confidence">
            <a:extLst>
              <a:ext uri="{FF2B5EF4-FFF2-40B4-BE49-F238E27FC236}">
                <a16:creationId xmlns:a16="http://schemas.microsoft.com/office/drawing/2014/main" xmlns="" id="{15DBE0A4-F526-47AF-BB42-1E4FA7761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503" y="1145907"/>
            <a:ext cx="7893268" cy="561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5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6645D6-32DA-4634-8F59-79678D38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63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1DAE6555-22F1-4780-AC22-E3C1C052401D}"/>
              </a:ext>
            </a:extLst>
          </p:cNvPr>
          <p:cNvSpPr txBox="1">
            <a:spLocks/>
          </p:cNvSpPr>
          <p:nvPr/>
        </p:nvSpPr>
        <p:spPr>
          <a:xfrm>
            <a:off x="236207" y="304800"/>
            <a:ext cx="11779195" cy="12664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Sequence Diagram for Item Level Delivery </a:t>
            </a:r>
            <a:r>
              <a:rPr lang="en-US" dirty="0" smtClean="0"/>
              <a:t>Time </a:t>
            </a:r>
            <a:r>
              <a:rPr lang="en-US" dirty="0"/>
              <a:t>Report</a:t>
            </a: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D371F2AF-3413-4BE4-971C-B29D463BF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181" y="1318900"/>
            <a:ext cx="8510751" cy="531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3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42AF376-7E9F-43E7-8FEE-82A8D022A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64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841437AC-07C5-4EAB-9B49-37FE2C072451}"/>
              </a:ext>
            </a:extLst>
          </p:cNvPr>
          <p:cNvSpPr txBox="1">
            <a:spLocks/>
          </p:cNvSpPr>
          <p:nvPr/>
        </p:nvSpPr>
        <p:spPr>
          <a:xfrm>
            <a:off x="341310" y="265386"/>
            <a:ext cx="11779195" cy="12664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Sequence Diagram for Item Level in outlier Product Category Minimum Delivery </a:t>
            </a:r>
            <a:r>
              <a:rPr lang="en-US" dirty="0" smtClean="0"/>
              <a:t>Time </a:t>
            </a:r>
            <a:r>
              <a:rPr lang="en-US" dirty="0"/>
              <a:t>Report</a:t>
            </a: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8E48E6BA-67C7-45A2-BA8B-7E6B6791E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641" y="1542423"/>
            <a:ext cx="7367750" cy="519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7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47E56DD-974A-41C4-AFFF-64D38BE4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65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58E0574D-D6E8-4E31-BE15-4CCF5EE77587}"/>
              </a:ext>
            </a:extLst>
          </p:cNvPr>
          <p:cNvSpPr txBox="1">
            <a:spLocks/>
          </p:cNvSpPr>
          <p:nvPr/>
        </p:nvSpPr>
        <p:spPr>
          <a:xfrm>
            <a:off x="341310" y="265385"/>
            <a:ext cx="11779195" cy="12664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Sequence Diagram for Item Level in outlier Product Category Maximum Delivery </a:t>
            </a:r>
            <a:r>
              <a:rPr lang="en-US" dirty="0" smtClean="0"/>
              <a:t>Time Report</a:t>
            </a:r>
            <a:endParaRPr lang="en-US" dirty="0"/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D173F762-42A4-4EB9-A7FC-5F197CCF3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001" y="1544403"/>
            <a:ext cx="7538544" cy="527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6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5EF08599-3FED-4288-A20D-E7BCAC3B8E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, vector graphics&#10;&#10;Description generated with very high confidence">
            <a:extLst>
              <a:ext uri="{FF2B5EF4-FFF2-40B4-BE49-F238E27FC236}">
                <a16:creationId xmlns:a16="http://schemas.microsoft.com/office/drawing/2014/main" xmlns="" id="{8823CA1B-5016-43E8-B391-66964DDCD2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Freeform 13">
            <a:extLst>
              <a:ext uri="{FF2B5EF4-FFF2-40B4-BE49-F238E27FC236}">
                <a16:creationId xmlns:a16="http://schemas.microsoft.com/office/drawing/2014/main" xmlns="" id="{C884A6B2-90E9-4BDB-8503-71AC02D395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DABD51-2B55-46E4-A62E-1DE5133EF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34067"/>
            <a:ext cx="4080932" cy="3310468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rgbClr val="FFFF00"/>
                </a:solidFill>
              </a:rPr>
              <a:t/>
            </a:r>
            <a:br>
              <a:rPr lang="en-US" sz="6600">
                <a:solidFill>
                  <a:srgbClr val="FFFF00"/>
                </a:solidFill>
              </a:rPr>
            </a:br>
            <a:r>
              <a:rPr lang="en-US" sz="6600">
                <a:solidFill>
                  <a:srgbClr val="FFFF00"/>
                </a:solidFill>
              </a:rPr>
              <a:t>ER</a:t>
            </a:r>
            <a:br>
              <a:rPr lang="en-US" sz="6600">
                <a:solidFill>
                  <a:srgbClr val="FFFF00"/>
                </a:solidFill>
              </a:rPr>
            </a:br>
            <a:r>
              <a:rPr lang="en-US" sz="6600">
                <a:solidFill>
                  <a:srgbClr val="FFFF00"/>
                </a:solidFill>
              </a:rPr>
              <a:t>Diagram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E9046BC8-D404-4E7D-9202-A07F3FDD3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xmlns="" id="{4C202215-4C35-450D-9F60-671C8F8DEB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xmlns="" id="{F1A5BA8A-AEB4-4BCB-B86C-3F6A8E229C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xmlns="" id="{28AC2443-05F0-41CD-8D4A-63DE144F8B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xmlns="" id="{33E32F17-ED99-4969-B4D6-10A987D736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xmlns="" id="{5599A813-8424-4E53-95CA-85BF5470D6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xmlns="" id="{52431A4F-4662-480B-8AD3-394EACD7ED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12420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1843FC-B832-450C-87EA-F43916ED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926A67-EF41-4ACA-A804-F86B53CF5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BFACB1-8F22-453C-8C40-800A1715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9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68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7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4335" y="0"/>
            <a:ext cx="8334938" cy="1218027"/>
          </a:xfrm>
        </p:spPr>
        <p:txBody>
          <a:bodyPr/>
          <a:lstStyle/>
          <a:p>
            <a:r>
              <a:rPr 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Contribution to Bottom-line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6191913"/>
              </p:ext>
            </p:extLst>
          </p:nvPr>
        </p:nvGraphicFramePr>
        <p:xfrm>
          <a:off x="1512448" y="1041009"/>
          <a:ext cx="10018712" cy="4909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4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1373" y="-144566"/>
            <a:ext cx="10018713" cy="1752599"/>
          </a:xfrm>
        </p:spPr>
        <p:txBody>
          <a:bodyPr/>
          <a:lstStyle/>
          <a:p>
            <a:r>
              <a:rPr 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Business-to-Business(B2B)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97"/>
          <a:stretch/>
        </p:blipFill>
        <p:spPr>
          <a:xfrm>
            <a:off x="2633663" y="2830703"/>
            <a:ext cx="2143125" cy="13459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822" y="2665898"/>
            <a:ext cx="1510760" cy="15107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851" y="3503680"/>
            <a:ext cx="547907" cy="1101749"/>
          </a:xfrm>
          <a:prstGeom prst="rect">
            <a:avLst/>
          </a:prstGeom>
        </p:spPr>
      </p:pic>
      <p:sp>
        <p:nvSpPr>
          <p:cNvPr id="14" name="Circular Arrow 13"/>
          <p:cNvSpPr/>
          <p:nvPr/>
        </p:nvSpPr>
        <p:spPr>
          <a:xfrm rot="271601">
            <a:off x="4123637" y="2002573"/>
            <a:ext cx="5294062" cy="2151388"/>
          </a:xfrm>
          <a:prstGeom prst="circularArrow">
            <a:avLst>
              <a:gd name="adj1" fmla="val 4086"/>
              <a:gd name="adj2" fmla="val 1142319"/>
              <a:gd name="adj3" fmla="val 19843710"/>
              <a:gd name="adj4" fmla="val 11045462"/>
              <a:gd name="adj5" fmla="val 1388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ircular Arrow 14"/>
          <p:cNvSpPr/>
          <p:nvPr/>
        </p:nvSpPr>
        <p:spPr>
          <a:xfrm rot="10800000">
            <a:off x="7005711" y="3342072"/>
            <a:ext cx="3713871" cy="2280804"/>
          </a:xfrm>
          <a:prstGeom prst="circularArrow">
            <a:avLst>
              <a:gd name="adj1" fmla="val 3675"/>
              <a:gd name="adj2" fmla="val 1142319"/>
              <a:gd name="adj3" fmla="val 20094302"/>
              <a:gd name="adj4" fmla="val 10800000"/>
              <a:gd name="adj5" fmla="val 158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ircular Arrow 16"/>
          <p:cNvSpPr/>
          <p:nvPr/>
        </p:nvSpPr>
        <p:spPr>
          <a:xfrm rot="11596799">
            <a:off x="3413297" y="3310548"/>
            <a:ext cx="3713871" cy="2280804"/>
          </a:xfrm>
          <a:prstGeom prst="circularArrow">
            <a:avLst>
              <a:gd name="adj1" fmla="val 3675"/>
              <a:gd name="adj2" fmla="val 1142319"/>
              <a:gd name="adj3" fmla="val 20094302"/>
              <a:gd name="adj4" fmla="val 10800000"/>
              <a:gd name="adj5" fmla="val 158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83348" y="2370869"/>
            <a:ext cx="1583410" cy="392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7030A0"/>
                </a:solidFill>
              </a:rPr>
              <a:t>Online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502753" y="3685735"/>
            <a:ext cx="1374736" cy="6737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rgbClr val="FF0000"/>
                </a:solidFill>
              </a:rPr>
              <a:t>Sales</a:t>
            </a:r>
            <a:br>
              <a:rPr lang="en-US" sz="1200" b="1">
                <a:solidFill>
                  <a:srgbClr val="FF0000"/>
                </a:solidFill>
              </a:rPr>
            </a:br>
            <a:r>
              <a:rPr lang="en-US" sz="1200" b="1">
                <a:solidFill>
                  <a:srgbClr val="FF0000"/>
                </a:solidFill>
              </a:rPr>
              <a:t>Representative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041376" y="4083876"/>
            <a:ext cx="1965066" cy="5512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2060"/>
                </a:solidFill>
                <a:latin typeface="Arial Black" panose="020B0A04020102020204" pitchFamily="34" charset="0"/>
              </a:rPr>
              <a:t>Retailer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105596" y="4962176"/>
            <a:ext cx="1969141" cy="914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7030A0"/>
                </a:solidFill>
                <a:latin typeface="Arial Black" panose="020B0A04020102020204" pitchFamily="34" charset="0"/>
              </a:rPr>
              <a:t>Offline</a:t>
            </a:r>
          </a:p>
        </p:txBody>
      </p:sp>
      <p:sp>
        <p:nvSpPr>
          <p:cNvPr id="22" name="Oval 21"/>
          <p:cNvSpPr/>
          <p:nvPr/>
        </p:nvSpPr>
        <p:spPr>
          <a:xfrm>
            <a:off x="1484311" y="1913207"/>
            <a:ext cx="754125" cy="638942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M</a:t>
            </a:r>
          </a:p>
        </p:txBody>
      </p:sp>
      <p:sp>
        <p:nvSpPr>
          <p:cNvPr id="25" name="Oval 24"/>
          <p:cNvSpPr/>
          <p:nvPr/>
        </p:nvSpPr>
        <p:spPr>
          <a:xfrm>
            <a:off x="1120445" y="3202600"/>
            <a:ext cx="754125" cy="638942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M</a:t>
            </a:r>
          </a:p>
        </p:txBody>
      </p:sp>
      <p:sp>
        <p:nvSpPr>
          <p:cNvPr id="26" name="Oval 25"/>
          <p:cNvSpPr/>
          <p:nvPr/>
        </p:nvSpPr>
        <p:spPr>
          <a:xfrm>
            <a:off x="1533941" y="4360691"/>
            <a:ext cx="754125" cy="638942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M</a:t>
            </a:r>
          </a:p>
        </p:txBody>
      </p:sp>
      <p:cxnSp>
        <p:nvCxnSpPr>
          <p:cNvPr id="28" name="Straight Arrow Connector 27"/>
          <p:cNvCxnSpPr>
            <a:stCxn id="22" idx="6"/>
          </p:cNvCxnSpPr>
          <p:nvPr/>
        </p:nvCxnSpPr>
        <p:spPr>
          <a:xfrm>
            <a:off x="2238436" y="2232678"/>
            <a:ext cx="395227" cy="484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6"/>
          </p:cNvCxnSpPr>
          <p:nvPr/>
        </p:nvCxnSpPr>
        <p:spPr>
          <a:xfrm flipV="1">
            <a:off x="1874570" y="3503680"/>
            <a:ext cx="606366" cy="18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274446" y="4263941"/>
            <a:ext cx="381843" cy="356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0984457" y="1799457"/>
            <a:ext cx="754125" cy="638942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C</a:t>
            </a:r>
          </a:p>
        </p:txBody>
      </p:sp>
      <p:sp>
        <p:nvSpPr>
          <p:cNvPr id="41" name="Oval 40"/>
          <p:cNvSpPr/>
          <p:nvPr/>
        </p:nvSpPr>
        <p:spPr>
          <a:xfrm>
            <a:off x="11347785" y="3184209"/>
            <a:ext cx="754125" cy="638942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C</a:t>
            </a:r>
          </a:p>
        </p:txBody>
      </p:sp>
      <p:sp>
        <p:nvSpPr>
          <p:cNvPr id="42" name="Oval 41"/>
          <p:cNvSpPr/>
          <p:nvPr/>
        </p:nvSpPr>
        <p:spPr>
          <a:xfrm>
            <a:off x="10984457" y="4359519"/>
            <a:ext cx="754125" cy="638942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C</a:t>
            </a:r>
          </a:p>
        </p:txBody>
      </p:sp>
      <p:cxnSp>
        <p:nvCxnSpPr>
          <p:cNvPr id="44" name="Straight Arrow Connector 43"/>
          <p:cNvCxnSpPr>
            <a:stCxn id="40" idx="2"/>
          </p:cNvCxnSpPr>
          <p:nvPr/>
        </p:nvCxnSpPr>
        <p:spPr>
          <a:xfrm flipH="1">
            <a:off x="10531249" y="2118928"/>
            <a:ext cx="453208" cy="448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2"/>
          </p:cNvCxnSpPr>
          <p:nvPr/>
        </p:nvCxnSpPr>
        <p:spPr>
          <a:xfrm flipH="1">
            <a:off x="10847804" y="3503680"/>
            <a:ext cx="499981" cy="9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2" idx="2"/>
          </p:cNvCxnSpPr>
          <p:nvPr/>
        </p:nvCxnSpPr>
        <p:spPr>
          <a:xfrm flipH="1" flipV="1">
            <a:off x="10757853" y="4256199"/>
            <a:ext cx="226604" cy="422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0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2DEDFEF-93BE-44B3-BD78-39D13F04A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ADAC-924C-44CB-9096-0495AAA9A86A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EBEA0034-E7E0-4405-9D09-094A61FD9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230" y="1294843"/>
            <a:ext cx="8048445" cy="485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86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32CBC86C3BFB4E973F02A323362B87" ma:contentTypeVersion="2" ma:contentTypeDescription="Create a new document." ma:contentTypeScope="" ma:versionID="11bc55627d601f8a55f4dc5283fc0c05">
  <xsd:schema xmlns:xsd="http://www.w3.org/2001/XMLSchema" xmlns:xs="http://www.w3.org/2001/XMLSchema" xmlns:p="http://schemas.microsoft.com/office/2006/metadata/properties" xmlns:ns2="3328976f-070c-40b0-8060-9e11cf0251e1" targetNamespace="http://schemas.microsoft.com/office/2006/metadata/properties" ma:root="true" ma:fieldsID="e0fd800a19f48b0b0fd945ea960f6c41" ns2:_="">
    <xsd:import namespace="3328976f-070c-40b0-8060-9e11cf0251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28976f-070c-40b0-8060-9e11cf0251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4D7423-32F1-4DA2-A27B-97F3E5C14F13}"/>
</file>

<file path=customXml/itemProps2.xml><?xml version="1.0" encoding="utf-8"?>
<ds:datastoreItem xmlns:ds="http://schemas.openxmlformats.org/officeDocument/2006/customXml" ds:itemID="{EB861D49-A79C-451B-B302-F845A6C2282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474D6DF-71AA-4867-B252-70DEA2DDD6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205</TotalTime>
  <Words>748</Words>
  <Application>Microsoft Office PowerPoint</Application>
  <PresentationFormat>Widescreen</PresentationFormat>
  <Paragraphs>252</Paragraphs>
  <Slides>68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4" baseType="lpstr">
      <vt:lpstr>Arial</vt:lpstr>
      <vt:lpstr>Arial Black</vt:lpstr>
      <vt:lpstr>Calibri</vt:lpstr>
      <vt:lpstr>Century Gothic</vt:lpstr>
      <vt:lpstr>Corbel</vt:lpstr>
      <vt:lpstr>Parallax</vt:lpstr>
      <vt:lpstr>Great Outdoors Return Reduction Project</vt:lpstr>
      <vt:lpstr>PowerPoint Presentation</vt:lpstr>
      <vt:lpstr>Great Outdoors</vt:lpstr>
      <vt:lpstr>Business-to-Business(B2B) Model</vt:lpstr>
      <vt:lpstr>PowerPoint Presentation</vt:lpstr>
      <vt:lpstr>Contribution to Topline</vt:lpstr>
      <vt:lpstr>Contribution to Bottom-line</vt:lpstr>
      <vt:lpstr>Business-to-Business(B2B) Model</vt:lpstr>
      <vt:lpstr>PowerPoint Presentation</vt:lpstr>
      <vt:lpstr>Team 1</vt:lpstr>
      <vt:lpstr>FUNCTIONAL REQUIREMENTS</vt:lpstr>
      <vt:lpstr>PowerPoint Presentation</vt:lpstr>
      <vt:lpstr>PowerPoint Presentation</vt:lpstr>
      <vt:lpstr>Contribution to Topline</vt:lpstr>
      <vt:lpstr>PowerPoint Presentation</vt:lpstr>
      <vt:lpstr>PowerPoint Presentation</vt:lpstr>
      <vt:lpstr>PowerPoint Presentation</vt:lpstr>
      <vt:lpstr>Use Case Diagram</vt:lpstr>
      <vt:lpstr>PowerPoint Presentation</vt:lpstr>
      <vt:lpstr> Class Diagram</vt:lpstr>
      <vt:lpstr>PowerPoint Presentation</vt:lpstr>
      <vt:lpstr>Sequence Diagram For User Login</vt:lpstr>
      <vt:lpstr>Sequence Diagram for Forgot Password</vt:lpstr>
      <vt:lpstr>Sequence Diagram Of Retailer and Sales Representative</vt:lpstr>
      <vt:lpstr>Sequence diagrams for uploading offline orders by sales</vt:lpstr>
      <vt:lpstr>Sequence diagram for uploading Return Orders</vt:lpstr>
      <vt:lpstr>PowerPoint Presentation</vt:lpstr>
      <vt:lpstr>PowerPoint Presentation</vt:lpstr>
      <vt:lpstr>PowerPoint Presentation</vt:lpstr>
      <vt:lpstr>Sequence Diagram for Placing online and offline orders</vt:lpstr>
      <vt:lpstr>PowerPoint Presentation</vt:lpstr>
      <vt:lpstr>Sequence Diagram Of GO Admin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Team 2</vt:lpstr>
      <vt:lpstr>FUNCTIONAL REQUIREMNETS</vt:lpstr>
      <vt:lpstr>RETURN MANAGEMENT</vt:lpstr>
      <vt:lpstr>Return Management Requirement Analysis</vt:lpstr>
      <vt:lpstr>Functional Requirement for Return Management System</vt:lpstr>
      <vt:lpstr>DATA FLOW DIAGRAM</vt:lpstr>
      <vt:lpstr>Use Case Diagram</vt:lpstr>
      <vt:lpstr>PowerPoint Presentation</vt:lpstr>
      <vt:lpstr>Sequence Diagram for  Product Search</vt:lpstr>
      <vt:lpstr>Sequence Diagram for Product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NON FUNCTIONAL REQUIREMENTS</vt:lpstr>
      <vt:lpstr>Retail Store Inventory</vt:lpstr>
      <vt:lpstr>Retail Store Inventory</vt:lpstr>
      <vt:lpstr>Functional Requirements</vt:lpstr>
      <vt:lpstr>Use Case Diagram</vt:lpstr>
      <vt:lpstr>Sequence Diagram for Monthly Shelf Time Report</vt:lpstr>
      <vt:lpstr>PowerPoint Presentation</vt:lpstr>
      <vt:lpstr>Sequence Diagram for Yearly Shelf Time Report </vt:lpstr>
      <vt:lpstr>Sequence Diagram for Product Level Delivery Time Report</vt:lpstr>
      <vt:lpstr>PowerPoint Presentation</vt:lpstr>
      <vt:lpstr>PowerPoint Presentation</vt:lpstr>
      <vt:lpstr>PowerPoint Presentation</vt:lpstr>
      <vt:lpstr> ER Diagram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RAJ, AMAN</dc:creator>
  <cp:lastModifiedBy>Roychoudhury, Kunal</cp:lastModifiedBy>
  <cp:revision>10</cp:revision>
  <dcterms:created xsi:type="dcterms:W3CDTF">2019-09-03T11:35:34Z</dcterms:created>
  <dcterms:modified xsi:type="dcterms:W3CDTF">2019-09-10T06:54:52Z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0x0101004132CBC86C3BFB4E973F02A323362B87</vt:lpwstr>
  </property>
</Properties>
</file>