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82" r:id="rId7"/>
    <p:sldId id="283" r:id="rId8"/>
    <p:sldId id="284" r:id="rId9"/>
    <p:sldId id="285" r:id="rId10"/>
    <p:sldId id="286" r:id="rId11"/>
    <p:sldId id="280" r:id="rId12"/>
    <p:sldId id="293" r:id="rId13"/>
    <p:sldId id="258" r:id="rId14"/>
    <p:sldId id="292" r:id="rId15"/>
    <p:sldId id="263" r:id="rId16"/>
    <p:sldId id="281" r:id="rId17"/>
    <p:sldId id="264" r:id="rId18"/>
    <p:sldId id="268" r:id="rId19"/>
    <p:sldId id="289" r:id="rId20"/>
    <p:sldId id="290" r:id="rId21"/>
    <p:sldId id="291" r:id="rId22"/>
    <p:sldId id="265" r:id="rId23"/>
    <p:sldId id="266" r:id="rId24"/>
    <p:sldId id="259" r:id="rId25"/>
    <p:sldId id="260" r:id="rId26"/>
    <p:sldId id="267" r:id="rId27"/>
    <p:sldId id="272" r:id="rId28"/>
    <p:sldId id="271" r:id="rId29"/>
    <p:sldId id="273" r:id="rId30"/>
    <p:sldId id="274" r:id="rId31"/>
    <p:sldId id="275" r:id="rId32"/>
    <p:sldId id="278" r:id="rId33"/>
    <p:sldId id="288" r:id="rId34"/>
    <p:sldId id="287" r:id="rId35"/>
    <p:sldId id="276" r:id="rId36"/>
    <p:sldId id="277" r:id="rId37"/>
    <p:sldId id="27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39EF3-6D65-45C1-886F-CB9440AD4715}" v="83" dt="2019-09-07T08:49:39.429"/>
    <p1510:client id="{0D532D2F-37D2-4540-A39C-CBBC103A1C47}" v="157" dt="2019-09-07T08:59:10.438"/>
    <p1510:client id="{1B788D84-22A9-4B29-A06A-FA6638D76B23}" v="75" dt="2019-09-07T09:44:17.220"/>
    <p1510:client id="{2E0B5EBA-546F-42E6-8292-DFBBCE1D231B}" v="479" dt="2019-09-09T03:50:44.927"/>
    <p1510:client id="{4CFBF276-E8DC-447E-A62C-AD8FAE516171}" v="2" dt="2019-09-09T13:13:23.816"/>
    <p1510:client id="{56A8628F-821F-443E-BD48-68F2137CDA9B}" v="161" dt="2019-09-09T12:17:02.208"/>
    <p1510:client id="{641310FA-87E6-4648-AD3D-F953A7615C30}" v="29" dt="2019-09-09T04:08:36.946"/>
    <p1510:client id="{6993F842-1D79-446D-8AA2-08D0BD917E06}" v="12" dt="2019-09-09T12:55:28.559"/>
    <p1510:client id="{6DEA5391-D5BA-47D3-949F-820343D2BD13}" v="16" dt="2019-09-07T11:34:38.525"/>
    <p1510:client id="{6F4D9E1B-83CC-48C0-AE0C-A9DA905B7B56}" v="177" dt="2019-09-07T08:47:14.320"/>
    <p1510:client id="{72981BB5-2F88-49D9-907F-EE1D468986E2}" v="4" dt="2019-09-09T12:30:12.267"/>
    <p1510:client id="{81F0B3E0-EA61-4E07-831D-7A9EE9E1A89E}" v="2" dt="2019-09-07T10:49:15.822"/>
    <p1510:client id="{8AD09D36-23E0-4B37-A5C3-74AF6C47DD95}" v="32" dt="2019-09-09T04:02:49.356"/>
    <p1510:client id="{8B01C7D4-1717-4F85-85E2-920A9915BFD7}" v="38" dt="2019-09-07T08:17:46.840"/>
    <p1510:client id="{96201AEB-C00F-4658-AD92-B20E12B3C625}" v="78" dt="2019-09-07T09:32:53.974"/>
    <p1510:client id="{BD9CA069-0DE8-4D05-B0F5-C439958D2E10}" v="8" dt="2019-09-09T12:21:47.414"/>
    <p1510:client id="{C06AA909-8549-44CB-BD0A-8C1C00AAA1BA}" v="42" dt="2019-09-09T03:56:09.488"/>
    <p1510:client id="{C2F00F83-97C8-4028-9556-DADB41CF8A00}" v="274" dt="2019-09-07T08:29:35.354"/>
    <p1510:client id="{CCC1A429-F0F8-4497-B21B-58ACA2D7CC4A}" v="7" dt="2019-09-09T12:07:21.942"/>
    <p1510:client id="{D7B450AA-E9A8-4D24-888D-6798320334B3}" v="52" dt="2019-09-09T12:59:55.596"/>
    <p1510:client id="{DBA2A9BD-67C5-40EE-B63B-71348AD42155}" v="31" dt="2019-09-09T13:25:18.839"/>
    <p1510:client id="{F17E4BE2-A953-4E63-B38D-EA45C9CB53AD}" v="8" dt="2019-09-09T13:07:51.247"/>
    <p1510:client id="{F5BFEB65-CECD-4977-91D2-D279234A5DA0}" v="166" dt="2019-09-07T09:16:42.379"/>
    <p1510:client id="{F7704C1D-5E81-4A17-AB56-42667F02D3C8}" v="21" dt="2019-09-09T04:00:01.282"/>
    <p1510:client id="{F9D63A15-D912-4FED-BA53-1003BBA60B52}" v="26" dt="2019-09-09T12:51:21.363"/>
    <p1510:client id="{FFC6A570-1609-46E1-BFBA-BD6C08151A36}" v="39" dt="2019-09-09T13:06:36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arwal, Mansi" userId="S::mansi.a.agarwal@capgemini.com::fd060569-6382-4a83-80d2-434a07e27304" providerId="AD" clId="Web-{05539EF3-6D65-45C1-886F-CB9440AD4715}"/>
    <pc:docChg chg="addSld modSld">
      <pc:chgData name="Agarwal, Mansi" userId="S::mansi.a.agarwal@capgemini.com::fd060569-6382-4a83-80d2-434a07e27304" providerId="AD" clId="Web-{05539EF3-6D65-45C1-886F-CB9440AD4715}" dt="2019-09-07T08:49:39.429" v="77"/>
      <pc:docMkLst>
        <pc:docMk/>
      </pc:docMkLst>
      <pc:sldChg chg="addSp delSp modSp">
        <pc:chgData name="Agarwal, Mansi" userId="S::mansi.a.agarwal@capgemini.com::fd060569-6382-4a83-80d2-434a07e27304" providerId="AD" clId="Web-{05539EF3-6D65-45C1-886F-CB9440AD4715}" dt="2019-09-07T08:49:39.429" v="77"/>
        <pc:sldMkLst>
          <pc:docMk/>
          <pc:sldMk cId="4091884084" sldId="261"/>
        </pc:sldMkLst>
        <pc:spChg chg="add mod">
          <ac:chgData name="Agarwal, Mansi" userId="S::mansi.a.agarwal@capgemini.com::fd060569-6382-4a83-80d2-434a07e27304" providerId="AD" clId="Web-{05539EF3-6D65-45C1-886F-CB9440AD4715}" dt="2019-09-07T08:49:39.429" v="77"/>
          <ac:spMkLst>
            <pc:docMk/>
            <pc:sldMk cId="4091884084" sldId="261"/>
            <ac:spMk id="3" creationId="{F2D6659D-4391-4AA1-B2CA-D9816F0C980E}"/>
          </ac:spMkLst>
        </pc:spChg>
        <pc:picChg chg="del">
          <ac:chgData name="Agarwal, Mansi" userId="S::mansi.a.agarwal@capgemini.com::fd060569-6382-4a83-80d2-434a07e27304" providerId="AD" clId="Web-{05539EF3-6D65-45C1-886F-CB9440AD4715}" dt="2019-09-07T08:49:39.429" v="77"/>
          <ac:picMkLst>
            <pc:docMk/>
            <pc:sldMk cId="4091884084" sldId="261"/>
            <ac:picMk id="8" creationId="{14E8E3BE-3B8D-4D23-B61F-2DC16524E051}"/>
          </ac:picMkLst>
        </pc:picChg>
      </pc:sldChg>
      <pc:sldChg chg="addSp delSp modSp new">
        <pc:chgData name="Agarwal, Mansi" userId="S::mansi.a.agarwal@capgemini.com::fd060569-6382-4a83-80d2-434a07e27304" providerId="AD" clId="Web-{05539EF3-6D65-45C1-886F-CB9440AD4715}" dt="2019-09-07T08:49:31.179" v="76" actId="1076"/>
        <pc:sldMkLst>
          <pc:docMk/>
          <pc:sldMk cId="2005415776" sldId="268"/>
        </pc:sldMkLst>
        <pc:spChg chg="mod">
          <ac:chgData name="Agarwal, Mansi" userId="S::mansi.a.agarwal@capgemini.com::fd060569-6382-4a83-80d2-434a07e27304" providerId="AD" clId="Web-{05539EF3-6D65-45C1-886F-CB9440AD4715}" dt="2019-09-07T08:49:31.179" v="76" actId="1076"/>
          <ac:spMkLst>
            <pc:docMk/>
            <pc:sldMk cId="2005415776" sldId="268"/>
            <ac:spMk id="2" creationId="{46EDE011-8D87-4A8B-913D-E42DA452C75D}"/>
          </ac:spMkLst>
        </pc:spChg>
        <pc:spChg chg="del">
          <ac:chgData name="Agarwal, Mansi" userId="S::mansi.a.agarwal@capgemini.com::fd060569-6382-4a83-80d2-434a07e27304" providerId="AD" clId="Web-{05539EF3-6D65-45C1-886F-CB9440AD4715}" dt="2019-09-07T08:47:55.429" v="1"/>
          <ac:spMkLst>
            <pc:docMk/>
            <pc:sldMk cId="2005415776" sldId="268"/>
            <ac:spMk id="3" creationId="{325C18CC-5463-4B74-BF0E-D8D9241DA78D}"/>
          </ac:spMkLst>
        </pc:spChg>
        <pc:picChg chg="add mod ord modCrop">
          <ac:chgData name="Agarwal, Mansi" userId="S::mansi.a.agarwal@capgemini.com::fd060569-6382-4a83-80d2-434a07e27304" providerId="AD" clId="Web-{05539EF3-6D65-45C1-886F-CB9440AD4715}" dt="2019-09-07T08:49:15.320" v="63" actId="14100"/>
          <ac:picMkLst>
            <pc:docMk/>
            <pc:sldMk cId="2005415776" sldId="268"/>
            <ac:picMk id="4" creationId="{E2CCD71E-F92C-40C6-8061-0FB3E18C7DE7}"/>
          </ac:picMkLst>
        </pc:picChg>
      </pc:sldChg>
    </pc:docChg>
  </pc:docChgLst>
  <pc:docChgLst>
    <pc:chgData name="Agarwal, Mansi" userId="S::mansi.a.agarwal@capgemini.com::fd060569-6382-4a83-80d2-434a07e27304" providerId="AD" clId="Web-{C2F00F83-97C8-4028-9556-DADB41CF8A00}"/>
    <pc:docChg chg="addSld modSld">
      <pc:chgData name="Agarwal, Mansi" userId="S::mansi.a.agarwal@capgemini.com::fd060569-6382-4a83-80d2-434a07e27304" providerId="AD" clId="Web-{C2F00F83-97C8-4028-9556-DADB41CF8A00}" dt="2019-09-07T08:29:35.354" v="260" actId="1076"/>
      <pc:docMkLst>
        <pc:docMk/>
      </pc:docMkLst>
      <pc:sldChg chg="addSp delSp modSp">
        <pc:chgData name="Agarwal, Mansi" userId="S::mansi.a.agarwal@capgemini.com::fd060569-6382-4a83-80d2-434a07e27304" providerId="AD" clId="Web-{C2F00F83-97C8-4028-9556-DADB41CF8A00}" dt="2019-09-07T08:27:59.682" v="152" actId="14100"/>
        <pc:sldMkLst>
          <pc:docMk/>
          <pc:sldMk cId="966333908" sldId="260"/>
        </pc:sldMkLst>
        <pc:spChg chg="mod">
          <ac:chgData name="Agarwal, Mansi" userId="S::mansi.a.agarwal@capgemini.com::fd060569-6382-4a83-80d2-434a07e27304" providerId="AD" clId="Web-{C2F00F83-97C8-4028-9556-DADB41CF8A00}" dt="2019-09-07T08:27:59.682" v="152" actId="14100"/>
          <ac:spMkLst>
            <pc:docMk/>
            <pc:sldMk cId="966333908" sldId="260"/>
            <ac:spMk id="2" creationId="{00000000-0000-0000-0000-000000000000}"/>
          </ac:spMkLst>
        </pc:spChg>
        <pc:spChg chg="del">
          <ac:chgData name="Agarwal, Mansi" userId="S::mansi.a.agarwal@capgemini.com::fd060569-6382-4a83-80d2-434a07e27304" providerId="AD" clId="Web-{C2F00F83-97C8-4028-9556-DADB41CF8A00}" dt="2019-09-07T08:27:30.416" v="110"/>
          <ac:spMkLst>
            <pc:docMk/>
            <pc:sldMk cId="966333908" sldId="260"/>
            <ac:spMk id="3" creationId="{00000000-0000-0000-0000-000000000000}"/>
          </ac:spMkLst>
        </pc:spChg>
        <pc:picChg chg="add mod ord">
          <ac:chgData name="Agarwal, Mansi" userId="S::mansi.a.agarwal@capgemini.com::fd060569-6382-4a83-80d2-434a07e27304" providerId="AD" clId="Web-{C2F00F83-97C8-4028-9556-DADB41CF8A00}" dt="2019-09-07T08:27:57.119" v="151" actId="1076"/>
          <ac:picMkLst>
            <pc:docMk/>
            <pc:sldMk cId="966333908" sldId="260"/>
            <ac:picMk id="4" creationId="{6187242E-43BD-4842-A92C-51DC36C62982}"/>
          </ac:picMkLst>
        </pc:picChg>
      </pc:sldChg>
      <pc:sldChg chg="addSp delSp modSp">
        <pc:chgData name="Agarwal, Mansi" userId="S::mansi.a.agarwal@capgemini.com::fd060569-6382-4a83-80d2-434a07e27304" providerId="AD" clId="Web-{C2F00F83-97C8-4028-9556-DADB41CF8A00}" dt="2019-09-07T08:25:39.680" v="35" actId="1076"/>
        <pc:sldMkLst>
          <pc:docMk/>
          <pc:sldMk cId="3799470228" sldId="263"/>
        </pc:sldMkLst>
        <pc:spChg chg="mod">
          <ac:chgData name="Agarwal, Mansi" userId="S::mansi.a.agarwal@capgemini.com::fd060569-6382-4a83-80d2-434a07e27304" providerId="AD" clId="Web-{C2F00F83-97C8-4028-9556-DADB41CF8A00}" dt="2019-09-07T08:25:35.696" v="33" actId="1076"/>
          <ac:spMkLst>
            <pc:docMk/>
            <pc:sldMk cId="3799470228" sldId="263"/>
            <ac:spMk id="2" creationId="{7A8AC7CC-160C-4195-B51C-1BC2DEE67FF9}"/>
          </ac:spMkLst>
        </pc:spChg>
        <pc:spChg chg="add del mod">
          <ac:chgData name="Agarwal, Mansi" userId="S::mansi.a.agarwal@capgemini.com::fd060569-6382-4a83-80d2-434a07e27304" providerId="AD" clId="Web-{C2F00F83-97C8-4028-9556-DADB41CF8A00}" dt="2019-09-07T08:25:14.695" v="12"/>
          <ac:spMkLst>
            <pc:docMk/>
            <pc:sldMk cId="3799470228" sldId="263"/>
            <ac:spMk id="4" creationId="{98DFD4A9-9B7D-460E-AFFB-CEE556006030}"/>
          </ac:spMkLst>
        </pc:spChg>
        <pc:picChg chg="add mod ord">
          <ac:chgData name="Agarwal, Mansi" userId="S::mansi.a.agarwal@capgemini.com::fd060569-6382-4a83-80d2-434a07e27304" providerId="AD" clId="Web-{C2F00F83-97C8-4028-9556-DADB41CF8A00}" dt="2019-09-07T08:25:39.680" v="35" actId="1076"/>
          <ac:picMkLst>
            <pc:docMk/>
            <pc:sldMk cId="3799470228" sldId="263"/>
            <ac:picMk id="5" creationId="{837E617F-F45D-4E95-AE86-95BAC2DB49E5}"/>
          </ac:picMkLst>
        </pc:picChg>
        <pc:picChg chg="del">
          <ac:chgData name="Agarwal, Mansi" userId="S::mansi.a.agarwal@capgemini.com::fd060569-6382-4a83-80d2-434a07e27304" providerId="AD" clId="Web-{C2F00F83-97C8-4028-9556-DADB41CF8A00}" dt="2019-09-07T08:25:01.508" v="0"/>
          <ac:picMkLst>
            <pc:docMk/>
            <pc:sldMk cId="3799470228" sldId="263"/>
            <ac:picMk id="8" creationId="{6BC153B7-8692-4A44-B498-A626D71ED47F}"/>
          </ac:picMkLst>
        </pc:picChg>
      </pc:sldChg>
      <pc:sldChg chg="addSp delSp modSp new">
        <pc:chgData name="Agarwal, Mansi" userId="S::mansi.a.agarwal@capgemini.com::fd060569-6382-4a83-80d2-434a07e27304" providerId="AD" clId="Web-{C2F00F83-97C8-4028-9556-DADB41CF8A00}" dt="2019-09-07T08:26:28.009" v="77" actId="1076"/>
        <pc:sldMkLst>
          <pc:docMk/>
          <pc:sldMk cId="1735766814" sldId="264"/>
        </pc:sldMkLst>
        <pc:spChg chg="mod">
          <ac:chgData name="Agarwal, Mansi" userId="S::mansi.a.agarwal@capgemini.com::fd060569-6382-4a83-80d2-434a07e27304" providerId="AD" clId="Web-{C2F00F83-97C8-4028-9556-DADB41CF8A00}" dt="2019-09-07T08:26:28.009" v="77" actId="1076"/>
          <ac:spMkLst>
            <pc:docMk/>
            <pc:sldMk cId="1735766814" sldId="264"/>
            <ac:spMk id="2" creationId="{C1F90F9D-3AAC-440D-98E7-9F76346FE410}"/>
          </ac:spMkLst>
        </pc:spChg>
        <pc:spChg chg="del">
          <ac:chgData name="Agarwal, Mansi" userId="S::mansi.a.agarwal@capgemini.com::fd060569-6382-4a83-80d2-434a07e27304" providerId="AD" clId="Web-{C2F00F83-97C8-4028-9556-DADB41CF8A00}" dt="2019-09-07T08:26:11.602" v="70"/>
          <ac:spMkLst>
            <pc:docMk/>
            <pc:sldMk cId="1735766814" sldId="264"/>
            <ac:spMk id="3" creationId="{B50AB044-3618-49D0-9A51-5D123D817334}"/>
          </ac:spMkLst>
        </pc:spChg>
        <pc:picChg chg="add mod ord">
          <ac:chgData name="Agarwal, Mansi" userId="S::mansi.a.agarwal@capgemini.com::fd060569-6382-4a83-80d2-434a07e27304" providerId="AD" clId="Web-{C2F00F83-97C8-4028-9556-DADB41CF8A00}" dt="2019-09-07T08:26:23.227" v="76" actId="1076"/>
          <ac:picMkLst>
            <pc:docMk/>
            <pc:sldMk cId="1735766814" sldId="264"/>
            <ac:picMk id="4" creationId="{4A2279AB-0648-4B3D-80A7-5020B880EAD0}"/>
          </ac:picMkLst>
        </pc:picChg>
      </pc:sldChg>
      <pc:sldChg chg="addSp delSp modSp new">
        <pc:chgData name="Agarwal, Mansi" userId="S::mansi.a.agarwal@capgemini.com::fd060569-6382-4a83-80d2-434a07e27304" providerId="AD" clId="Web-{C2F00F83-97C8-4028-9556-DADB41CF8A00}" dt="2019-09-07T08:27:05.368" v="109" actId="1076"/>
        <pc:sldMkLst>
          <pc:docMk/>
          <pc:sldMk cId="2851610903" sldId="265"/>
        </pc:sldMkLst>
        <pc:spChg chg="mod">
          <ac:chgData name="Agarwal, Mansi" userId="S::mansi.a.agarwal@capgemini.com::fd060569-6382-4a83-80d2-434a07e27304" providerId="AD" clId="Web-{C2F00F83-97C8-4028-9556-DADB41CF8A00}" dt="2019-09-07T08:27:00.462" v="106" actId="1076"/>
          <ac:spMkLst>
            <pc:docMk/>
            <pc:sldMk cId="2851610903" sldId="265"/>
            <ac:spMk id="2" creationId="{BFFE6D5C-56F9-4FA2-A0D7-F6F908275D3B}"/>
          </ac:spMkLst>
        </pc:spChg>
        <pc:spChg chg="del">
          <ac:chgData name="Agarwal, Mansi" userId="S::mansi.a.agarwal@capgemini.com::fd060569-6382-4a83-80d2-434a07e27304" providerId="AD" clId="Web-{C2F00F83-97C8-4028-9556-DADB41CF8A00}" dt="2019-09-07T08:26:46.071" v="79"/>
          <ac:spMkLst>
            <pc:docMk/>
            <pc:sldMk cId="2851610903" sldId="265"/>
            <ac:spMk id="3" creationId="{F06CC8C5-33AD-4CB0-9938-6E6C56EFF8CD}"/>
          </ac:spMkLst>
        </pc:spChg>
        <pc:picChg chg="add mod ord">
          <ac:chgData name="Agarwal, Mansi" userId="S::mansi.a.agarwal@capgemini.com::fd060569-6382-4a83-80d2-434a07e27304" providerId="AD" clId="Web-{C2F00F83-97C8-4028-9556-DADB41CF8A00}" dt="2019-09-07T08:27:05.368" v="109" actId="1076"/>
          <ac:picMkLst>
            <pc:docMk/>
            <pc:sldMk cId="2851610903" sldId="265"/>
            <ac:picMk id="4" creationId="{5BCCB83D-8607-4CBA-B822-900160B1E30B}"/>
          </ac:picMkLst>
        </pc:picChg>
      </pc:sldChg>
      <pc:sldChg chg="addSp delSp modSp new">
        <pc:chgData name="Agarwal, Mansi" userId="S::mansi.a.agarwal@capgemini.com::fd060569-6382-4a83-80d2-434a07e27304" providerId="AD" clId="Web-{C2F00F83-97C8-4028-9556-DADB41CF8A00}" dt="2019-09-07T08:28:30.635" v="184" actId="1076"/>
        <pc:sldMkLst>
          <pc:docMk/>
          <pc:sldMk cId="535016238" sldId="266"/>
        </pc:sldMkLst>
        <pc:spChg chg="mod">
          <ac:chgData name="Agarwal, Mansi" userId="S::mansi.a.agarwal@capgemini.com::fd060569-6382-4a83-80d2-434a07e27304" providerId="AD" clId="Web-{C2F00F83-97C8-4028-9556-DADB41CF8A00}" dt="2019-09-07T08:28:22.744" v="181" actId="1076"/>
          <ac:spMkLst>
            <pc:docMk/>
            <pc:sldMk cId="535016238" sldId="266"/>
            <ac:spMk id="2" creationId="{0C347EC9-12BB-41A0-89AF-57BC68170DC2}"/>
          </ac:spMkLst>
        </pc:spChg>
        <pc:spChg chg="del">
          <ac:chgData name="Agarwal, Mansi" userId="S::mansi.a.agarwal@capgemini.com::fd060569-6382-4a83-80d2-434a07e27304" providerId="AD" clId="Web-{C2F00F83-97C8-4028-9556-DADB41CF8A00}" dt="2019-09-07T08:28:26.822" v="182"/>
          <ac:spMkLst>
            <pc:docMk/>
            <pc:sldMk cId="535016238" sldId="266"/>
            <ac:spMk id="3" creationId="{1727FE31-4CF9-4BD4-AB41-F58EC11F0111}"/>
          </ac:spMkLst>
        </pc:spChg>
        <pc:picChg chg="add mod ord">
          <ac:chgData name="Agarwal, Mansi" userId="S::mansi.a.agarwal@capgemini.com::fd060569-6382-4a83-80d2-434a07e27304" providerId="AD" clId="Web-{C2F00F83-97C8-4028-9556-DADB41CF8A00}" dt="2019-09-07T08:28:30.635" v="184" actId="1076"/>
          <ac:picMkLst>
            <pc:docMk/>
            <pc:sldMk cId="535016238" sldId="266"/>
            <ac:picMk id="4" creationId="{8442EABF-8001-459A-8C1F-DCB39BE9BCEC}"/>
          </ac:picMkLst>
        </pc:picChg>
      </pc:sldChg>
      <pc:sldChg chg="addSp delSp modSp new">
        <pc:chgData name="Agarwal, Mansi" userId="S::mansi.a.agarwal@capgemini.com::fd060569-6382-4a83-80d2-434a07e27304" providerId="AD" clId="Web-{C2F00F83-97C8-4028-9556-DADB41CF8A00}" dt="2019-09-07T08:29:35.354" v="260" actId="1076"/>
        <pc:sldMkLst>
          <pc:docMk/>
          <pc:sldMk cId="151977662" sldId="267"/>
        </pc:sldMkLst>
        <pc:spChg chg="mod">
          <ac:chgData name="Agarwal, Mansi" userId="S::mansi.a.agarwal@capgemini.com::fd060569-6382-4a83-80d2-434a07e27304" providerId="AD" clId="Web-{C2F00F83-97C8-4028-9556-DADB41CF8A00}" dt="2019-09-07T08:29:29.323" v="257" actId="1076"/>
          <ac:spMkLst>
            <pc:docMk/>
            <pc:sldMk cId="151977662" sldId="267"/>
            <ac:spMk id="2" creationId="{67827678-9E27-4F16-972C-BA3C9EEE7674}"/>
          </ac:spMkLst>
        </pc:spChg>
        <pc:spChg chg="del">
          <ac:chgData name="Agarwal, Mansi" userId="S::mansi.a.agarwal@capgemini.com::fd060569-6382-4a83-80d2-434a07e27304" providerId="AD" clId="Web-{C2F00F83-97C8-4028-9556-DADB41CF8A00}" dt="2019-09-07T08:28:54.682" v="186"/>
          <ac:spMkLst>
            <pc:docMk/>
            <pc:sldMk cId="151977662" sldId="267"/>
            <ac:spMk id="3" creationId="{4577C4E9-2BA7-4261-80D8-3EDD7B0B6726}"/>
          </ac:spMkLst>
        </pc:spChg>
        <pc:picChg chg="add mod ord">
          <ac:chgData name="Agarwal, Mansi" userId="S::mansi.a.agarwal@capgemini.com::fd060569-6382-4a83-80d2-434a07e27304" providerId="AD" clId="Web-{C2F00F83-97C8-4028-9556-DADB41CF8A00}" dt="2019-09-07T08:29:35.354" v="260" actId="1076"/>
          <ac:picMkLst>
            <pc:docMk/>
            <pc:sldMk cId="151977662" sldId="267"/>
            <ac:picMk id="4" creationId="{19E8EA21-1F4C-4D2C-B259-A0BEDC737AFB}"/>
          </ac:picMkLst>
        </pc:picChg>
      </pc:sldChg>
    </pc:docChg>
  </pc:docChgLst>
  <pc:docChgLst>
    <pc:chgData name="Agarwal, Mansi" userId="S::mansi.a.agarwal@capgemini.com::fd060569-6382-4a83-80d2-434a07e27304" providerId="AD" clId="Web-{D7B450AA-E9A8-4D24-888D-6798320334B3}"/>
    <pc:docChg chg="addSld modSld sldOrd">
      <pc:chgData name="Agarwal, Mansi" userId="S::mansi.a.agarwal@capgemini.com::fd060569-6382-4a83-80d2-434a07e27304" providerId="AD" clId="Web-{D7B450AA-E9A8-4D24-888D-6798320334B3}" dt="2019-09-09T12:59:55.596" v="49"/>
      <pc:docMkLst>
        <pc:docMk/>
      </pc:docMkLst>
      <pc:sldChg chg="addSp delSp modSp new ord">
        <pc:chgData name="Agarwal, Mansi" userId="S::mansi.a.agarwal@capgemini.com::fd060569-6382-4a83-80d2-434a07e27304" providerId="AD" clId="Web-{D7B450AA-E9A8-4D24-888D-6798320334B3}" dt="2019-09-09T12:59:55.596" v="49"/>
        <pc:sldMkLst>
          <pc:docMk/>
          <pc:sldMk cId="1922099678" sldId="292"/>
        </pc:sldMkLst>
        <pc:spChg chg="mod">
          <ac:chgData name="Agarwal, Mansi" userId="S::mansi.a.agarwal@capgemini.com::fd060569-6382-4a83-80d2-434a07e27304" providerId="AD" clId="Web-{D7B450AA-E9A8-4D24-888D-6798320334B3}" dt="2019-09-09T12:59:17.440" v="46" actId="1076"/>
          <ac:spMkLst>
            <pc:docMk/>
            <pc:sldMk cId="1922099678" sldId="292"/>
            <ac:spMk id="2" creationId="{838CE276-6F0E-4828-8381-6B70895CDF2C}"/>
          </ac:spMkLst>
        </pc:spChg>
        <pc:spChg chg="del">
          <ac:chgData name="Agarwal, Mansi" userId="S::mansi.a.agarwal@capgemini.com::fd060569-6382-4a83-80d2-434a07e27304" providerId="AD" clId="Web-{D7B450AA-E9A8-4D24-888D-6798320334B3}" dt="2019-09-09T12:57:39.456" v="1"/>
          <ac:spMkLst>
            <pc:docMk/>
            <pc:sldMk cId="1922099678" sldId="292"/>
            <ac:spMk id="3" creationId="{0773696D-059F-415D-ACE6-6975522B73E1}"/>
          </ac:spMkLst>
        </pc:spChg>
        <pc:picChg chg="add mod ord modCrop">
          <ac:chgData name="Agarwal, Mansi" userId="S::mansi.a.agarwal@capgemini.com::fd060569-6382-4a83-80d2-434a07e27304" providerId="AD" clId="Web-{D7B450AA-E9A8-4D24-888D-6798320334B3}" dt="2019-09-09T12:59:39.299" v="48" actId="14100"/>
          <ac:picMkLst>
            <pc:docMk/>
            <pc:sldMk cId="1922099678" sldId="292"/>
            <ac:picMk id="4" creationId="{3E8DEE1D-ECAA-48A4-A647-10D8566A0F66}"/>
          </ac:picMkLst>
        </pc:picChg>
      </pc:sldChg>
    </pc:docChg>
  </pc:docChgLst>
  <pc:docChgLst>
    <pc:chgData name="Agarwal, Mansi" userId="S::mansi.a.agarwal@capgemini.com::fd060569-6382-4a83-80d2-434a07e27304" providerId="AD" clId="Web-{F9D63A15-D912-4FED-BA53-1003BBA60B52}"/>
    <pc:docChg chg="delSld modSld">
      <pc:chgData name="Agarwal, Mansi" userId="S::mansi.a.agarwal@capgemini.com::fd060569-6382-4a83-80d2-434a07e27304" providerId="AD" clId="Web-{F9D63A15-D912-4FED-BA53-1003BBA60B52}" dt="2019-09-09T12:51:21.363" v="29"/>
      <pc:docMkLst>
        <pc:docMk/>
      </pc:docMkLst>
      <pc:sldChg chg="addSp delSp modSp mod setBg setClrOvrMap">
        <pc:chgData name="Agarwal, Mansi" userId="S::mansi.a.agarwal@capgemini.com::fd060569-6382-4a83-80d2-434a07e27304" providerId="AD" clId="Web-{F9D63A15-D912-4FED-BA53-1003BBA60B52}" dt="2019-09-09T12:50:43.096" v="25" actId="20577"/>
        <pc:sldMkLst>
          <pc:docMk/>
          <pc:sldMk cId="2674144238" sldId="256"/>
        </pc:sldMkLst>
        <pc:spChg chg="mod ord">
          <ac:chgData name="Agarwal, Mansi" userId="S::mansi.a.agarwal@capgemini.com::fd060569-6382-4a83-80d2-434a07e27304" providerId="AD" clId="Web-{F9D63A15-D912-4FED-BA53-1003BBA60B52}" dt="2019-09-09T12:50:43.096" v="25" actId="20577"/>
          <ac:spMkLst>
            <pc:docMk/>
            <pc:sldMk cId="2674144238" sldId="256"/>
            <ac:spMk id="2" creationId="{00000000-0000-0000-0000-000000000000}"/>
          </ac:spMkLst>
        </pc:spChg>
        <pc:spChg chg="add del">
          <ac:chgData name="Agarwal, Mansi" userId="S::mansi.a.agarwal@capgemini.com::fd060569-6382-4a83-80d2-434a07e27304" providerId="AD" clId="Web-{F9D63A15-D912-4FED-BA53-1003BBA60B52}" dt="2019-09-09T12:48:44.028" v="10"/>
          <ac:spMkLst>
            <pc:docMk/>
            <pc:sldMk cId="2674144238" sldId="256"/>
            <ac:spMk id="5" creationId="{7E134C76-7FB4-4BB7-9322-DD8A4B179ACD}"/>
          </ac:spMkLst>
        </pc:spChg>
        <pc:spChg chg="add del">
          <ac:chgData name="Agarwal, Mansi" userId="S::mansi.a.agarwal@capgemini.com::fd060569-6382-4a83-80d2-434a07e27304" providerId="AD" clId="Web-{F9D63A15-D912-4FED-BA53-1003BBA60B52}" dt="2019-09-09T12:48:44.028" v="10"/>
          <ac:spMkLst>
            <pc:docMk/>
            <pc:sldMk cId="2674144238" sldId="256"/>
            <ac:spMk id="6" creationId="{C0C57804-4F33-4D85-AA3E-DA0F214BBD91}"/>
          </ac:spMkLst>
        </pc:spChg>
        <pc:spChg chg="add del">
          <ac:chgData name="Agarwal, Mansi" userId="S::mansi.a.agarwal@capgemini.com::fd060569-6382-4a83-80d2-434a07e27304" providerId="AD" clId="Web-{F9D63A15-D912-4FED-BA53-1003BBA60B52}" dt="2019-09-09T12:48:43.966" v="9"/>
          <ac:spMkLst>
            <pc:docMk/>
            <pc:sldMk cId="2674144238" sldId="256"/>
            <ac:spMk id="9" creationId="{C5BDD1EA-D8C1-45AF-9F0A-14A2A137BA2A}"/>
          </ac:spMkLst>
        </pc:spChg>
        <pc:spChg chg="add del">
          <ac:chgData name="Agarwal, Mansi" userId="S::mansi.a.agarwal@capgemini.com::fd060569-6382-4a83-80d2-434a07e27304" providerId="AD" clId="Web-{F9D63A15-D912-4FED-BA53-1003BBA60B52}" dt="2019-09-09T12:50:32.970" v="24"/>
          <ac:spMkLst>
            <pc:docMk/>
            <pc:sldMk cId="2674144238" sldId="256"/>
            <ac:spMk id="11" creationId="{7A675F33-98AF-4B83-A3BB-0780A23145E6}"/>
          </ac:spMkLst>
        </pc:spChg>
        <pc:spChg chg="add del">
          <ac:chgData name="Agarwal, Mansi" userId="S::mansi.a.agarwal@capgemini.com::fd060569-6382-4a83-80d2-434a07e27304" providerId="AD" clId="Web-{F9D63A15-D912-4FED-BA53-1003BBA60B52}" dt="2019-09-09T12:50:17.298" v="21"/>
          <ac:spMkLst>
            <pc:docMk/>
            <pc:sldMk cId="2674144238" sldId="256"/>
            <ac:spMk id="13" creationId="{7A675F33-98AF-4B83-A3BB-0780A23145E6}"/>
          </ac:spMkLst>
        </pc:spChg>
        <pc:spChg chg="add del">
          <ac:chgData name="Agarwal, Mansi" userId="S::mansi.a.agarwal@capgemini.com::fd060569-6382-4a83-80d2-434a07e27304" providerId="AD" clId="Web-{F9D63A15-D912-4FED-BA53-1003BBA60B52}" dt="2019-09-09T12:48:43.966" v="9"/>
          <ac:spMkLst>
            <pc:docMk/>
            <pc:sldMk cId="2674144238" sldId="256"/>
            <ac:spMk id="14" creationId="{14354E08-0068-48D7-A8AD-84C7B1CF585D}"/>
          </ac:spMkLst>
        </pc:spChg>
        <pc:spChg chg="add del">
          <ac:chgData name="Agarwal, Mansi" userId="S::mansi.a.agarwal@capgemini.com::fd060569-6382-4a83-80d2-434a07e27304" providerId="AD" clId="Web-{F9D63A15-D912-4FED-BA53-1003BBA60B52}" dt="2019-09-09T12:50:32.970" v="23"/>
          <ac:spMkLst>
            <pc:docMk/>
            <pc:sldMk cId="2674144238" sldId="256"/>
            <ac:spMk id="15" creationId="{1511F85B-5967-428B-BE8B-819A79813D92}"/>
          </ac:spMkLst>
        </pc:spChg>
        <pc:spChg chg="add">
          <ac:chgData name="Agarwal, Mansi" userId="S::mansi.a.agarwal@capgemini.com::fd060569-6382-4a83-80d2-434a07e27304" providerId="AD" clId="Web-{F9D63A15-D912-4FED-BA53-1003BBA60B52}" dt="2019-09-09T12:50:32.970" v="24"/>
          <ac:spMkLst>
            <pc:docMk/>
            <pc:sldMk cId="2674144238" sldId="256"/>
            <ac:spMk id="17" creationId="{7A675F33-98AF-4B83-A3BB-0780A23145E6}"/>
          </ac:spMkLst>
        </pc:spChg>
        <pc:spChg chg="add del">
          <ac:chgData name="Agarwal, Mansi" userId="S::mansi.a.agarwal@capgemini.com::fd060569-6382-4a83-80d2-434a07e27304" providerId="AD" clId="Web-{F9D63A15-D912-4FED-BA53-1003BBA60B52}" dt="2019-09-09T12:50:32.970" v="23"/>
          <ac:spMkLst>
            <pc:docMk/>
            <pc:sldMk cId="2674144238" sldId="256"/>
            <ac:spMk id="18" creationId="{28DA8D05-CF65-4382-8BF4-2A08754DB5F0}"/>
          </ac:spMkLst>
        </pc:spChg>
        <pc:grpChg chg="add del">
          <ac:chgData name="Agarwal, Mansi" userId="S::mansi.a.agarwal@capgemini.com::fd060569-6382-4a83-80d2-434a07e27304" providerId="AD" clId="Web-{F9D63A15-D912-4FED-BA53-1003BBA60B52}" dt="2019-09-09T12:48:43.966" v="9"/>
          <ac:grpSpMkLst>
            <pc:docMk/>
            <pc:sldMk cId="2674144238" sldId="256"/>
            <ac:grpSpMk id="16" creationId="{A779F34F-2960-4B81-BA08-445B6F6A0CD7}"/>
          </ac:grpSpMkLst>
        </pc:grpChg>
        <pc:grpChg chg="add del">
          <ac:chgData name="Agarwal, Mansi" userId="S::mansi.a.agarwal@capgemini.com::fd060569-6382-4a83-80d2-434a07e27304" providerId="AD" clId="Web-{F9D63A15-D912-4FED-BA53-1003BBA60B52}" dt="2019-09-09T12:50:32.970" v="23"/>
          <ac:grpSpMkLst>
            <pc:docMk/>
            <pc:sldMk cId="2674144238" sldId="256"/>
            <ac:grpSpMk id="20" creationId="{E0C6252F-9468-4CFE-8A28-0DFE703FB7BC}"/>
          </ac:grpSpMkLst>
        </pc:grpChg>
        <pc:picChg chg="add del mod">
          <ac:chgData name="Agarwal, Mansi" userId="S::mansi.a.agarwal@capgemini.com::fd060569-6382-4a83-80d2-434a07e27304" providerId="AD" clId="Web-{F9D63A15-D912-4FED-BA53-1003BBA60B52}" dt="2019-09-09T12:48:18.965" v="6"/>
          <ac:picMkLst>
            <pc:docMk/>
            <pc:sldMk cId="2674144238" sldId="256"/>
            <ac:picMk id="3" creationId="{3C6375C8-2974-47DF-8C3F-F6A015BCB249}"/>
          </ac:picMkLst>
        </pc:picChg>
        <pc:picChg chg="add mod">
          <ac:chgData name="Agarwal, Mansi" userId="S::mansi.a.agarwal@capgemini.com::fd060569-6382-4a83-80d2-434a07e27304" providerId="AD" clId="Web-{F9D63A15-D912-4FED-BA53-1003BBA60B52}" dt="2019-09-09T12:50:32.970" v="23"/>
          <ac:picMkLst>
            <pc:docMk/>
            <pc:sldMk cId="2674144238" sldId="256"/>
            <ac:picMk id="7" creationId="{5C445DF9-366C-45F4-8905-14B888DF5EB0}"/>
          </ac:picMkLst>
        </pc:picChg>
      </pc:sldChg>
      <pc:sldChg chg="addSp delSp modSp">
        <pc:chgData name="Agarwal, Mansi" userId="S::mansi.a.agarwal@capgemini.com::fd060569-6382-4a83-80d2-434a07e27304" providerId="AD" clId="Web-{F9D63A15-D912-4FED-BA53-1003BBA60B52}" dt="2019-09-09T12:45:45.818" v="4" actId="14100"/>
        <pc:sldMkLst>
          <pc:docMk/>
          <pc:sldMk cId="535016238" sldId="266"/>
        </pc:sldMkLst>
        <pc:spChg chg="add del mod">
          <ac:chgData name="Agarwal, Mansi" userId="S::mansi.a.agarwal@capgemini.com::fd060569-6382-4a83-80d2-434a07e27304" providerId="AD" clId="Web-{F9D63A15-D912-4FED-BA53-1003BBA60B52}" dt="2019-09-09T12:45:39.067" v="1"/>
          <ac:spMkLst>
            <pc:docMk/>
            <pc:sldMk cId="535016238" sldId="266"/>
            <ac:spMk id="4" creationId="{05F12B5D-1A22-4656-B8BC-F7F545AEA46B}"/>
          </ac:spMkLst>
        </pc:spChg>
        <pc:picChg chg="add mod ord">
          <ac:chgData name="Agarwal, Mansi" userId="S::mansi.a.agarwal@capgemini.com::fd060569-6382-4a83-80d2-434a07e27304" providerId="AD" clId="Web-{F9D63A15-D912-4FED-BA53-1003BBA60B52}" dt="2019-09-09T12:45:45.818" v="4" actId="14100"/>
          <ac:picMkLst>
            <pc:docMk/>
            <pc:sldMk cId="535016238" sldId="266"/>
            <ac:picMk id="5" creationId="{75D205CF-CFC3-4D43-8666-FC712E8B4836}"/>
          </ac:picMkLst>
        </pc:picChg>
        <pc:picChg chg="del">
          <ac:chgData name="Agarwal, Mansi" userId="S::mansi.a.agarwal@capgemini.com::fd060569-6382-4a83-80d2-434a07e27304" providerId="AD" clId="Web-{F9D63A15-D912-4FED-BA53-1003BBA60B52}" dt="2019-09-09T12:45:31.395" v="0"/>
          <ac:picMkLst>
            <pc:docMk/>
            <pc:sldMk cId="535016238" sldId="266"/>
            <ac:picMk id="6" creationId="{68D94539-56AC-4E51-ADDC-719177705D43}"/>
          </ac:picMkLst>
        </pc:picChg>
      </pc:sldChg>
      <pc:sldChg chg="del">
        <pc:chgData name="Agarwal, Mansi" userId="S::mansi.a.agarwal@capgemini.com::fd060569-6382-4a83-80d2-434a07e27304" providerId="AD" clId="Web-{F9D63A15-D912-4FED-BA53-1003BBA60B52}" dt="2019-09-09T12:51:21.363" v="29"/>
        <pc:sldMkLst>
          <pc:docMk/>
          <pc:sldMk cId="1495171039" sldId="269"/>
        </pc:sldMkLst>
      </pc:sldChg>
      <pc:sldChg chg="delSp">
        <pc:chgData name="Agarwal, Mansi" userId="S::mansi.a.agarwal@capgemini.com::fd060569-6382-4a83-80d2-434a07e27304" providerId="AD" clId="Web-{F9D63A15-D912-4FED-BA53-1003BBA60B52}" dt="2019-09-09T12:51:19.003" v="28"/>
        <pc:sldMkLst>
          <pc:docMk/>
          <pc:sldMk cId="1070799162" sldId="270"/>
        </pc:sldMkLst>
        <pc:picChg chg="del">
          <ac:chgData name="Agarwal, Mansi" userId="S::mansi.a.agarwal@capgemini.com::fd060569-6382-4a83-80d2-434a07e27304" providerId="AD" clId="Web-{F9D63A15-D912-4FED-BA53-1003BBA60B52}" dt="2019-09-09T12:51:19.003" v="28"/>
          <ac:picMkLst>
            <pc:docMk/>
            <pc:sldMk cId="1070799162" sldId="270"/>
            <ac:picMk id="5" creationId="{CC122DC8-77D7-4248-80B0-BE80DAE4F8BA}"/>
          </ac:picMkLst>
        </pc:picChg>
      </pc:sldChg>
    </pc:docChg>
  </pc:docChgLst>
  <pc:docChgLst>
    <pc:chgData name="Agarwal, Mansi" userId="S::mansi.a.agarwal@capgemini.com::fd060569-6382-4a83-80d2-434a07e27304" providerId="AD" clId="Web-{CCC1A429-F0F8-4497-B21B-58ACA2D7CC4A}"/>
    <pc:docChg chg="modSld">
      <pc:chgData name="Agarwal, Mansi" userId="S::mansi.a.agarwal@capgemini.com::fd060569-6382-4a83-80d2-434a07e27304" providerId="AD" clId="Web-{CCC1A429-F0F8-4497-B21B-58ACA2D7CC4A}" dt="2019-09-09T12:07:21.942" v="5" actId="1076"/>
      <pc:docMkLst>
        <pc:docMk/>
      </pc:docMkLst>
      <pc:sldChg chg="addSp delSp modSp">
        <pc:chgData name="Agarwal, Mansi" userId="S::mansi.a.agarwal@capgemini.com::fd060569-6382-4a83-80d2-434a07e27304" providerId="AD" clId="Web-{CCC1A429-F0F8-4497-B21B-58ACA2D7CC4A}" dt="2019-09-09T12:05:28.936" v="3" actId="1076"/>
        <pc:sldMkLst>
          <pc:docMk/>
          <pc:sldMk cId="966333908" sldId="260"/>
        </pc:sldMkLst>
        <pc:spChg chg="add del mod">
          <ac:chgData name="Agarwal, Mansi" userId="S::mansi.a.agarwal@capgemini.com::fd060569-6382-4a83-80d2-434a07e27304" providerId="AD" clId="Web-{CCC1A429-F0F8-4497-B21B-58ACA2D7CC4A}" dt="2019-09-09T12:05:25.273" v="1"/>
          <ac:spMkLst>
            <pc:docMk/>
            <pc:sldMk cId="966333908" sldId="260"/>
            <ac:spMk id="4" creationId="{C5BC01A2-1710-4ECD-AF3B-F9938F85E6C2}"/>
          </ac:spMkLst>
        </pc:spChg>
        <pc:picChg chg="add mod ord">
          <ac:chgData name="Agarwal, Mansi" userId="S::mansi.a.agarwal@capgemini.com::fd060569-6382-4a83-80d2-434a07e27304" providerId="AD" clId="Web-{CCC1A429-F0F8-4497-B21B-58ACA2D7CC4A}" dt="2019-09-09T12:05:28.936" v="3" actId="1076"/>
          <ac:picMkLst>
            <pc:docMk/>
            <pc:sldMk cId="966333908" sldId="260"/>
            <ac:picMk id="5" creationId="{EDC85D33-284B-4F66-A664-AF92339356E3}"/>
          </ac:picMkLst>
        </pc:picChg>
        <pc:picChg chg="del">
          <ac:chgData name="Agarwal, Mansi" userId="S::mansi.a.agarwal@capgemini.com::fd060569-6382-4a83-80d2-434a07e27304" providerId="AD" clId="Web-{CCC1A429-F0F8-4497-B21B-58ACA2D7CC4A}" dt="2019-09-09T12:05:15.878" v="0"/>
          <ac:picMkLst>
            <pc:docMk/>
            <pc:sldMk cId="966333908" sldId="260"/>
            <ac:picMk id="6" creationId="{F7B049B8-5921-475A-9571-3CC9AED11E5D}"/>
          </ac:picMkLst>
        </pc:picChg>
      </pc:sldChg>
      <pc:sldChg chg="addSp delSp modSp">
        <pc:chgData name="Agarwal, Mansi" userId="S::mansi.a.agarwal@capgemini.com::fd060569-6382-4a83-80d2-434a07e27304" providerId="AD" clId="Web-{CCC1A429-F0F8-4497-B21B-58ACA2D7CC4A}" dt="2019-09-09T12:07:21.942" v="5" actId="1076"/>
        <pc:sldMkLst>
          <pc:docMk/>
          <pc:sldMk cId="2005415776" sldId="268"/>
        </pc:sldMkLst>
        <pc:spChg chg="mod">
          <ac:chgData name="Agarwal, Mansi" userId="S::mansi.a.agarwal@capgemini.com::fd060569-6382-4a83-80d2-434a07e27304" providerId="AD" clId="Web-{CCC1A429-F0F8-4497-B21B-58ACA2D7CC4A}" dt="2019-09-09T12:07:21.942" v="5" actId="1076"/>
          <ac:spMkLst>
            <pc:docMk/>
            <pc:sldMk cId="2005415776" sldId="268"/>
            <ac:spMk id="2" creationId="{46EDE011-8D87-4A8B-913D-E42DA452C75D}"/>
          </ac:spMkLst>
        </pc:spChg>
        <pc:spChg chg="add mod">
          <ac:chgData name="Agarwal, Mansi" userId="S::mansi.a.agarwal@capgemini.com::fd060569-6382-4a83-80d2-434a07e27304" providerId="AD" clId="Web-{CCC1A429-F0F8-4497-B21B-58ACA2D7CC4A}" dt="2019-09-09T12:07:13.957" v="4"/>
          <ac:spMkLst>
            <pc:docMk/>
            <pc:sldMk cId="2005415776" sldId="268"/>
            <ac:spMk id="5" creationId="{EF382460-2DFF-4E68-9CA9-D8C13CB1FFAE}"/>
          </ac:spMkLst>
        </pc:spChg>
        <pc:picChg chg="del">
          <ac:chgData name="Agarwal, Mansi" userId="S::mansi.a.agarwal@capgemini.com::fd060569-6382-4a83-80d2-434a07e27304" providerId="AD" clId="Web-{CCC1A429-F0F8-4497-B21B-58ACA2D7CC4A}" dt="2019-09-09T12:07:13.957" v="4"/>
          <ac:picMkLst>
            <pc:docMk/>
            <pc:sldMk cId="2005415776" sldId="268"/>
            <ac:picMk id="4" creationId="{E2CCD71E-F92C-40C6-8061-0FB3E18C7DE7}"/>
          </ac:picMkLst>
        </pc:picChg>
      </pc:sldChg>
    </pc:docChg>
  </pc:docChgLst>
  <pc:docChgLst>
    <pc:chgData name="Agarwal, Mansi" userId="S::mansi.a.agarwal@capgemini.com::fd060569-6382-4a83-80d2-434a07e27304" providerId="AD" clId="Web-{1B788D84-22A9-4B29-A06A-FA6638D76B23}"/>
    <pc:docChg chg="addSld modSld sldOrd">
      <pc:chgData name="Agarwal, Mansi" userId="S::mansi.a.agarwal@capgemini.com::fd060569-6382-4a83-80d2-434a07e27304" providerId="AD" clId="Web-{1B788D84-22A9-4B29-A06A-FA6638D76B23}" dt="2019-09-07T09:44:17.220" v="69" actId="20577"/>
      <pc:docMkLst>
        <pc:docMk/>
      </pc:docMkLst>
      <pc:sldChg chg="modSp">
        <pc:chgData name="Agarwal, Mansi" userId="S::mansi.a.agarwal@capgemini.com::fd060569-6382-4a83-80d2-434a07e27304" providerId="AD" clId="Web-{1B788D84-22A9-4B29-A06A-FA6638D76B23}" dt="2019-09-07T09:37:00.137" v="49" actId="20577"/>
        <pc:sldMkLst>
          <pc:docMk/>
          <pc:sldMk cId="2674144238" sldId="256"/>
        </pc:sldMkLst>
        <pc:spChg chg="mod">
          <ac:chgData name="Agarwal, Mansi" userId="S::mansi.a.agarwal@capgemini.com::fd060569-6382-4a83-80d2-434a07e27304" providerId="AD" clId="Web-{1B788D84-22A9-4B29-A06A-FA6638D76B23}" dt="2019-09-07T09:37:00.137" v="49" actId="20577"/>
          <ac:spMkLst>
            <pc:docMk/>
            <pc:sldMk cId="2674144238" sldId="256"/>
            <ac:spMk id="2" creationId="{00000000-0000-0000-0000-000000000000}"/>
          </ac:spMkLst>
        </pc:spChg>
      </pc:sldChg>
      <pc:sldChg chg="modSp">
        <pc:chgData name="Agarwal, Mansi" userId="S::mansi.a.agarwal@capgemini.com::fd060569-6382-4a83-80d2-434a07e27304" providerId="AD" clId="Web-{1B788D84-22A9-4B29-A06A-FA6638D76B23}" dt="2019-09-07T09:44:17.220" v="68" actId="20577"/>
        <pc:sldMkLst>
          <pc:docMk/>
          <pc:sldMk cId="484588325" sldId="257"/>
        </pc:sldMkLst>
        <pc:spChg chg="mod">
          <ac:chgData name="Agarwal, Mansi" userId="S::mansi.a.agarwal@capgemini.com::fd060569-6382-4a83-80d2-434a07e27304" providerId="AD" clId="Web-{1B788D84-22A9-4B29-A06A-FA6638D76B23}" dt="2019-09-07T09:43:10.126" v="56" actId="20577"/>
          <ac:spMkLst>
            <pc:docMk/>
            <pc:sldMk cId="484588325" sldId="257"/>
            <ac:spMk id="5" creationId="{00000000-0000-0000-0000-000000000000}"/>
          </ac:spMkLst>
        </pc:spChg>
        <pc:spChg chg="mod">
          <ac:chgData name="Agarwal, Mansi" userId="S::mansi.a.agarwal@capgemini.com::fd060569-6382-4a83-80d2-434a07e27304" providerId="AD" clId="Web-{1B788D84-22A9-4B29-A06A-FA6638D76B23}" dt="2019-09-07T09:44:17.220" v="68" actId="20577"/>
          <ac:spMkLst>
            <pc:docMk/>
            <pc:sldMk cId="484588325" sldId="257"/>
            <ac:spMk id="8" creationId="{00000000-0000-0000-0000-000000000000}"/>
          </ac:spMkLst>
        </pc:spChg>
      </pc:sldChg>
      <pc:sldChg chg="addSp delSp modSp new ord">
        <pc:chgData name="Agarwal, Mansi" userId="S::mansi.a.agarwal@capgemini.com::fd060569-6382-4a83-80d2-434a07e27304" providerId="AD" clId="Web-{1B788D84-22A9-4B29-A06A-FA6638D76B23}" dt="2019-09-07T09:35:13.917" v="48" actId="1076"/>
        <pc:sldMkLst>
          <pc:docMk/>
          <pc:sldMk cId="655724528" sldId="281"/>
        </pc:sldMkLst>
        <pc:spChg chg="mod">
          <ac:chgData name="Agarwal, Mansi" userId="S::mansi.a.agarwal@capgemini.com::fd060569-6382-4a83-80d2-434a07e27304" providerId="AD" clId="Web-{1B788D84-22A9-4B29-A06A-FA6638D76B23}" dt="2019-09-07T09:35:13.917" v="48" actId="1076"/>
          <ac:spMkLst>
            <pc:docMk/>
            <pc:sldMk cId="655724528" sldId="281"/>
            <ac:spMk id="2" creationId="{CE824C10-8FA9-4AE8-8842-5422A57C2BF3}"/>
          </ac:spMkLst>
        </pc:spChg>
        <pc:spChg chg="del">
          <ac:chgData name="Agarwal, Mansi" userId="S::mansi.a.agarwal@capgemini.com::fd060569-6382-4a83-80d2-434a07e27304" providerId="AD" clId="Web-{1B788D84-22A9-4B29-A06A-FA6638D76B23}" dt="2019-09-07T09:34:15.682" v="1"/>
          <ac:spMkLst>
            <pc:docMk/>
            <pc:sldMk cId="655724528" sldId="281"/>
            <ac:spMk id="3" creationId="{89674192-1724-46BF-8764-E5E4055970D6}"/>
          </ac:spMkLst>
        </pc:spChg>
        <pc:picChg chg="add mod ord modCrop">
          <ac:chgData name="Agarwal, Mansi" userId="S::mansi.a.agarwal@capgemini.com::fd060569-6382-4a83-80d2-434a07e27304" providerId="AD" clId="Web-{1B788D84-22A9-4B29-A06A-FA6638D76B23}" dt="2019-09-07T09:34:45.042" v="9" actId="1076"/>
          <ac:picMkLst>
            <pc:docMk/>
            <pc:sldMk cId="655724528" sldId="281"/>
            <ac:picMk id="4" creationId="{7A0D84A0-92AA-49D5-814C-23A0D4B1B3A7}"/>
          </ac:picMkLst>
        </pc:picChg>
      </pc:sldChg>
    </pc:docChg>
  </pc:docChgLst>
  <pc:docChgLst>
    <pc:chgData name="Agarwal, Mansi" userId="S::mansi.a.agarwal@capgemini.com::fd060569-6382-4a83-80d2-434a07e27304" providerId="AD" clId="Web-{641310FA-87E6-4648-AD3D-F953A7615C30}"/>
    <pc:docChg chg="modSld">
      <pc:chgData name="Agarwal, Mansi" userId="S::mansi.a.agarwal@capgemini.com::fd060569-6382-4a83-80d2-434a07e27304" providerId="AD" clId="Web-{641310FA-87E6-4648-AD3D-F953A7615C30}" dt="2019-09-09T04:08:36.946" v="29" actId="1076"/>
      <pc:docMkLst>
        <pc:docMk/>
      </pc:docMkLst>
      <pc:sldChg chg="modSp">
        <pc:chgData name="Agarwal, Mansi" userId="S::mansi.a.agarwal@capgemini.com::fd060569-6382-4a83-80d2-434a07e27304" providerId="AD" clId="Web-{641310FA-87E6-4648-AD3D-F953A7615C30}" dt="2019-09-09T04:08:36.946" v="29" actId="1076"/>
        <pc:sldMkLst>
          <pc:docMk/>
          <pc:sldMk cId="1495171039" sldId="269"/>
        </pc:sldMkLst>
        <pc:picChg chg="mod">
          <ac:chgData name="Agarwal, Mansi" userId="S::mansi.a.agarwal@capgemini.com::fd060569-6382-4a83-80d2-434a07e27304" providerId="AD" clId="Web-{641310FA-87E6-4648-AD3D-F953A7615C30}" dt="2019-09-09T04:08:36.946" v="29" actId="1076"/>
          <ac:picMkLst>
            <pc:docMk/>
            <pc:sldMk cId="1495171039" sldId="269"/>
            <ac:picMk id="5" creationId="{1C64A928-E5D7-46E2-BF6C-2AB1F932F460}"/>
          </ac:picMkLst>
        </pc:picChg>
      </pc:sldChg>
      <pc:sldChg chg="addSp delSp modSp">
        <pc:chgData name="Agarwal, Mansi" userId="S::mansi.a.agarwal@capgemini.com::fd060569-6382-4a83-80d2-434a07e27304" providerId="AD" clId="Web-{641310FA-87E6-4648-AD3D-F953A7615C30}" dt="2019-09-09T04:05:10.689" v="6" actId="1076"/>
        <pc:sldMkLst>
          <pc:docMk/>
          <pc:sldMk cId="655724528" sldId="281"/>
        </pc:sldMkLst>
        <pc:spChg chg="del">
          <ac:chgData name="Agarwal, Mansi" userId="S::mansi.a.agarwal@capgemini.com::fd060569-6382-4a83-80d2-434a07e27304" providerId="AD" clId="Web-{641310FA-87E6-4648-AD3D-F953A7615C30}" dt="2019-09-09T04:04:12.234" v="0"/>
          <ac:spMkLst>
            <pc:docMk/>
            <pc:sldMk cId="655724528" sldId="281"/>
            <ac:spMk id="5" creationId="{F62DBD61-B945-4AF7-AD18-111D449A83B8}"/>
          </ac:spMkLst>
        </pc:spChg>
        <pc:picChg chg="add mod ord modCrop">
          <ac:chgData name="Agarwal, Mansi" userId="S::mansi.a.agarwal@capgemini.com::fd060569-6382-4a83-80d2-434a07e27304" providerId="AD" clId="Web-{641310FA-87E6-4648-AD3D-F953A7615C30}" dt="2019-09-09T04:05:10.689" v="6" actId="1076"/>
          <ac:picMkLst>
            <pc:docMk/>
            <pc:sldMk cId="655724528" sldId="281"/>
            <ac:picMk id="3" creationId="{357C2791-5C3A-4B93-BD20-08E4A6A4BBDA}"/>
          </ac:picMkLst>
        </pc:picChg>
      </pc:sldChg>
      <pc:sldChg chg="addSp delSp modSp">
        <pc:chgData name="Agarwal, Mansi" userId="S::mansi.a.agarwal@capgemini.com::fd060569-6382-4a83-80d2-434a07e27304" providerId="AD" clId="Web-{641310FA-87E6-4648-AD3D-F953A7615C30}" dt="2019-09-09T04:07:29.771" v="22"/>
        <pc:sldMkLst>
          <pc:docMk/>
          <pc:sldMk cId="335623792" sldId="284"/>
        </pc:sldMkLst>
        <pc:spChg chg="add del mod">
          <ac:chgData name="Agarwal, Mansi" userId="S::mansi.a.agarwal@capgemini.com::fd060569-6382-4a83-80d2-434a07e27304" providerId="AD" clId="Web-{641310FA-87E6-4648-AD3D-F953A7615C30}" dt="2019-09-09T04:07:29.771" v="22"/>
          <ac:spMkLst>
            <pc:docMk/>
            <pc:sldMk cId="335623792" sldId="284"/>
            <ac:spMk id="2" creationId="{2A5EC837-2E97-4507-AE33-C097BD06DA24}"/>
          </ac:spMkLst>
        </pc:spChg>
        <pc:spChg chg="add del">
          <ac:chgData name="Agarwal, Mansi" userId="S::mansi.a.agarwal@capgemini.com::fd060569-6382-4a83-80d2-434a07e27304" providerId="AD" clId="Web-{641310FA-87E6-4648-AD3D-F953A7615C30}" dt="2019-09-09T04:07:24.709" v="20"/>
          <ac:spMkLst>
            <pc:docMk/>
            <pc:sldMk cId="335623792" sldId="284"/>
            <ac:spMk id="5" creationId="{0C0F14CB-966A-4558-B4FF-CD8B35302D9A}"/>
          </ac:spMkLst>
        </pc:spChg>
        <pc:picChg chg="add del mod modCrop">
          <ac:chgData name="Agarwal, Mansi" userId="S::mansi.a.agarwal@capgemini.com::fd060569-6382-4a83-80d2-434a07e27304" providerId="AD" clId="Web-{641310FA-87E6-4648-AD3D-F953A7615C30}" dt="2019-09-09T04:06:51.098" v="12"/>
          <ac:picMkLst>
            <pc:docMk/>
            <pc:sldMk cId="335623792" sldId="284"/>
            <ac:picMk id="3" creationId="{EDBC90BB-A43B-4323-ABEA-F0AAB2F2C653}"/>
          </ac:picMkLst>
        </pc:picChg>
      </pc:sldChg>
      <pc:sldChg chg="addSp modSp">
        <pc:chgData name="Agarwal, Mansi" userId="S::mansi.a.agarwal@capgemini.com::fd060569-6382-4a83-80d2-434a07e27304" providerId="AD" clId="Web-{641310FA-87E6-4648-AD3D-F953A7615C30}" dt="2019-09-09T04:07:56.522" v="28" actId="1076"/>
        <pc:sldMkLst>
          <pc:docMk/>
          <pc:sldMk cId="4285333756" sldId="285"/>
        </pc:sldMkLst>
        <pc:spChg chg="add mod">
          <ac:chgData name="Agarwal, Mansi" userId="S::mansi.a.agarwal@capgemini.com::fd060569-6382-4a83-80d2-434a07e27304" providerId="AD" clId="Web-{641310FA-87E6-4648-AD3D-F953A7615C30}" dt="2019-09-09T04:07:56.522" v="28" actId="1076"/>
          <ac:spMkLst>
            <pc:docMk/>
            <pc:sldMk cId="4285333756" sldId="285"/>
            <ac:spMk id="2" creationId="{60F6788E-C4BC-4D69-B508-11058F4B3357}"/>
          </ac:spMkLst>
        </pc:spChg>
      </pc:sldChg>
    </pc:docChg>
  </pc:docChgLst>
  <pc:docChgLst>
    <pc:chgData name="Patil, Rohan" userId="S::rohan.i.patil@capgemini.com::cdc92b10-d5d5-4266-b1f4-af5ceef1edff" providerId="AD" clId="Web-{DBA2A9BD-67C5-40EE-B63B-71348AD42155}"/>
    <pc:docChg chg="addSld delSld modSld">
      <pc:chgData name="Patil, Rohan" userId="S::rohan.i.patil@capgemini.com::cdc92b10-d5d5-4266-b1f4-af5ceef1edff" providerId="AD" clId="Web-{DBA2A9BD-67C5-40EE-B63B-71348AD42155}" dt="2019-09-09T13:25:18.839" v="30" actId="1076"/>
      <pc:docMkLst>
        <pc:docMk/>
      </pc:docMkLst>
      <pc:sldChg chg="addSp delSp modSp del mod setBg">
        <pc:chgData name="Patil, Rohan" userId="S::rohan.i.patil@capgemini.com::cdc92b10-d5d5-4266-b1f4-af5ceef1edff" providerId="AD" clId="Web-{DBA2A9BD-67C5-40EE-B63B-71348AD42155}" dt="2019-09-09T13:24:08.917" v="11"/>
        <pc:sldMkLst>
          <pc:docMk/>
          <pc:sldMk cId="1070799162" sldId="270"/>
        </pc:sldMkLst>
        <pc:spChg chg="del mod">
          <ac:chgData name="Patil, Rohan" userId="S::rohan.i.patil@capgemini.com::cdc92b10-d5d5-4266-b1f4-af5ceef1edff" providerId="AD" clId="Web-{DBA2A9BD-67C5-40EE-B63B-71348AD42155}" dt="2019-09-09T13:23:22.824" v="3"/>
          <ac:spMkLst>
            <pc:docMk/>
            <pc:sldMk cId="1070799162" sldId="270"/>
            <ac:spMk id="4" creationId="{7F4E4774-455D-4C66-A88E-0B96BC9D07F1}"/>
          </ac:spMkLst>
        </pc:spChg>
        <pc:spChg chg="add">
          <ac:chgData name="Patil, Rohan" userId="S::rohan.i.patil@capgemini.com::cdc92b10-d5d5-4266-b1f4-af5ceef1edff" providerId="AD" clId="Web-{DBA2A9BD-67C5-40EE-B63B-71348AD42155}" dt="2019-09-09T13:23:53.667" v="9"/>
          <ac:spMkLst>
            <pc:docMk/>
            <pc:sldMk cId="1070799162" sldId="270"/>
            <ac:spMk id="24" creationId="{9A212F8F-D812-4A16-BE82-F3500DE32174}"/>
          </ac:spMkLst>
        </pc:spChg>
        <pc:spChg chg="add">
          <ac:chgData name="Patil, Rohan" userId="S::rohan.i.patil@capgemini.com::cdc92b10-d5d5-4266-b1f4-af5ceef1edff" providerId="AD" clId="Web-{DBA2A9BD-67C5-40EE-B63B-71348AD42155}" dt="2019-09-09T13:23:53.667" v="9"/>
          <ac:spMkLst>
            <pc:docMk/>
            <pc:sldMk cId="1070799162" sldId="270"/>
            <ac:spMk id="26" creationId="{D2CF1D1B-04ED-443D-A9FE-68BF8859BDD6}"/>
          </ac:spMkLst>
        </pc:spChg>
        <pc:grpChg chg="add del">
          <ac:chgData name="Patil, Rohan" userId="S::rohan.i.patil@capgemini.com::cdc92b10-d5d5-4266-b1f4-af5ceef1edff" providerId="AD" clId="Web-{DBA2A9BD-67C5-40EE-B63B-71348AD42155}" dt="2019-09-09T13:23:53.667" v="9"/>
          <ac:grpSpMkLst>
            <pc:docMk/>
            <pc:sldMk cId="1070799162" sldId="270"/>
            <ac:grpSpMk id="7" creationId="{12D8CD66-6E34-4232-868C-F61EC84AFC0B}"/>
          </ac:grpSpMkLst>
        </pc:grpChg>
        <pc:grpChg chg="add">
          <ac:chgData name="Patil, Rohan" userId="S::rohan.i.patil@capgemini.com::cdc92b10-d5d5-4266-b1f4-af5ceef1edff" providerId="AD" clId="Web-{DBA2A9BD-67C5-40EE-B63B-71348AD42155}" dt="2019-09-09T13:23:53.667" v="9"/>
          <ac:grpSpMkLst>
            <pc:docMk/>
            <pc:sldMk cId="1070799162" sldId="270"/>
            <ac:grpSpMk id="17" creationId="{2103B461-323C-4912-BFFD-C37582662085}"/>
          </ac:grpSpMkLst>
        </pc:grpChg>
        <pc:picChg chg="add del mod">
          <ac:chgData name="Patil, Rohan" userId="S::rohan.i.patil@capgemini.com::cdc92b10-d5d5-4266-b1f4-af5ceef1edff" providerId="AD" clId="Web-{DBA2A9BD-67C5-40EE-B63B-71348AD42155}" dt="2019-09-09T13:24:02.699" v="10"/>
          <ac:picMkLst>
            <pc:docMk/>
            <pc:sldMk cId="1070799162" sldId="270"/>
            <ac:picMk id="2" creationId="{9403C590-7910-4F08-9D47-3671D4F2C869}"/>
          </ac:picMkLst>
        </pc:picChg>
      </pc:sldChg>
      <pc:sldChg chg="addSp delSp modSp new">
        <pc:chgData name="Patil, Rohan" userId="S::rohan.i.patil@capgemini.com::cdc92b10-d5d5-4266-b1f4-af5ceef1edff" providerId="AD" clId="Web-{DBA2A9BD-67C5-40EE-B63B-71348AD42155}" dt="2019-09-09T13:25:18.839" v="30" actId="1076"/>
        <pc:sldMkLst>
          <pc:docMk/>
          <pc:sldMk cId="1387352726" sldId="293"/>
        </pc:sldMkLst>
        <pc:spChg chg="del">
          <ac:chgData name="Patil, Rohan" userId="S::rohan.i.patil@capgemini.com::cdc92b10-d5d5-4266-b1f4-af5ceef1edff" providerId="AD" clId="Web-{DBA2A9BD-67C5-40EE-B63B-71348AD42155}" dt="2019-09-09T13:24:18.214" v="14"/>
          <ac:spMkLst>
            <pc:docMk/>
            <pc:sldMk cId="1387352726" sldId="293"/>
            <ac:spMk id="2" creationId="{567489B9-CB70-4672-A25C-7D8AE970EB9F}"/>
          </ac:spMkLst>
        </pc:spChg>
        <pc:spChg chg="del">
          <ac:chgData name="Patil, Rohan" userId="S::rohan.i.patil@capgemini.com::cdc92b10-d5d5-4266-b1f4-af5ceef1edff" providerId="AD" clId="Web-{DBA2A9BD-67C5-40EE-B63B-71348AD42155}" dt="2019-09-09T13:24:16.855" v="13"/>
          <ac:spMkLst>
            <pc:docMk/>
            <pc:sldMk cId="1387352726" sldId="293"/>
            <ac:spMk id="3" creationId="{DEB79549-2B82-48E5-9111-79683F4E7927}"/>
          </ac:spMkLst>
        </pc:spChg>
        <pc:picChg chg="add mod">
          <ac:chgData name="Patil, Rohan" userId="S::rohan.i.patil@capgemini.com::cdc92b10-d5d5-4266-b1f4-af5ceef1edff" providerId="AD" clId="Web-{DBA2A9BD-67C5-40EE-B63B-71348AD42155}" dt="2019-09-09T13:25:18.839" v="30" actId="1076"/>
          <ac:picMkLst>
            <pc:docMk/>
            <pc:sldMk cId="1387352726" sldId="293"/>
            <ac:picMk id="4" creationId="{B20FE7BE-4824-43B0-9599-C5FF8584CFBA}"/>
          </ac:picMkLst>
        </pc:picChg>
      </pc:sldChg>
    </pc:docChg>
  </pc:docChgLst>
  <pc:docChgLst>
    <pc:chgData name="Agarwal, Mansi" userId="S::mansi.a.agarwal@capgemini.com::fd060569-6382-4a83-80d2-434a07e27304" providerId="AD" clId="Web-{8B01C7D4-1717-4F85-85E2-920A9915BFD7}"/>
    <pc:docChg chg="addSld modSld">
      <pc:chgData name="Agarwal, Mansi" userId="S::mansi.a.agarwal@capgemini.com::fd060569-6382-4a83-80d2-434a07e27304" providerId="AD" clId="Web-{8B01C7D4-1717-4F85-85E2-920A9915BFD7}" dt="2019-09-07T08:17:46.840" v="33" actId="14100"/>
      <pc:docMkLst>
        <pc:docMk/>
      </pc:docMkLst>
      <pc:sldChg chg="addSp delSp modSp">
        <pc:chgData name="Agarwal, Mansi" userId="S::mansi.a.agarwal@capgemini.com::fd060569-6382-4a83-80d2-434a07e27304" providerId="AD" clId="Web-{8B01C7D4-1717-4F85-85E2-920A9915BFD7}" dt="2019-09-07T08:17:02.291" v="21" actId="20577"/>
        <pc:sldMkLst>
          <pc:docMk/>
          <pc:sldMk cId="4236651367" sldId="258"/>
        </pc:sldMkLst>
        <pc:spChg chg="mod">
          <ac:chgData name="Agarwal, Mansi" userId="S::mansi.a.agarwal@capgemini.com::fd060569-6382-4a83-80d2-434a07e27304" providerId="AD" clId="Web-{8B01C7D4-1717-4F85-85E2-920A9915BFD7}" dt="2019-09-07T08:17:02.291" v="21" actId="20577"/>
          <ac:spMkLst>
            <pc:docMk/>
            <pc:sldMk cId="4236651367" sldId="258"/>
            <ac:spMk id="2" creationId="{00000000-0000-0000-0000-000000000000}"/>
          </ac:spMkLst>
        </pc:spChg>
        <pc:spChg chg="del">
          <ac:chgData name="Agarwal, Mansi" userId="S::mansi.a.agarwal@capgemini.com::fd060569-6382-4a83-80d2-434a07e27304" providerId="AD" clId="Web-{8B01C7D4-1717-4F85-85E2-920A9915BFD7}" dt="2019-09-07T08:15:15.146" v="0"/>
          <ac:spMkLst>
            <pc:docMk/>
            <pc:sldMk cId="4236651367" sldId="258"/>
            <ac:spMk id="3" creationId="{00000000-0000-0000-0000-000000000000}"/>
          </ac:spMkLst>
        </pc:spChg>
        <pc:picChg chg="add mod ord">
          <ac:chgData name="Agarwal, Mansi" userId="S::mansi.a.agarwal@capgemini.com::fd060569-6382-4a83-80d2-434a07e27304" providerId="AD" clId="Web-{8B01C7D4-1717-4F85-85E2-920A9915BFD7}" dt="2019-09-07T08:15:32.568" v="8" actId="1076"/>
          <ac:picMkLst>
            <pc:docMk/>
            <pc:sldMk cId="4236651367" sldId="258"/>
            <ac:picMk id="4" creationId="{6C690717-C6B3-4499-BA57-C685A3B90A2F}"/>
          </ac:picMkLst>
        </pc:picChg>
      </pc:sldChg>
      <pc:sldChg chg="modSp">
        <pc:chgData name="Agarwal, Mansi" userId="S::mansi.a.agarwal@capgemini.com::fd060569-6382-4a83-80d2-434a07e27304" providerId="AD" clId="Web-{8B01C7D4-1717-4F85-85E2-920A9915BFD7}" dt="2019-09-07T08:16:20.992" v="15" actId="1076"/>
        <pc:sldMkLst>
          <pc:docMk/>
          <pc:sldMk cId="2393070141" sldId="259"/>
        </pc:sldMkLst>
        <pc:spChg chg="mod">
          <ac:chgData name="Agarwal, Mansi" userId="S::mansi.a.agarwal@capgemini.com::fd060569-6382-4a83-80d2-434a07e27304" providerId="AD" clId="Web-{8B01C7D4-1717-4F85-85E2-920A9915BFD7}" dt="2019-09-07T08:16:18.164" v="14" actId="1076"/>
          <ac:spMkLst>
            <pc:docMk/>
            <pc:sldMk cId="2393070141" sldId="259"/>
            <ac:spMk id="2" creationId="{00000000-0000-0000-0000-000000000000}"/>
          </ac:spMkLst>
        </pc:spChg>
        <pc:picChg chg="mod">
          <ac:chgData name="Agarwal, Mansi" userId="S::mansi.a.agarwal@capgemini.com::fd060569-6382-4a83-80d2-434a07e27304" providerId="AD" clId="Web-{8B01C7D4-1717-4F85-85E2-920A9915BFD7}" dt="2019-09-07T08:16:20.992" v="15" actId="1076"/>
          <ac:picMkLst>
            <pc:docMk/>
            <pc:sldMk cId="2393070141" sldId="259"/>
            <ac:picMk id="4" creationId="{00000000-0000-0000-0000-000000000000}"/>
          </ac:picMkLst>
        </pc:picChg>
      </pc:sldChg>
      <pc:sldChg chg="addSp delSp modSp new">
        <pc:chgData name="Agarwal, Mansi" userId="S::mansi.a.agarwal@capgemini.com::fd060569-6382-4a83-80d2-434a07e27304" providerId="AD" clId="Web-{8B01C7D4-1717-4F85-85E2-920A9915BFD7}" dt="2019-09-07T08:17:46.840" v="33" actId="14100"/>
        <pc:sldMkLst>
          <pc:docMk/>
          <pc:sldMk cId="3799470228" sldId="263"/>
        </pc:sldMkLst>
        <pc:spChg chg="del">
          <ac:chgData name="Agarwal, Mansi" userId="S::mansi.a.agarwal@capgemini.com::fd060569-6382-4a83-80d2-434a07e27304" providerId="AD" clId="Web-{8B01C7D4-1717-4F85-85E2-920A9915BFD7}" dt="2019-09-07T08:17:08.104" v="24"/>
          <ac:spMkLst>
            <pc:docMk/>
            <pc:sldMk cId="3799470228" sldId="263"/>
            <ac:spMk id="3" creationId="{7531ECC1-F7F4-4B34-AF28-1E9FF1C9F549}"/>
          </ac:spMkLst>
        </pc:spChg>
        <pc:spChg chg="add del mod">
          <ac:chgData name="Agarwal, Mansi" userId="S::mansi.a.agarwal@capgemini.com::fd060569-6382-4a83-80d2-434a07e27304" providerId="AD" clId="Web-{8B01C7D4-1717-4F85-85E2-920A9915BFD7}" dt="2019-09-07T08:17:17.542" v="26"/>
          <ac:spMkLst>
            <pc:docMk/>
            <pc:sldMk cId="3799470228" sldId="263"/>
            <ac:spMk id="7" creationId="{67748E30-8A08-43AF-8079-F1EDEC0BE976}"/>
          </ac:spMkLst>
        </pc:spChg>
        <pc:picChg chg="add del mod ord">
          <ac:chgData name="Agarwal, Mansi" userId="S::mansi.a.agarwal@capgemini.com::fd060569-6382-4a83-80d2-434a07e27304" providerId="AD" clId="Web-{8B01C7D4-1717-4F85-85E2-920A9915BFD7}" dt="2019-09-07T08:17:12.307" v="25"/>
          <ac:picMkLst>
            <pc:docMk/>
            <pc:sldMk cId="3799470228" sldId="263"/>
            <ac:picMk id="4" creationId="{13C70C36-1D24-4082-B1A4-A24F024BBC3A}"/>
          </ac:picMkLst>
        </pc:picChg>
        <pc:picChg chg="add mod ord">
          <ac:chgData name="Agarwal, Mansi" userId="S::mansi.a.agarwal@capgemini.com::fd060569-6382-4a83-80d2-434a07e27304" providerId="AD" clId="Web-{8B01C7D4-1717-4F85-85E2-920A9915BFD7}" dt="2019-09-07T08:17:46.840" v="33" actId="14100"/>
          <ac:picMkLst>
            <pc:docMk/>
            <pc:sldMk cId="3799470228" sldId="263"/>
            <ac:picMk id="8" creationId="{6BC153B7-8692-4A44-B498-A626D71ED47F}"/>
          </ac:picMkLst>
        </pc:picChg>
      </pc:sldChg>
    </pc:docChg>
  </pc:docChgLst>
  <pc:docChgLst>
    <pc:chgData name="Agarwal, Mansi" userId="S::mansi.a.agarwal@capgemini.com::fd060569-6382-4a83-80d2-434a07e27304" providerId="AD" clId="Web-{0D532D2F-37D2-4540-A39C-CBBC103A1C47}"/>
    <pc:docChg chg="addSld delSld modSld">
      <pc:chgData name="Agarwal, Mansi" userId="S::mansi.a.agarwal@capgemini.com::fd060569-6382-4a83-80d2-434a07e27304" providerId="AD" clId="Web-{0D532D2F-37D2-4540-A39C-CBBC103A1C47}" dt="2019-09-07T08:59:10.438" v="155" actId="1076"/>
      <pc:docMkLst>
        <pc:docMk/>
      </pc:docMkLst>
      <pc:sldChg chg="addSp delSp modSp del">
        <pc:chgData name="Agarwal, Mansi" userId="S::mansi.a.agarwal@capgemini.com::fd060569-6382-4a83-80d2-434a07e27304" providerId="AD" clId="Web-{0D532D2F-37D2-4540-A39C-CBBC103A1C47}" dt="2019-09-07T08:55:06.479" v="62"/>
        <pc:sldMkLst>
          <pc:docMk/>
          <pc:sldMk cId="4091884084" sldId="261"/>
        </pc:sldMkLst>
        <pc:spChg chg="del">
          <ac:chgData name="Agarwal, Mansi" userId="S::mansi.a.agarwal@capgemini.com::fd060569-6382-4a83-80d2-434a07e27304" providerId="AD" clId="Web-{0D532D2F-37D2-4540-A39C-CBBC103A1C47}" dt="2019-09-07T08:50:34.029" v="0"/>
          <ac:spMkLst>
            <pc:docMk/>
            <pc:sldMk cId="4091884084" sldId="261"/>
            <ac:spMk id="3" creationId="{F2D6659D-4391-4AA1-B2CA-D9816F0C980E}"/>
          </ac:spMkLst>
        </pc:spChg>
        <pc:spChg chg="add mod">
          <ac:chgData name="Agarwal, Mansi" userId="S::mansi.a.agarwal@capgemini.com::fd060569-6382-4a83-80d2-434a07e27304" providerId="AD" clId="Web-{0D532D2F-37D2-4540-A39C-CBBC103A1C47}" dt="2019-09-07T08:53:49.186" v="46"/>
          <ac:spMkLst>
            <pc:docMk/>
            <pc:sldMk cId="4091884084" sldId="261"/>
            <ac:spMk id="6" creationId="{0501FE86-57E6-44EC-8937-414184C16594}"/>
          </ac:spMkLst>
        </pc:spChg>
        <pc:spChg chg="del mod">
          <ac:chgData name="Agarwal, Mansi" userId="S::mansi.a.agarwal@capgemini.com::fd060569-6382-4a83-80d2-434a07e27304" providerId="AD" clId="Web-{0D532D2F-37D2-4540-A39C-CBBC103A1C47}" dt="2019-09-07T08:53:49.187" v="47"/>
          <ac:spMkLst>
            <pc:docMk/>
            <pc:sldMk cId="4091884084" sldId="261"/>
            <ac:spMk id="10" creationId="{AC2DB738-B203-4600-AC2F-B309A27D54F5}"/>
          </ac:spMkLst>
        </pc:spChg>
        <pc:picChg chg="add del mod ord modCrop">
          <ac:chgData name="Agarwal, Mansi" userId="S::mansi.a.agarwal@capgemini.com::fd060569-6382-4a83-80d2-434a07e27304" providerId="AD" clId="Web-{0D532D2F-37D2-4540-A39C-CBBC103A1C47}" dt="2019-09-07T08:53:49.186" v="46"/>
          <ac:picMkLst>
            <pc:docMk/>
            <pc:sldMk cId="4091884084" sldId="261"/>
            <ac:picMk id="2" creationId="{E2CDC984-BC7E-4313-B836-1DA6AA86FEB6}"/>
          </ac:picMkLst>
        </pc:picChg>
      </pc:sldChg>
      <pc:sldChg chg="addSp delSp modSp del">
        <pc:chgData name="Agarwal, Mansi" userId="S::mansi.a.agarwal@capgemini.com::fd060569-6382-4a83-80d2-434a07e27304" providerId="AD" clId="Web-{0D532D2F-37D2-4540-A39C-CBBC103A1C47}" dt="2019-09-07T08:55:05.352" v="61"/>
        <pc:sldMkLst>
          <pc:docMk/>
          <pc:sldMk cId="726287702" sldId="262"/>
        </pc:sldMkLst>
        <pc:spChg chg="add del mod">
          <ac:chgData name="Agarwal, Mansi" userId="S::mansi.a.agarwal@capgemini.com::fd060569-6382-4a83-80d2-434a07e27304" providerId="AD" clId="Web-{0D532D2F-37D2-4540-A39C-CBBC103A1C47}" dt="2019-09-07T08:51:43.386" v="20"/>
          <ac:spMkLst>
            <pc:docMk/>
            <pc:sldMk cId="726287702" sldId="262"/>
            <ac:spMk id="3" creationId="{B9ED4179-5A84-47D9-879D-0C7115F72403}"/>
          </ac:spMkLst>
        </pc:spChg>
        <pc:spChg chg="del mod">
          <ac:chgData name="Agarwal, Mansi" userId="S::mansi.a.agarwal@capgemini.com::fd060569-6382-4a83-80d2-434a07e27304" providerId="AD" clId="Web-{0D532D2F-37D2-4540-A39C-CBBC103A1C47}" dt="2019-09-07T08:54:29.425" v="56"/>
          <ac:spMkLst>
            <pc:docMk/>
            <pc:sldMk cId="726287702" sldId="262"/>
            <ac:spMk id="6" creationId="{0BD84053-168D-46B6-BE35-7CDD18C0D1C4}"/>
          </ac:spMkLst>
        </pc:spChg>
        <pc:spChg chg="add mod">
          <ac:chgData name="Agarwal, Mansi" userId="S::mansi.a.agarwal@capgemini.com::fd060569-6382-4a83-80d2-434a07e27304" providerId="AD" clId="Web-{0D532D2F-37D2-4540-A39C-CBBC103A1C47}" dt="2019-09-07T08:54:29.424" v="55"/>
          <ac:spMkLst>
            <pc:docMk/>
            <pc:sldMk cId="726287702" sldId="262"/>
            <ac:spMk id="9" creationId="{4C3354EC-9742-4402-9AA2-1F48BCE4E9DC}"/>
          </ac:spMkLst>
        </pc:spChg>
        <pc:picChg chg="del">
          <ac:chgData name="Agarwal, Mansi" userId="S::mansi.a.agarwal@capgemini.com::fd060569-6382-4a83-80d2-434a07e27304" providerId="AD" clId="Web-{0D532D2F-37D2-4540-A39C-CBBC103A1C47}" dt="2019-09-07T08:51:36.180" v="18"/>
          <ac:picMkLst>
            <pc:docMk/>
            <pc:sldMk cId="726287702" sldId="262"/>
            <ac:picMk id="4" creationId="{D4C65BBF-CF03-4C72-AA20-8C272F26A482}"/>
          </ac:picMkLst>
        </pc:picChg>
        <pc:picChg chg="add del mod ord modCrop">
          <ac:chgData name="Agarwal, Mansi" userId="S::mansi.a.agarwal@capgemini.com::fd060569-6382-4a83-80d2-434a07e27304" providerId="AD" clId="Web-{0D532D2F-37D2-4540-A39C-CBBC103A1C47}" dt="2019-09-07T08:54:29.424" v="55"/>
          <ac:picMkLst>
            <pc:docMk/>
            <pc:sldMk cId="726287702" sldId="262"/>
            <ac:picMk id="5" creationId="{AC31E11C-E528-47FC-8577-640FB1C721C5}"/>
          </ac:picMkLst>
        </pc:picChg>
      </pc:sldChg>
      <pc:sldChg chg="addSp delSp modSp new">
        <pc:chgData name="Agarwal, Mansi" userId="S::mansi.a.agarwal@capgemini.com::fd060569-6382-4a83-80d2-434a07e27304" providerId="AD" clId="Web-{0D532D2F-37D2-4540-A39C-CBBC103A1C47}" dt="2019-09-07T08:54:17.799" v="54" actId="1076"/>
        <pc:sldMkLst>
          <pc:docMk/>
          <pc:sldMk cId="1495171039" sldId="269"/>
        </pc:sldMkLst>
        <pc:spChg chg="del">
          <ac:chgData name="Agarwal, Mansi" userId="S::mansi.a.agarwal@capgemini.com::fd060569-6382-4a83-80d2-434a07e27304" providerId="AD" clId="Web-{0D532D2F-37D2-4540-A39C-CBBC103A1C47}" dt="2019-09-07T08:54:14.510" v="53"/>
          <ac:spMkLst>
            <pc:docMk/>
            <pc:sldMk cId="1495171039" sldId="269"/>
            <ac:spMk id="2" creationId="{564B201B-D32F-4A38-BDE2-A1F497786F32}"/>
          </ac:spMkLst>
        </pc:spChg>
        <pc:spChg chg="del">
          <ac:chgData name="Agarwal, Mansi" userId="S::mansi.a.agarwal@capgemini.com::fd060569-6382-4a83-80d2-434a07e27304" providerId="AD" clId="Web-{0D532D2F-37D2-4540-A39C-CBBC103A1C47}" dt="2019-09-07T08:54:11.352" v="51"/>
          <ac:spMkLst>
            <pc:docMk/>
            <pc:sldMk cId="1495171039" sldId="269"/>
            <ac:spMk id="3" creationId="{C7F0B35D-267D-424D-96B9-1D49CF1F0243}"/>
          </ac:spMkLst>
        </pc:spChg>
        <pc:spChg chg="add">
          <ac:chgData name="Agarwal, Mansi" userId="S::mansi.a.agarwal@capgemini.com::fd060569-6382-4a83-80d2-434a07e27304" providerId="AD" clId="Web-{0D532D2F-37D2-4540-A39C-CBBC103A1C47}" dt="2019-09-07T08:54:06.133" v="49"/>
          <ac:spMkLst>
            <pc:docMk/>
            <pc:sldMk cId="1495171039" sldId="269"/>
            <ac:spMk id="4" creationId="{3FAEB355-8B3A-43D3-87FB-1D02A72E6B7B}"/>
          </ac:spMkLst>
        </pc:spChg>
        <pc:picChg chg="add mod">
          <ac:chgData name="Agarwal, Mansi" userId="S::mansi.a.agarwal@capgemini.com::fd060569-6382-4a83-80d2-434a07e27304" providerId="AD" clId="Web-{0D532D2F-37D2-4540-A39C-CBBC103A1C47}" dt="2019-09-07T08:54:17.799" v="54" actId="1076"/>
          <ac:picMkLst>
            <pc:docMk/>
            <pc:sldMk cId="1495171039" sldId="269"/>
            <ac:picMk id="5" creationId="{1C64A928-E5D7-46E2-BF6C-2AB1F932F460}"/>
          </ac:picMkLst>
        </pc:picChg>
      </pc:sldChg>
      <pc:sldChg chg="addSp delSp new">
        <pc:chgData name="Agarwal, Mansi" userId="S::mansi.a.agarwal@capgemini.com::fd060569-6382-4a83-80d2-434a07e27304" providerId="AD" clId="Web-{0D532D2F-37D2-4540-A39C-CBBC103A1C47}" dt="2019-09-07T08:54:43.909" v="60"/>
        <pc:sldMkLst>
          <pc:docMk/>
          <pc:sldMk cId="1070799162" sldId="270"/>
        </pc:sldMkLst>
        <pc:spChg chg="del">
          <ac:chgData name="Agarwal, Mansi" userId="S::mansi.a.agarwal@capgemini.com::fd060569-6382-4a83-80d2-434a07e27304" providerId="AD" clId="Web-{0D532D2F-37D2-4540-A39C-CBBC103A1C47}" dt="2019-09-07T08:54:42.500" v="59"/>
          <ac:spMkLst>
            <pc:docMk/>
            <pc:sldMk cId="1070799162" sldId="270"/>
            <ac:spMk id="2" creationId="{4ECA6B9B-6671-4FDE-B859-BE3470BDE599}"/>
          </ac:spMkLst>
        </pc:spChg>
        <pc:spChg chg="del">
          <ac:chgData name="Agarwal, Mansi" userId="S::mansi.a.agarwal@capgemini.com::fd060569-6382-4a83-80d2-434a07e27304" providerId="AD" clId="Web-{0D532D2F-37D2-4540-A39C-CBBC103A1C47}" dt="2019-09-07T08:54:40.867" v="58"/>
          <ac:spMkLst>
            <pc:docMk/>
            <pc:sldMk cId="1070799162" sldId="270"/>
            <ac:spMk id="3" creationId="{5E4438ED-3342-4740-89B2-57D4276A7E83}"/>
          </ac:spMkLst>
        </pc:spChg>
        <pc:spChg chg="add">
          <ac:chgData name="Agarwal, Mansi" userId="S::mansi.a.agarwal@capgemini.com::fd060569-6382-4a83-80d2-434a07e27304" providerId="AD" clId="Web-{0D532D2F-37D2-4540-A39C-CBBC103A1C47}" dt="2019-09-07T08:54:43.909" v="60"/>
          <ac:spMkLst>
            <pc:docMk/>
            <pc:sldMk cId="1070799162" sldId="270"/>
            <ac:spMk id="4" creationId="{7F4E4774-455D-4C66-A88E-0B96BC9D07F1}"/>
          </ac:spMkLst>
        </pc:spChg>
        <pc:picChg chg="add">
          <ac:chgData name="Agarwal, Mansi" userId="S::mansi.a.agarwal@capgemini.com::fd060569-6382-4a83-80d2-434a07e27304" providerId="AD" clId="Web-{0D532D2F-37D2-4540-A39C-CBBC103A1C47}" dt="2019-09-07T08:54:43.909" v="60"/>
          <ac:picMkLst>
            <pc:docMk/>
            <pc:sldMk cId="1070799162" sldId="270"/>
            <ac:picMk id="5" creationId="{CC122DC8-77D7-4248-80B0-BE80DAE4F8BA}"/>
          </ac:picMkLst>
        </pc:picChg>
      </pc:sldChg>
      <pc:sldChg chg="addSp delSp modSp new">
        <pc:chgData name="Agarwal, Mansi" userId="S::mansi.a.agarwal@capgemini.com::fd060569-6382-4a83-80d2-434a07e27304" providerId="AD" clId="Web-{0D532D2F-37D2-4540-A39C-CBBC103A1C47}" dt="2019-09-07T08:57:04.576" v="115" actId="1076"/>
        <pc:sldMkLst>
          <pc:docMk/>
          <pc:sldMk cId="410188711" sldId="271"/>
        </pc:sldMkLst>
        <pc:spChg chg="mod">
          <ac:chgData name="Agarwal, Mansi" userId="S::mansi.a.agarwal@capgemini.com::fd060569-6382-4a83-80d2-434a07e27304" providerId="AD" clId="Web-{0D532D2F-37D2-4540-A39C-CBBC103A1C47}" dt="2019-09-07T08:55:31.054" v="89" actId="1076"/>
          <ac:spMkLst>
            <pc:docMk/>
            <pc:sldMk cId="410188711" sldId="271"/>
            <ac:spMk id="2" creationId="{EC8D72D1-6B7B-46EF-869B-ECB6A368C6CA}"/>
          </ac:spMkLst>
        </pc:spChg>
        <pc:spChg chg="add del mod">
          <ac:chgData name="Agarwal, Mansi" userId="S::mansi.a.agarwal@capgemini.com::fd060569-6382-4a83-80d2-434a07e27304" providerId="AD" clId="Web-{0D532D2F-37D2-4540-A39C-CBBC103A1C47}" dt="2019-09-07T08:56:37.786" v="104"/>
          <ac:spMkLst>
            <pc:docMk/>
            <pc:sldMk cId="410188711" sldId="271"/>
            <ac:spMk id="3" creationId="{4AB47E98-E342-4241-BF5E-2A5DC8B90BBA}"/>
          </ac:spMkLst>
        </pc:spChg>
        <pc:spChg chg="add del mod">
          <ac:chgData name="Agarwal, Mansi" userId="S::mansi.a.agarwal@capgemini.com::fd060569-6382-4a83-80d2-434a07e27304" providerId="AD" clId="Web-{0D532D2F-37D2-4540-A39C-CBBC103A1C47}" dt="2019-09-07T08:56:26.996" v="102"/>
          <ac:spMkLst>
            <pc:docMk/>
            <pc:sldMk cId="410188711" sldId="271"/>
            <ac:spMk id="6" creationId="{6098DFD7-C89C-422C-8816-68E968C40311}"/>
          </ac:spMkLst>
        </pc:spChg>
        <pc:spChg chg="add mod">
          <ac:chgData name="Agarwal, Mansi" userId="S::mansi.a.agarwal@capgemini.com::fd060569-6382-4a83-80d2-434a07e27304" providerId="AD" clId="Web-{0D532D2F-37D2-4540-A39C-CBBC103A1C47}" dt="2019-09-07T08:57:04.576" v="115" actId="1076"/>
          <ac:spMkLst>
            <pc:docMk/>
            <pc:sldMk cId="410188711" sldId="271"/>
            <ac:spMk id="9" creationId="{76FDE32B-0F0E-4182-8369-64114BF32AFE}"/>
          </ac:spMkLst>
        </pc:spChg>
        <pc:graphicFrameChg chg="add del mod ord modGraphic">
          <ac:chgData name="Agarwal, Mansi" userId="S::mansi.a.agarwal@capgemini.com::fd060569-6382-4a83-80d2-434a07e27304" providerId="AD" clId="Web-{0D532D2F-37D2-4540-A39C-CBBC103A1C47}" dt="2019-09-07T08:56:26.997" v="103"/>
          <ac:graphicFrameMkLst>
            <pc:docMk/>
            <pc:sldMk cId="410188711" sldId="271"/>
            <ac:graphicFrameMk id="5" creationId="{BD48790E-D844-46F7-AFFB-054F71C3056E}"/>
          </ac:graphicFrameMkLst>
        </pc:graphicFrameChg>
        <pc:graphicFrameChg chg="add mod ord modGraphic">
          <ac:chgData name="Agarwal, Mansi" userId="S::mansi.a.agarwal@capgemini.com::fd060569-6382-4a83-80d2-434a07e27304" providerId="AD" clId="Web-{0D532D2F-37D2-4540-A39C-CBBC103A1C47}" dt="2019-09-07T08:56:57.572" v="112"/>
          <ac:graphicFrameMkLst>
            <pc:docMk/>
            <pc:sldMk cId="410188711" sldId="271"/>
            <ac:graphicFrameMk id="8" creationId="{D0FEAF1E-2F47-4ABB-801E-B83BF3CE84B7}"/>
          </ac:graphicFrameMkLst>
        </pc:graphicFrameChg>
      </pc:sldChg>
      <pc:sldChg chg="new del">
        <pc:chgData name="Agarwal, Mansi" userId="S::mansi.a.agarwal@capgemini.com::fd060569-6382-4a83-80d2-434a07e27304" providerId="AD" clId="Web-{0D532D2F-37D2-4540-A39C-CBBC103A1C47}" dt="2019-09-07T08:57:36.155" v="117"/>
        <pc:sldMkLst>
          <pc:docMk/>
          <pc:sldMk cId="2802719648" sldId="272"/>
        </pc:sldMkLst>
      </pc:sldChg>
      <pc:sldChg chg="addSp delSp modSp new">
        <pc:chgData name="Agarwal, Mansi" userId="S::mansi.a.agarwal@capgemini.com::fd060569-6382-4a83-80d2-434a07e27304" providerId="AD" clId="Web-{0D532D2F-37D2-4540-A39C-CBBC103A1C47}" dt="2019-09-07T08:59:10.438" v="155" actId="1076"/>
        <pc:sldMkLst>
          <pc:docMk/>
          <pc:sldMk cId="2909064540" sldId="272"/>
        </pc:sldMkLst>
        <pc:spChg chg="mod">
          <ac:chgData name="Agarwal, Mansi" userId="S::mansi.a.agarwal@capgemini.com::fd060569-6382-4a83-80d2-434a07e27304" providerId="AD" clId="Web-{0D532D2F-37D2-4540-A39C-CBBC103A1C47}" dt="2019-09-07T08:59:08.110" v="154" actId="1076"/>
          <ac:spMkLst>
            <pc:docMk/>
            <pc:sldMk cId="2909064540" sldId="272"/>
            <ac:spMk id="2" creationId="{166D554E-D40A-4E1B-955D-F72FD26F8A7D}"/>
          </ac:spMkLst>
        </pc:spChg>
        <pc:spChg chg="del">
          <ac:chgData name="Agarwal, Mansi" userId="S::mansi.a.agarwal@capgemini.com::fd060569-6382-4a83-80d2-434a07e27304" providerId="AD" clId="Web-{0D532D2F-37D2-4540-A39C-CBBC103A1C47}" dt="2019-09-07T08:58:02.484" v="120"/>
          <ac:spMkLst>
            <pc:docMk/>
            <pc:sldMk cId="2909064540" sldId="272"/>
            <ac:spMk id="3" creationId="{7C063C39-97F7-4DA1-B1E4-5A67B55BA48E}"/>
          </ac:spMkLst>
        </pc:spChg>
        <pc:picChg chg="add mod ord modCrop">
          <ac:chgData name="Agarwal, Mansi" userId="S::mansi.a.agarwal@capgemini.com::fd060569-6382-4a83-80d2-434a07e27304" providerId="AD" clId="Web-{0D532D2F-37D2-4540-A39C-CBBC103A1C47}" dt="2019-09-07T08:59:10.438" v="155" actId="1076"/>
          <ac:picMkLst>
            <pc:docMk/>
            <pc:sldMk cId="2909064540" sldId="272"/>
            <ac:picMk id="4" creationId="{D2979EB6-9F8F-4837-8ADC-12D2B265195E}"/>
          </ac:picMkLst>
        </pc:picChg>
      </pc:sldChg>
      <pc:sldChg chg="new">
        <pc:chgData name="Agarwal, Mansi" userId="S::mansi.a.agarwal@capgemini.com::fd060569-6382-4a83-80d2-434a07e27304" providerId="AD" clId="Web-{0D532D2F-37D2-4540-A39C-CBBC103A1C47}" dt="2019-09-07T08:57:48.702" v="119"/>
        <pc:sldMkLst>
          <pc:docMk/>
          <pc:sldMk cId="4240668150" sldId="273"/>
        </pc:sldMkLst>
      </pc:sldChg>
    </pc:docChg>
  </pc:docChgLst>
  <pc:docChgLst>
    <pc:chgData name="Agarwal, Mansi" userId="S::mansi.a.agarwal@capgemini.com::fd060569-6382-4a83-80d2-434a07e27304" providerId="AD" clId="Web-{8AD09D36-23E0-4B37-A5C3-74AF6C47DD95}"/>
    <pc:docChg chg="modSld">
      <pc:chgData name="Agarwal, Mansi" userId="S::mansi.a.agarwal@capgemini.com::fd060569-6382-4a83-80d2-434a07e27304" providerId="AD" clId="Web-{8AD09D36-23E0-4B37-A5C3-74AF6C47DD95}" dt="2019-09-09T04:02:49.356" v="29"/>
      <pc:docMkLst>
        <pc:docMk/>
      </pc:docMkLst>
      <pc:sldChg chg="addSp delSp modSp">
        <pc:chgData name="Agarwal, Mansi" userId="S::mansi.a.agarwal@capgemini.com::fd060569-6382-4a83-80d2-434a07e27304" providerId="AD" clId="Web-{8AD09D36-23E0-4B37-A5C3-74AF6C47DD95}" dt="2019-09-09T04:02:43.216" v="28" actId="1076"/>
        <pc:sldMkLst>
          <pc:docMk/>
          <pc:sldMk cId="3799470228" sldId="263"/>
        </pc:sldMkLst>
        <pc:spChg chg="mod">
          <ac:chgData name="Agarwal, Mansi" userId="S::mansi.a.agarwal@capgemini.com::fd060569-6382-4a83-80d2-434a07e27304" providerId="AD" clId="Web-{8AD09D36-23E0-4B37-A5C3-74AF6C47DD95}" dt="2019-09-09T04:01:54.479" v="15" actId="14100"/>
          <ac:spMkLst>
            <pc:docMk/>
            <pc:sldMk cId="3799470228" sldId="263"/>
            <ac:spMk id="2" creationId="{7A8AC7CC-160C-4195-B51C-1BC2DEE67FF9}"/>
          </ac:spMkLst>
        </pc:spChg>
        <pc:spChg chg="del">
          <ac:chgData name="Agarwal, Mansi" userId="S::mansi.a.agarwal@capgemini.com::fd060569-6382-4a83-80d2-434a07e27304" providerId="AD" clId="Web-{8AD09D36-23E0-4B37-A5C3-74AF6C47DD95}" dt="2019-09-09T04:01:23.728" v="2"/>
          <ac:spMkLst>
            <pc:docMk/>
            <pc:sldMk cId="3799470228" sldId="263"/>
            <ac:spMk id="4" creationId="{24B42BDC-0282-4DA7-827C-9A33A064D57B}"/>
          </ac:spMkLst>
        </pc:spChg>
        <pc:picChg chg="add mod ord modCrop">
          <ac:chgData name="Agarwal, Mansi" userId="S::mansi.a.agarwal@capgemini.com::fd060569-6382-4a83-80d2-434a07e27304" providerId="AD" clId="Web-{8AD09D36-23E0-4B37-A5C3-74AF6C47DD95}" dt="2019-09-09T04:02:43.216" v="28" actId="1076"/>
          <ac:picMkLst>
            <pc:docMk/>
            <pc:sldMk cId="3799470228" sldId="263"/>
            <ac:picMk id="3" creationId="{32BE7056-CF76-4D46-8C2B-2C9ED57E8230}"/>
          </ac:picMkLst>
        </pc:picChg>
      </pc:sldChg>
      <pc:sldChg chg="addSp delSp modSp">
        <pc:chgData name="Agarwal, Mansi" userId="S::mansi.a.agarwal@capgemini.com::fd060569-6382-4a83-80d2-434a07e27304" providerId="AD" clId="Web-{8AD09D36-23E0-4B37-A5C3-74AF6C47DD95}" dt="2019-09-09T04:02:49.356" v="29"/>
        <pc:sldMkLst>
          <pc:docMk/>
          <pc:sldMk cId="655724528" sldId="281"/>
        </pc:sldMkLst>
        <pc:spChg chg="add mod">
          <ac:chgData name="Agarwal, Mansi" userId="S::mansi.a.agarwal@capgemini.com::fd060569-6382-4a83-80d2-434a07e27304" providerId="AD" clId="Web-{8AD09D36-23E0-4B37-A5C3-74AF6C47DD95}" dt="2019-09-09T04:02:49.356" v="29"/>
          <ac:spMkLst>
            <pc:docMk/>
            <pc:sldMk cId="655724528" sldId="281"/>
            <ac:spMk id="5" creationId="{F62DBD61-B945-4AF7-AD18-111D449A83B8}"/>
          </ac:spMkLst>
        </pc:spChg>
        <pc:picChg chg="del">
          <ac:chgData name="Agarwal, Mansi" userId="S::mansi.a.agarwal@capgemini.com::fd060569-6382-4a83-80d2-434a07e27304" providerId="AD" clId="Web-{8AD09D36-23E0-4B37-A5C3-74AF6C47DD95}" dt="2019-09-09T04:02:49.356" v="29"/>
          <ac:picMkLst>
            <pc:docMk/>
            <pc:sldMk cId="655724528" sldId="281"/>
            <ac:picMk id="4" creationId="{7A0D84A0-92AA-49D5-814C-23A0D4B1B3A7}"/>
          </ac:picMkLst>
        </pc:picChg>
      </pc:sldChg>
      <pc:sldChg chg="modSp">
        <pc:chgData name="Agarwal, Mansi" userId="S::mansi.a.agarwal@capgemini.com::fd060569-6382-4a83-80d2-434a07e27304" providerId="AD" clId="Web-{8AD09D36-23E0-4B37-A5C3-74AF6C47DD95}" dt="2019-09-09T04:01:11.962" v="1"/>
        <pc:sldMkLst>
          <pc:docMk/>
          <pc:sldMk cId="4285333756" sldId="285"/>
        </pc:sldMkLst>
        <pc:picChg chg="mod modCrop">
          <ac:chgData name="Agarwal, Mansi" userId="S::mansi.a.agarwal@capgemini.com::fd060569-6382-4a83-80d2-434a07e27304" providerId="AD" clId="Web-{8AD09D36-23E0-4B37-A5C3-74AF6C47DD95}" dt="2019-09-09T04:01:11.962" v="1"/>
          <ac:picMkLst>
            <pc:docMk/>
            <pc:sldMk cId="4285333756" sldId="285"/>
            <ac:picMk id="4" creationId="{0CEC1595-5FAD-4E02-87F7-16BE565F2BA7}"/>
          </ac:picMkLst>
        </pc:picChg>
      </pc:sldChg>
    </pc:docChg>
  </pc:docChgLst>
  <pc:docChgLst>
    <pc:chgData name="Agarwal, Mansi" userId="S::mansi.a.agarwal@capgemini.com::fd060569-6382-4a83-80d2-434a07e27304" providerId="AD" clId="Web-{2E0B5EBA-546F-42E6-8292-DFBBCE1D231B}"/>
    <pc:docChg chg="addSld modSld sldOrd">
      <pc:chgData name="Agarwal, Mansi" userId="S::mansi.a.agarwal@capgemini.com::fd060569-6382-4a83-80d2-434a07e27304" providerId="AD" clId="Web-{2E0B5EBA-546F-42E6-8292-DFBBCE1D231B}" dt="2019-09-09T03:50:44.927" v="455" actId="14100"/>
      <pc:docMkLst>
        <pc:docMk/>
      </pc:docMkLst>
      <pc:sldChg chg="addSp delSp modSp">
        <pc:chgData name="Agarwal, Mansi" userId="S::mansi.a.agarwal@capgemini.com::fd060569-6382-4a83-80d2-434a07e27304" providerId="AD" clId="Web-{2E0B5EBA-546F-42E6-8292-DFBBCE1D231B}" dt="2019-09-09T03:33:31.341" v="343" actId="20577"/>
        <pc:sldMkLst>
          <pc:docMk/>
          <pc:sldMk cId="484588325" sldId="257"/>
        </pc:sldMkLst>
        <pc:spChg chg="add mod">
          <ac:chgData name="Agarwal, Mansi" userId="S::mansi.a.agarwal@capgemini.com::fd060569-6382-4a83-80d2-434a07e27304" providerId="AD" clId="Web-{2E0B5EBA-546F-42E6-8292-DFBBCE1D231B}" dt="2019-09-09T03:33:31.341" v="343" actId="20577"/>
          <ac:spMkLst>
            <pc:docMk/>
            <pc:sldMk cId="484588325" sldId="257"/>
            <ac:spMk id="6" creationId="{034B08AB-E612-4CE1-A3CE-6AD84C9F2D73}"/>
          </ac:spMkLst>
        </pc:spChg>
        <pc:spChg chg="del mod">
          <ac:chgData name="Agarwal, Mansi" userId="S::mansi.a.agarwal@capgemini.com::fd060569-6382-4a83-80d2-434a07e27304" providerId="AD" clId="Web-{2E0B5EBA-546F-42E6-8292-DFBBCE1D231B}" dt="2019-09-09T03:33:19.013" v="331"/>
          <ac:spMkLst>
            <pc:docMk/>
            <pc:sldMk cId="484588325" sldId="257"/>
            <ac:spMk id="8" creationId="{00000000-0000-0000-0000-000000000000}"/>
          </ac:spMkLst>
        </pc:spChg>
        <pc:picChg chg="add del mod">
          <ac:chgData name="Agarwal, Mansi" userId="S::mansi.a.agarwal@capgemini.com::fd060569-6382-4a83-80d2-434a07e27304" providerId="AD" clId="Web-{2E0B5EBA-546F-42E6-8292-DFBBCE1D231B}" dt="2019-09-09T03:27:27.450" v="3"/>
          <ac:picMkLst>
            <pc:docMk/>
            <pc:sldMk cId="484588325" sldId="257"/>
            <ac:picMk id="2" creationId="{1210F0CC-100B-4D17-A58A-FCCDF04CFCBE}"/>
          </ac:picMkLst>
        </pc:picChg>
      </pc:sldChg>
      <pc:sldChg chg="ord">
        <pc:chgData name="Agarwal, Mansi" userId="S::mansi.a.agarwal@capgemini.com::fd060569-6382-4a83-80d2-434a07e27304" providerId="AD" clId="Web-{2E0B5EBA-546F-42E6-8292-DFBBCE1D231B}" dt="2019-09-09T03:34:48.043" v="348"/>
        <pc:sldMkLst>
          <pc:docMk/>
          <pc:sldMk cId="1495171039" sldId="269"/>
        </pc:sldMkLst>
      </pc:sldChg>
      <pc:sldChg chg="ord">
        <pc:chgData name="Agarwal, Mansi" userId="S::mansi.a.agarwal@capgemini.com::fd060569-6382-4a83-80d2-434a07e27304" providerId="AD" clId="Web-{2E0B5EBA-546F-42E6-8292-DFBBCE1D231B}" dt="2019-09-09T03:34:48.043" v="347"/>
        <pc:sldMkLst>
          <pc:docMk/>
          <pc:sldMk cId="1070799162" sldId="270"/>
        </pc:sldMkLst>
      </pc:sldChg>
      <pc:sldChg chg="addSp delSp modSp">
        <pc:chgData name="Agarwal, Mansi" userId="S::mansi.a.agarwal@capgemini.com::fd060569-6382-4a83-80d2-434a07e27304" providerId="AD" clId="Web-{2E0B5EBA-546F-42E6-8292-DFBBCE1D231B}" dt="2019-09-09T03:39:12.572" v="365" actId="1076"/>
        <pc:sldMkLst>
          <pc:docMk/>
          <pc:sldMk cId="31560015" sldId="274"/>
        </pc:sldMkLst>
        <pc:picChg chg="add mod modCrop">
          <ac:chgData name="Agarwal, Mansi" userId="S::mansi.a.agarwal@capgemini.com::fd060569-6382-4a83-80d2-434a07e27304" providerId="AD" clId="Web-{2E0B5EBA-546F-42E6-8292-DFBBCE1D231B}" dt="2019-09-09T03:39:12.572" v="365" actId="1076"/>
          <ac:picMkLst>
            <pc:docMk/>
            <pc:sldMk cId="31560015" sldId="274"/>
            <ac:picMk id="2" creationId="{BB1C5784-0C6A-485E-8345-FCB1EAD771C5}"/>
          </ac:picMkLst>
        </pc:picChg>
        <pc:picChg chg="del">
          <ac:chgData name="Agarwal, Mansi" userId="S::mansi.a.agarwal@capgemini.com::fd060569-6382-4a83-80d2-434a07e27304" providerId="AD" clId="Web-{2E0B5EBA-546F-42E6-8292-DFBBCE1D231B}" dt="2019-09-09T03:38:22.244" v="350"/>
          <ac:picMkLst>
            <pc:docMk/>
            <pc:sldMk cId="31560015" sldId="274"/>
            <ac:picMk id="4" creationId="{161C575F-C8FE-47B5-94D7-64BBADB1D565}"/>
          </ac:picMkLst>
        </pc:picChg>
      </pc:sldChg>
      <pc:sldChg chg="addSp delSp modSp">
        <pc:chgData name="Agarwal, Mansi" userId="S::mansi.a.agarwal@capgemini.com::fd060569-6382-4a83-80d2-434a07e27304" providerId="AD" clId="Web-{2E0B5EBA-546F-42E6-8292-DFBBCE1D231B}" dt="2019-09-09T03:48:11.896" v="426"/>
        <pc:sldMkLst>
          <pc:docMk/>
          <pc:sldMk cId="1995487886" sldId="275"/>
        </pc:sldMkLst>
        <pc:picChg chg="mod">
          <ac:chgData name="Agarwal, Mansi" userId="S::mansi.a.agarwal@capgemini.com::fd060569-6382-4a83-80d2-434a07e27304" providerId="AD" clId="Web-{2E0B5EBA-546F-42E6-8292-DFBBCE1D231B}" dt="2019-09-09T03:47:31.068" v="420" actId="14100"/>
          <ac:picMkLst>
            <pc:docMk/>
            <pc:sldMk cId="1995487886" sldId="275"/>
            <ac:picMk id="6" creationId="{3630D789-C98A-4DC3-9E8F-2D1CAFAA4FC6}"/>
          </ac:picMkLst>
        </pc:picChg>
        <pc:picChg chg="mod modCrop">
          <ac:chgData name="Agarwal, Mansi" userId="S::mansi.a.agarwal@capgemini.com::fd060569-6382-4a83-80d2-434a07e27304" providerId="AD" clId="Web-{2E0B5EBA-546F-42E6-8292-DFBBCE1D231B}" dt="2019-09-09T03:48:05.068" v="425" actId="1076"/>
          <ac:picMkLst>
            <pc:docMk/>
            <pc:sldMk cId="1995487886" sldId="275"/>
            <ac:picMk id="8" creationId="{2AB519FD-A001-4C57-B557-02CE0895B799}"/>
          </ac:picMkLst>
        </pc:picChg>
        <pc:picChg chg="add del mod">
          <ac:chgData name="Agarwal, Mansi" userId="S::mansi.a.agarwal@capgemini.com::fd060569-6382-4a83-80d2-434a07e27304" providerId="AD" clId="Web-{2E0B5EBA-546F-42E6-8292-DFBBCE1D231B}" dt="2019-09-09T03:48:11.896" v="426"/>
          <ac:picMkLst>
            <pc:docMk/>
            <pc:sldMk cId="1995487886" sldId="275"/>
            <ac:picMk id="10" creationId="{6E880063-54D3-4007-8F58-42A96DBCC7FB}"/>
          </ac:picMkLst>
        </pc:picChg>
      </pc:sldChg>
      <pc:sldChg chg="addSp delSp modSp">
        <pc:chgData name="Agarwal, Mansi" userId="S::mansi.a.agarwal@capgemini.com::fd060569-6382-4a83-80d2-434a07e27304" providerId="AD" clId="Web-{2E0B5EBA-546F-42E6-8292-DFBBCE1D231B}" dt="2019-09-09T03:49:48.379" v="443"/>
        <pc:sldMkLst>
          <pc:docMk/>
          <pc:sldMk cId="1619184435" sldId="278"/>
        </pc:sldMkLst>
        <pc:picChg chg="add del mod modCrop">
          <ac:chgData name="Agarwal, Mansi" userId="S::mansi.a.agarwal@capgemini.com::fd060569-6382-4a83-80d2-434a07e27304" providerId="AD" clId="Web-{2E0B5EBA-546F-42E6-8292-DFBBCE1D231B}" dt="2019-09-09T03:49:39.536" v="439"/>
          <ac:picMkLst>
            <pc:docMk/>
            <pc:sldMk cId="1619184435" sldId="278"/>
            <ac:picMk id="2" creationId="{4899DEA7-59B9-4BBF-B122-EC5803745B4D}"/>
          </ac:picMkLst>
        </pc:picChg>
        <pc:picChg chg="add del">
          <ac:chgData name="Agarwal, Mansi" userId="S::mansi.a.agarwal@capgemini.com::fd060569-6382-4a83-80d2-434a07e27304" providerId="AD" clId="Web-{2E0B5EBA-546F-42E6-8292-DFBBCE1D231B}" dt="2019-09-09T03:40:39.634" v="368"/>
          <ac:picMkLst>
            <pc:docMk/>
            <pc:sldMk cId="1619184435" sldId="278"/>
            <ac:picMk id="4" creationId="{A35C2A58-4245-4AC4-89F3-D98A1E7BD311}"/>
          </ac:picMkLst>
        </pc:picChg>
        <pc:picChg chg="add mod">
          <ac:chgData name="Agarwal, Mansi" userId="S::mansi.a.agarwal@capgemini.com::fd060569-6382-4a83-80d2-434a07e27304" providerId="AD" clId="Web-{2E0B5EBA-546F-42E6-8292-DFBBCE1D231B}" dt="2019-09-09T03:48:27.521" v="433" actId="14100"/>
          <ac:picMkLst>
            <pc:docMk/>
            <pc:sldMk cId="1619184435" sldId="278"/>
            <ac:picMk id="5" creationId="{7D60D83A-1FC0-49DA-B257-B4190EC88BB9}"/>
          </ac:picMkLst>
        </pc:picChg>
        <pc:picChg chg="add del mod modCrop">
          <ac:chgData name="Agarwal, Mansi" userId="S::mansi.a.agarwal@capgemini.com::fd060569-6382-4a83-80d2-434a07e27304" providerId="AD" clId="Web-{2E0B5EBA-546F-42E6-8292-DFBBCE1D231B}" dt="2019-09-09T03:49:48.379" v="443"/>
          <ac:picMkLst>
            <pc:docMk/>
            <pc:sldMk cId="1619184435" sldId="278"/>
            <ac:picMk id="6" creationId="{AD358D32-B796-4047-B018-8BA5F89FB264}"/>
          </ac:picMkLst>
        </pc:picChg>
        <pc:picChg chg="add del mod">
          <ac:chgData name="Agarwal, Mansi" userId="S::mansi.a.agarwal@capgemini.com::fd060569-6382-4a83-80d2-434a07e27304" providerId="AD" clId="Web-{2E0B5EBA-546F-42E6-8292-DFBBCE1D231B}" dt="2019-09-09T03:42:55.555" v="392"/>
          <ac:picMkLst>
            <pc:docMk/>
            <pc:sldMk cId="1619184435" sldId="278"/>
            <ac:picMk id="8" creationId="{6D4DCCFF-9587-4E91-90D2-52D9D313E484}"/>
          </ac:picMkLst>
        </pc:picChg>
      </pc:sldChg>
      <pc:sldChg chg="ord">
        <pc:chgData name="Agarwal, Mansi" userId="S::mansi.a.agarwal@capgemini.com::fd060569-6382-4a83-80d2-434a07e27304" providerId="AD" clId="Web-{2E0B5EBA-546F-42E6-8292-DFBBCE1D231B}" dt="2019-09-09T03:34:48.043" v="349"/>
        <pc:sldMkLst>
          <pc:docMk/>
          <pc:sldMk cId="3892215759" sldId="280"/>
        </pc:sldMkLst>
      </pc:sldChg>
      <pc:sldChg chg="addSp delSp modSp new">
        <pc:chgData name="Agarwal, Mansi" userId="S::mansi.a.agarwal@capgemini.com::fd060569-6382-4a83-80d2-434a07e27304" providerId="AD" clId="Web-{2E0B5EBA-546F-42E6-8292-DFBBCE1D231B}" dt="2019-09-09T03:33:53.637" v="346" actId="1076"/>
        <pc:sldMkLst>
          <pc:docMk/>
          <pc:sldMk cId="1005079" sldId="282"/>
        </pc:sldMkLst>
        <pc:spChg chg="del">
          <ac:chgData name="Agarwal, Mansi" userId="S::mansi.a.agarwal@capgemini.com::fd060569-6382-4a83-80d2-434a07e27304" providerId="AD" clId="Web-{2E0B5EBA-546F-42E6-8292-DFBBCE1D231B}" dt="2019-09-09T03:27:43.982" v="6"/>
          <ac:spMkLst>
            <pc:docMk/>
            <pc:sldMk cId="1005079" sldId="282"/>
            <ac:spMk id="2" creationId="{BEBC4192-C913-4AC5-B6B7-D99CBCBBBC8A}"/>
          </ac:spMkLst>
        </pc:spChg>
        <pc:spChg chg="del">
          <ac:chgData name="Agarwal, Mansi" userId="S::mansi.a.agarwal@capgemini.com::fd060569-6382-4a83-80d2-434a07e27304" providerId="AD" clId="Web-{2E0B5EBA-546F-42E6-8292-DFBBCE1D231B}" dt="2019-09-09T03:27:43.982" v="5"/>
          <ac:spMkLst>
            <pc:docMk/>
            <pc:sldMk cId="1005079" sldId="282"/>
            <ac:spMk id="3" creationId="{F6462A4D-461A-47FD-9563-35947A1952D8}"/>
          </ac:spMkLst>
        </pc:spChg>
        <pc:picChg chg="add mod">
          <ac:chgData name="Agarwal, Mansi" userId="S::mansi.a.agarwal@capgemini.com::fd060569-6382-4a83-80d2-434a07e27304" providerId="AD" clId="Web-{2E0B5EBA-546F-42E6-8292-DFBBCE1D231B}" dt="2019-09-09T03:33:53.637" v="346" actId="1076"/>
          <ac:picMkLst>
            <pc:docMk/>
            <pc:sldMk cId="1005079" sldId="282"/>
            <ac:picMk id="4" creationId="{F251B49D-AA53-406D-85EB-09569D160982}"/>
          </ac:picMkLst>
        </pc:picChg>
      </pc:sldChg>
      <pc:sldChg chg="addSp delSp modSp new">
        <pc:chgData name="Agarwal, Mansi" userId="S::mansi.a.agarwal@capgemini.com::fd060569-6382-4a83-80d2-434a07e27304" providerId="AD" clId="Web-{2E0B5EBA-546F-42E6-8292-DFBBCE1D231B}" dt="2019-09-09T03:33:49.997" v="345" actId="1076"/>
        <pc:sldMkLst>
          <pc:docMk/>
          <pc:sldMk cId="2315200" sldId="283"/>
        </pc:sldMkLst>
        <pc:spChg chg="del">
          <ac:chgData name="Agarwal, Mansi" userId="S::mansi.a.agarwal@capgemini.com::fd060569-6382-4a83-80d2-434a07e27304" providerId="AD" clId="Web-{2E0B5EBA-546F-42E6-8292-DFBBCE1D231B}" dt="2019-09-09T03:28:23.702" v="18"/>
          <ac:spMkLst>
            <pc:docMk/>
            <pc:sldMk cId="2315200" sldId="283"/>
            <ac:spMk id="2" creationId="{1B81967A-1709-4F2D-BEB7-2A2EA51E6D55}"/>
          </ac:spMkLst>
        </pc:spChg>
        <pc:spChg chg="del">
          <ac:chgData name="Agarwal, Mansi" userId="S::mansi.a.agarwal@capgemini.com::fd060569-6382-4a83-80d2-434a07e27304" providerId="AD" clId="Web-{2E0B5EBA-546F-42E6-8292-DFBBCE1D231B}" dt="2019-09-09T03:28:23.702" v="17"/>
          <ac:spMkLst>
            <pc:docMk/>
            <pc:sldMk cId="2315200" sldId="283"/>
            <ac:spMk id="3" creationId="{B0D13B80-0596-43E5-A7C3-9C8C05C69378}"/>
          </ac:spMkLst>
        </pc:spChg>
        <pc:picChg chg="add mod">
          <ac:chgData name="Agarwal, Mansi" userId="S::mansi.a.agarwal@capgemini.com::fd060569-6382-4a83-80d2-434a07e27304" providerId="AD" clId="Web-{2E0B5EBA-546F-42E6-8292-DFBBCE1D231B}" dt="2019-09-09T03:33:49.997" v="345" actId="1076"/>
          <ac:picMkLst>
            <pc:docMk/>
            <pc:sldMk cId="2315200" sldId="283"/>
            <ac:picMk id="4" creationId="{4796E565-5CB2-4C1D-B73F-C59382F97F42}"/>
          </ac:picMkLst>
        </pc:picChg>
      </pc:sldChg>
      <pc:sldChg chg="addSp delSp modSp new ord">
        <pc:chgData name="Agarwal, Mansi" userId="S::mansi.a.agarwal@capgemini.com::fd060569-6382-4a83-80d2-434a07e27304" providerId="AD" clId="Web-{2E0B5EBA-546F-42E6-8292-DFBBCE1D231B}" dt="2019-09-09T03:29:10.921" v="36" actId="14100"/>
        <pc:sldMkLst>
          <pc:docMk/>
          <pc:sldMk cId="335623792" sldId="284"/>
        </pc:sldMkLst>
        <pc:spChg chg="del">
          <ac:chgData name="Agarwal, Mansi" userId="S::mansi.a.agarwal@capgemini.com::fd060569-6382-4a83-80d2-434a07e27304" providerId="AD" clId="Web-{2E0B5EBA-546F-42E6-8292-DFBBCE1D231B}" dt="2019-09-09T03:28:47.109" v="29"/>
          <ac:spMkLst>
            <pc:docMk/>
            <pc:sldMk cId="335623792" sldId="284"/>
            <ac:spMk id="2" creationId="{A68D31FA-A5EA-4F4F-B3C8-D7B0932B0179}"/>
          </ac:spMkLst>
        </pc:spChg>
        <pc:spChg chg="del">
          <ac:chgData name="Agarwal, Mansi" userId="S::mansi.a.agarwal@capgemini.com::fd060569-6382-4a83-80d2-434a07e27304" providerId="AD" clId="Web-{2E0B5EBA-546F-42E6-8292-DFBBCE1D231B}" dt="2019-09-09T03:28:47.109" v="28"/>
          <ac:spMkLst>
            <pc:docMk/>
            <pc:sldMk cId="335623792" sldId="284"/>
            <ac:spMk id="3" creationId="{9E9A4EF2-F0A3-4260-AC5C-B11C8977C907}"/>
          </ac:spMkLst>
        </pc:spChg>
        <pc:picChg chg="add mod">
          <ac:chgData name="Agarwal, Mansi" userId="S::mansi.a.agarwal@capgemini.com::fd060569-6382-4a83-80d2-434a07e27304" providerId="AD" clId="Web-{2E0B5EBA-546F-42E6-8292-DFBBCE1D231B}" dt="2019-09-09T03:29:10.921" v="36" actId="14100"/>
          <ac:picMkLst>
            <pc:docMk/>
            <pc:sldMk cId="335623792" sldId="284"/>
            <ac:picMk id="4" creationId="{6CD5B6BA-FBCB-45EF-8C39-7AF973B70A3A}"/>
          </ac:picMkLst>
        </pc:picChg>
      </pc:sldChg>
      <pc:sldChg chg="addSp delSp modSp new">
        <pc:chgData name="Agarwal, Mansi" userId="S::mansi.a.agarwal@capgemini.com::fd060569-6382-4a83-80d2-434a07e27304" providerId="AD" clId="Web-{2E0B5EBA-546F-42E6-8292-DFBBCE1D231B}" dt="2019-09-09T03:30:52.217" v="60" actId="1076"/>
        <pc:sldMkLst>
          <pc:docMk/>
          <pc:sldMk cId="4285333756" sldId="285"/>
        </pc:sldMkLst>
        <pc:spChg chg="del">
          <ac:chgData name="Agarwal, Mansi" userId="S::mansi.a.agarwal@capgemini.com::fd060569-6382-4a83-80d2-434a07e27304" providerId="AD" clId="Web-{2E0B5EBA-546F-42E6-8292-DFBBCE1D231B}" dt="2019-09-09T03:29:59.249" v="39"/>
          <ac:spMkLst>
            <pc:docMk/>
            <pc:sldMk cId="4285333756" sldId="285"/>
            <ac:spMk id="2" creationId="{98BA694C-AF7C-4590-859E-061B1B0B3B5B}"/>
          </ac:spMkLst>
        </pc:spChg>
        <pc:spChg chg="del">
          <ac:chgData name="Agarwal, Mansi" userId="S::mansi.a.agarwal@capgemini.com::fd060569-6382-4a83-80d2-434a07e27304" providerId="AD" clId="Web-{2E0B5EBA-546F-42E6-8292-DFBBCE1D231B}" dt="2019-09-09T03:29:59.249" v="38"/>
          <ac:spMkLst>
            <pc:docMk/>
            <pc:sldMk cId="4285333756" sldId="285"/>
            <ac:spMk id="3" creationId="{965E3E6A-805D-42C1-A8B8-28809E31FDA4}"/>
          </ac:spMkLst>
        </pc:spChg>
        <pc:picChg chg="add mod">
          <ac:chgData name="Agarwal, Mansi" userId="S::mansi.a.agarwal@capgemini.com::fd060569-6382-4a83-80d2-434a07e27304" providerId="AD" clId="Web-{2E0B5EBA-546F-42E6-8292-DFBBCE1D231B}" dt="2019-09-09T03:30:52.217" v="60" actId="1076"/>
          <ac:picMkLst>
            <pc:docMk/>
            <pc:sldMk cId="4285333756" sldId="285"/>
            <ac:picMk id="4" creationId="{0CEC1595-5FAD-4E02-87F7-16BE565F2BA7}"/>
          </ac:picMkLst>
        </pc:picChg>
      </pc:sldChg>
      <pc:sldChg chg="addSp delSp modSp new">
        <pc:chgData name="Agarwal, Mansi" userId="S::mansi.a.agarwal@capgemini.com::fd060569-6382-4a83-80d2-434a07e27304" providerId="AD" clId="Web-{2E0B5EBA-546F-42E6-8292-DFBBCE1D231B}" dt="2019-09-09T03:30:48.154" v="59" actId="1076"/>
        <pc:sldMkLst>
          <pc:docMk/>
          <pc:sldMk cId="1350565037" sldId="286"/>
        </pc:sldMkLst>
        <pc:spChg chg="del">
          <ac:chgData name="Agarwal, Mansi" userId="S::mansi.a.agarwal@capgemini.com::fd060569-6382-4a83-80d2-434a07e27304" providerId="AD" clId="Web-{2E0B5EBA-546F-42E6-8292-DFBBCE1D231B}" dt="2019-09-09T03:30:27.967" v="49"/>
          <ac:spMkLst>
            <pc:docMk/>
            <pc:sldMk cId="1350565037" sldId="286"/>
            <ac:spMk id="2" creationId="{BC7DF933-0BE7-49EC-B9B0-0C43E69E2C0D}"/>
          </ac:spMkLst>
        </pc:spChg>
        <pc:spChg chg="del">
          <ac:chgData name="Agarwal, Mansi" userId="S::mansi.a.agarwal@capgemini.com::fd060569-6382-4a83-80d2-434a07e27304" providerId="AD" clId="Web-{2E0B5EBA-546F-42E6-8292-DFBBCE1D231B}" dt="2019-09-09T03:30:27.967" v="48"/>
          <ac:spMkLst>
            <pc:docMk/>
            <pc:sldMk cId="1350565037" sldId="286"/>
            <ac:spMk id="3" creationId="{82CD2273-6085-41CE-AF21-6AE7590A5356}"/>
          </ac:spMkLst>
        </pc:spChg>
        <pc:picChg chg="add mod">
          <ac:chgData name="Agarwal, Mansi" userId="S::mansi.a.agarwal@capgemini.com::fd060569-6382-4a83-80d2-434a07e27304" providerId="AD" clId="Web-{2E0B5EBA-546F-42E6-8292-DFBBCE1D231B}" dt="2019-09-09T03:30:48.154" v="59" actId="1076"/>
          <ac:picMkLst>
            <pc:docMk/>
            <pc:sldMk cId="1350565037" sldId="286"/>
            <ac:picMk id="4" creationId="{C6BF2395-A4CD-4A2D-BCCC-29F93ADB981D}"/>
          </ac:picMkLst>
        </pc:picChg>
      </pc:sldChg>
      <pc:sldChg chg="addSp delSp modSp new">
        <pc:chgData name="Agarwal, Mansi" userId="S::mansi.a.agarwal@capgemini.com::fd060569-6382-4a83-80d2-434a07e27304" providerId="AD" clId="Web-{2E0B5EBA-546F-42E6-8292-DFBBCE1D231B}" dt="2019-09-09T03:46:18.615" v="416" actId="1076"/>
        <pc:sldMkLst>
          <pc:docMk/>
          <pc:sldMk cId="758859574" sldId="287"/>
        </pc:sldMkLst>
        <pc:spChg chg="del">
          <ac:chgData name="Agarwal, Mansi" userId="S::mansi.a.agarwal@capgemini.com::fd060569-6382-4a83-80d2-434a07e27304" providerId="AD" clId="Web-{2E0B5EBA-546F-42E6-8292-DFBBCE1D231B}" dt="2019-09-09T03:44:08.992" v="403"/>
          <ac:spMkLst>
            <pc:docMk/>
            <pc:sldMk cId="758859574" sldId="287"/>
            <ac:spMk id="2" creationId="{10F33167-E5A2-4A50-B4D6-7FC5B4486A85}"/>
          </ac:spMkLst>
        </pc:spChg>
        <pc:spChg chg="del">
          <ac:chgData name="Agarwal, Mansi" userId="S::mansi.a.agarwal@capgemini.com::fd060569-6382-4a83-80d2-434a07e27304" providerId="AD" clId="Web-{2E0B5EBA-546F-42E6-8292-DFBBCE1D231B}" dt="2019-09-09T03:44:08.992" v="402"/>
          <ac:spMkLst>
            <pc:docMk/>
            <pc:sldMk cId="758859574" sldId="287"/>
            <ac:spMk id="3" creationId="{456124CB-1330-456C-8E02-A0B97568CFD9}"/>
          </ac:spMkLst>
        </pc:spChg>
        <pc:spChg chg="add mod">
          <ac:chgData name="Agarwal, Mansi" userId="S::mansi.a.agarwal@capgemini.com::fd060569-6382-4a83-80d2-434a07e27304" providerId="AD" clId="Web-{2E0B5EBA-546F-42E6-8292-DFBBCE1D231B}" dt="2019-09-09T03:44:36.913" v="409"/>
          <ac:spMkLst>
            <pc:docMk/>
            <pc:sldMk cId="758859574" sldId="287"/>
            <ac:spMk id="9" creationId="{A3B7EE48-2E74-4E64-94A8-7DA9CB24F0ED}"/>
          </ac:spMkLst>
        </pc:spChg>
        <pc:picChg chg="add del">
          <ac:chgData name="Agarwal, Mansi" userId="S::mansi.a.agarwal@capgemini.com::fd060569-6382-4a83-80d2-434a07e27304" providerId="AD" clId="Web-{2E0B5EBA-546F-42E6-8292-DFBBCE1D231B}" dt="2019-09-09T03:44:12.210" v="405"/>
          <ac:picMkLst>
            <pc:docMk/>
            <pc:sldMk cId="758859574" sldId="287"/>
            <ac:picMk id="5" creationId="{F8AE25F8-07E1-4125-9ED8-E929B3A24CD4}"/>
          </ac:picMkLst>
        </pc:picChg>
        <pc:picChg chg="add mod modCrop">
          <ac:chgData name="Agarwal, Mansi" userId="S::mansi.a.agarwal@capgemini.com::fd060569-6382-4a83-80d2-434a07e27304" providerId="AD" clId="Web-{2E0B5EBA-546F-42E6-8292-DFBBCE1D231B}" dt="2019-09-09T03:46:18.615" v="416" actId="1076"/>
          <ac:picMkLst>
            <pc:docMk/>
            <pc:sldMk cId="758859574" sldId="287"/>
            <ac:picMk id="6" creationId="{F58C4A7A-6DF9-42FD-99F3-0652B96A19F7}"/>
          </ac:picMkLst>
        </pc:picChg>
      </pc:sldChg>
      <pc:sldChg chg="addSp delSp modSp new ord">
        <pc:chgData name="Agarwal, Mansi" userId="S::mansi.a.agarwal@capgemini.com::fd060569-6382-4a83-80d2-434a07e27304" providerId="AD" clId="Web-{2E0B5EBA-546F-42E6-8292-DFBBCE1D231B}" dt="2019-09-09T03:50:44.927" v="455" actId="14100"/>
        <pc:sldMkLst>
          <pc:docMk/>
          <pc:sldMk cId="4063550670" sldId="288"/>
        </pc:sldMkLst>
        <pc:spChg chg="del">
          <ac:chgData name="Agarwal, Mansi" userId="S::mansi.a.agarwal@capgemini.com::fd060569-6382-4a83-80d2-434a07e27304" providerId="AD" clId="Web-{2E0B5EBA-546F-42E6-8292-DFBBCE1D231B}" dt="2019-09-09T03:49:32.473" v="438"/>
          <ac:spMkLst>
            <pc:docMk/>
            <pc:sldMk cId="4063550670" sldId="288"/>
            <ac:spMk id="2" creationId="{2CC84C71-27EC-4CF5-A7BB-40ECAC25D229}"/>
          </ac:spMkLst>
        </pc:spChg>
        <pc:spChg chg="del">
          <ac:chgData name="Agarwal, Mansi" userId="S::mansi.a.agarwal@capgemini.com::fd060569-6382-4a83-80d2-434a07e27304" providerId="AD" clId="Web-{2E0B5EBA-546F-42E6-8292-DFBBCE1D231B}" dt="2019-09-09T03:49:32.458" v="437"/>
          <ac:spMkLst>
            <pc:docMk/>
            <pc:sldMk cId="4063550670" sldId="288"/>
            <ac:spMk id="3" creationId="{F7563FA9-68FE-4AE2-B353-EF3070BA077E}"/>
          </ac:spMkLst>
        </pc:spChg>
        <pc:spChg chg="add mod">
          <ac:chgData name="Agarwal, Mansi" userId="S::mansi.a.agarwal@capgemini.com::fd060569-6382-4a83-80d2-434a07e27304" providerId="AD" clId="Web-{2E0B5EBA-546F-42E6-8292-DFBBCE1D231B}" dt="2019-09-09T03:50:02.802" v="447"/>
          <ac:spMkLst>
            <pc:docMk/>
            <pc:sldMk cId="4063550670" sldId="288"/>
            <ac:spMk id="9" creationId="{7B78D07A-EA45-466C-ACF1-9D01DEFC8879}"/>
          </ac:spMkLst>
        </pc:spChg>
        <pc:picChg chg="add mod">
          <ac:chgData name="Agarwal, Mansi" userId="S::mansi.a.agarwal@capgemini.com::fd060569-6382-4a83-80d2-434a07e27304" providerId="AD" clId="Web-{2E0B5EBA-546F-42E6-8292-DFBBCE1D231B}" dt="2019-09-09T03:50:19.646" v="451" actId="1076"/>
          <ac:picMkLst>
            <pc:docMk/>
            <pc:sldMk cId="4063550670" sldId="288"/>
            <ac:picMk id="4" creationId="{1DD5124D-CA57-40C8-B123-0AFB903512FC}"/>
          </ac:picMkLst>
        </pc:picChg>
        <pc:picChg chg="add mod modCrop">
          <ac:chgData name="Agarwal, Mansi" userId="S::mansi.a.agarwal@capgemini.com::fd060569-6382-4a83-80d2-434a07e27304" providerId="AD" clId="Web-{2E0B5EBA-546F-42E6-8292-DFBBCE1D231B}" dt="2019-09-09T03:50:44.927" v="455" actId="14100"/>
          <ac:picMkLst>
            <pc:docMk/>
            <pc:sldMk cId="4063550670" sldId="288"/>
            <ac:picMk id="6" creationId="{1D81C7DE-D085-4DBD-88BE-39FAFBA74B0B}"/>
          </ac:picMkLst>
        </pc:picChg>
      </pc:sldChg>
    </pc:docChg>
  </pc:docChgLst>
  <pc:docChgLst>
    <pc:chgData name="Agarwal, Mansi" userId="S::mansi.a.agarwal@capgemini.com::fd060569-6382-4a83-80d2-434a07e27304" providerId="AD" clId="Web-{4CFBF276-E8DC-447E-A62C-AD8FAE516171}"/>
    <pc:docChg chg="modSld">
      <pc:chgData name="Agarwal, Mansi" userId="S::mansi.a.agarwal@capgemini.com::fd060569-6382-4a83-80d2-434a07e27304" providerId="AD" clId="Web-{4CFBF276-E8DC-447E-A62C-AD8FAE516171}" dt="2019-09-09T13:13:23.816" v="1" actId="1076"/>
      <pc:docMkLst>
        <pc:docMk/>
      </pc:docMkLst>
      <pc:sldChg chg="modSp">
        <pc:chgData name="Agarwal, Mansi" userId="S::mansi.a.agarwal@capgemini.com::fd060569-6382-4a83-80d2-434a07e27304" providerId="AD" clId="Web-{4CFBF276-E8DC-447E-A62C-AD8FAE516171}" dt="2019-09-09T13:13:23.816" v="1" actId="1076"/>
        <pc:sldMkLst>
          <pc:docMk/>
          <pc:sldMk cId="2005415776" sldId="268"/>
        </pc:sldMkLst>
        <pc:spChg chg="mod">
          <ac:chgData name="Agarwal, Mansi" userId="S::mansi.a.agarwal@capgemini.com::fd060569-6382-4a83-80d2-434a07e27304" providerId="AD" clId="Web-{4CFBF276-E8DC-447E-A62C-AD8FAE516171}" dt="2019-09-09T13:13:13.863" v="0" actId="1076"/>
          <ac:spMkLst>
            <pc:docMk/>
            <pc:sldMk cId="2005415776" sldId="268"/>
            <ac:spMk id="2" creationId="{46EDE011-8D87-4A8B-913D-E42DA452C75D}"/>
          </ac:spMkLst>
        </pc:spChg>
        <pc:picChg chg="mod">
          <ac:chgData name="Agarwal, Mansi" userId="S::mansi.a.agarwal@capgemini.com::fd060569-6382-4a83-80d2-434a07e27304" providerId="AD" clId="Web-{4CFBF276-E8DC-447E-A62C-AD8FAE516171}" dt="2019-09-09T13:13:23.816" v="1" actId="1076"/>
          <ac:picMkLst>
            <pc:docMk/>
            <pc:sldMk cId="2005415776" sldId="268"/>
            <ac:picMk id="10" creationId="{B852F98A-84A1-4AAD-A010-B63F445606F9}"/>
          </ac:picMkLst>
        </pc:picChg>
      </pc:sldChg>
    </pc:docChg>
  </pc:docChgLst>
  <pc:docChgLst>
    <pc:chgData name="Agarwal, Mansi" userId="S::mansi.a.agarwal@capgemini.com::fd060569-6382-4a83-80d2-434a07e27304" providerId="AD" clId="Web-{BD9CA069-0DE8-4D05-B0F5-C439958D2E10}"/>
    <pc:docChg chg="modSld">
      <pc:chgData name="Agarwal, Mansi" userId="S::mansi.a.agarwal@capgemini.com::fd060569-6382-4a83-80d2-434a07e27304" providerId="AD" clId="Web-{BD9CA069-0DE8-4D05-B0F5-C439958D2E10}" dt="2019-09-09T12:21:47.414" v="6" actId="14100"/>
      <pc:docMkLst>
        <pc:docMk/>
      </pc:docMkLst>
      <pc:sldChg chg="addSp delSp modSp">
        <pc:chgData name="Agarwal, Mansi" userId="S::mansi.a.agarwal@capgemini.com::fd060569-6382-4a83-80d2-434a07e27304" providerId="AD" clId="Web-{BD9CA069-0DE8-4D05-B0F5-C439958D2E10}" dt="2019-09-09T12:21:47.414" v="6" actId="14100"/>
        <pc:sldMkLst>
          <pc:docMk/>
          <pc:sldMk cId="535016238" sldId="266"/>
        </pc:sldMkLst>
        <pc:spChg chg="mod">
          <ac:chgData name="Agarwal, Mansi" userId="S::mansi.a.agarwal@capgemini.com::fd060569-6382-4a83-80d2-434a07e27304" providerId="AD" clId="Web-{BD9CA069-0DE8-4D05-B0F5-C439958D2E10}" dt="2019-09-09T12:21:43.383" v="4" actId="1076"/>
          <ac:spMkLst>
            <pc:docMk/>
            <pc:sldMk cId="535016238" sldId="266"/>
            <ac:spMk id="2" creationId="{0C347EC9-12BB-41A0-89AF-57BC68170DC2}"/>
          </ac:spMkLst>
        </pc:spChg>
        <pc:spChg chg="add del mod">
          <ac:chgData name="Agarwal, Mansi" userId="S::mansi.a.agarwal@capgemini.com::fd060569-6382-4a83-80d2-434a07e27304" providerId="AD" clId="Web-{BD9CA069-0DE8-4D05-B0F5-C439958D2E10}" dt="2019-09-09T12:21:32.586" v="1"/>
          <ac:spMkLst>
            <pc:docMk/>
            <pc:sldMk cId="535016238" sldId="266"/>
            <ac:spMk id="5" creationId="{0D750134-8CB4-4646-8779-62A35F60FDCF}"/>
          </ac:spMkLst>
        </pc:spChg>
        <pc:picChg chg="del">
          <ac:chgData name="Agarwal, Mansi" userId="S::mansi.a.agarwal@capgemini.com::fd060569-6382-4a83-80d2-434a07e27304" providerId="AD" clId="Web-{BD9CA069-0DE8-4D05-B0F5-C439958D2E10}" dt="2019-09-09T12:21:23.226" v="0"/>
          <ac:picMkLst>
            <pc:docMk/>
            <pc:sldMk cId="535016238" sldId="266"/>
            <ac:picMk id="4" creationId="{8442EABF-8001-459A-8C1F-DCB39BE9BCEC}"/>
          </ac:picMkLst>
        </pc:picChg>
        <pc:picChg chg="add mod ord">
          <ac:chgData name="Agarwal, Mansi" userId="S::mansi.a.agarwal@capgemini.com::fd060569-6382-4a83-80d2-434a07e27304" providerId="AD" clId="Web-{BD9CA069-0DE8-4D05-B0F5-C439958D2E10}" dt="2019-09-09T12:21:47.414" v="6" actId="14100"/>
          <ac:picMkLst>
            <pc:docMk/>
            <pc:sldMk cId="535016238" sldId="266"/>
            <ac:picMk id="6" creationId="{68D94539-56AC-4E51-ADDC-719177705D43}"/>
          </ac:picMkLst>
        </pc:picChg>
      </pc:sldChg>
    </pc:docChg>
  </pc:docChgLst>
  <pc:docChgLst>
    <pc:chgData name="Agarwal, Mansi" userId="S::mansi.a.agarwal@capgemini.com::fd060569-6382-4a83-80d2-434a07e27304" providerId="AD" clId="Web-{96201AEB-C00F-4658-AD92-B20E12B3C625}"/>
    <pc:docChg chg="addSld modSld sldOrd">
      <pc:chgData name="Agarwal, Mansi" userId="S::mansi.a.agarwal@capgemini.com::fd060569-6382-4a83-80d2-434a07e27304" providerId="AD" clId="Web-{96201AEB-C00F-4658-AD92-B20E12B3C625}" dt="2019-09-07T09:33:06.115" v="77"/>
      <pc:docMkLst>
        <pc:docMk/>
      </pc:docMkLst>
      <pc:sldChg chg="modSp">
        <pc:chgData name="Agarwal, Mansi" userId="S::mansi.a.agarwal@capgemini.com::fd060569-6382-4a83-80d2-434a07e27304" providerId="AD" clId="Web-{96201AEB-C00F-4658-AD92-B20E12B3C625}" dt="2019-09-07T09:19:39.220" v="27" actId="14100"/>
        <pc:sldMkLst>
          <pc:docMk/>
          <pc:sldMk cId="2005415776" sldId="268"/>
        </pc:sldMkLst>
        <pc:spChg chg="mod">
          <ac:chgData name="Agarwal, Mansi" userId="S::mansi.a.agarwal@capgemini.com::fd060569-6382-4a83-80d2-434a07e27304" providerId="AD" clId="Web-{96201AEB-C00F-4658-AD92-B20E12B3C625}" dt="2019-09-07T09:19:39.220" v="27" actId="14100"/>
          <ac:spMkLst>
            <pc:docMk/>
            <pc:sldMk cId="2005415776" sldId="268"/>
            <ac:spMk id="2" creationId="{46EDE011-8D87-4A8B-913D-E42DA452C75D}"/>
          </ac:spMkLst>
        </pc:spChg>
      </pc:sldChg>
      <pc:sldChg chg="addSp modSp ord">
        <pc:chgData name="Agarwal, Mansi" userId="S::mansi.a.agarwal@capgemini.com::fd060569-6382-4a83-80d2-434a07e27304" providerId="AD" clId="Web-{96201AEB-C00F-4658-AD92-B20E12B3C625}" dt="2019-09-07T09:28:09.035" v="37"/>
        <pc:sldMkLst>
          <pc:docMk/>
          <pc:sldMk cId="1495171039" sldId="269"/>
        </pc:sldMkLst>
        <pc:spChg chg="mod">
          <ac:chgData name="Agarwal, Mansi" userId="S::mansi.a.agarwal@capgemini.com::fd060569-6382-4a83-80d2-434a07e27304" providerId="AD" clId="Web-{96201AEB-C00F-4658-AD92-B20E12B3C625}" dt="2019-09-07T09:19:03.923" v="25" actId="1076"/>
          <ac:spMkLst>
            <pc:docMk/>
            <pc:sldMk cId="1495171039" sldId="269"/>
            <ac:spMk id="4" creationId="{3FAEB355-8B3A-43D3-87FB-1D02A72E6B7B}"/>
          </ac:spMkLst>
        </pc:spChg>
        <pc:spChg chg="add mod">
          <ac:chgData name="Agarwal, Mansi" userId="S::mansi.a.agarwal@capgemini.com::fd060569-6382-4a83-80d2-434a07e27304" providerId="AD" clId="Web-{96201AEB-C00F-4658-AD92-B20E12B3C625}" dt="2019-09-07T09:18:57.361" v="21" actId="20577"/>
          <ac:spMkLst>
            <pc:docMk/>
            <pc:sldMk cId="1495171039" sldId="269"/>
            <ac:spMk id="6" creationId="{3D31D41C-8BB7-48E0-AC6F-4DD8BBF14034}"/>
          </ac:spMkLst>
        </pc:spChg>
        <pc:picChg chg="mod">
          <ac:chgData name="Agarwal, Mansi" userId="S::mansi.a.agarwal@capgemini.com::fd060569-6382-4a83-80d2-434a07e27304" providerId="AD" clId="Web-{96201AEB-C00F-4658-AD92-B20E12B3C625}" dt="2019-09-07T09:19:05.501" v="26" actId="1076"/>
          <ac:picMkLst>
            <pc:docMk/>
            <pc:sldMk cId="1495171039" sldId="269"/>
            <ac:picMk id="5" creationId="{1C64A928-E5D7-46E2-BF6C-2AB1F932F460}"/>
          </ac:picMkLst>
        </pc:picChg>
      </pc:sldChg>
      <pc:sldChg chg="ord">
        <pc:chgData name="Agarwal, Mansi" userId="S::mansi.a.agarwal@capgemini.com::fd060569-6382-4a83-80d2-434a07e27304" providerId="AD" clId="Web-{96201AEB-C00F-4658-AD92-B20E12B3C625}" dt="2019-09-07T09:28:21.317" v="38"/>
        <pc:sldMkLst>
          <pc:docMk/>
          <pc:sldMk cId="1070799162" sldId="270"/>
        </pc:sldMkLst>
      </pc:sldChg>
      <pc:sldChg chg="addSp delSp modSp new mod setBg">
        <pc:chgData name="Agarwal, Mansi" userId="S::mansi.a.agarwal@capgemini.com::fd060569-6382-4a83-80d2-434a07e27304" providerId="AD" clId="Web-{96201AEB-C00F-4658-AD92-B20E12B3C625}" dt="2019-09-07T09:33:06.115" v="77"/>
        <pc:sldMkLst>
          <pc:docMk/>
          <pc:sldMk cId="3834211219" sldId="279"/>
        </pc:sldMkLst>
        <pc:spChg chg="del">
          <ac:chgData name="Agarwal, Mansi" userId="S::mansi.a.agarwal@capgemini.com::fd060569-6382-4a83-80d2-434a07e27304" providerId="AD" clId="Web-{96201AEB-C00F-4658-AD92-B20E12B3C625}" dt="2019-09-07T09:26:04.394" v="32"/>
          <ac:spMkLst>
            <pc:docMk/>
            <pc:sldMk cId="3834211219" sldId="279"/>
            <ac:spMk id="2" creationId="{D3AC401E-B6FB-452C-A0D1-2DA791C6E4DB}"/>
          </ac:spMkLst>
        </pc:spChg>
        <pc:spChg chg="del">
          <ac:chgData name="Agarwal, Mansi" userId="S::mansi.a.agarwal@capgemini.com::fd060569-6382-4a83-80d2-434a07e27304" providerId="AD" clId="Web-{96201AEB-C00F-4658-AD92-B20E12B3C625}" dt="2019-09-07T09:25:57.988" v="29"/>
          <ac:spMkLst>
            <pc:docMk/>
            <pc:sldMk cId="3834211219" sldId="279"/>
            <ac:spMk id="3" creationId="{E913E897-4060-4EEB-B225-4D45DD5AFABB}"/>
          </ac:spMkLst>
        </pc:spChg>
        <pc:spChg chg="add del mod">
          <ac:chgData name="Agarwal, Mansi" userId="S::mansi.a.agarwal@capgemini.com::fd060569-6382-4a83-80d2-434a07e27304" providerId="AD" clId="Web-{96201AEB-C00F-4658-AD92-B20E12B3C625}" dt="2019-09-07T09:32:01.052" v="64"/>
          <ac:spMkLst>
            <pc:docMk/>
            <pc:sldMk cId="3834211219" sldId="279"/>
            <ac:spMk id="7" creationId="{683E4281-47B1-4E70-A8BE-2EC30600E0C9}"/>
          </ac:spMkLst>
        </pc:spChg>
        <pc:spChg chg="add del mod">
          <ac:chgData name="Agarwal, Mansi" userId="S::mansi.a.agarwal@capgemini.com::fd060569-6382-4a83-80d2-434a07e27304" providerId="AD" clId="Web-{96201AEB-C00F-4658-AD92-B20E12B3C625}" dt="2019-09-07T09:32:19.615" v="66"/>
          <ac:spMkLst>
            <pc:docMk/>
            <pc:sldMk cId="3834211219" sldId="279"/>
            <ac:spMk id="11" creationId="{CB5CDA51-453C-4C96-8C86-60F30406FCD5}"/>
          </ac:spMkLst>
        </pc:spChg>
        <pc:spChg chg="add del mod">
          <ac:chgData name="Agarwal, Mansi" userId="S::mansi.a.agarwal@capgemini.com::fd060569-6382-4a83-80d2-434a07e27304" providerId="AD" clId="Web-{96201AEB-C00F-4658-AD92-B20E12B3C625}" dt="2019-09-07T09:32:36.974" v="69"/>
          <ac:spMkLst>
            <pc:docMk/>
            <pc:sldMk cId="3834211219" sldId="279"/>
            <ac:spMk id="15" creationId="{CD9BDCF3-3386-4938-AF50-92884A11E805}"/>
          </ac:spMkLst>
        </pc:spChg>
        <pc:spChg chg="add del mod">
          <ac:chgData name="Agarwal, Mansi" userId="S::mansi.a.agarwal@capgemini.com::fd060569-6382-4a83-80d2-434a07e27304" providerId="AD" clId="Web-{96201AEB-C00F-4658-AD92-B20E12B3C625}" dt="2019-09-07T09:32:48.724" v="72"/>
          <ac:spMkLst>
            <pc:docMk/>
            <pc:sldMk cId="3834211219" sldId="279"/>
            <ac:spMk id="19" creationId="{CB7B70D7-AFDB-4AF9-8BE1-C4720E13D602}"/>
          </ac:spMkLst>
        </pc:spChg>
        <pc:spChg chg="add del">
          <ac:chgData name="Agarwal, Mansi" userId="S::mansi.a.agarwal@capgemini.com::fd060569-6382-4a83-80d2-434a07e27304" providerId="AD" clId="Web-{96201AEB-C00F-4658-AD92-B20E12B3C625}" dt="2019-09-07T09:33:06.099" v="76"/>
          <ac:spMkLst>
            <pc:docMk/>
            <pc:sldMk cId="3834211219" sldId="279"/>
            <ac:spMk id="24" creationId="{84E45E77-E6CE-4DA3-B674-B0B8CF0169F4}"/>
          </ac:spMkLst>
        </pc:spChg>
        <pc:spChg chg="add del">
          <ac:chgData name="Agarwal, Mansi" userId="S::mansi.a.agarwal@capgemini.com::fd060569-6382-4a83-80d2-434a07e27304" providerId="AD" clId="Web-{96201AEB-C00F-4658-AD92-B20E12B3C625}" dt="2019-09-07T09:33:06.099" v="76"/>
          <ac:spMkLst>
            <pc:docMk/>
            <pc:sldMk cId="3834211219" sldId="279"/>
            <ac:spMk id="27" creationId="{8F4E830A-06F9-4EAA-9E65-110CF2421798}"/>
          </ac:spMkLst>
        </pc:spChg>
        <pc:spChg chg="add">
          <ac:chgData name="Agarwal, Mansi" userId="S::mansi.a.agarwal@capgemini.com::fd060569-6382-4a83-80d2-434a07e27304" providerId="AD" clId="Web-{96201AEB-C00F-4658-AD92-B20E12B3C625}" dt="2019-09-07T09:33:06.115" v="77"/>
          <ac:spMkLst>
            <pc:docMk/>
            <pc:sldMk cId="3834211219" sldId="279"/>
            <ac:spMk id="31" creationId="{5C6ACA56-9AD4-4EE6-8F38-8C18968ACE5C}"/>
          </ac:spMkLst>
        </pc:spChg>
        <pc:spChg chg="add del">
          <ac:chgData name="Agarwal, Mansi" userId="S::mansi.a.agarwal@capgemini.com::fd060569-6382-4a83-80d2-434a07e27304" providerId="AD" clId="Web-{96201AEB-C00F-4658-AD92-B20E12B3C625}" dt="2019-09-07T09:33:02.396" v="74"/>
          <ac:spMkLst>
            <pc:docMk/>
            <pc:sldMk cId="3834211219" sldId="279"/>
            <ac:spMk id="32" creationId="{5C6ACA56-9AD4-4EE6-8F38-8C18968ACE5C}"/>
          </ac:spMkLst>
        </pc:spChg>
        <pc:spChg chg="add">
          <ac:chgData name="Agarwal, Mansi" userId="S::mansi.a.agarwal@capgemini.com::fd060569-6382-4a83-80d2-434a07e27304" providerId="AD" clId="Web-{96201AEB-C00F-4658-AD92-B20E12B3C625}" dt="2019-09-07T09:33:06.115" v="77"/>
          <ac:spMkLst>
            <pc:docMk/>
            <pc:sldMk cId="3834211219" sldId="279"/>
            <ac:spMk id="33" creationId="{BE655210-4EEB-44D9-B394-6FB4139BFC1E}"/>
          </ac:spMkLst>
        </pc:spChg>
        <pc:spChg chg="add del">
          <ac:chgData name="Agarwal, Mansi" userId="S::mansi.a.agarwal@capgemini.com::fd060569-6382-4a83-80d2-434a07e27304" providerId="AD" clId="Web-{96201AEB-C00F-4658-AD92-B20E12B3C625}" dt="2019-09-07T09:33:02.396" v="74"/>
          <ac:spMkLst>
            <pc:docMk/>
            <pc:sldMk cId="3834211219" sldId="279"/>
            <ac:spMk id="34" creationId="{BE655210-4EEB-44D9-B394-6FB4139BFC1E}"/>
          </ac:spMkLst>
        </pc:spChg>
        <pc:grpChg chg="add">
          <ac:chgData name="Agarwal, Mansi" userId="S::mansi.a.agarwal@capgemini.com::fd060569-6382-4a83-80d2-434a07e27304" providerId="AD" clId="Web-{96201AEB-C00F-4658-AD92-B20E12B3C625}" dt="2019-09-07T09:33:06.115" v="77"/>
          <ac:grpSpMkLst>
            <pc:docMk/>
            <pc:sldMk cId="3834211219" sldId="279"/>
            <ac:grpSpMk id="22" creationId="{2103B461-323C-4912-BFFD-C37582662085}"/>
          </ac:grpSpMkLst>
        </pc:grpChg>
        <pc:grpChg chg="add del">
          <ac:chgData name="Agarwal, Mansi" userId="S::mansi.a.agarwal@capgemini.com::fd060569-6382-4a83-80d2-434a07e27304" providerId="AD" clId="Web-{96201AEB-C00F-4658-AD92-B20E12B3C625}" dt="2019-09-07T09:33:02.396" v="74"/>
          <ac:grpSpMkLst>
            <pc:docMk/>
            <pc:sldMk cId="3834211219" sldId="279"/>
            <ac:grpSpMk id="25" creationId="{2103B461-323C-4912-BFFD-C37582662085}"/>
          </ac:grpSpMkLst>
        </pc:grpChg>
        <pc:picChg chg="add del mod ord modCrop">
          <ac:chgData name="Agarwal, Mansi" userId="S::mansi.a.agarwal@capgemini.com::fd060569-6382-4a83-80d2-434a07e27304" providerId="AD" clId="Web-{96201AEB-C00F-4658-AD92-B20E12B3C625}" dt="2019-09-07T09:31:59.568" v="63"/>
          <ac:picMkLst>
            <pc:docMk/>
            <pc:sldMk cId="3834211219" sldId="279"/>
            <ac:picMk id="4" creationId="{CB464AFD-DC39-4C9C-86C1-AB5A8B3C9E05}"/>
          </ac:picMkLst>
        </pc:picChg>
        <pc:picChg chg="add del mod ord">
          <ac:chgData name="Agarwal, Mansi" userId="S::mansi.a.agarwal@capgemini.com::fd060569-6382-4a83-80d2-434a07e27304" providerId="AD" clId="Web-{96201AEB-C00F-4658-AD92-B20E12B3C625}" dt="2019-09-07T09:32:02.083" v="65"/>
          <ac:picMkLst>
            <pc:docMk/>
            <pc:sldMk cId="3834211219" sldId="279"/>
            <ac:picMk id="8" creationId="{AD38DF2C-5DB0-4955-AE1C-5A21D4D7D29A}"/>
          </ac:picMkLst>
        </pc:picChg>
        <pc:picChg chg="add del mod ord">
          <ac:chgData name="Agarwal, Mansi" userId="S::mansi.a.agarwal@capgemini.com::fd060569-6382-4a83-80d2-434a07e27304" providerId="AD" clId="Web-{96201AEB-C00F-4658-AD92-B20E12B3C625}" dt="2019-09-07T09:32:22.427" v="68"/>
          <ac:picMkLst>
            <pc:docMk/>
            <pc:sldMk cId="3834211219" sldId="279"/>
            <ac:picMk id="12" creationId="{02F9C09A-E0F6-4F20-A9FE-81DF1CF53A28}"/>
          </ac:picMkLst>
        </pc:picChg>
        <pc:picChg chg="add del mod ord">
          <ac:chgData name="Agarwal, Mansi" userId="S::mansi.a.agarwal@capgemini.com::fd060569-6382-4a83-80d2-434a07e27304" providerId="AD" clId="Web-{96201AEB-C00F-4658-AD92-B20E12B3C625}" dt="2019-09-07T09:32:47.037" v="71"/>
          <ac:picMkLst>
            <pc:docMk/>
            <pc:sldMk cId="3834211219" sldId="279"/>
            <ac:picMk id="16" creationId="{3112858E-13AA-4AAB-B0BD-72DEF761B8FC}"/>
          </ac:picMkLst>
        </pc:picChg>
        <pc:picChg chg="add mod ord">
          <ac:chgData name="Agarwal, Mansi" userId="S::mansi.a.agarwal@capgemini.com::fd060569-6382-4a83-80d2-434a07e27304" providerId="AD" clId="Web-{96201AEB-C00F-4658-AD92-B20E12B3C625}" dt="2019-09-07T09:33:06.115" v="77"/>
          <ac:picMkLst>
            <pc:docMk/>
            <pc:sldMk cId="3834211219" sldId="279"/>
            <ac:picMk id="20" creationId="{71C137FE-4F6C-4D0D-AB8C-C883E4BA1E91}"/>
          </ac:picMkLst>
        </pc:picChg>
      </pc:sldChg>
      <pc:sldChg chg="addSp delSp modSp new ord">
        <pc:chgData name="Agarwal, Mansi" userId="S::mansi.a.agarwal@capgemini.com::fd060569-6382-4a83-80d2-434a07e27304" providerId="AD" clId="Web-{96201AEB-C00F-4658-AD92-B20E12B3C625}" dt="2019-09-07T09:30:44.161" v="62" actId="14100"/>
        <pc:sldMkLst>
          <pc:docMk/>
          <pc:sldMk cId="3892215759" sldId="280"/>
        </pc:sldMkLst>
        <pc:spChg chg="add del mod">
          <ac:chgData name="Agarwal, Mansi" userId="S::mansi.a.agarwal@capgemini.com::fd060569-6382-4a83-80d2-434a07e27304" providerId="AD" clId="Web-{96201AEB-C00F-4658-AD92-B20E12B3C625}" dt="2019-09-07T09:30:44.161" v="62" actId="14100"/>
          <ac:spMkLst>
            <pc:docMk/>
            <pc:sldMk cId="3892215759" sldId="280"/>
            <ac:spMk id="2" creationId="{F694860A-31B2-4B0E-90BB-F988517459D6}"/>
          </ac:spMkLst>
        </pc:spChg>
        <pc:spChg chg="del">
          <ac:chgData name="Agarwal, Mansi" userId="S::mansi.a.agarwal@capgemini.com::fd060569-6382-4a83-80d2-434a07e27304" providerId="AD" clId="Web-{96201AEB-C00F-4658-AD92-B20E12B3C625}" dt="2019-09-07T09:30:26.880" v="43"/>
          <ac:spMkLst>
            <pc:docMk/>
            <pc:sldMk cId="3892215759" sldId="280"/>
            <ac:spMk id="3" creationId="{36B8766C-9097-4E3B-BD3D-45DC224D7406}"/>
          </ac:spMkLst>
        </pc:spChg>
      </pc:sldChg>
    </pc:docChg>
  </pc:docChgLst>
  <pc:docChgLst>
    <pc:chgData name="Agarwal, Mansi" userId="S::mansi.a.agarwal@capgemini.com::fd060569-6382-4a83-80d2-434a07e27304" providerId="AD" clId="Web-{C06AA909-8549-44CB-BD0A-8C1C00AAA1BA}"/>
    <pc:docChg chg="modSld">
      <pc:chgData name="Agarwal, Mansi" userId="S::mansi.a.agarwal@capgemini.com::fd060569-6382-4a83-80d2-434a07e27304" providerId="AD" clId="Web-{C06AA909-8549-44CB-BD0A-8C1C00AAA1BA}" dt="2019-09-09T03:56:09.488" v="41"/>
      <pc:docMkLst>
        <pc:docMk/>
      </pc:docMkLst>
      <pc:sldChg chg="addSp delSp modSp">
        <pc:chgData name="Agarwal, Mansi" userId="S::mansi.a.agarwal@capgemini.com::fd060569-6382-4a83-80d2-434a07e27304" providerId="AD" clId="Web-{C06AA909-8549-44CB-BD0A-8C1C00AAA1BA}" dt="2019-09-09T03:56:09.488" v="41"/>
        <pc:sldMkLst>
          <pc:docMk/>
          <pc:sldMk cId="1995487886" sldId="275"/>
        </pc:sldMkLst>
        <pc:picChg chg="add mod modCrop">
          <ac:chgData name="Agarwal, Mansi" userId="S::mansi.a.agarwal@capgemini.com::fd060569-6382-4a83-80d2-434a07e27304" providerId="AD" clId="Web-{C06AA909-8549-44CB-BD0A-8C1C00AAA1BA}" dt="2019-09-09T03:56:09.488" v="41"/>
          <ac:picMkLst>
            <pc:docMk/>
            <pc:sldMk cId="1995487886" sldId="275"/>
            <ac:picMk id="2" creationId="{A5BA9A06-AB0C-4E1C-A144-9AFD45AE06EA}"/>
          </ac:picMkLst>
        </pc:picChg>
        <pc:picChg chg="mod modCrop">
          <ac:chgData name="Agarwal, Mansi" userId="S::mansi.a.agarwal@capgemini.com::fd060569-6382-4a83-80d2-434a07e27304" providerId="AD" clId="Web-{C06AA909-8549-44CB-BD0A-8C1C00AAA1BA}" dt="2019-09-09T03:55:25.129" v="34"/>
          <ac:picMkLst>
            <pc:docMk/>
            <pc:sldMk cId="1995487886" sldId="275"/>
            <ac:picMk id="6" creationId="{3630D789-C98A-4DC3-9E8F-2D1CAFAA4FC6}"/>
          </ac:picMkLst>
        </pc:picChg>
        <pc:picChg chg="del mod">
          <ac:chgData name="Agarwal, Mansi" userId="S::mansi.a.agarwal@capgemini.com::fd060569-6382-4a83-80d2-434a07e27304" providerId="AD" clId="Web-{C06AA909-8549-44CB-BD0A-8C1C00AAA1BA}" dt="2019-09-09T03:54:25.707" v="22"/>
          <ac:picMkLst>
            <pc:docMk/>
            <pc:sldMk cId="1995487886" sldId="275"/>
            <ac:picMk id="8" creationId="{2AB519FD-A001-4C57-B557-02CE0895B799}"/>
          </ac:picMkLst>
        </pc:picChg>
      </pc:sldChg>
      <pc:sldChg chg="addSp modSp">
        <pc:chgData name="Agarwal, Mansi" userId="S::mansi.a.agarwal@capgemini.com::fd060569-6382-4a83-80d2-434a07e27304" providerId="AD" clId="Web-{C06AA909-8549-44CB-BD0A-8C1C00AAA1BA}" dt="2019-09-09T03:53:42.754" v="11" actId="1076"/>
        <pc:sldMkLst>
          <pc:docMk/>
          <pc:sldMk cId="1619184435" sldId="278"/>
        </pc:sldMkLst>
        <pc:picChg chg="add mod modCrop">
          <ac:chgData name="Agarwal, Mansi" userId="S::mansi.a.agarwal@capgemini.com::fd060569-6382-4a83-80d2-434a07e27304" providerId="AD" clId="Web-{C06AA909-8549-44CB-BD0A-8C1C00AAA1BA}" dt="2019-09-09T03:53:42.754" v="11" actId="1076"/>
          <ac:picMkLst>
            <pc:docMk/>
            <pc:sldMk cId="1619184435" sldId="278"/>
            <ac:picMk id="2" creationId="{65389164-B1FB-40F3-AB84-6D5D141252A4}"/>
          </ac:picMkLst>
        </pc:picChg>
        <pc:picChg chg="mod">
          <ac:chgData name="Agarwal, Mansi" userId="S::mansi.a.agarwal@capgemini.com::fd060569-6382-4a83-80d2-434a07e27304" providerId="AD" clId="Web-{C06AA909-8549-44CB-BD0A-8C1C00AAA1BA}" dt="2019-09-09T03:53:42.754" v="10" actId="1076"/>
          <ac:picMkLst>
            <pc:docMk/>
            <pc:sldMk cId="1619184435" sldId="278"/>
            <ac:picMk id="5" creationId="{7D60D83A-1FC0-49DA-B257-B4190EC88BB9}"/>
          </ac:picMkLst>
        </pc:picChg>
      </pc:sldChg>
    </pc:docChg>
  </pc:docChgLst>
  <pc:docChgLst>
    <pc:chgData name="Dev, Rishav" userId="S::rishav.dev@capgemini.com::b5215c72-577c-470c-8d5a-4c3aa0e3f821" providerId="AD" clId="Web-{FFC6A570-1609-46E1-BFBA-BD6C08151A36}"/>
    <pc:docChg chg="modSld">
      <pc:chgData name="Dev, Rishav" userId="S::rishav.dev@capgemini.com::b5215c72-577c-470c-8d5a-4c3aa0e3f821" providerId="AD" clId="Web-{FFC6A570-1609-46E1-BFBA-BD6C08151A36}" dt="2019-09-09T13:06:36.873" v="37" actId="1076"/>
      <pc:docMkLst>
        <pc:docMk/>
      </pc:docMkLst>
      <pc:sldChg chg="addSp delSp modSp">
        <pc:chgData name="Dev, Rishav" userId="S::rishav.dev@capgemini.com::b5215c72-577c-470c-8d5a-4c3aa0e3f821" providerId="AD" clId="Web-{FFC6A570-1609-46E1-BFBA-BD6C08151A36}" dt="2019-09-09T13:03:02.164" v="8" actId="1076"/>
        <pc:sldMkLst>
          <pc:docMk/>
          <pc:sldMk cId="2005415776" sldId="268"/>
        </pc:sldMkLst>
        <pc:spChg chg="mod">
          <ac:chgData name="Dev, Rishav" userId="S::rishav.dev@capgemini.com::b5215c72-577c-470c-8d5a-4c3aa0e3f821" providerId="AD" clId="Web-{FFC6A570-1609-46E1-BFBA-BD6C08151A36}" dt="2019-09-09T13:03:02.164" v="8" actId="1076"/>
          <ac:spMkLst>
            <pc:docMk/>
            <pc:sldMk cId="2005415776" sldId="268"/>
            <ac:spMk id="2" creationId="{46EDE011-8D87-4A8B-913D-E42DA452C75D}"/>
          </ac:spMkLst>
        </pc:spChg>
        <pc:spChg chg="add del mod">
          <ac:chgData name="Dev, Rishav" userId="S::rishav.dev@capgemini.com::b5215c72-577c-470c-8d5a-4c3aa0e3f821" providerId="AD" clId="Web-{FFC6A570-1609-46E1-BFBA-BD6C08151A36}" dt="2019-09-09T13:02:01.412" v="1"/>
          <ac:spMkLst>
            <pc:docMk/>
            <pc:sldMk cId="2005415776" sldId="268"/>
            <ac:spMk id="5" creationId="{1515AA5A-E9D3-4F48-9D0D-3F76FBD00ACC}"/>
          </ac:spMkLst>
        </pc:spChg>
        <pc:spChg chg="add del mod">
          <ac:chgData name="Dev, Rishav" userId="S::rishav.dev@capgemini.com::b5215c72-577c-470c-8d5a-4c3aa0e3f821" providerId="AD" clId="Web-{FFC6A570-1609-46E1-BFBA-BD6C08151A36}" dt="2019-09-09T13:02:51.460" v="5"/>
          <ac:spMkLst>
            <pc:docMk/>
            <pc:sldMk cId="2005415776" sldId="268"/>
            <ac:spMk id="9" creationId="{26EFD913-FA71-40C4-8461-50ED6B3E217B}"/>
          </ac:spMkLst>
        </pc:spChg>
        <pc:picChg chg="del">
          <ac:chgData name="Dev, Rishav" userId="S::rishav.dev@capgemini.com::b5215c72-577c-470c-8d5a-4c3aa0e3f821" providerId="AD" clId="Web-{FFC6A570-1609-46E1-BFBA-BD6C08151A36}" dt="2019-09-09T13:01:28.411" v="0"/>
          <ac:picMkLst>
            <pc:docMk/>
            <pc:sldMk cId="2005415776" sldId="268"/>
            <ac:picMk id="3" creationId="{43126867-6C88-4962-91AB-8B434B826E45}"/>
          </ac:picMkLst>
        </pc:picChg>
        <pc:picChg chg="add del mod ord">
          <ac:chgData name="Dev, Rishav" userId="S::rishav.dev@capgemini.com::b5215c72-577c-470c-8d5a-4c3aa0e3f821" providerId="AD" clId="Web-{FFC6A570-1609-46E1-BFBA-BD6C08151A36}" dt="2019-09-09T13:02:42.616" v="4"/>
          <ac:picMkLst>
            <pc:docMk/>
            <pc:sldMk cId="2005415776" sldId="268"/>
            <ac:picMk id="6" creationId="{CC1FD5DF-019D-4AD7-9E73-CC87960C9B8B}"/>
          </ac:picMkLst>
        </pc:picChg>
        <pc:picChg chg="add mod ord">
          <ac:chgData name="Dev, Rishav" userId="S::rishav.dev@capgemini.com::b5215c72-577c-470c-8d5a-4c3aa0e3f821" providerId="AD" clId="Web-{FFC6A570-1609-46E1-BFBA-BD6C08151A36}" dt="2019-09-09T13:02:56.038" v="7" actId="1076"/>
          <ac:picMkLst>
            <pc:docMk/>
            <pc:sldMk cId="2005415776" sldId="268"/>
            <ac:picMk id="10" creationId="{B852F98A-84A1-4AAD-A010-B63F445606F9}"/>
          </ac:picMkLst>
        </pc:picChg>
      </pc:sldChg>
      <pc:sldChg chg="addSp delSp modSp">
        <pc:chgData name="Dev, Rishav" userId="S::rishav.dev@capgemini.com::b5215c72-577c-470c-8d5a-4c3aa0e3f821" providerId="AD" clId="Web-{FFC6A570-1609-46E1-BFBA-BD6C08151A36}" dt="2019-09-09T13:06:07.232" v="17" actId="1076"/>
        <pc:sldMkLst>
          <pc:docMk/>
          <pc:sldMk cId="2031295324" sldId="289"/>
        </pc:sldMkLst>
        <pc:spChg chg="add del mod">
          <ac:chgData name="Dev, Rishav" userId="S::rishav.dev@capgemini.com::b5215c72-577c-470c-8d5a-4c3aa0e3f821" providerId="AD" clId="Web-{FFC6A570-1609-46E1-BFBA-BD6C08151A36}" dt="2019-09-09T13:05:47.747" v="10"/>
          <ac:spMkLst>
            <pc:docMk/>
            <pc:sldMk cId="2031295324" sldId="289"/>
            <ac:spMk id="3" creationId="{141E2CAD-CD8D-442A-9B86-AB317E52DD89}"/>
          </ac:spMkLst>
        </pc:spChg>
        <pc:picChg chg="del">
          <ac:chgData name="Dev, Rishav" userId="S::rishav.dev@capgemini.com::b5215c72-577c-470c-8d5a-4c3aa0e3f821" providerId="AD" clId="Web-{FFC6A570-1609-46E1-BFBA-BD6C08151A36}" dt="2019-09-09T13:04:03.431" v="9"/>
          <ac:picMkLst>
            <pc:docMk/>
            <pc:sldMk cId="2031295324" sldId="289"/>
            <ac:picMk id="4" creationId="{BB2E6965-77DC-4A95-A24D-AB1288847269}"/>
          </ac:picMkLst>
        </pc:picChg>
        <pc:picChg chg="add mod ord">
          <ac:chgData name="Dev, Rishav" userId="S::rishav.dev@capgemini.com::b5215c72-577c-470c-8d5a-4c3aa0e3f821" providerId="AD" clId="Web-{FFC6A570-1609-46E1-BFBA-BD6C08151A36}" dt="2019-09-09T13:06:07.232" v="17" actId="1076"/>
          <ac:picMkLst>
            <pc:docMk/>
            <pc:sldMk cId="2031295324" sldId="289"/>
            <ac:picMk id="5" creationId="{017C23C5-B4D9-48E2-965B-F3FD7CBE4D4B}"/>
          </ac:picMkLst>
        </pc:picChg>
      </pc:sldChg>
      <pc:sldChg chg="addSp delSp modSp">
        <pc:chgData name="Dev, Rishav" userId="S::rishav.dev@capgemini.com::b5215c72-577c-470c-8d5a-4c3aa0e3f821" providerId="AD" clId="Web-{FFC6A570-1609-46E1-BFBA-BD6C08151A36}" dt="2019-09-09T13:06:25.545" v="27" actId="1076"/>
        <pc:sldMkLst>
          <pc:docMk/>
          <pc:sldMk cId="945506777" sldId="290"/>
        </pc:sldMkLst>
        <pc:spChg chg="add del mod">
          <ac:chgData name="Dev, Rishav" userId="S::rishav.dev@capgemini.com::b5215c72-577c-470c-8d5a-4c3aa0e3f821" providerId="AD" clId="Web-{FFC6A570-1609-46E1-BFBA-BD6C08151A36}" dt="2019-09-09T13:06:12.201" v="19"/>
          <ac:spMkLst>
            <pc:docMk/>
            <pc:sldMk cId="945506777" sldId="290"/>
            <ac:spMk id="3" creationId="{443AE5AA-B3E3-4438-BA32-D2AF6D43E4CC}"/>
          </ac:spMkLst>
        </pc:spChg>
        <pc:spChg chg="add del mod">
          <ac:chgData name="Dev, Rishav" userId="S::rishav.dev@capgemini.com::b5215c72-577c-470c-8d5a-4c3aa0e3f821" providerId="AD" clId="Web-{FFC6A570-1609-46E1-BFBA-BD6C08151A36}" dt="2019-09-09T13:06:16.326" v="21"/>
          <ac:spMkLst>
            <pc:docMk/>
            <pc:sldMk cId="945506777" sldId="290"/>
            <ac:spMk id="9" creationId="{83915FD2-7FF4-4C4D-B765-D6090615AD2E}"/>
          </ac:spMkLst>
        </pc:spChg>
        <pc:picChg chg="del">
          <ac:chgData name="Dev, Rishav" userId="S::rishav.dev@capgemini.com::b5215c72-577c-470c-8d5a-4c3aa0e3f821" providerId="AD" clId="Web-{FFC6A570-1609-46E1-BFBA-BD6C08151A36}" dt="2019-09-09T13:06:11.750" v="18"/>
          <ac:picMkLst>
            <pc:docMk/>
            <pc:sldMk cId="945506777" sldId="290"/>
            <ac:picMk id="4" creationId="{895486AF-54CB-4764-BC7B-41CA8A7B5728}"/>
          </ac:picMkLst>
        </pc:picChg>
        <pc:picChg chg="add del mod ord">
          <ac:chgData name="Dev, Rishav" userId="S::rishav.dev@capgemini.com::b5215c72-577c-470c-8d5a-4c3aa0e3f821" providerId="AD" clId="Web-{FFC6A570-1609-46E1-BFBA-BD6C08151A36}" dt="2019-09-09T13:06:12.326" v="20"/>
          <ac:picMkLst>
            <pc:docMk/>
            <pc:sldMk cId="945506777" sldId="290"/>
            <ac:picMk id="5" creationId="{4962BE64-AFF3-409E-85A0-8FFB2A734C83}"/>
          </ac:picMkLst>
        </pc:picChg>
        <pc:picChg chg="add mod ord">
          <ac:chgData name="Dev, Rishav" userId="S::rishav.dev@capgemini.com::b5215c72-577c-470c-8d5a-4c3aa0e3f821" providerId="AD" clId="Web-{FFC6A570-1609-46E1-BFBA-BD6C08151A36}" dt="2019-09-09T13:06:25.545" v="27" actId="1076"/>
          <ac:picMkLst>
            <pc:docMk/>
            <pc:sldMk cId="945506777" sldId="290"/>
            <ac:picMk id="10" creationId="{FAA7B532-C9BC-42D0-A3D2-7DA0A1522881}"/>
          </ac:picMkLst>
        </pc:picChg>
      </pc:sldChg>
      <pc:sldChg chg="addSp delSp modSp">
        <pc:chgData name="Dev, Rishav" userId="S::rishav.dev@capgemini.com::b5215c72-577c-470c-8d5a-4c3aa0e3f821" providerId="AD" clId="Web-{FFC6A570-1609-46E1-BFBA-BD6C08151A36}" dt="2019-09-09T13:06:36.873" v="37" actId="1076"/>
        <pc:sldMkLst>
          <pc:docMk/>
          <pc:sldMk cId="427709959" sldId="291"/>
        </pc:sldMkLst>
        <pc:spChg chg="add del mod">
          <ac:chgData name="Dev, Rishav" userId="S::rishav.dev@capgemini.com::b5215c72-577c-470c-8d5a-4c3aa0e3f821" providerId="AD" clId="Web-{FFC6A570-1609-46E1-BFBA-BD6C08151A36}" dt="2019-09-09T13:06:26.029" v="29"/>
          <ac:spMkLst>
            <pc:docMk/>
            <pc:sldMk cId="427709959" sldId="291"/>
            <ac:spMk id="3" creationId="{0CC46BB7-6145-4BFE-9E8C-4EC8B1C0D2C0}"/>
          </ac:spMkLst>
        </pc:spChg>
        <pc:spChg chg="add del mod">
          <ac:chgData name="Dev, Rishav" userId="S::rishav.dev@capgemini.com::b5215c72-577c-470c-8d5a-4c3aa0e3f821" providerId="AD" clId="Web-{FFC6A570-1609-46E1-BFBA-BD6C08151A36}" dt="2019-09-09T13:06:32.029" v="31"/>
          <ac:spMkLst>
            <pc:docMk/>
            <pc:sldMk cId="427709959" sldId="291"/>
            <ac:spMk id="9" creationId="{0E42987A-3DA5-4BDB-836D-661B3891E123}"/>
          </ac:spMkLst>
        </pc:spChg>
        <pc:picChg chg="add del mod ord">
          <ac:chgData name="Dev, Rishav" userId="S::rishav.dev@capgemini.com::b5215c72-577c-470c-8d5a-4c3aa0e3f821" providerId="AD" clId="Web-{FFC6A570-1609-46E1-BFBA-BD6C08151A36}" dt="2019-09-09T13:06:31.858" v="30"/>
          <ac:picMkLst>
            <pc:docMk/>
            <pc:sldMk cId="427709959" sldId="291"/>
            <ac:picMk id="4" creationId="{8DD36FDB-E333-4214-B32F-73C39AC3743A}"/>
          </ac:picMkLst>
        </pc:picChg>
        <pc:picChg chg="del">
          <ac:chgData name="Dev, Rishav" userId="S::rishav.dev@capgemini.com::b5215c72-577c-470c-8d5a-4c3aa0e3f821" providerId="AD" clId="Web-{FFC6A570-1609-46E1-BFBA-BD6C08151A36}" dt="2019-09-09T13:06:25.795" v="28"/>
          <ac:picMkLst>
            <pc:docMk/>
            <pc:sldMk cId="427709959" sldId="291"/>
            <ac:picMk id="6" creationId="{F22D9A53-9B1C-45EA-A275-4C2D56BBACDD}"/>
          </ac:picMkLst>
        </pc:picChg>
        <pc:picChg chg="add mod ord">
          <ac:chgData name="Dev, Rishav" userId="S::rishav.dev@capgemini.com::b5215c72-577c-470c-8d5a-4c3aa0e3f821" providerId="AD" clId="Web-{FFC6A570-1609-46E1-BFBA-BD6C08151A36}" dt="2019-09-09T13:06:36.873" v="37" actId="1076"/>
          <ac:picMkLst>
            <pc:docMk/>
            <pc:sldMk cId="427709959" sldId="291"/>
            <ac:picMk id="10" creationId="{DE86AB21-7056-4503-9D2C-11630EF2AF7B}"/>
          </ac:picMkLst>
        </pc:picChg>
      </pc:sldChg>
    </pc:docChg>
  </pc:docChgLst>
  <pc:docChgLst>
    <pc:chgData name="Agarwal, Mansi" userId="S::mansi.a.agarwal@capgemini.com::fd060569-6382-4a83-80d2-434a07e27304" providerId="AD" clId="Web-{6F4D9E1B-83CC-48C0-AE0C-A9DA905B7B56}"/>
    <pc:docChg chg="modSld sldOrd addMainMaster delMainMaster">
      <pc:chgData name="Agarwal, Mansi" userId="S::mansi.a.agarwal@capgemini.com::fd060569-6382-4a83-80d2-434a07e27304" providerId="AD" clId="Web-{6F4D9E1B-83CC-48C0-AE0C-A9DA905B7B56}" dt="2019-09-07T08:47:14.320" v="173"/>
      <pc:docMkLst>
        <pc:docMk/>
      </pc:docMkLst>
      <pc:sldChg chg="addSp delSp modSp mod setBg modClrScheme setClrOvrMap delDesignElem chgLayout">
        <pc:chgData name="Agarwal, Mansi" userId="S::mansi.a.agarwal@capgemini.com::fd060569-6382-4a83-80d2-434a07e27304" providerId="AD" clId="Web-{6F4D9E1B-83CC-48C0-AE0C-A9DA905B7B56}" dt="2019-09-07T08:45:10.896" v="167" actId="1076"/>
        <pc:sldMkLst>
          <pc:docMk/>
          <pc:sldMk cId="2674144238" sldId="256"/>
        </pc:sldMkLst>
        <pc:spChg chg="mod ord">
          <ac:chgData name="Agarwal, Mansi" userId="S::mansi.a.agarwal@capgemini.com::fd060569-6382-4a83-80d2-434a07e27304" providerId="AD" clId="Web-{6F4D9E1B-83CC-48C0-AE0C-A9DA905B7B56}" dt="2019-09-07T08:45:10.896" v="167" actId="1076"/>
          <ac:spMkLst>
            <pc:docMk/>
            <pc:sldMk cId="2674144238" sldId="256"/>
            <ac:spMk id="2" creationId="{00000000-0000-0000-0000-000000000000}"/>
          </ac:spMkLst>
        </pc:spChg>
        <pc:spChg chg="del mod ord">
          <ac:chgData name="Agarwal, Mansi" userId="S::mansi.a.agarwal@capgemini.com::fd060569-6382-4a83-80d2-434a07e27304" providerId="AD" clId="Web-{6F4D9E1B-83CC-48C0-AE0C-A9DA905B7B56}" dt="2019-09-07T08:45:01.755" v="165"/>
          <ac:spMkLst>
            <pc:docMk/>
            <pc:sldMk cId="2674144238" sldId="256"/>
            <ac:spMk id="3" creationId="{00000000-0000-0000-0000-000000000000}"/>
          </ac:spMkLst>
        </pc:spChg>
        <pc:spChg chg="add">
          <ac:chgData name="Agarwal, Mansi" userId="S::mansi.a.agarwal@capgemini.com::fd060569-6382-4a83-80d2-434a07e27304" providerId="AD" clId="Web-{6F4D9E1B-83CC-48C0-AE0C-A9DA905B7B56}" dt="2019-09-07T08:41:39.690" v="128"/>
          <ac:spMkLst>
            <pc:docMk/>
            <pc:sldMk cId="2674144238" sldId="256"/>
            <ac:spMk id="5" creationId="{7E134C76-7FB4-4BB7-9322-DD8A4B179ACD}"/>
          </ac:spMkLst>
        </pc:spChg>
        <pc:spChg chg="add">
          <ac:chgData name="Agarwal, Mansi" userId="S::mansi.a.agarwal@capgemini.com::fd060569-6382-4a83-80d2-434a07e27304" providerId="AD" clId="Web-{6F4D9E1B-83CC-48C0-AE0C-A9DA905B7B56}" dt="2019-09-07T08:41:39.690" v="128"/>
          <ac:spMkLst>
            <pc:docMk/>
            <pc:sldMk cId="2674144238" sldId="256"/>
            <ac:spMk id="6" creationId="{C0C57804-4F33-4D85-AA3E-DA0F214BBD91}"/>
          </ac:spMkLst>
        </pc:spChg>
        <pc:spChg chg="add del">
          <ac:chgData name="Agarwal, Mansi" userId="S::mansi.a.agarwal@capgemini.com::fd060569-6382-4a83-80d2-434a07e27304" providerId="AD" clId="Web-{6F4D9E1B-83CC-48C0-AE0C-A9DA905B7B56}" dt="2019-09-07T08:41:35.862" v="127"/>
          <ac:spMkLst>
            <pc:docMk/>
            <pc:sldMk cId="2674144238" sldId="256"/>
            <ac:spMk id="8" creationId="{2F4AD318-2FB6-4C6E-931E-58E404FA18CD}"/>
          </ac:spMkLst>
        </pc:spChg>
        <pc:spChg chg="add del">
          <ac:chgData name="Agarwal, Mansi" userId="S::mansi.a.agarwal@capgemini.com::fd060569-6382-4a83-80d2-434a07e27304" providerId="AD" clId="Web-{6F4D9E1B-83CC-48C0-AE0C-A9DA905B7B56}" dt="2019-09-07T08:41:35.862" v="127"/>
          <ac:spMkLst>
            <pc:docMk/>
            <pc:sldMk cId="2674144238" sldId="256"/>
            <ac:spMk id="10" creationId="{1A118E35-1CBF-4863-8497-F4DF1A166D2D}"/>
          </ac:spMkLst>
        </pc:spChg>
        <pc:spChg chg="add del">
          <ac:chgData name="Agarwal, Mansi" userId="S::mansi.a.agarwal@capgemini.com::fd060569-6382-4a83-80d2-434a07e27304" providerId="AD" clId="Web-{6F4D9E1B-83CC-48C0-AE0C-A9DA905B7B56}" dt="2019-09-07T08:41:35.862" v="127"/>
          <ac:spMkLst>
            <pc:docMk/>
            <pc:sldMk cId="2674144238" sldId="256"/>
            <ac:spMk id="12" creationId="{6E187274-5DC2-4BE0-AF99-925D6D973550}"/>
          </ac:spMkLst>
        </pc:spChg>
      </pc:sldChg>
      <pc:sldChg chg="modSp mod modClrScheme chgLayout">
        <pc:chgData name="Agarwal, Mansi" userId="S::mansi.a.agarwal@capgemini.com::fd060569-6382-4a83-80d2-434a07e27304" providerId="AD" clId="Web-{6F4D9E1B-83CC-48C0-AE0C-A9DA905B7B56}" dt="2019-09-07T08:45:31.755" v="170" actId="20577"/>
        <pc:sldMkLst>
          <pc:docMk/>
          <pc:sldMk cId="484588325" sldId="257"/>
        </pc:sldMkLst>
        <pc:spChg chg="mod ord">
          <ac:chgData name="Agarwal, Mansi" userId="S::mansi.a.agarwal@capgemini.com::fd060569-6382-4a83-80d2-434a07e27304" providerId="AD" clId="Web-{6F4D9E1B-83CC-48C0-AE0C-A9DA905B7B56}" dt="2019-09-07T08:41:35.862" v="127"/>
          <ac:spMkLst>
            <pc:docMk/>
            <pc:sldMk cId="484588325" sldId="257"/>
            <ac:spMk id="4" creationId="{00000000-0000-0000-0000-000000000000}"/>
          </ac:spMkLst>
        </pc:spChg>
        <pc:spChg chg="mod ord">
          <ac:chgData name="Agarwal, Mansi" userId="S::mansi.a.agarwal@capgemini.com::fd060569-6382-4a83-80d2-434a07e27304" providerId="AD" clId="Web-{6F4D9E1B-83CC-48C0-AE0C-A9DA905B7B56}" dt="2019-09-07T08:42:03.941" v="133" actId="20577"/>
          <ac:spMkLst>
            <pc:docMk/>
            <pc:sldMk cId="484588325" sldId="257"/>
            <ac:spMk id="5" creationId="{00000000-0000-0000-0000-000000000000}"/>
          </ac:spMkLst>
        </pc:spChg>
        <pc:spChg chg="mod">
          <ac:chgData name="Agarwal, Mansi" userId="S::mansi.a.agarwal@capgemini.com::fd060569-6382-4a83-80d2-434a07e27304" providerId="AD" clId="Web-{6F4D9E1B-83CC-48C0-AE0C-A9DA905B7B56}" dt="2019-09-07T08:45:31.755" v="170" actId="20577"/>
          <ac:spMkLst>
            <pc:docMk/>
            <pc:sldMk cId="484588325" sldId="257"/>
            <ac:spMk id="8" creationId="{00000000-0000-0000-0000-000000000000}"/>
          </ac:spMkLst>
        </pc:spChg>
      </pc:sldChg>
      <pc:sldChg chg="addSp delSp modSp mod setBg modClrScheme chgLayout">
        <pc:chgData name="Agarwal, Mansi" userId="S::mansi.a.agarwal@capgemini.com::fd060569-6382-4a83-80d2-434a07e27304" providerId="AD" clId="Web-{6F4D9E1B-83CC-48C0-AE0C-A9DA905B7B56}" dt="2019-09-07T08:42:27.363" v="141" actId="1076"/>
        <pc:sldMkLst>
          <pc:docMk/>
          <pc:sldMk cId="4236651367" sldId="258"/>
        </pc:sldMkLst>
        <pc:spChg chg="mod ord">
          <ac:chgData name="Agarwal, Mansi" userId="S::mansi.a.agarwal@capgemini.com::fd060569-6382-4a83-80d2-434a07e27304" providerId="AD" clId="Web-{6F4D9E1B-83CC-48C0-AE0C-A9DA905B7B56}" dt="2019-09-07T08:42:21.300" v="140"/>
          <ac:spMkLst>
            <pc:docMk/>
            <pc:sldMk cId="4236651367" sldId="258"/>
            <ac:spMk id="2" creationId="{00000000-0000-0000-0000-000000000000}"/>
          </ac:spMkLst>
        </pc:spChg>
        <pc:spChg chg="add del">
          <ac:chgData name="Agarwal, Mansi" userId="S::mansi.a.agarwal@capgemini.com::fd060569-6382-4a83-80d2-434a07e27304" providerId="AD" clId="Web-{6F4D9E1B-83CC-48C0-AE0C-A9DA905B7B56}" dt="2019-09-07T08:42:21.300" v="140"/>
          <ac:spMkLst>
            <pc:docMk/>
            <pc:sldMk cId="4236651367" sldId="258"/>
            <ac:spMk id="19" creationId="{C5BDD1EA-D8C1-45AF-9F0A-14A2A137BA2A}"/>
          </ac:spMkLst>
        </pc:spChg>
        <pc:spChg chg="add del">
          <ac:chgData name="Agarwal, Mansi" userId="S::mansi.a.agarwal@capgemini.com::fd060569-6382-4a83-80d2-434a07e27304" providerId="AD" clId="Web-{6F4D9E1B-83CC-48C0-AE0C-A9DA905B7B56}" dt="2019-09-07T08:42:21.300" v="140"/>
          <ac:spMkLst>
            <pc:docMk/>
            <pc:sldMk cId="4236651367" sldId="258"/>
            <ac:spMk id="21" creationId="{14354E08-0068-48D7-A8AD-84C7B1CF585D}"/>
          </ac:spMkLst>
        </pc:spChg>
        <pc:grpChg chg="add del">
          <ac:chgData name="Agarwal, Mansi" userId="S::mansi.a.agarwal@capgemini.com::fd060569-6382-4a83-80d2-434a07e27304" providerId="AD" clId="Web-{6F4D9E1B-83CC-48C0-AE0C-A9DA905B7B56}" dt="2019-09-07T08:42:21.300" v="140"/>
          <ac:grpSpMkLst>
            <pc:docMk/>
            <pc:sldMk cId="4236651367" sldId="258"/>
            <ac:grpSpMk id="23" creationId="{A779F34F-2960-4B81-BA08-445B6F6A0CD7}"/>
          </ac:grpSpMkLst>
        </pc:grpChg>
        <pc:picChg chg="mod ord">
          <ac:chgData name="Agarwal, Mansi" userId="S::mansi.a.agarwal@capgemini.com::fd060569-6382-4a83-80d2-434a07e27304" providerId="AD" clId="Web-{6F4D9E1B-83CC-48C0-AE0C-A9DA905B7B56}" dt="2019-09-07T08:42:27.363" v="141" actId="1076"/>
          <ac:picMkLst>
            <pc:docMk/>
            <pc:sldMk cId="4236651367" sldId="258"/>
            <ac:picMk id="4" creationId="{6C690717-C6B3-4499-BA57-C685A3B90A2F}"/>
          </ac:picMkLst>
        </pc:picChg>
        <pc:cxnChg chg="add del">
          <ac:chgData name="Agarwal, Mansi" userId="S::mansi.a.agarwal@capgemini.com::fd060569-6382-4a83-80d2-434a07e27304" providerId="AD" clId="Web-{6F4D9E1B-83CC-48C0-AE0C-A9DA905B7B56}" dt="2019-09-07T08:42:21.300" v="140"/>
          <ac:cxnSpMkLst>
            <pc:docMk/>
            <pc:sldMk cId="4236651367" sldId="258"/>
            <ac:cxnSpMk id="9" creationId="{8FD48FB1-66D8-4676-B0AA-C139A1DB78D1}"/>
          </ac:cxnSpMkLst>
        </pc:cxnChg>
        <pc:cxnChg chg="add del">
          <ac:chgData name="Agarwal, Mansi" userId="S::mansi.a.agarwal@capgemini.com::fd060569-6382-4a83-80d2-434a07e27304" providerId="AD" clId="Web-{6F4D9E1B-83CC-48C0-AE0C-A9DA905B7B56}" dt="2019-09-07T08:42:21.300" v="140"/>
          <ac:cxnSpMkLst>
            <pc:docMk/>
            <pc:sldMk cId="4236651367" sldId="258"/>
            <ac:cxnSpMk id="11" creationId="{F033F5AE-6728-4F19-8DED-658E674B31B9}"/>
          </ac:cxnSpMkLst>
        </pc:cxnChg>
        <pc:cxnChg chg="add del">
          <ac:chgData name="Agarwal, Mansi" userId="S::mansi.a.agarwal@capgemini.com::fd060569-6382-4a83-80d2-434a07e27304" providerId="AD" clId="Web-{6F4D9E1B-83CC-48C0-AE0C-A9DA905B7B56}" dt="2019-09-07T08:42:21.300" v="140"/>
          <ac:cxnSpMkLst>
            <pc:docMk/>
            <pc:sldMk cId="4236651367" sldId="258"/>
            <ac:cxnSpMk id="13" creationId="{82C7D74A-18BA-4709-A808-44E8815C4430}"/>
          </ac:cxnSpMkLst>
        </pc:cxnChg>
        <pc:cxnChg chg="add del">
          <ac:chgData name="Agarwal, Mansi" userId="S::mansi.a.agarwal@capgemini.com::fd060569-6382-4a83-80d2-434a07e27304" providerId="AD" clId="Web-{6F4D9E1B-83CC-48C0-AE0C-A9DA905B7B56}" dt="2019-09-07T08:42:21.300" v="140"/>
          <ac:cxnSpMkLst>
            <pc:docMk/>
            <pc:sldMk cId="4236651367" sldId="258"/>
            <ac:cxnSpMk id="15" creationId="{B5164A3F-1561-4039-8185-AB0EEB713EA7}"/>
          </ac:cxnSpMkLst>
        </pc:cxnChg>
        <pc:cxnChg chg="add del">
          <ac:chgData name="Agarwal, Mansi" userId="S::mansi.a.agarwal@capgemini.com::fd060569-6382-4a83-80d2-434a07e27304" providerId="AD" clId="Web-{6F4D9E1B-83CC-48C0-AE0C-A9DA905B7B56}" dt="2019-09-07T08:42:21.300" v="140"/>
          <ac:cxnSpMkLst>
            <pc:docMk/>
            <pc:sldMk cId="4236651367" sldId="258"/>
            <ac:cxnSpMk id="17" creationId="{2A35DB53-42BE-460E-9CA1-1294C98463CB}"/>
          </ac:cxnSpMkLst>
        </pc:cxnChg>
      </pc:sldChg>
      <pc:sldChg chg="modSp mod modClrScheme chgLayout">
        <pc:chgData name="Agarwal, Mansi" userId="S::mansi.a.agarwal@capgemini.com::fd060569-6382-4a83-80d2-434a07e27304" providerId="AD" clId="Web-{6F4D9E1B-83CC-48C0-AE0C-A9DA905B7B56}" dt="2019-09-07T08:41:35.862" v="127"/>
        <pc:sldMkLst>
          <pc:docMk/>
          <pc:sldMk cId="2393070141" sldId="259"/>
        </pc:sldMkLst>
        <pc:spChg chg="mod ord">
          <ac:chgData name="Agarwal, Mansi" userId="S::mansi.a.agarwal@capgemini.com::fd060569-6382-4a83-80d2-434a07e27304" providerId="AD" clId="Web-{6F4D9E1B-83CC-48C0-AE0C-A9DA905B7B56}" dt="2019-09-07T08:41:35.862" v="127"/>
          <ac:spMkLst>
            <pc:docMk/>
            <pc:sldMk cId="2393070141" sldId="259"/>
            <ac:spMk id="2" creationId="{00000000-0000-0000-0000-000000000000}"/>
          </ac:spMkLst>
        </pc:spChg>
        <pc:picChg chg="mod ord">
          <ac:chgData name="Agarwal, Mansi" userId="S::mansi.a.agarwal@capgemini.com::fd060569-6382-4a83-80d2-434a07e27304" providerId="AD" clId="Web-{6F4D9E1B-83CC-48C0-AE0C-A9DA905B7B56}" dt="2019-09-07T08:41:35.862" v="127"/>
          <ac:picMkLst>
            <pc:docMk/>
            <pc:sldMk cId="2393070141" sldId="259"/>
            <ac:picMk id="4" creationId="{00000000-0000-0000-0000-000000000000}"/>
          </ac:picMkLst>
        </pc:picChg>
      </pc:sldChg>
      <pc:sldChg chg="modSp mod modClrScheme chgLayout">
        <pc:chgData name="Agarwal, Mansi" userId="S::mansi.a.agarwal@capgemini.com::fd060569-6382-4a83-80d2-434a07e27304" providerId="AD" clId="Web-{6F4D9E1B-83CC-48C0-AE0C-A9DA905B7B56}" dt="2019-09-07T08:44:07.036" v="155" actId="14100"/>
        <pc:sldMkLst>
          <pc:docMk/>
          <pc:sldMk cId="966333908" sldId="260"/>
        </pc:sldMkLst>
        <pc:spChg chg="mod ord">
          <ac:chgData name="Agarwal, Mansi" userId="S::mansi.a.agarwal@capgemini.com::fd060569-6382-4a83-80d2-434a07e27304" providerId="AD" clId="Web-{6F4D9E1B-83CC-48C0-AE0C-A9DA905B7B56}" dt="2019-09-07T08:41:35.862" v="127"/>
          <ac:spMkLst>
            <pc:docMk/>
            <pc:sldMk cId="966333908" sldId="260"/>
            <ac:spMk id="2" creationId="{00000000-0000-0000-0000-000000000000}"/>
          </ac:spMkLst>
        </pc:spChg>
        <pc:picChg chg="mod ord modCrop">
          <ac:chgData name="Agarwal, Mansi" userId="S::mansi.a.agarwal@capgemini.com::fd060569-6382-4a83-80d2-434a07e27304" providerId="AD" clId="Web-{6F4D9E1B-83CC-48C0-AE0C-A9DA905B7B56}" dt="2019-09-07T08:44:07.036" v="155" actId="14100"/>
          <ac:picMkLst>
            <pc:docMk/>
            <pc:sldMk cId="966333908" sldId="260"/>
            <ac:picMk id="4" creationId="{6187242E-43BD-4842-A92C-51DC36C62982}"/>
          </ac:picMkLst>
        </pc:picChg>
      </pc:sldChg>
      <pc:sldChg chg="addSp delSp modSp mod modClrScheme chgLayout">
        <pc:chgData name="Agarwal, Mansi" userId="S::mansi.a.agarwal@capgemini.com::fd060569-6382-4a83-80d2-434a07e27304" providerId="AD" clId="Web-{6F4D9E1B-83CC-48C0-AE0C-A9DA905B7B56}" dt="2019-09-07T08:44:19.895" v="158"/>
        <pc:sldMkLst>
          <pc:docMk/>
          <pc:sldMk cId="4091884084" sldId="261"/>
        </pc:sldMkLst>
        <pc:spChg chg="del">
          <ac:chgData name="Agarwal, Mansi" userId="S::mansi.a.agarwal@capgemini.com::fd060569-6382-4a83-80d2-434a07e27304" providerId="AD" clId="Web-{6F4D9E1B-83CC-48C0-AE0C-A9DA905B7B56}" dt="2019-09-07T08:33:33.841" v="19"/>
          <ac:spMkLst>
            <pc:docMk/>
            <pc:sldMk cId="4091884084" sldId="261"/>
            <ac:spMk id="2" creationId="{00000000-0000-0000-0000-000000000000}"/>
          </ac:spMkLst>
        </pc:spChg>
        <pc:spChg chg="del">
          <ac:chgData name="Agarwal, Mansi" userId="S::mansi.a.agarwal@capgemini.com::fd060569-6382-4a83-80d2-434a07e27304" providerId="AD" clId="Web-{6F4D9E1B-83CC-48C0-AE0C-A9DA905B7B56}" dt="2019-09-07T08:31:47.137" v="0"/>
          <ac:spMkLst>
            <pc:docMk/>
            <pc:sldMk cId="4091884084" sldId="261"/>
            <ac:spMk id="3" creationId="{00000000-0000-0000-0000-000000000000}"/>
          </ac:spMkLst>
        </pc:spChg>
        <pc:spChg chg="add del mod">
          <ac:chgData name="Agarwal, Mansi" userId="S::mansi.a.agarwal@capgemini.com::fd060569-6382-4a83-80d2-434a07e27304" providerId="AD" clId="Web-{6F4D9E1B-83CC-48C0-AE0C-A9DA905B7B56}" dt="2019-09-07T08:32:55.919" v="9"/>
          <ac:spMkLst>
            <pc:docMk/>
            <pc:sldMk cId="4091884084" sldId="261"/>
            <ac:spMk id="7" creationId="{B59148C5-C51D-449C-B746-F069FAC6EB98}"/>
          </ac:spMkLst>
        </pc:spChg>
        <pc:spChg chg="add mod">
          <ac:chgData name="Agarwal, Mansi" userId="S::mansi.a.agarwal@capgemini.com::fd060569-6382-4a83-80d2-434a07e27304" providerId="AD" clId="Web-{6F4D9E1B-83CC-48C0-AE0C-A9DA905B7B56}" dt="2019-09-07T08:44:19.895" v="158"/>
          <ac:spMkLst>
            <pc:docMk/>
            <pc:sldMk cId="4091884084" sldId="261"/>
            <ac:spMk id="10" creationId="{AC2DB738-B203-4600-AC2F-B309A27D54F5}"/>
          </ac:spMkLst>
        </pc:spChg>
        <pc:picChg chg="add del mod ord">
          <ac:chgData name="Agarwal, Mansi" userId="S::mansi.a.agarwal@capgemini.com::fd060569-6382-4a83-80d2-434a07e27304" providerId="AD" clId="Web-{6F4D9E1B-83CC-48C0-AE0C-A9DA905B7B56}" dt="2019-09-07T08:32:22.497" v="8"/>
          <ac:picMkLst>
            <pc:docMk/>
            <pc:sldMk cId="4091884084" sldId="261"/>
            <ac:picMk id="4" creationId="{9C3642B0-CCA9-42B7-A10C-38885E52739C}"/>
          </ac:picMkLst>
        </pc:picChg>
        <pc:picChg chg="add mod ord modCrop">
          <ac:chgData name="Agarwal, Mansi" userId="S::mansi.a.agarwal@capgemini.com::fd060569-6382-4a83-80d2-434a07e27304" providerId="AD" clId="Web-{6F4D9E1B-83CC-48C0-AE0C-A9DA905B7B56}" dt="2019-09-07T08:41:35.862" v="127"/>
          <ac:picMkLst>
            <pc:docMk/>
            <pc:sldMk cId="4091884084" sldId="261"/>
            <ac:picMk id="8" creationId="{14E8E3BE-3B8D-4D23-B61F-2DC16524E051}"/>
          </ac:picMkLst>
        </pc:picChg>
      </pc:sldChg>
      <pc:sldChg chg="addSp delSp modSp mod modClrScheme chgLayout">
        <pc:chgData name="Agarwal, Mansi" userId="S::mansi.a.agarwal@capgemini.com::fd060569-6382-4a83-80d2-434a07e27304" providerId="AD" clId="Web-{6F4D9E1B-83CC-48C0-AE0C-A9DA905B7B56}" dt="2019-09-07T08:44:32.114" v="161" actId="1076"/>
        <pc:sldMkLst>
          <pc:docMk/>
          <pc:sldMk cId="726287702" sldId="262"/>
        </pc:sldMkLst>
        <pc:spChg chg="del">
          <ac:chgData name="Agarwal, Mansi" userId="S::mansi.a.agarwal@capgemini.com::fd060569-6382-4a83-80d2-434a07e27304" providerId="AD" clId="Web-{6F4D9E1B-83CC-48C0-AE0C-A9DA905B7B56}" dt="2019-09-07T08:35:13.889" v="34"/>
          <ac:spMkLst>
            <pc:docMk/>
            <pc:sldMk cId="726287702" sldId="262"/>
            <ac:spMk id="2" creationId="{00000000-0000-0000-0000-000000000000}"/>
          </ac:spMkLst>
        </pc:spChg>
        <pc:spChg chg="del">
          <ac:chgData name="Agarwal, Mansi" userId="S::mansi.a.agarwal@capgemini.com::fd060569-6382-4a83-80d2-434a07e27304" providerId="AD" clId="Web-{6F4D9E1B-83CC-48C0-AE0C-A9DA905B7B56}" dt="2019-09-07T08:35:19.452" v="35"/>
          <ac:spMkLst>
            <pc:docMk/>
            <pc:sldMk cId="726287702" sldId="262"/>
            <ac:spMk id="3" creationId="{00000000-0000-0000-0000-000000000000}"/>
          </ac:spMkLst>
        </pc:spChg>
        <pc:spChg chg="add mod">
          <ac:chgData name="Agarwal, Mansi" userId="S::mansi.a.agarwal@capgemini.com::fd060569-6382-4a83-80d2-434a07e27304" providerId="AD" clId="Web-{6F4D9E1B-83CC-48C0-AE0C-A9DA905B7B56}" dt="2019-09-07T08:44:32.114" v="161" actId="1076"/>
          <ac:spMkLst>
            <pc:docMk/>
            <pc:sldMk cId="726287702" sldId="262"/>
            <ac:spMk id="6" creationId="{0BD84053-168D-46B6-BE35-7CDD18C0D1C4}"/>
          </ac:spMkLst>
        </pc:spChg>
        <pc:picChg chg="add mod ord modCrop">
          <ac:chgData name="Agarwal, Mansi" userId="S::mansi.a.agarwal@capgemini.com::fd060569-6382-4a83-80d2-434a07e27304" providerId="AD" clId="Web-{6F4D9E1B-83CC-48C0-AE0C-A9DA905B7B56}" dt="2019-09-07T08:41:35.862" v="127"/>
          <ac:picMkLst>
            <pc:docMk/>
            <pc:sldMk cId="726287702" sldId="262"/>
            <ac:picMk id="4" creationId="{D4C65BBF-CF03-4C72-AA20-8C272F26A482}"/>
          </ac:picMkLst>
        </pc:picChg>
      </pc:sldChg>
      <pc:sldChg chg="modSp mod modClrScheme chgLayout">
        <pc:chgData name="Agarwal, Mansi" userId="S::mansi.a.agarwal@capgemini.com::fd060569-6382-4a83-80d2-434a07e27304" providerId="AD" clId="Web-{6F4D9E1B-83CC-48C0-AE0C-A9DA905B7B56}" dt="2019-09-07T08:41:35.862" v="127"/>
        <pc:sldMkLst>
          <pc:docMk/>
          <pc:sldMk cId="3799470228" sldId="263"/>
        </pc:sldMkLst>
        <pc:spChg chg="mod ord">
          <ac:chgData name="Agarwal, Mansi" userId="S::mansi.a.agarwal@capgemini.com::fd060569-6382-4a83-80d2-434a07e27304" providerId="AD" clId="Web-{6F4D9E1B-83CC-48C0-AE0C-A9DA905B7B56}" dt="2019-09-07T08:41:35.862" v="127"/>
          <ac:spMkLst>
            <pc:docMk/>
            <pc:sldMk cId="3799470228" sldId="263"/>
            <ac:spMk id="2" creationId="{7A8AC7CC-160C-4195-B51C-1BC2DEE67FF9}"/>
          </ac:spMkLst>
        </pc:spChg>
        <pc:picChg chg="mod ord">
          <ac:chgData name="Agarwal, Mansi" userId="S::mansi.a.agarwal@capgemini.com::fd060569-6382-4a83-80d2-434a07e27304" providerId="AD" clId="Web-{6F4D9E1B-83CC-48C0-AE0C-A9DA905B7B56}" dt="2019-09-07T08:41:35.862" v="127"/>
          <ac:picMkLst>
            <pc:docMk/>
            <pc:sldMk cId="3799470228" sldId="263"/>
            <ac:picMk id="5" creationId="{837E617F-F45D-4E95-AE86-95BAC2DB49E5}"/>
          </ac:picMkLst>
        </pc:picChg>
      </pc:sldChg>
      <pc:sldChg chg="modSp mod modClrScheme chgLayout">
        <pc:chgData name="Agarwal, Mansi" userId="S::mansi.a.agarwal@capgemini.com::fd060569-6382-4a83-80d2-434a07e27304" providerId="AD" clId="Web-{6F4D9E1B-83CC-48C0-AE0C-A9DA905B7B56}" dt="2019-09-07T08:41:35.862" v="127"/>
        <pc:sldMkLst>
          <pc:docMk/>
          <pc:sldMk cId="1735766814" sldId="264"/>
        </pc:sldMkLst>
        <pc:spChg chg="mod ord">
          <ac:chgData name="Agarwal, Mansi" userId="S::mansi.a.agarwal@capgemini.com::fd060569-6382-4a83-80d2-434a07e27304" providerId="AD" clId="Web-{6F4D9E1B-83CC-48C0-AE0C-A9DA905B7B56}" dt="2019-09-07T08:41:35.862" v="127"/>
          <ac:spMkLst>
            <pc:docMk/>
            <pc:sldMk cId="1735766814" sldId="264"/>
            <ac:spMk id="2" creationId="{C1F90F9D-3AAC-440D-98E7-9F76346FE410}"/>
          </ac:spMkLst>
        </pc:spChg>
        <pc:picChg chg="mod ord">
          <ac:chgData name="Agarwal, Mansi" userId="S::mansi.a.agarwal@capgemini.com::fd060569-6382-4a83-80d2-434a07e27304" providerId="AD" clId="Web-{6F4D9E1B-83CC-48C0-AE0C-A9DA905B7B56}" dt="2019-09-07T08:41:35.862" v="127"/>
          <ac:picMkLst>
            <pc:docMk/>
            <pc:sldMk cId="1735766814" sldId="264"/>
            <ac:picMk id="4" creationId="{4A2279AB-0648-4B3D-80A7-5020B880EAD0}"/>
          </ac:picMkLst>
        </pc:picChg>
      </pc:sldChg>
      <pc:sldChg chg="modSp mod modClrScheme chgLayout">
        <pc:chgData name="Agarwal, Mansi" userId="S::mansi.a.agarwal@capgemini.com::fd060569-6382-4a83-80d2-434a07e27304" providerId="AD" clId="Web-{6F4D9E1B-83CC-48C0-AE0C-A9DA905B7B56}" dt="2019-09-07T08:41:35.862" v="127"/>
        <pc:sldMkLst>
          <pc:docMk/>
          <pc:sldMk cId="2851610903" sldId="265"/>
        </pc:sldMkLst>
        <pc:spChg chg="mod ord">
          <ac:chgData name="Agarwal, Mansi" userId="S::mansi.a.agarwal@capgemini.com::fd060569-6382-4a83-80d2-434a07e27304" providerId="AD" clId="Web-{6F4D9E1B-83CC-48C0-AE0C-A9DA905B7B56}" dt="2019-09-07T08:41:35.862" v="127"/>
          <ac:spMkLst>
            <pc:docMk/>
            <pc:sldMk cId="2851610903" sldId="265"/>
            <ac:spMk id="2" creationId="{BFFE6D5C-56F9-4FA2-A0D7-F6F908275D3B}"/>
          </ac:spMkLst>
        </pc:spChg>
        <pc:picChg chg="mod ord">
          <ac:chgData name="Agarwal, Mansi" userId="S::mansi.a.agarwal@capgemini.com::fd060569-6382-4a83-80d2-434a07e27304" providerId="AD" clId="Web-{6F4D9E1B-83CC-48C0-AE0C-A9DA905B7B56}" dt="2019-09-07T08:41:35.862" v="127"/>
          <ac:picMkLst>
            <pc:docMk/>
            <pc:sldMk cId="2851610903" sldId="265"/>
            <ac:picMk id="4" creationId="{5BCCB83D-8607-4CBA-B822-900160B1E30B}"/>
          </ac:picMkLst>
        </pc:picChg>
      </pc:sldChg>
      <pc:sldChg chg="modSp mod modClrScheme chgLayout">
        <pc:chgData name="Agarwal, Mansi" userId="S::mansi.a.agarwal@capgemini.com::fd060569-6382-4a83-80d2-434a07e27304" providerId="AD" clId="Web-{6F4D9E1B-83CC-48C0-AE0C-A9DA905B7B56}" dt="2019-09-07T08:43:42.317" v="152" actId="14100"/>
        <pc:sldMkLst>
          <pc:docMk/>
          <pc:sldMk cId="535016238" sldId="266"/>
        </pc:sldMkLst>
        <pc:spChg chg="mod ord">
          <ac:chgData name="Agarwal, Mansi" userId="S::mansi.a.agarwal@capgemini.com::fd060569-6382-4a83-80d2-434a07e27304" providerId="AD" clId="Web-{6F4D9E1B-83CC-48C0-AE0C-A9DA905B7B56}" dt="2019-09-07T08:41:35.862" v="127"/>
          <ac:spMkLst>
            <pc:docMk/>
            <pc:sldMk cId="535016238" sldId="266"/>
            <ac:spMk id="2" creationId="{0C347EC9-12BB-41A0-89AF-57BC68170DC2}"/>
          </ac:spMkLst>
        </pc:spChg>
        <pc:picChg chg="mod ord modCrop">
          <ac:chgData name="Agarwal, Mansi" userId="S::mansi.a.agarwal@capgemini.com::fd060569-6382-4a83-80d2-434a07e27304" providerId="AD" clId="Web-{6F4D9E1B-83CC-48C0-AE0C-A9DA905B7B56}" dt="2019-09-07T08:43:42.317" v="152" actId="14100"/>
          <ac:picMkLst>
            <pc:docMk/>
            <pc:sldMk cId="535016238" sldId="266"/>
            <ac:picMk id="4" creationId="{8442EABF-8001-459A-8C1F-DCB39BE9BCEC}"/>
          </ac:picMkLst>
        </pc:picChg>
      </pc:sldChg>
      <pc:sldChg chg="modSp mod ord modClrScheme chgLayout">
        <pc:chgData name="Agarwal, Mansi" userId="S::mansi.a.agarwal@capgemini.com::fd060569-6382-4a83-80d2-434a07e27304" providerId="AD" clId="Web-{6F4D9E1B-83CC-48C0-AE0C-A9DA905B7B56}" dt="2019-09-07T08:47:14.320" v="173"/>
        <pc:sldMkLst>
          <pc:docMk/>
          <pc:sldMk cId="151977662" sldId="267"/>
        </pc:sldMkLst>
        <pc:spChg chg="mod ord">
          <ac:chgData name="Agarwal, Mansi" userId="S::mansi.a.agarwal@capgemini.com::fd060569-6382-4a83-80d2-434a07e27304" providerId="AD" clId="Web-{6F4D9E1B-83CC-48C0-AE0C-A9DA905B7B56}" dt="2019-09-07T08:42:39.910" v="143" actId="14100"/>
          <ac:spMkLst>
            <pc:docMk/>
            <pc:sldMk cId="151977662" sldId="267"/>
            <ac:spMk id="2" creationId="{67827678-9E27-4F16-972C-BA3C9EEE7674}"/>
          </ac:spMkLst>
        </pc:spChg>
        <pc:picChg chg="mod ord">
          <ac:chgData name="Agarwal, Mansi" userId="S::mansi.a.agarwal@capgemini.com::fd060569-6382-4a83-80d2-434a07e27304" providerId="AD" clId="Web-{6F4D9E1B-83CC-48C0-AE0C-A9DA905B7B56}" dt="2019-09-07T08:42:37.582" v="142" actId="1076"/>
          <ac:picMkLst>
            <pc:docMk/>
            <pc:sldMk cId="151977662" sldId="267"/>
            <ac:picMk id="4" creationId="{19E8EA21-1F4C-4D2C-B259-A0BEDC737AFB}"/>
          </ac:picMkLst>
        </pc:picChg>
      </pc:sldChg>
      <pc:sldMasterChg chg="del delSldLayout">
        <pc:chgData name="Agarwal, Mansi" userId="S::mansi.a.agarwal@capgemini.com::fd060569-6382-4a83-80d2-434a07e27304" providerId="AD" clId="Web-{6F4D9E1B-83CC-48C0-AE0C-A9DA905B7B56}" dt="2019-09-07T08:41:17.643" v="125"/>
        <pc:sldMasterMkLst>
          <pc:docMk/>
          <pc:sldMasterMk cId="3038438114" sldId="2147483660"/>
        </pc:sldMasterMkLst>
        <pc:sldLayoutChg chg="del">
          <pc:chgData name="Agarwal, Mansi" userId="S::mansi.a.agarwal@capgemini.com::fd060569-6382-4a83-80d2-434a07e27304" providerId="AD" clId="Web-{6F4D9E1B-83CC-48C0-AE0C-A9DA905B7B56}" dt="2019-09-07T08:41:17.643" v="125"/>
          <pc:sldLayoutMkLst>
            <pc:docMk/>
            <pc:sldMasterMk cId="3038438114" sldId="2147483660"/>
            <pc:sldLayoutMk cId="4074426244" sldId="2147483661"/>
          </pc:sldLayoutMkLst>
        </pc:sldLayoutChg>
        <pc:sldLayoutChg chg="del">
          <pc:chgData name="Agarwal, Mansi" userId="S::mansi.a.agarwal@capgemini.com::fd060569-6382-4a83-80d2-434a07e27304" providerId="AD" clId="Web-{6F4D9E1B-83CC-48C0-AE0C-A9DA905B7B56}" dt="2019-09-07T08:41:17.643" v="125"/>
          <pc:sldLayoutMkLst>
            <pc:docMk/>
            <pc:sldMasterMk cId="3038438114" sldId="2147483660"/>
            <pc:sldLayoutMk cId="925325029" sldId="2147483662"/>
          </pc:sldLayoutMkLst>
        </pc:sldLayoutChg>
        <pc:sldLayoutChg chg="del">
          <pc:chgData name="Agarwal, Mansi" userId="S::mansi.a.agarwal@capgemini.com::fd060569-6382-4a83-80d2-434a07e27304" providerId="AD" clId="Web-{6F4D9E1B-83CC-48C0-AE0C-A9DA905B7B56}" dt="2019-09-07T08:41:17.643" v="125"/>
          <pc:sldLayoutMkLst>
            <pc:docMk/>
            <pc:sldMasterMk cId="3038438114" sldId="2147483660"/>
            <pc:sldLayoutMk cId="2129562522" sldId="2147483663"/>
          </pc:sldLayoutMkLst>
        </pc:sldLayoutChg>
        <pc:sldLayoutChg chg="del">
          <pc:chgData name="Agarwal, Mansi" userId="S::mansi.a.agarwal@capgemini.com::fd060569-6382-4a83-80d2-434a07e27304" providerId="AD" clId="Web-{6F4D9E1B-83CC-48C0-AE0C-A9DA905B7B56}" dt="2019-09-07T08:41:17.643" v="125"/>
          <pc:sldLayoutMkLst>
            <pc:docMk/>
            <pc:sldMasterMk cId="3038438114" sldId="2147483660"/>
            <pc:sldLayoutMk cId="1362901433" sldId="2147483664"/>
          </pc:sldLayoutMkLst>
        </pc:sldLayoutChg>
        <pc:sldLayoutChg chg="del">
          <pc:chgData name="Agarwal, Mansi" userId="S::mansi.a.agarwal@capgemini.com::fd060569-6382-4a83-80d2-434a07e27304" providerId="AD" clId="Web-{6F4D9E1B-83CC-48C0-AE0C-A9DA905B7B56}" dt="2019-09-07T08:41:17.643" v="125"/>
          <pc:sldLayoutMkLst>
            <pc:docMk/>
            <pc:sldMasterMk cId="3038438114" sldId="2147483660"/>
            <pc:sldLayoutMk cId="1583556742" sldId="2147483665"/>
          </pc:sldLayoutMkLst>
        </pc:sldLayoutChg>
        <pc:sldLayoutChg chg="del">
          <pc:chgData name="Agarwal, Mansi" userId="S::mansi.a.agarwal@capgemini.com::fd060569-6382-4a83-80d2-434a07e27304" providerId="AD" clId="Web-{6F4D9E1B-83CC-48C0-AE0C-A9DA905B7B56}" dt="2019-09-07T08:41:17.643" v="125"/>
          <pc:sldLayoutMkLst>
            <pc:docMk/>
            <pc:sldMasterMk cId="3038438114" sldId="2147483660"/>
            <pc:sldLayoutMk cId="3495228857" sldId="2147483666"/>
          </pc:sldLayoutMkLst>
        </pc:sldLayoutChg>
        <pc:sldLayoutChg chg="del">
          <pc:chgData name="Agarwal, Mansi" userId="S::mansi.a.agarwal@capgemini.com::fd060569-6382-4a83-80d2-434a07e27304" providerId="AD" clId="Web-{6F4D9E1B-83CC-48C0-AE0C-A9DA905B7B56}" dt="2019-09-07T08:41:17.643" v="125"/>
          <pc:sldLayoutMkLst>
            <pc:docMk/>
            <pc:sldMasterMk cId="3038438114" sldId="2147483660"/>
            <pc:sldLayoutMk cId="3025577428" sldId="2147483667"/>
          </pc:sldLayoutMkLst>
        </pc:sldLayoutChg>
        <pc:sldLayoutChg chg="del">
          <pc:chgData name="Agarwal, Mansi" userId="S::mansi.a.agarwal@capgemini.com::fd060569-6382-4a83-80d2-434a07e27304" providerId="AD" clId="Web-{6F4D9E1B-83CC-48C0-AE0C-A9DA905B7B56}" dt="2019-09-07T08:41:17.643" v="125"/>
          <pc:sldLayoutMkLst>
            <pc:docMk/>
            <pc:sldMasterMk cId="3038438114" sldId="2147483660"/>
            <pc:sldLayoutMk cId="778379546" sldId="2147483668"/>
          </pc:sldLayoutMkLst>
        </pc:sldLayoutChg>
        <pc:sldLayoutChg chg="del">
          <pc:chgData name="Agarwal, Mansi" userId="S::mansi.a.agarwal@capgemini.com::fd060569-6382-4a83-80d2-434a07e27304" providerId="AD" clId="Web-{6F4D9E1B-83CC-48C0-AE0C-A9DA905B7B56}" dt="2019-09-07T08:41:17.643" v="125"/>
          <pc:sldLayoutMkLst>
            <pc:docMk/>
            <pc:sldMasterMk cId="3038438114" sldId="2147483660"/>
            <pc:sldLayoutMk cId="3734198267" sldId="2147483669"/>
          </pc:sldLayoutMkLst>
        </pc:sldLayoutChg>
        <pc:sldLayoutChg chg="del">
          <pc:chgData name="Agarwal, Mansi" userId="S::mansi.a.agarwal@capgemini.com::fd060569-6382-4a83-80d2-434a07e27304" providerId="AD" clId="Web-{6F4D9E1B-83CC-48C0-AE0C-A9DA905B7B56}" dt="2019-09-07T08:41:17.643" v="125"/>
          <pc:sldLayoutMkLst>
            <pc:docMk/>
            <pc:sldMasterMk cId="3038438114" sldId="2147483660"/>
            <pc:sldLayoutMk cId="3106834775" sldId="2147483670"/>
          </pc:sldLayoutMkLst>
        </pc:sldLayoutChg>
        <pc:sldLayoutChg chg="del">
          <pc:chgData name="Agarwal, Mansi" userId="S::mansi.a.agarwal@capgemini.com::fd060569-6382-4a83-80d2-434a07e27304" providerId="AD" clId="Web-{6F4D9E1B-83CC-48C0-AE0C-A9DA905B7B56}" dt="2019-09-07T08:41:17.643" v="125"/>
          <pc:sldLayoutMkLst>
            <pc:docMk/>
            <pc:sldMasterMk cId="3038438114" sldId="2147483660"/>
            <pc:sldLayoutMk cId="2121704679" sldId="2147483671"/>
          </pc:sldLayoutMkLst>
        </pc:sldLayoutChg>
        <pc:sldLayoutChg chg="del">
          <pc:chgData name="Agarwal, Mansi" userId="S::mansi.a.agarwal@capgemini.com::fd060569-6382-4a83-80d2-434a07e27304" providerId="AD" clId="Web-{6F4D9E1B-83CC-48C0-AE0C-A9DA905B7B56}" dt="2019-09-07T08:41:17.643" v="125"/>
          <pc:sldLayoutMkLst>
            <pc:docMk/>
            <pc:sldMasterMk cId="3038438114" sldId="2147483660"/>
            <pc:sldLayoutMk cId="4215636434" sldId="2147483672"/>
          </pc:sldLayoutMkLst>
        </pc:sldLayoutChg>
        <pc:sldLayoutChg chg="del">
          <pc:chgData name="Agarwal, Mansi" userId="S::mansi.a.agarwal@capgemini.com::fd060569-6382-4a83-80d2-434a07e27304" providerId="AD" clId="Web-{6F4D9E1B-83CC-48C0-AE0C-A9DA905B7B56}" dt="2019-09-07T08:41:17.643" v="125"/>
          <pc:sldLayoutMkLst>
            <pc:docMk/>
            <pc:sldMasterMk cId="3038438114" sldId="2147483660"/>
            <pc:sldLayoutMk cId="1573974895" sldId="2147483673"/>
          </pc:sldLayoutMkLst>
        </pc:sldLayoutChg>
        <pc:sldLayoutChg chg="del">
          <pc:chgData name="Agarwal, Mansi" userId="S::mansi.a.agarwal@capgemini.com::fd060569-6382-4a83-80d2-434a07e27304" providerId="AD" clId="Web-{6F4D9E1B-83CC-48C0-AE0C-A9DA905B7B56}" dt="2019-09-07T08:41:17.643" v="125"/>
          <pc:sldLayoutMkLst>
            <pc:docMk/>
            <pc:sldMasterMk cId="3038438114" sldId="2147483660"/>
            <pc:sldLayoutMk cId="565856130" sldId="2147483674"/>
          </pc:sldLayoutMkLst>
        </pc:sldLayoutChg>
        <pc:sldLayoutChg chg="del">
          <pc:chgData name="Agarwal, Mansi" userId="S::mansi.a.agarwal@capgemini.com::fd060569-6382-4a83-80d2-434a07e27304" providerId="AD" clId="Web-{6F4D9E1B-83CC-48C0-AE0C-A9DA905B7B56}" dt="2019-09-07T08:41:17.643" v="125"/>
          <pc:sldLayoutMkLst>
            <pc:docMk/>
            <pc:sldMasterMk cId="3038438114" sldId="2147483660"/>
            <pc:sldLayoutMk cId="1837726516" sldId="2147483675"/>
          </pc:sldLayoutMkLst>
        </pc:sldLayoutChg>
        <pc:sldLayoutChg chg="del">
          <pc:chgData name="Agarwal, Mansi" userId="S::mansi.a.agarwal@capgemini.com::fd060569-6382-4a83-80d2-434a07e27304" providerId="AD" clId="Web-{6F4D9E1B-83CC-48C0-AE0C-A9DA905B7B56}" dt="2019-09-07T08:41:17.643" v="125"/>
          <pc:sldLayoutMkLst>
            <pc:docMk/>
            <pc:sldMasterMk cId="3038438114" sldId="2147483660"/>
            <pc:sldLayoutMk cId="1666261990" sldId="2147483676"/>
          </pc:sldLayoutMkLst>
        </pc:sldLayoutChg>
        <pc:sldLayoutChg chg="del">
          <pc:chgData name="Agarwal, Mansi" userId="S::mansi.a.agarwal@capgemini.com::fd060569-6382-4a83-80d2-434a07e27304" providerId="AD" clId="Web-{6F4D9E1B-83CC-48C0-AE0C-A9DA905B7B56}" dt="2019-09-07T08:41:17.643" v="125"/>
          <pc:sldLayoutMkLst>
            <pc:docMk/>
            <pc:sldMasterMk cId="3038438114" sldId="2147483660"/>
            <pc:sldLayoutMk cId="3107621603" sldId="2147483677"/>
          </pc:sldLayoutMkLst>
        </pc:sldLayoutChg>
      </pc:sldMasterChg>
      <pc:sldMasterChg chg="add del addSldLayout delSldLayout modSldLayout">
        <pc:chgData name="Agarwal, Mansi" userId="S::mansi.a.agarwal@capgemini.com::fd060569-6382-4a83-80d2-434a07e27304" providerId="AD" clId="Web-{6F4D9E1B-83CC-48C0-AE0C-A9DA905B7B56}" dt="2019-09-07T08:41:35.862" v="127"/>
        <pc:sldMasterMkLst>
          <pc:docMk/>
          <pc:sldMasterMk cId="2183641498" sldId="2147483678"/>
        </pc:sldMasterMkLst>
        <pc:sldLayoutChg chg="add del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2183641498" sldId="2147483678"/>
            <pc:sldLayoutMk cId="544171985" sldId="2147483679"/>
          </pc:sldLayoutMkLst>
        </pc:sldLayoutChg>
        <pc:sldLayoutChg chg="add del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2183641498" sldId="2147483678"/>
            <pc:sldLayoutMk cId="3980103954" sldId="2147483680"/>
          </pc:sldLayoutMkLst>
        </pc:sldLayoutChg>
        <pc:sldLayoutChg chg="add del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2183641498" sldId="2147483678"/>
            <pc:sldLayoutMk cId="2036456722" sldId="2147483681"/>
          </pc:sldLayoutMkLst>
        </pc:sldLayoutChg>
        <pc:sldLayoutChg chg="add del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2183641498" sldId="2147483678"/>
            <pc:sldLayoutMk cId="1287903527" sldId="2147483682"/>
          </pc:sldLayoutMkLst>
        </pc:sldLayoutChg>
        <pc:sldLayoutChg chg="add del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2183641498" sldId="2147483678"/>
            <pc:sldLayoutMk cId="554933474" sldId="2147483683"/>
          </pc:sldLayoutMkLst>
        </pc:sldLayoutChg>
        <pc:sldLayoutChg chg="add del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2183641498" sldId="2147483678"/>
            <pc:sldLayoutMk cId="5064812" sldId="2147483684"/>
          </pc:sldLayoutMkLst>
        </pc:sldLayoutChg>
        <pc:sldLayoutChg chg="add del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2183641498" sldId="2147483678"/>
            <pc:sldLayoutMk cId="691764904" sldId="2147483685"/>
          </pc:sldLayoutMkLst>
        </pc:sldLayoutChg>
        <pc:sldLayoutChg chg="add del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2183641498" sldId="2147483678"/>
            <pc:sldLayoutMk cId="1021471938" sldId="2147483686"/>
          </pc:sldLayoutMkLst>
        </pc:sldLayoutChg>
        <pc:sldLayoutChg chg="add del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2183641498" sldId="2147483678"/>
            <pc:sldLayoutMk cId="3650783572" sldId="2147483687"/>
          </pc:sldLayoutMkLst>
        </pc:sldLayoutChg>
        <pc:sldLayoutChg chg="add del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2183641498" sldId="2147483678"/>
            <pc:sldLayoutMk cId="1790674550" sldId="2147483688"/>
          </pc:sldLayoutMkLst>
        </pc:sldLayoutChg>
        <pc:sldLayoutChg chg="add del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2183641498" sldId="2147483678"/>
            <pc:sldLayoutMk cId="3952343756" sldId="2147483689"/>
          </pc:sldLayoutMkLst>
        </pc:sldLayoutChg>
      </pc:sldMasterChg>
      <pc:sldMasterChg chg="add addSldLayout modSldLayout">
        <pc:chgData name="Agarwal, Mansi" userId="S::mansi.a.agarwal@capgemini.com::fd060569-6382-4a83-80d2-434a07e27304" providerId="AD" clId="Web-{6F4D9E1B-83CC-48C0-AE0C-A9DA905B7B56}" dt="2019-09-07T08:41:35.862" v="127"/>
        <pc:sldMasterMkLst>
          <pc:docMk/>
          <pc:sldMasterMk cId="4227901692" sldId="2147483690"/>
        </pc:sldMasterMkLst>
        <pc:sldLayoutChg chg="add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4227901692" sldId="2147483690"/>
            <pc:sldLayoutMk cId="3605962998" sldId="2147483691"/>
          </pc:sldLayoutMkLst>
        </pc:sldLayoutChg>
        <pc:sldLayoutChg chg="add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4227901692" sldId="2147483690"/>
            <pc:sldLayoutMk cId="60466963" sldId="2147483692"/>
          </pc:sldLayoutMkLst>
        </pc:sldLayoutChg>
        <pc:sldLayoutChg chg="add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4227901692" sldId="2147483690"/>
            <pc:sldLayoutMk cId="386115714" sldId="2147483693"/>
          </pc:sldLayoutMkLst>
        </pc:sldLayoutChg>
        <pc:sldLayoutChg chg="add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4227901692" sldId="2147483690"/>
            <pc:sldLayoutMk cId="1258042835" sldId="2147483694"/>
          </pc:sldLayoutMkLst>
        </pc:sldLayoutChg>
        <pc:sldLayoutChg chg="add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4227901692" sldId="2147483690"/>
            <pc:sldLayoutMk cId="1162606044" sldId="2147483695"/>
          </pc:sldLayoutMkLst>
        </pc:sldLayoutChg>
        <pc:sldLayoutChg chg="add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4227901692" sldId="2147483690"/>
            <pc:sldLayoutMk cId="756178185" sldId="2147483696"/>
          </pc:sldLayoutMkLst>
        </pc:sldLayoutChg>
        <pc:sldLayoutChg chg="add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4227901692" sldId="2147483690"/>
            <pc:sldLayoutMk cId="1988599023" sldId="2147483697"/>
          </pc:sldLayoutMkLst>
        </pc:sldLayoutChg>
        <pc:sldLayoutChg chg="add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4227901692" sldId="2147483690"/>
            <pc:sldLayoutMk cId="252527842" sldId="2147483698"/>
          </pc:sldLayoutMkLst>
        </pc:sldLayoutChg>
        <pc:sldLayoutChg chg="add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4227901692" sldId="2147483690"/>
            <pc:sldLayoutMk cId="1837865451" sldId="2147483699"/>
          </pc:sldLayoutMkLst>
        </pc:sldLayoutChg>
        <pc:sldLayoutChg chg="add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4227901692" sldId="2147483690"/>
            <pc:sldLayoutMk cId="2136278778" sldId="2147483700"/>
          </pc:sldLayoutMkLst>
        </pc:sldLayoutChg>
        <pc:sldLayoutChg chg="add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4227901692" sldId="2147483690"/>
            <pc:sldLayoutMk cId="399475650" sldId="2147483701"/>
          </pc:sldLayoutMkLst>
        </pc:sldLayoutChg>
        <pc:sldLayoutChg chg="add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4227901692" sldId="2147483690"/>
            <pc:sldLayoutMk cId="3262852778" sldId="2147483702"/>
          </pc:sldLayoutMkLst>
        </pc:sldLayoutChg>
        <pc:sldLayoutChg chg="add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4227901692" sldId="2147483690"/>
            <pc:sldLayoutMk cId="3666996859" sldId="2147483703"/>
          </pc:sldLayoutMkLst>
        </pc:sldLayoutChg>
        <pc:sldLayoutChg chg="add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4227901692" sldId="2147483690"/>
            <pc:sldLayoutMk cId="651868210" sldId="2147483704"/>
          </pc:sldLayoutMkLst>
        </pc:sldLayoutChg>
        <pc:sldLayoutChg chg="add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4227901692" sldId="2147483690"/>
            <pc:sldLayoutMk cId="3018601648" sldId="2147483705"/>
          </pc:sldLayoutMkLst>
        </pc:sldLayoutChg>
        <pc:sldLayoutChg chg="add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4227901692" sldId="2147483690"/>
            <pc:sldLayoutMk cId="3810971695" sldId="2147483706"/>
          </pc:sldLayoutMkLst>
        </pc:sldLayoutChg>
        <pc:sldLayoutChg chg="add mod replId">
          <pc:chgData name="Agarwal, Mansi" userId="S::mansi.a.agarwal@capgemini.com::fd060569-6382-4a83-80d2-434a07e27304" providerId="AD" clId="Web-{6F4D9E1B-83CC-48C0-AE0C-A9DA905B7B56}" dt="2019-09-07T08:41:35.862" v="127"/>
          <pc:sldLayoutMkLst>
            <pc:docMk/>
            <pc:sldMasterMk cId="4227901692" sldId="2147483690"/>
            <pc:sldLayoutMk cId="898532296" sldId="2147483707"/>
          </pc:sldLayoutMkLst>
        </pc:sldLayoutChg>
      </pc:sldMasterChg>
    </pc:docChg>
  </pc:docChgLst>
  <pc:docChgLst>
    <pc:chgData name="Agarwal, Mansi" userId="S::mansi.a.agarwal@capgemini.com::fd060569-6382-4a83-80d2-434a07e27304" providerId="AD" clId="Web-{56A8628F-821F-443E-BD48-68F2137CDA9B}"/>
    <pc:docChg chg="addSld modSld sldOrd">
      <pc:chgData name="Agarwal, Mansi" userId="S::mansi.a.agarwal@capgemini.com::fd060569-6382-4a83-80d2-434a07e27304" providerId="AD" clId="Web-{56A8628F-821F-443E-BD48-68F2137CDA9B}" dt="2019-09-09T12:17:02.208" v="151" actId="1076"/>
      <pc:docMkLst>
        <pc:docMk/>
      </pc:docMkLst>
      <pc:sldChg chg="addSp delSp modSp">
        <pc:chgData name="Agarwal, Mansi" userId="S::mansi.a.agarwal@capgemini.com::fd060569-6382-4a83-80d2-434a07e27304" providerId="AD" clId="Web-{56A8628F-821F-443E-BD48-68F2137CDA9B}" dt="2019-09-09T12:17:02.208" v="151" actId="1076"/>
        <pc:sldMkLst>
          <pc:docMk/>
          <pc:sldMk cId="3799470228" sldId="263"/>
        </pc:sldMkLst>
        <pc:spChg chg="mod">
          <ac:chgData name="Agarwal, Mansi" userId="S::mansi.a.agarwal@capgemini.com::fd060569-6382-4a83-80d2-434a07e27304" providerId="AD" clId="Web-{56A8628F-821F-443E-BD48-68F2137CDA9B}" dt="2019-09-09T12:16:16.816" v="145" actId="1076"/>
          <ac:spMkLst>
            <pc:docMk/>
            <pc:sldMk cId="3799470228" sldId="263"/>
            <ac:spMk id="2" creationId="{7A8AC7CC-160C-4195-B51C-1BC2DEE67FF9}"/>
          </ac:spMkLst>
        </pc:spChg>
        <pc:spChg chg="add del mod">
          <ac:chgData name="Agarwal, Mansi" userId="S::mansi.a.agarwal@capgemini.com::fd060569-6382-4a83-80d2-434a07e27304" providerId="AD" clId="Web-{56A8628F-821F-443E-BD48-68F2137CDA9B}" dt="2019-09-09T12:16:04.504" v="141"/>
          <ac:spMkLst>
            <pc:docMk/>
            <pc:sldMk cId="3799470228" sldId="263"/>
            <ac:spMk id="5" creationId="{9D824258-C371-4E3F-9C33-A584B6C21F15}"/>
          </ac:spMkLst>
        </pc:spChg>
        <pc:picChg chg="del">
          <ac:chgData name="Agarwal, Mansi" userId="S::mansi.a.agarwal@capgemini.com::fd060569-6382-4a83-80d2-434a07e27304" providerId="AD" clId="Web-{56A8628F-821F-443E-BD48-68F2137CDA9B}" dt="2019-09-09T12:15:56.972" v="140"/>
          <ac:picMkLst>
            <pc:docMk/>
            <pc:sldMk cId="3799470228" sldId="263"/>
            <ac:picMk id="3" creationId="{32BE7056-CF76-4D46-8C2B-2C9ED57E8230}"/>
          </ac:picMkLst>
        </pc:picChg>
        <pc:picChg chg="add mod ord modCrop">
          <ac:chgData name="Agarwal, Mansi" userId="S::mansi.a.agarwal@capgemini.com::fd060569-6382-4a83-80d2-434a07e27304" providerId="AD" clId="Web-{56A8628F-821F-443E-BD48-68F2137CDA9B}" dt="2019-09-09T12:17:02.208" v="151" actId="1076"/>
          <ac:picMkLst>
            <pc:docMk/>
            <pc:sldMk cId="3799470228" sldId="263"/>
            <ac:picMk id="6" creationId="{A9F8BE34-E8E2-4FE0-838F-C7A9330338FA}"/>
          </ac:picMkLst>
        </pc:picChg>
      </pc:sldChg>
      <pc:sldChg chg="addSp delSp modSp">
        <pc:chgData name="Agarwal, Mansi" userId="S::mansi.a.agarwal@capgemini.com::fd060569-6382-4a83-80d2-434a07e27304" providerId="AD" clId="Web-{56A8628F-821F-443E-BD48-68F2137CDA9B}" dt="2019-09-09T12:11:20.807" v="78" actId="20577"/>
        <pc:sldMkLst>
          <pc:docMk/>
          <pc:sldMk cId="2005415776" sldId="268"/>
        </pc:sldMkLst>
        <pc:spChg chg="mod">
          <ac:chgData name="Agarwal, Mansi" userId="S::mansi.a.agarwal@capgemini.com::fd060569-6382-4a83-80d2-434a07e27304" providerId="AD" clId="Web-{56A8628F-821F-443E-BD48-68F2137CDA9B}" dt="2019-09-09T12:11:20.807" v="78" actId="20577"/>
          <ac:spMkLst>
            <pc:docMk/>
            <pc:sldMk cId="2005415776" sldId="268"/>
            <ac:spMk id="2" creationId="{46EDE011-8D87-4A8B-913D-E42DA452C75D}"/>
          </ac:spMkLst>
        </pc:spChg>
        <pc:spChg chg="del">
          <ac:chgData name="Agarwal, Mansi" userId="S::mansi.a.agarwal@capgemini.com::fd060569-6382-4a83-80d2-434a07e27304" providerId="AD" clId="Web-{56A8628F-821F-443E-BD48-68F2137CDA9B}" dt="2019-09-09T12:08:34.521" v="0"/>
          <ac:spMkLst>
            <pc:docMk/>
            <pc:sldMk cId="2005415776" sldId="268"/>
            <ac:spMk id="5" creationId="{EF382460-2DFF-4E68-9CA9-D8C13CB1FFAE}"/>
          </ac:spMkLst>
        </pc:spChg>
        <pc:picChg chg="add mod ord modCrop">
          <ac:chgData name="Agarwal, Mansi" userId="S::mansi.a.agarwal@capgemini.com::fd060569-6382-4a83-80d2-434a07e27304" providerId="AD" clId="Web-{56A8628F-821F-443E-BD48-68F2137CDA9B}" dt="2019-09-09T12:09:04.318" v="7" actId="1076"/>
          <ac:picMkLst>
            <pc:docMk/>
            <pc:sldMk cId="2005415776" sldId="268"/>
            <ac:picMk id="3" creationId="{43126867-6C88-4962-91AB-8B434B826E45}"/>
          </ac:picMkLst>
        </pc:picChg>
      </pc:sldChg>
      <pc:sldChg chg="addSp delSp modSp new">
        <pc:chgData name="Agarwal, Mansi" userId="S::mansi.a.agarwal@capgemini.com::fd060569-6382-4a83-80d2-434a07e27304" providerId="AD" clId="Web-{56A8628F-821F-443E-BD48-68F2137CDA9B}" dt="2019-09-09T12:11:07.275" v="49" actId="20577"/>
        <pc:sldMkLst>
          <pc:docMk/>
          <pc:sldMk cId="2031295324" sldId="289"/>
        </pc:sldMkLst>
        <pc:spChg chg="del">
          <ac:chgData name="Agarwal, Mansi" userId="S::mansi.a.agarwal@capgemini.com::fd060569-6382-4a83-80d2-434a07e27304" providerId="AD" clId="Web-{56A8628F-821F-443E-BD48-68F2137CDA9B}" dt="2019-09-09T12:10:12.493" v="10"/>
          <ac:spMkLst>
            <pc:docMk/>
            <pc:sldMk cId="2031295324" sldId="289"/>
            <ac:spMk id="2" creationId="{D0E69126-D7D0-4967-81D4-2D5EAB2746B2}"/>
          </ac:spMkLst>
        </pc:spChg>
        <pc:spChg chg="del">
          <ac:chgData name="Agarwal, Mansi" userId="S::mansi.a.agarwal@capgemini.com::fd060569-6382-4a83-80d2-434a07e27304" providerId="AD" clId="Web-{56A8628F-821F-443E-BD48-68F2137CDA9B}" dt="2019-09-09T12:10:11.588" v="9"/>
          <ac:spMkLst>
            <pc:docMk/>
            <pc:sldMk cId="2031295324" sldId="289"/>
            <ac:spMk id="3" creationId="{4E6F5371-3C8B-4674-8A31-6BEE08D7BA3F}"/>
          </ac:spMkLst>
        </pc:spChg>
        <pc:spChg chg="add mod">
          <ac:chgData name="Agarwal, Mansi" userId="S::mansi.a.agarwal@capgemini.com::fd060569-6382-4a83-80d2-434a07e27304" providerId="AD" clId="Web-{56A8628F-821F-443E-BD48-68F2137CDA9B}" dt="2019-09-09T12:11:07.275" v="49" actId="20577"/>
          <ac:spMkLst>
            <pc:docMk/>
            <pc:sldMk cId="2031295324" sldId="289"/>
            <ac:spMk id="7" creationId="{D53D5B8A-4990-441E-A91E-98D93C5CD827}"/>
          </ac:spMkLst>
        </pc:spChg>
        <pc:picChg chg="add mod ord modCrop">
          <ac:chgData name="Agarwal, Mansi" userId="S::mansi.a.agarwal@capgemini.com::fd060569-6382-4a83-80d2-434a07e27304" providerId="AD" clId="Web-{56A8628F-821F-443E-BD48-68F2137CDA9B}" dt="2019-09-09T12:10:38.931" v="17" actId="1076"/>
          <ac:picMkLst>
            <pc:docMk/>
            <pc:sldMk cId="2031295324" sldId="289"/>
            <ac:picMk id="4" creationId="{BB2E6965-77DC-4A95-A24D-AB1288847269}"/>
          </ac:picMkLst>
        </pc:picChg>
      </pc:sldChg>
      <pc:sldChg chg="addSp delSp modSp new">
        <pc:chgData name="Agarwal, Mansi" userId="S::mansi.a.agarwal@capgemini.com::fd060569-6382-4a83-80d2-434a07e27304" providerId="AD" clId="Web-{56A8628F-821F-443E-BD48-68F2137CDA9B}" dt="2019-09-09T12:12:12.638" v="96" actId="20577"/>
        <pc:sldMkLst>
          <pc:docMk/>
          <pc:sldMk cId="945506777" sldId="290"/>
        </pc:sldMkLst>
        <pc:spChg chg="del">
          <ac:chgData name="Agarwal, Mansi" userId="S::mansi.a.agarwal@capgemini.com::fd060569-6382-4a83-80d2-434a07e27304" providerId="AD" clId="Web-{56A8628F-821F-443E-BD48-68F2137CDA9B}" dt="2019-09-09T12:11:35.464" v="84"/>
          <ac:spMkLst>
            <pc:docMk/>
            <pc:sldMk cId="945506777" sldId="290"/>
            <ac:spMk id="2" creationId="{98F6B3EB-4D76-4965-8020-85E80BA48E10}"/>
          </ac:spMkLst>
        </pc:spChg>
        <pc:spChg chg="del">
          <ac:chgData name="Agarwal, Mansi" userId="S::mansi.a.agarwal@capgemini.com::fd060569-6382-4a83-80d2-434a07e27304" providerId="AD" clId="Web-{56A8628F-821F-443E-BD48-68F2137CDA9B}" dt="2019-09-09T12:11:38.886" v="85"/>
          <ac:spMkLst>
            <pc:docMk/>
            <pc:sldMk cId="945506777" sldId="290"/>
            <ac:spMk id="3" creationId="{6B320A8C-2FEC-43CB-94BA-3C49807336DF}"/>
          </ac:spMkLst>
        </pc:spChg>
        <pc:spChg chg="add mod">
          <ac:chgData name="Agarwal, Mansi" userId="S::mansi.a.agarwal@capgemini.com::fd060569-6382-4a83-80d2-434a07e27304" providerId="AD" clId="Web-{56A8628F-821F-443E-BD48-68F2137CDA9B}" dt="2019-09-09T12:12:12.638" v="96" actId="20577"/>
          <ac:spMkLst>
            <pc:docMk/>
            <pc:sldMk cId="945506777" sldId="290"/>
            <ac:spMk id="7" creationId="{9C95C9B4-5F19-41C0-813E-7A3E767B3879}"/>
          </ac:spMkLst>
        </pc:spChg>
        <pc:picChg chg="add mod ord modCrop">
          <ac:chgData name="Agarwal, Mansi" userId="S::mansi.a.agarwal@capgemini.com::fd060569-6382-4a83-80d2-434a07e27304" providerId="AD" clId="Web-{56A8628F-821F-443E-BD48-68F2137CDA9B}" dt="2019-09-09T12:12:05.324" v="92" actId="1076"/>
          <ac:picMkLst>
            <pc:docMk/>
            <pc:sldMk cId="945506777" sldId="290"/>
            <ac:picMk id="4" creationId="{895486AF-54CB-4764-BC7B-41CA8A7B5728}"/>
          </ac:picMkLst>
        </pc:picChg>
      </pc:sldChg>
      <pc:sldChg chg="addSp delSp modSp new ord">
        <pc:chgData name="Agarwal, Mansi" userId="S::mansi.a.agarwal@capgemini.com::fd060569-6382-4a83-80d2-434a07e27304" providerId="AD" clId="Web-{56A8628F-821F-443E-BD48-68F2137CDA9B}" dt="2019-09-09T12:13:13.858" v="136" actId="20577"/>
        <pc:sldMkLst>
          <pc:docMk/>
          <pc:sldMk cId="427709959" sldId="291"/>
        </pc:sldMkLst>
        <pc:spChg chg="del mod">
          <ac:chgData name="Agarwal, Mansi" userId="S::mansi.a.agarwal@capgemini.com::fd060569-6382-4a83-80d2-434a07e27304" providerId="AD" clId="Web-{56A8628F-821F-443E-BD48-68F2137CDA9B}" dt="2019-09-09T12:12:22.528" v="103"/>
          <ac:spMkLst>
            <pc:docMk/>
            <pc:sldMk cId="427709959" sldId="291"/>
            <ac:spMk id="2" creationId="{57C41EEA-1ED6-4CBE-A9EE-05F2DD85CAE4}"/>
          </ac:spMkLst>
        </pc:spChg>
        <pc:spChg chg="del">
          <ac:chgData name="Agarwal, Mansi" userId="S::mansi.a.agarwal@capgemini.com::fd060569-6382-4a83-80d2-434a07e27304" providerId="AD" clId="Web-{56A8628F-821F-443E-BD48-68F2137CDA9B}" dt="2019-09-09T12:12:29.762" v="104"/>
          <ac:spMkLst>
            <pc:docMk/>
            <pc:sldMk cId="427709959" sldId="291"/>
            <ac:spMk id="3" creationId="{B9A6A9A8-9725-47A6-9904-F2B21966E975}"/>
          </ac:spMkLst>
        </pc:spChg>
        <pc:spChg chg="add del mod">
          <ac:chgData name="Agarwal, Mansi" userId="S::mansi.a.agarwal@capgemini.com::fd060569-6382-4a83-80d2-434a07e27304" providerId="AD" clId="Web-{56A8628F-821F-443E-BD48-68F2137CDA9B}" dt="2019-09-09T12:12:34.075" v="105"/>
          <ac:spMkLst>
            <pc:docMk/>
            <pc:sldMk cId="427709959" sldId="291"/>
            <ac:spMk id="5" creationId="{4F78D9E5-E343-4F22-8DE4-6DADE2F4E177}"/>
          </ac:spMkLst>
        </pc:spChg>
        <pc:spChg chg="add mod">
          <ac:chgData name="Agarwal, Mansi" userId="S::mansi.a.agarwal@capgemini.com::fd060569-6382-4a83-80d2-434a07e27304" providerId="AD" clId="Web-{56A8628F-821F-443E-BD48-68F2137CDA9B}" dt="2019-09-09T12:13:13.858" v="136" actId="20577"/>
          <ac:spMkLst>
            <pc:docMk/>
            <pc:sldMk cId="427709959" sldId="291"/>
            <ac:spMk id="8" creationId="{097C0343-6D15-417C-B718-8D0BE126B1BD}"/>
          </ac:spMkLst>
        </pc:spChg>
        <pc:picChg chg="add mod ord modCrop">
          <ac:chgData name="Agarwal, Mansi" userId="S::mansi.a.agarwal@capgemini.com::fd060569-6382-4a83-80d2-434a07e27304" providerId="AD" clId="Web-{56A8628F-821F-443E-BD48-68F2137CDA9B}" dt="2019-09-09T12:12:56.467" v="113" actId="14100"/>
          <ac:picMkLst>
            <pc:docMk/>
            <pc:sldMk cId="427709959" sldId="291"/>
            <ac:picMk id="6" creationId="{F22D9A53-9B1C-45EA-A275-4C2D56BBACDD}"/>
          </ac:picMkLst>
        </pc:picChg>
      </pc:sldChg>
    </pc:docChg>
  </pc:docChgLst>
  <pc:docChgLst>
    <pc:chgData name="Agarwal, Mansi" userId="S::mansi.a.agarwal@capgemini.com::fd060569-6382-4a83-80d2-434a07e27304" providerId="AD" clId="Web-{F5BFEB65-CECD-4977-91D2-D279234A5DA0}"/>
    <pc:docChg chg="addSld modSld sldOrd">
      <pc:chgData name="Agarwal, Mansi" userId="S::mansi.a.agarwal@capgemini.com::fd060569-6382-4a83-80d2-434a07e27304" providerId="AD" clId="Web-{F5BFEB65-CECD-4977-91D2-D279234A5DA0}" dt="2019-09-07T09:16:42.379" v="154"/>
      <pc:docMkLst>
        <pc:docMk/>
      </pc:docMkLst>
      <pc:sldChg chg="addSp delSp modSp">
        <pc:chgData name="Agarwal, Mansi" userId="S::mansi.a.agarwal@capgemini.com::fd060569-6382-4a83-80d2-434a07e27304" providerId="AD" clId="Web-{F5BFEB65-CECD-4977-91D2-D279234A5DA0}" dt="2019-09-07T09:01:31.855" v="4"/>
        <pc:sldMkLst>
          <pc:docMk/>
          <pc:sldMk cId="2005415776" sldId="268"/>
        </pc:sldMkLst>
        <pc:picChg chg="add del mod">
          <ac:chgData name="Agarwal, Mansi" userId="S::mansi.a.agarwal@capgemini.com::fd060569-6382-4a83-80d2-434a07e27304" providerId="AD" clId="Web-{F5BFEB65-CECD-4977-91D2-D279234A5DA0}" dt="2019-09-07T09:01:31.855" v="4"/>
          <ac:picMkLst>
            <pc:docMk/>
            <pc:sldMk cId="2005415776" sldId="268"/>
            <ac:picMk id="3" creationId="{A9C9DC9F-4004-48D6-B781-1C353A549414}"/>
          </ac:picMkLst>
        </pc:picChg>
      </pc:sldChg>
      <pc:sldChg chg="addSp delSp modSp ord">
        <pc:chgData name="Agarwal, Mansi" userId="S::mansi.a.agarwal@capgemini.com::fd060569-6382-4a83-80d2-434a07e27304" providerId="AD" clId="Web-{F5BFEB65-CECD-4977-91D2-D279234A5DA0}" dt="2019-09-07T09:05:58.878" v="47" actId="14100"/>
        <pc:sldMkLst>
          <pc:docMk/>
          <pc:sldMk cId="410188711" sldId="271"/>
        </pc:sldMkLst>
        <pc:spChg chg="mod">
          <ac:chgData name="Agarwal, Mansi" userId="S::mansi.a.agarwal@capgemini.com::fd060569-6382-4a83-80d2-434a07e27304" providerId="AD" clId="Web-{F5BFEB65-CECD-4977-91D2-D279234A5DA0}" dt="2019-09-07T09:05:58.878" v="47" actId="14100"/>
          <ac:spMkLst>
            <pc:docMk/>
            <pc:sldMk cId="410188711" sldId="271"/>
            <ac:spMk id="2" creationId="{EC8D72D1-6B7B-46EF-869B-ECB6A368C6CA}"/>
          </ac:spMkLst>
        </pc:spChg>
        <pc:spChg chg="add del mod">
          <ac:chgData name="Agarwal, Mansi" userId="S::mansi.a.agarwal@capgemini.com::fd060569-6382-4a83-80d2-434a07e27304" providerId="AD" clId="Web-{F5BFEB65-CECD-4977-91D2-D279234A5DA0}" dt="2019-09-07T09:01:57.074" v="7"/>
          <ac:spMkLst>
            <pc:docMk/>
            <pc:sldMk cId="410188711" sldId="271"/>
            <ac:spMk id="4" creationId="{30837843-8FDF-4358-B8E6-832155086F55}"/>
          </ac:spMkLst>
        </pc:spChg>
        <pc:spChg chg="del">
          <ac:chgData name="Agarwal, Mansi" userId="S::mansi.a.agarwal@capgemini.com::fd060569-6382-4a83-80d2-434a07e27304" providerId="AD" clId="Web-{F5BFEB65-CECD-4977-91D2-D279234A5DA0}" dt="2019-09-07T09:01:59.090" v="8"/>
          <ac:spMkLst>
            <pc:docMk/>
            <pc:sldMk cId="410188711" sldId="271"/>
            <ac:spMk id="9" creationId="{76FDE32B-0F0E-4182-8369-64114BF32AFE}"/>
          </ac:spMkLst>
        </pc:spChg>
        <pc:graphicFrameChg chg="del">
          <ac:chgData name="Agarwal, Mansi" userId="S::mansi.a.agarwal@capgemini.com::fd060569-6382-4a83-80d2-434a07e27304" providerId="AD" clId="Web-{F5BFEB65-CECD-4977-91D2-D279234A5DA0}" dt="2019-09-07T09:01:48.418" v="5"/>
          <ac:graphicFrameMkLst>
            <pc:docMk/>
            <pc:sldMk cId="410188711" sldId="271"/>
            <ac:graphicFrameMk id="8" creationId="{D0FEAF1E-2F47-4ABB-801E-B83BF3CE84B7}"/>
          </ac:graphicFrameMkLst>
        </pc:graphicFrameChg>
        <pc:picChg chg="add mod modCrop">
          <ac:chgData name="Agarwal, Mansi" userId="S::mansi.a.agarwal@capgemini.com::fd060569-6382-4a83-80d2-434a07e27304" providerId="AD" clId="Web-{F5BFEB65-CECD-4977-91D2-D279234A5DA0}" dt="2019-09-07T09:03:49.033" v="25" actId="1076"/>
          <ac:picMkLst>
            <pc:docMk/>
            <pc:sldMk cId="410188711" sldId="271"/>
            <ac:picMk id="5" creationId="{1A53AD7C-3AD7-4B4A-84B3-540449FCE651}"/>
          </ac:picMkLst>
        </pc:picChg>
      </pc:sldChg>
      <pc:sldChg chg="addSp delSp modSp">
        <pc:chgData name="Agarwal, Mansi" userId="S::mansi.a.agarwal@capgemini.com::fd060569-6382-4a83-80d2-434a07e27304" providerId="AD" clId="Web-{F5BFEB65-CECD-4977-91D2-D279234A5DA0}" dt="2019-09-07T09:06:08.409" v="50"/>
        <pc:sldMkLst>
          <pc:docMk/>
          <pc:sldMk cId="4240668150" sldId="273"/>
        </pc:sldMkLst>
        <pc:spChg chg="del">
          <ac:chgData name="Agarwal, Mansi" userId="S::mansi.a.agarwal@capgemini.com::fd060569-6382-4a83-80d2-434a07e27304" providerId="AD" clId="Web-{F5BFEB65-CECD-4977-91D2-D279234A5DA0}" dt="2019-09-07T09:04:30.533" v="30"/>
          <ac:spMkLst>
            <pc:docMk/>
            <pc:sldMk cId="4240668150" sldId="273"/>
            <ac:spMk id="2" creationId="{42189FBE-8B07-47F3-A654-26D9C7D8120B}"/>
          </ac:spMkLst>
        </pc:spChg>
        <pc:spChg chg="del">
          <ac:chgData name="Agarwal, Mansi" userId="S::mansi.a.agarwal@capgemini.com::fd060569-6382-4a83-80d2-434a07e27304" providerId="AD" clId="Web-{F5BFEB65-CECD-4977-91D2-D279234A5DA0}" dt="2019-09-07T09:04:17.705" v="27"/>
          <ac:spMkLst>
            <pc:docMk/>
            <pc:sldMk cId="4240668150" sldId="273"/>
            <ac:spMk id="3" creationId="{2A1899E4-006B-481E-A661-2DE4E5F20314}"/>
          </ac:spMkLst>
        </pc:spChg>
        <pc:spChg chg="add del mod">
          <ac:chgData name="Agarwal, Mansi" userId="S::mansi.a.agarwal@capgemini.com::fd060569-6382-4a83-80d2-434a07e27304" providerId="AD" clId="Web-{F5BFEB65-CECD-4977-91D2-D279234A5DA0}" dt="2019-09-07T09:04:25.533" v="29"/>
          <ac:spMkLst>
            <pc:docMk/>
            <pc:sldMk cId="4240668150" sldId="273"/>
            <ac:spMk id="7" creationId="{8E17DC8A-DF06-42F0-A47A-C3932CE18AE2}"/>
          </ac:spMkLst>
        </pc:spChg>
        <pc:spChg chg="add mod">
          <ac:chgData name="Agarwal, Mansi" userId="S::mansi.a.agarwal@capgemini.com::fd060569-6382-4a83-80d2-434a07e27304" providerId="AD" clId="Web-{F5BFEB65-CECD-4977-91D2-D279234A5DA0}" dt="2019-09-07T09:06:08.409" v="50"/>
          <ac:spMkLst>
            <pc:docMk/>
            <pc:sldMk cId="4240668150" sldId="273"/>
            <ac:spMk id="11" creationId="{3E4D69C3-2D00-438A-B8FE-12357841A863}"/>
          </ac:spMkLst>
        </pc:spChg>
        <pc:picChg chg="add del mod ord modCrop">
          <ac:chgData name="Agarwal, Mansi" userId="S::mansi.a.agarwal@capgemini.com::fd060569-6382-4a83-80d2-434a07e27304" providerId="AD" clId="Web-{F5BFEB65-CECD-4977-91D2-D279234A5DA0}" dt="2019-09-07T09:04:55.502" v="34" actId="1076"/>
          <ac:picMkLst>
            <pc:docMk/>
            <pc:sldMk cId="4240668150" sldId="273"/>
            <ac:picMk id="4" creationId="{45F90C58-6A5D-4E75-8B2C-2975D931DE0C}"/>
          </ac:picMkLst>
        </pc:picChg>
        <pc:picChg chg="add del mod">
          <ac:chgData name="Agarwal, Mansi" userId="S::mansi.a.agarwal@capgemini.com::fd060569-6382-4a83-80d2-434a07e27304" providerId="AD" clId="Web-{F5BFEB65-CECD-4977-91D2-D279234A5DA0}" dt="2019-09-07T09:06:04.987" v="49"/>
          <ac:picMkLst>
            <pc:docMk/>
            <pc:sldMk cId="4240668150" sldId="273"/>
            <ac:picMk id="8" creationId="{647C2F70-E0B0-4364-A33A-32F830863848}"/>
          </ac:picMkLst>
        </pc:picChg>
      </pc:sldChg>
      <pc:sldChg chg="addSp delSp modSp new">
        <pc:chgData name="Agarwal, Mansi" userId="S::mansi.a.agarwal@capgemini.com::fd060569-6382-4a83-80d2-434a07e27304" providerId="AD" clId="Web-{F5BFEB65-CECD-4977-91D2-D279234A5DA0}" dt="2019-09-07T09:06:12.456" v="52" actId="1076"/>
        <pc:sldMkLst>
          <pc:docMk/>
          <pc:sldMk cId="31560015" sldId="274"/>
        </pc:sldMkLst>
        <pc:spChg chg="del">
          <ac:chgData name="Agarwal, Mansi" userId="S::mansi.a.agarwal@capgemini.com::fd060569-6382-4a83-80d2-434a07e27304" providerId="AD" clId="Web-{F5BFEB65-CECD-4977-91D2-D279234A5DA0}" dt="2019-09-07T09:05:05.768" v="37"/>
          <ac:spMkLst>
            <pc:docMk/>
            <pc:sldMk cId="31560015" sldId="274"/>
            <ac:spMk id="2" creationId="{BFBDA0BE-ACC3-4743-9081-4014A6885E78}"/>
          </ac:spMkLst>
        </pc:spChg>
        <pc:spChg chg="del">
          <ac:chgData name="Agarwal, Mansi" userId="S::mansi.a.agarwal@capgemini.com::fd060569-6382-4a83-80d2-434a07e27304" providerId="AD" clId="Web-{F5BFEB65-CECD-4977-91D2-D279234A5DA0}" dt="2019-09-07T09:05:05.768" v="36"/>
          <ac:spMkLst>
            <pc:docMk/>
            <pc:sldMk cId="31560015" sldId="274"/>
            <ac:spMk id="3" creationId="{5D3C7F7F-BC3C-44DE-B7FA-03277E3B51D6}"/>
          </ac:spMkLst>
        </pc:spChg>
        <pc:spChg chg="add mod">
          <ac:chgData name="Agarwal, Mansi" userId="S::mansi.a.agarwal@capgemini.com::fd060569-6382-4a83-80d2-434a07e27304" providerId="AD" clId="Web-{F5BFEB65-CECD-4977-91D2-D279234A5DA0}" dt="2019-09-07T09:06:10.378" v="51"/>
          <ac:spMkLst>
            <pc:docMk/>
            <pc:sldMk cId="31560015" sldId="274"/>
            <ac:spMk id="7" creationId="{572DB903-5BC2-4732-93BE-FE623D678931}"/>
          </ac:spMkLst>
        </pc:spChg>
        <pc:picChg chg="add mod modCrop">
          <ac:chgData name="Agarwal, Mansi" userId="S::mansi.a.agarwal@capgemini.com::fd060569-6382-4a83-80d2-434a07e27304" providerId="AD" clId="Web-{F5BFEB65-CECD-4977-91D2-D279234A5DA0}" dt="2019-09-07T09:06:12.456" v="52" actId="1076"/>
          <ac:picMkLst>
            <pc:docMk/>
            <pc:sldMk cId="31560015" sldId="274"/>
            <ac:picMk id="4" creationId="{161C575F-C8FE-47B5-94D7-64BBADB1D565}"/>
          </ac:picMkLst>
        </pc:picChg>
      </pc:sldChg>
      <pc:sldChg chg="addSp delSp modSp new">
        <pc:chgData name="Agarwal, Mansi" userId="S::mansi.a.agarwal@capgemini.com::fd060569-6382-4a83-80d2-434a07e27304" providerId="AD" clId="Web-{F5BFEB65-CECD-4977-91D2-D279234A5DA0}" dt="2019-09-07T09:09:55.300" v="95"/>
        <pc:sldMkLst>
          <pc:docMk/>
          <pc:sldMk cId="1995487886" sldId="275"/>
        </pc:sldMkLst>
        <pc:spChg chg="del">
          <ac:chgData name="Agarwal, Mansi" userId="S::mansi.a.agarwal@capgemini.com::fd060569-6382-4a83-80d2-434a07e27304" providerId="AD" clId="Web-{F5BFEB65-CECD-4977-91D2-D279234A5DA0}" dt="2019-09-07T09:06:23.097" v="55"/>
          <ac:spMkLst>
            <pc:docMk/>
            <pc:sldMk cId="1995487886" sldId="275"/>
            <ac:spMk id="2" creationId="{A59E7E1E-87E7-42BC-99DE-07E534DAADCE}"/>
          </ac:spMkLst>
        </pc:spChg>
        <pc:spChg chg="del">
          <ac:chgData name="Agarwal, Mansi" userId="S::mansi.a.agarwal@capgemini.com::fd060569-6382-4a83-80d2-434a07e27304" providerId="AD" clId="Web-{F5BFEB65-CECD-4977-91D2-D279234A5DA0}" dt="2019-09-07T09:06:23.097" v="54"/>
          <ac:spMkLst>
            <pc:docMk/>
            <pc:sldMk cId="1995487886" sldId="275"/>
            <ac:spMk id="3" creationId="{D3948D03-A3E4-4150-9042-D7F5D2FC6C1F}"/>
          </ac:spMkLst>
        </pc:spChg>
        <pc:spChg chg="add mod">
          <ac:chgData name="Agarwal, Mansi" userId="S::mansi.a.agarwal@capgemini.com::fd060569-6382-4a83-80d2-434a07e27304" providerId="AD" clId="Web-{F5BFEB65-CECD-4977-91D2-D279234A5DA0}" dt="2019-09-07T09:06:23.144" v="56"/>
          <ac:spMkLst>
            <pc:docMk/>
            <pc:sldMk cId="1995487886" sldId="275"/>
            <ac:spMk id="5" creationId="{C9CDE3FA-E104-4E91-8FAB-25C4EB929D96}"/>
          </ac:spMkLst>
        </pc:spChg>
        <pc:picChg chg="add mod modCrop">
          <ac:chgData name="Agarwal, Mansi" userId="S::mansi.a.agarwal@capgemini.com::fd060569-6382-4a83-80d2-434a07e27304" providerId="AD" clId="Web-{F5BFEB65-CECD-4977-91D2-D279234A5DA0}" dt="2019-09-07T09:09:12.456" v="86" actId="14100"/>
          <ac:picMkLst>
            <pc:docMk/>
            <pc:sldMk cId="1995487886" sldId="275"/>
            <ac:picMk id="6" creationId="{3630D789-C98A-4DC3-9E8F-2D1CAFAA4FC6}"/>
          </ac:picMkLst>
        </pc:picChg>
        <pc:picChg chg="add mod modCrop">
          <ac:chgData name="Agarwal, Mansi" userId="S::mansi.a.agarwal@capgemini.com::fd060569-6382-4a83-80d2-434a07e27304" providerId="AD" clId="Web-{F5BFEB65-CECD-4977-91D2-D279234A5DA0}" dt="2019-09-07T09:09:33.159" v="91" actId="1076"/>
          <ac:picMkLst>
            <pc:docMk/>
            <pc:sldMk cId="1995487886" sldId="275"/>
            <ac:picMk id="8" creationId="{2AB519FD-A001-4C57-B557-02CE0895B799}"/>
          </ac:picMkLst>
        </pc:picChg>
        <pc:picChg chg="add mod modCrop">
          <ac:chgData name="Agarwal, Mansi" userId="S::mansi.a.agarwal@capgemini.com::fd060569-6382-4a83-80d2-434a07e27304" providerId="AD" clId="Web-{F5BFEB65-CECD-4977-91D2-D279234A5DA0}" dt="2019-09-07T09:09:16.534" v="88" actId="14100"/>
          <ac:picMkLst>
            <pc:docMk/>
            <pc:sldMk cId="1995487886" sldId="275"/>
            <ac:picMk id="10" creationId="{6E880063-54D3-4007-8F58-42A96DBCC7FB}"/>
          </ac:picMkLst>
        </pc:picChg>
        <pc:picChg chg="add del mod">
          <ac:chgData name="Agarwal, Mansi" userId="S::mansi.a.agarwal@capgemini.com::fd060569-6382-4a83-80d2-434a07e27304" providerId="AD" clId="Web-{F5BFEB65-CECD-4977-91D2-D279234A5DA0}" dt="2019-09-07T09:09:55.300" v="95"/>
          <ac:picMkLst>
            <pc:docMk/>
            <pc:sldMk cId="1995487886" sldId="275"/>
            <ac:picMk id="12" creationId="{E93EA48E-D9F7-4F4D-88F4-1B3A347A7BF5}"/>
          </ac:picMkLst>
        </pc:picChg>
      </pc:sldChg>
      <pc:sldChg chg="addSp delSp modSp new">
        <pc:chgData name="Agarwal, Mansi" userId="S::mansi.a.agarwal@capgemini.com::fd060569-6382-4a83-80d2-434a07e27304" providerId="AD" clId="Web-{F5BFEB65-CECD-4977-91D2-D279234A5DA0}" dt="2019-09-07T09:12:16.098" v="114"/>
        <pc:sldMkLst>
          <pc:docMk/>
          <pc:sldMk cId="1313103450" sldId="276"/>
        </pc:sldMkLst>
        <pc:spChg chg="del">
          <ac:chgData name="Agarwal, Mansi" userId="S::mansi.a.agarwal@capgemini.com::fd060569-6382-4a83-80d2-434a07e27304" providerId="AD" clId="Web-{F5BFEB65-CECD-4977-91D2-D279234A5DA0}" dt="2019-09-07T09:11:30.378" v="99"/>
          <ac:spMkLst>
            <pc:docMk/>
            <pc:sldMk cId="1313103450" sldId="276"/>
            <ac:spMk id="2" creationId="{5B428583-C67B-48AE-AA9C-8803C1DDAFBF}"/>
          </ac:spMkLst>
        </pc:spChg>
        <pc:spChg chg="del mod">
          <ac:chgData name="Agarwal, Mansi" userId="S::mansi.a.agarwal@capgemini.com::fd060569-6382-4a83-80d2-434a07e27304" providerId="AD" clId="Web-{F5BFEB65-CECD-4977-91D2-D279234A5DA0}" dt="2019-09-07T09:11:30.362" v="98"/>
          <ac:spMkLst>
            <pc:docMk/>
            <pc:sldMk cId="1313103450" sldId="276"/>
            <ac:spMk id="3" creationId="{E5A3742F-B9B3-4E1B-97E2-BE6A02064D73}"/>
          </ac:spMkLst>
        </pc:spChg>
        <pc:spChg chg="add mod">
          <ac:chgData name="Agarwal, Mansi" userId="S::mansi.a.agarwal@capgemini.com::fd060569-6382-4a83-80d2-434a07e27304" providerId="AD" clId="Web-{F5BFEB65-CECD-4977-91D2-D279234A5DA0}" dt="2019-09-07T09:12:16.098" v="114"/>
          <ac:spMkLst>
            <pc:docMk/>
            <pc:sldMk cId="1313103450" sldId="276"/>
            <ac:spMk id="7" creationId="{9CE5EB32-9443-45DD-A031-6CFFAA7D3F41}"/>
          </ac:spMkLst>
        </pc:spChg>
        <pc:picChg chg="add mod modCrop">
          <ac:chgData name="Agarwal, Mansi" userId="S::mansi.a.agarwal@capgemini.com::fd060569-6382-4a83-80d2-434a07e27304" providerId="AD" clId="Web-{F5BFEB65-CECD-4977-91D2-D279234A5DA0}" dt="2019-09-07T09:12:12.176" v="113" actId="1076"/>
          <ac:picMkLst>
            <pc:docMk/>
            <pc:sldMk cId="1313103450" sldId="276"/>
            <ac:picMk id="4" creationId="{907DC6B3-4635-4DDD-BE6F-4557DABCD220}"/>
          </ac:picMkLst>
        </pc:picChg>
      </pc:sldChg>
      <pc:sldChg chg="addSp delSp modSp new">
        <pc:chgData name="Agarwal, Mansi" userId="S::mansi.a.agarwal@capgemini.com::fd060569-6382-4a83-80d2-434a07e27304" providerId="AD" clId="Web-{F5BFEB65-CECD-4977-91D2-D279234A5DA0}" dt="2019-09-07T09:14:31.379" v="137" actId="14100"/>
        <pc:sldMkLst>
          <pc:docMk/>
          <pc:sldMk cId="1205325932" sldId="277"/>
        </pc:sldMkLst>
        <pc:spChg chg="del">
          <ac:chgData name="Agarwal, Mansi" userId="S::mansi.a.agarwal@capgemini.com::fd060569-6382-4a83-80d2-434a07e27304" providerId="AD" clId="Web-{F5BFEB65-CECD-4977-91D2-D279234A5DA0}" dt="2019-09-07T09:12:25.910" v="117"/>
          <ac:spMkLst>
            <pc:docMk/>
            <pc:sldMk cId="1205325932" sldId="277"/>
            <ac:spMk id="2" creationId="{3EC25AA7-FC9C-42C7-8B32-A3E3AA72BE30}"/>
          </ac:spMkLst>
        </pc:spChg>
        <pc:spChg chg="del">
          <ac:chgData name="Agarwal, Mansi" userId="S::mansi.a.agarwal@capgemini.com::fd060569-6382-4a83-80d2-434a07e27304" providerId="AD" clId="Web-{F5BFEB65-CECD-4977-91D2-D279234A5DA0}" dt="2019-09-07T09:12:25.910" v="116"/>
          <ac:spMkLst>
            <pc:docMk/>
            <pc:sldMk cId="1205325932" sldId="277"/>
            <ac:spMk id="3" creationId="{851C8716-CEA1-4078-BEED-C9B3B2548909}"/>
          </ac:spMkLst>
        </pc:spChg>
        <pc:spChg chg="add mod">
          <ac:chgData name="Agarwal, Mansi" userId="S::mansi.a.agarwal@capgemini.com::fd060569-6382-4a83-80d2-434a07e27304" providerId="AD" clId="Web-{F5BFEB65-CECD-4977-91D2-D279234A5DA0}" dt="2019-09-07T09:12:26.926" v="118"/>
          <ac:spMkLst>
            <pc:docMk/>
            <pc:sldMk cId="1205325932" sldId="277"/>
            <ac:spMk id="5" creationId="{DF9169B0-6617-4A01-A57F-BC4424CE9976}"/>
          </ac:spMkLst>
        </pc:spChg>
        <pc:picChg chg="add del mod modCrop">
          <ac:chgData name="Agarwal, Mansi" userId="S::mansi.a.agarwal@capgemini.com::fd060569-6382-4a83-80d2-434a07e27304" providerId="AD" clId="Web-{F5BFEB65-CECD-4977-91D2-D279234A5DA0}" dt="2019-09-07T09:14:02.285" v="128"/>
          <ac:picMkLst>
            <pc:docMk/>
            <pc:sldMk cId="1205325932" sldId="277"/>
            <ac:picMk id="6" creationId="{FC4C3877-612B-413E-9A1C-79A6E2593981}"/>
          </ac:picMkLst>
        </pc:picChg>
        <pc:picChg chg="add mod modCrop">
          <ac:chgData name="Agarwal, Mansi" userId="S::mansi.a.agarwal@capgemini.com::fd060569-6382-4a83-80d2-434a07e27304" providerId="AD" clId="Web-{F5BFEB65-CECD-4977-91D2-D279234A5DA0}" dt="2019-09-07T09:14:31.379" v="137" actId="14100"/>
          <ac:picMkLst>
            <pc:docMk/>
            <pc:sldMk cId="1205325932" sldId="277"/>
            <ac:picMk id="8" creationId="{71253123-AA99-4433-87C4-D0822ABC0B24}"/>
          </ac:picMkLst>
        </pc:picChg>
      </pc:sldChg>
      <pc:sldChg chg="addSp delSp modSp new">
        <pc:chgData name="Agarwal, Mansi" userId="S::mansi.a.agarwal@capgemini.com::fd060569-6382-4a83-80d2-434a07e27304" providerId="AD" clId="Web-{F5BFEB65-CECD-4977-91D2-D279234A5DA0}" dt="2019-09-07T09:16:42.379" v="154"/>
        <pc:sldMkLst>
          <pc:docMk/>
          <pc:sldMk cId="1619184435" sldId="278"/>
        </pc:sldMkLst>
        <pc:spChg chg="del">
          <ac:chgData name="Agarwal, Mansi" userId="S::mansi.a.agarwal@capgemini.com::fd060569-6382-4a83-80d2-434a07e27304" providerId="AD" clId="Web-{F5BFEB65-CECD-4977-91D2-D279234A5DA0}" dt="2019-09-07T09:15:52.926" v="140"/>
          <ac:spMkLst>
            <pc:docMk/>
            <pc:sldMk cId="1619184435" sldId="278"/>
            <ac:spMk id="2" creationId="{231B1386-8513-46EF-A7FB-A6054601A6D9}"/>
          </ac:spMkLst>
        </pc:spChg>
        <pc:spChg chg="del">
          <ac:chgData name="Agarwal, Mansi" userId="S::mansi.a.agarwal@capgemini.com::fd060569-6382-4a83-80d2-434a07e27304" providerId="AD" clId="Web-{F5BFEB65-CECD-4977-91D2-D279234A5DA0}" dt="2019-09-07T09:15:52.910" v="139"/>
          <ac:spMkLst>
            <pc:docMk/>
            <pc:sldMk cId="1619184435" sldId="278"/>
            <ac:spMk id="3" creationId="{A3854C45-FE2C-46C6-8BDD-FCC470A43162}"/>
          </ac:spMkLst>
        </pc:spChg>
        <pc:spChg chg="add mod">
          <ac:chgData name="Agarwal, Mansi" userId="S::mansi.a.agarwal@capgemini.com::fd060569-6382-4a83-80d2-434a07e27304" providerId="AD" clId="Web-{F5BFEB65-CECD-4977-91D2-D279234A5DA0}" dt="2019-09-07T09:16:42.379" v="154"/>
          <ac:spMkLst>
            <pc:docMk/>
            <pc:sldMk cId="1619184435" sldId="278"/>
            <ac:spMk id="7" creationId="{7FACD9B0-D69D-4500-8C69-BDBEBC5ECECD}"/>
          </ac:spMkLst>
        </pc:spChg>
        <pc:picChg chg="add mod modCrop">
          <ac:chgData name="Agarwal, Mansi" userId="S::mansi.a.agarwal@capgemini.com::fd060569-6382-4a83-80d2-434a07e27304" providerId="AD" clId="Web-{F5BFEB65-CECD-4977-91D2-D279234A5DA0}" dt="2019-09-07T09:16:35.301" v="153" actId="1076"/>
          <ac:picMkLst>
            <pc:docMk/>
            <pc:sldMk cId="1619184435" sldId="278"/>
            <ac:picMk id="4" creationId="{A35C2A58-4245-4AC4-89F3-D98A1E7BD311}"/>
          </ac:picMkLst>
        </pc:picChg>
      </pc:sldChg>
    </pc:docChg>
  </pc:docChgLst>
  <pc:docChgLst>
    <pc:chgData name="Dev, Rishav" userId="S::rishav.dev@capgemini.com::b5215c72-577c-470c-8d5a-4c3aa0e3f821" providerId="AD" clId="Web-{F17E4BE2-A953-4E63-B38D-EA45C9CB53AD}"/>
    <pc:docChg chg="modSld">
      <pc:chgData name="Dev, Rishav" userId="S::rishav.dev@capgemini.com::b5215c72-577c-470c-8d5a-4c3aa0e3f821" providerId="AD" clId="Web-{F17E4BE2-A953-4E63-B38D-EA45C9CB53AD}" dt="2019-09-09T13:07:50.591" v="6" actId="20577"/>
      <pc:docMkLst>
        <pc:docMk/>
      </pc:docMkLst>
      <pc:sldChg chg="modSp">
        <pc:chgData name="Dev, Rishav" userId="S::rishav.dev@capgemini.com::b5215c72-577c-470c-8d5a-4c3aa0e3f821" providerId="AD" clId="Web-{F17E4BE2-A953-4E63-B38D-EA45C9CB53AD}" dt="2019-09-09T13:07:45.231" v="4" actId="20577"/>
        <pc:sldMkLst>
          <pc:docMk/>
          <pc:sldMk cId="2909064540" sldId="272"/>
        </pc:sldMkLst>
        <pc:spChg chg="mod">
          <ac:chgData name="Dev, Rishav" userId="S::rishav.dev@capgemini.com::b5215c72-577c-470c-8d5a-4c3aa0e3f821" providerId="AD" clId="Web-{F17E4BE2-A953-4E63-B38D-EA45C9CB53AD}" dt="2019-09-09T13:07:45.231" v="4" actId="20577"/>
          <ac:spMkLst>
            <pc:docMk/>
            <pc:sldMk cId="2909064540" sldId="272"/>
            <ac:spMk id="2" creationId="{166D554E-D40A-4E1B-955D-F72FD26F8A7D}"/>
          </ac:spMkLst>
        </pc:spChg>
      </pc:sldChg>
    </pc:docChg>
  </pc:docChgLst>
  <pc:docChgLst>
    <pc:chgData name="Agarwal, Mansi" userId="S::mansi.a.agarwal@capgemini.com::fd060569-6382-4a83-80d2-434a07e27304" providerId="AD" clId="Web-{6993F842-1D79-446D-8AA2-08D0BD917E06}"/>
    <pc:docChg chg="modSld">
      <pc:chgData name="Agarwal, Mansi" userId="S::mansi.a.agarwal@capgemini.com::fd060569-6382-4a83-80d2-434a07e27304" providerId="AD" clId="Web-{6993F842-1D79-446D-8AA2-08D0BD917E06}" dt="2019-09-09T12:55:28.559" v="10" actId="1076"/>
      <pc:docMkLst>
        <pc:docMk/>
      </pc:docMkLst>
      <pc:sldChg chg="addSp delSp modSp">
        <pc:chgData name="Agarwal, Mansi" userId="S::mansi.a.agarwal@capgemini.com::fd060569-6382-4a83-80d2-434a07e27304" providerId="AD" clId="Web-{6993F842-1D79-446D-8AA2-08D0BD917E06}" dt="2019-09-09T12:55:28.559" v="10" actId="1076"/>
        <pc:sldMkLst>
          <pc:docMk/>
          <pc:sldMk cId="655724528" sldId="281"/>
        </pc:sldMkLst>
        <pc:spChg chg="add del mod">
          <ac:chgData name="Agarwal, Mansi" userId="S::mansi.a.agarwal@capgemini.com::fd060569-6382-4a83-80d2-434a07e27304" providerId="AD" clId="Web-{6993F842-1D79-446D-8AA2-08D0BD917E06}" dt="2019-09-09T12:54:45.026" v="1"/>
          <ac:spMkLst>
            <pc:docMk/>
            <pc:sldMk cId="655724528" sldId="281"/>
            <ac:spMk id="5" creationId="{3213B10B-FA5C-42AC-BECC-3FEA3AD1D131}"/>
          </ac:spMkLst>
        </pc:spChg>
        <pc:picChg chg="del">
          <ac:chgData name="Agarwal, Mansi" userId="S::mansi.a.agarwal@capgemini.com::fd060569-6382-4a83-80d2-434a07e27304" providerId="AD" clId="Web-{6993F842-1D79-446D-8AA2-08D0BD917E06}" dt="2019-09-09T12:54:40.354" v="0"/>
          <ac:picMkLst>
            <pc:docMk/>
            <pc:sldMk cId="655724528" sldId="281"/>
            <ac:picMk id="3" creationId="{357C2791-5C3A-4B93-BD20-08E4A6A4BBDA}"/>
          </ac:picMkLst>
        </pc:picChg>
        <pc:picChg chg="add mod ord modCrop">
          <ac:chgData name="Agarwal, Mansi" userId="S::mansi.a.agarwal@capgemini.com::fd060569-6382-4a83-80d2-434a07e27304" providerId="AD" clId="Web-{6993F842-1D79-446D-8AA2-08D0BD917E06}" dt="2019-09-09T12:55:28.559" v="10" actId="1076"/>
          <ac:picMkLst>
            <pc:docMk/>
            <pc:sldMk cId="655724528" sldId="281"/>
            <ac:picMk id="6" creationId="{EC626817-1AA7-4E43-8A8A-6DC84221F5B9}"/>
          </ac:picMkLst>
        </pc:picChg>
      </pc:sldChg>
    </pc:docChg>
  </pc:docChgLst>
  <pc:docChgLst>
    <pc:chgData name="Saurabh, Kumar" userId="S::kumar.saurabh@capgemini.com::538dfa00-9f39-4ec2-89e7-7310010b3566" providerId="AD" clId="Web-{6DEA5391-D5BA-47D3-949F-820343D2BD13}"/>
    <pc:docChg chg="modSld">
      <pc:chgData name="Saurabh, Kumar" userId="S::kumar.saurabh@capgemini.com::538dfa00-9f39-4ec2-89e7-7310010b3566" providerId="AD" clId="Web-{6DEA5391-D5BA-47D3-949F-820343D2BD13}" dt="2019-09-07T11:34:37.915" v="14" actId="20577"/>
      <pc:docMkLst>
        <pc:docMk/>
      </pc:docMkLst>
      <pc:sldChg chg="modSp">
        <pc:chgData name="Saurabh, Kumar" userId="S::kumar.saurabh@capgemini.com::538dfa00-9f39-4ec2-89e7-7310010b3566" providerId="AD" clId="Web-{6DEA5391-D5BA-47D3-949F-820343D2BD13}" dt="2019-09-07T11:34:36.087" v="12" actId="20577"/>
        <pc:sldMkLst>
          <pc:docMk/>
          <pc:sldMk cId="484588325" sldId="257"/>
        </pc:sldMkLst>
        <pc:spChg chg="mod">
          <ac:chgData name="Saurabh, Kumar" userId="S::kumar.saurabh@capgemini.com::538dfa00-9f39-4ec2-89e7-7310010b3566" providerId="AD" clId="Web-{6DEA5391-D5BA-47D3-949F-820343D2BD13}" dt="2019-09-07T11:34:36.087" v="12" actId="20577"/>
          <ac:spMkLst>
            <pc:docMk/>
            <pc:sldMk cId="484588325" sldId="257"/>
            <ac:spMk id="7" creationId="{00000000-0000-0000-0000-000000000000}"/>
          </ac:spMkLst>
        </pc:spChg>
        <pc:spChg chg="mod">
          <ac:chgData name="Saurabh, Kumar" userId="S::kumar.saurabh@capgemini.com::538dfa00-9f39-4ec2-89e7-7310010b3566" providerId="AD" clId="Web-{6DEA5391-D5BA-47D3-949F-820343D2BD13}" dt="2019-09-07T11:34:28.587" v="4" actId="20577"/>
          <ac:spMkLst>
            <pc:docMk/>
            <pc:sldMk cId="484588325" sldId="257"/>
            <ac:spMk id="8" creationId="{00000000-0000-0000-0000-000000000000}"/>
          </ac:spMkLst>
        </pc:spChg>
      </pc:sldChg>
    </pc:docChg>
  </pc:docChgLst>
  <pc:docChgLst>
    <pc:chgData name="Agarwal, Mansi" userId="S::mansi.a.agarwal@capgemini.com::fd060569-6382-4a83-80d2-434a07e27304" providerId="AD" clId="Web-{F7704C1D-5E81-4A17-AB56-42667F02D3C8}"/>
    <pc:docChg chg="modSld">
      <pc:chgData name="Agarwal, Mansi" userId="S::mansi.a.agarwal@capgemini.com::fd060569-6382-4a83-80d2-434a07e27304" providerId="AD" clId="Web-{F7704C1D-5E81-4A17-AB56-42667F02D3C8}" dt="2019-09-09T04:00:01.282" v="19"/>
      <pc:docMkLst>
        <pc:docMk/>
      </pc:docMkLst>
      <pc:sldChg chg="addSp delSp modSp">
        <pc:chgData name="Agarwal, Mansi" userId="S::mansi.a.agarwal@capgemini.com::fd060569-6382-4a83-80d2-434a07e27304" providerId="AD" clId="Web-{F7704C1D-5E81-4A17-AB56-42667F02D3C8}" dt="2019-09-09T03:59:32.892" v="18" actId="1076"/>
        <pc:sldMkLst>
          <pc:docMk/>
          <pc:sldMk cId="2393070141" sldId="259"/>
        </pc:sldMkLst>
        <pc:spChg chg="add del mod">
          <ac:chgData name="Agarwal, Mansi" userId="S::mansi.a.agarwal@capgemini.com::fd060569-6382-4a83-80d2-434a07e27304" providerId="AD" clId="Web-{F7704C1D-5E81-4A17-AB56-42667F02D3C8}" dt="2019-09-09T03:59:02.407" v="13"/>
          <ac:spMkLst>
            <pc:docMk/>
            <pc:sldMk cId="2393070141" sldId="259"/>
            <ac:spMk id="5" creationId="{31E7D4CF-7433-486D-89B5-047892CE3C86}"/>
          </ac:spMkLst>
        </pc:spChg>
        <pc:spChg chg="add del mod">
          <ac:chgData name="Agarwal, Mansi" userId="S::mansi.a.agarwal@capgemini.com::fd060569-6382-4a83-80d2-434a07e27304" providerId="AD" clId="Web-{F7704C1D-5E81-4A17-AB56-42667F02D3C8}" dt="2019-09-09T03:59:29.063" v="16"/>
          <ac:spMkLst>
            <pc:docMk/>
            <pc:sldMk cId="2393070141" sldId="259"/>
            <ac:spMk id="9" creationId="{257C9F79-2B27-496B-93EF-DAEB1961BEA1}"/>
          </ac:spMkLst>
        </pc:spChg>
        <pc:picChg chg="add del">
          <ac:chgData name="Agarwal, Mansi" userId="S::mansi.a.agarwal@capgemini.com::fd060569-6382-4a83-80d2-434a07e27304" providerId="AD" clId="Web-{F7704C1D-5E81-4A17-AB56-42667F02D3C8}" dt="2019-09-09T03:59:25.110" v="15"/>
          <ac:picMkLst>
            <pc:docMk/>
            <pc:sldMk cId="2393070141" sldId="259"/>
            <ac:picMk id="4" creationId="{00000000-0000-0000-0000-000000000000}"/>
          </ac:picMkLst>
        </pc:picChg>
        <pc:picChg chg="add del mod ord">
          <ac:chgData name="Agarwal, Mansi" userId="S::mansi.a.agarwal@capgemini.com::fd060569-6382-4a83-80d2-434a07e27304" providerId="AD" clId="Web-{F7704C1D-5E81-4A17-AB56-42667F02D3C8}" dt="2019-09-09T03:59:01.017" v="12"/>
          <ac:picMkLst>
            <pc:docMk/>
            <pc:sldMk cId="2393070141" sldId="259"/>
            <ac:picMk id="6" creationId="{2BDEF097-175D-49AB-889F-060FD972D4BD}"/>
          </ac:picMkLst>
        </pc:picChg>
        <pc:picChg chg="add mod ord">
          <ac:chgData name="Agarwal, Mansi" userId="S::mansi.a.agarwal@capgemini.com::fd060569-6382-4a83-80d2-434a07e27304" providerId="AD" clId="Web-{F7704C1D-5E81-4A17-AB56-42667F02D3C8}" dt="2019-09-09T03:59:32.892" v="18" actId="1076"/>
          <ac:picMkLst>
            <pc:docMk/>
            <pc:sldMk cId="2393070141" sldId="259"/>
            <ac:picMk id="10" creationId="{BAF6AFAC-2B88-4B5A-B91C-35D80277CEB6}"/>
          </ac:picMkLst>
        </pc:picChg>
      </pc:sldChg>
      <pc:sldChg chg="addSp delSp modSp">
        <pc:chgData name="Agarwal, Mansi" userId="S::mansi.a.agarwal@capgemini.com::fd060569-6382-4a83-80d2-434a07e27304" providerId="AD" clId="Web-{F7704C1D-5E81-4A17-AB56-42667F02D3C8}" dt="2019-09-09T03:59:17.689" v="14" actId="1076"/>
        <pc:sldMkLst>
          <pc:docMk/>
          <pc:sldMk cId="966333908" sldId="260"/>
        </pc:sldMkLst>
        <pc:spChg chg="mod">
          <ac:chgData name="Agarwal, Mansi" userId="S::mansi.a.agarwal@capgemini.com::fd060569-6382-4a83-80d2-434a07e27304" providerId="AD" clId="Web-{F7704C1D-5E81-4A17-AB56-42667F02D3C8}" dt="2019-09-09T03:58:20.423" v="9" actId="1076"/>
          <ac:spMkLst>
            <pc:docMk/>
            <pc:sldMk cId="966333908" sldId="260"/>
            <ac:spMk id="2" creationId="{00000000-0000-0000-0000-000000000000}"/>
          </ac:spMkLst>
        </pc:spChg>
        <pc:spChg chg="add del mod">
          <ac:chgData name="Agarwal, Mansi" userId="S::mansi.a.agarwal@capgemini.com::fd060569-6382-4a83-80d2-434a07e27304" providerId="AD" clId="Web-{F7704C1D-5E81-4A17-AB56-42667F02D3C8}" dt="2019-09-09T03:57:46.705" v="1"/>
          <ac:spMkLst>
            <pc:docMk/>
            <pc:sldMk cId="966333908" sldId="260"/>
            <ac:spMk id="5" creationId="{3255F1B3-5D9D-4CE4-B079-2B594DCFF8D3}"/>
          </ac:spMkLst>
        </pc:spChg>
        <pc:picChg chg="del">
          <ac:chgData name="Agarwal, Mansi" userId="S::mansi.a.agarwal@capgemini.com::fd060569-6382-4a83-80d2-434a07e27304" providerId="AD" clId="Web-{F7704C1D-5E81-4A17-AB56-42667F02D3C8}" dt="2019-09-09T03:57:32.564" v="0"/>
          <ac:picMkLst>
            <pc:docMk/>
            <pc:sldMk cId="966333908" sldId="260"/>
            <ac:picMk id="4" creationId="{6187242E-43BD-4842-A92C-51DC36C62982}"/>
          </ac:picMkLst>
        </pc:picChg>
        <pc:picChg chg="add mod ord">
          <ac:chgData name="Agarwal, Mansi" userId="S::mansi.a.agarwal@capgemini.com::fd060569-6382-4a83-80d2-434a07e27304" providerId="AD" clId="Web-{F7704C1D-5E81-4A17-AB56-42667F02D3C8}" dt="2019-09-09T03:59:17.689" v="14" actId="1076"/>
          <ac:picMkLst>
            <pc:docMk/>
            <pc:sldMk cId="966333908" sldId="260"/>
            <ac:picMk id="6" creationId="{F7B049B8-5921-475A-9571-3CC9AED11E5D}"/>
          </ac:picMkLst>
        </pc:picChg>
      </pc:sldChg>
      <pc:sldChg chg="addSp delSp modSp">
        <pc:chgData name="Agarwal, Mansi" userId="S::mansi.a.agarwal@capgemini.com::fd060569-6382-4a83-80d2-434a07e27304" providerId="AD" clId="Web-{F7704C1D-5E81-4A17-AB56-42667F02D3C8}" dt="2019-09-09T04:00:01.282" v="19"/>
        <pc:sldMkLst>
          <pc:docMk/>
          <pc:sldMk cId="3799470228" sldId="263"/>
        </pc:sldMkLst>
        <pc:spChg chg="add mod">
          <ac:chgData name="Agarwal, Mansi" userId="S::mansi.a.agarwal@capgemini.com::fd060569-6382-4a83-80d2-434a07e27304" providerId="AD" clId="Web-{F7704C1D-5E81-4A17-AB56-42667F02D3C8}" dt="2019-09-09T04:00:01.282" v="19"/>
          <ac:spMkLst>
            <pc:docMk/>
            <pc:sldMk cId="3799470228" sldId="263"/>
            <ac:spMk id="4" creationId="{24B42BDC-0282-4DA7-827C-9A33A064D57B}"/>
          </ac:spMkLst>
        </pc:spChg>
        <pc:picChg chg="del">
          <ac:chgData name="Agarwal, Mansi" userId="S::mansi.a.agarwal@capgemini.com::fd060569-6382-4a83-80d2-434a07e27304" providerId="AD" clId="Web-{F7704C1D-5E81-4A17-AB56-42667F02D3C8}" dt="2019-09-09T04:00:01.282" v="19"/>
          <ac:picMkLst>
            <pc:docMk/>
            <pc:sldMk cId="3799470228" sldId="263"/>
            <ac:picMk id="5" creationId="{837E617F-F45D-4E95-AE86-95BAC2DB49E5}"/>
          </ac:picMkLst>
        </pc:picChg>
      </pc:sldChg>
    </pc:docChg>
  </pc:docChgLst>
  <pc:docChgLst>
    <pc:chgData name="Saurabh, Kumar" userId="S::kumar.saurabh@capgemini.com::538dfa00-9f39-4ec2-89e7-7310010b3566" providerId="AD" clId="Web-{81F0B3E0-EA61-4E07-831D-7A9EE9E1A89E}"/>
    <pc:docChg chg="modSld">
      <pc:chgData name="Saurabh, Kumar" userId="S::kumar.saurabh@capgemini.com::538dfa00-9f39-4ec2-89e7-7310010b3566" providerId="AD" clId="Web-{81F0B3E0-EA61-4E07-831D-7A9EE9E1A89E}" dt="2019-09-07T10:49:15.822" v="1" actId="1076"/>
      <pc:docMkLst>
        <pc:docMk/>
      </pc:docMkLst>
      <pc:sldChg chg="modSp">
        <pc:chgData name="Saurabh, Kumar" userId="S::kumar.saurabh@capgemini.com::538dfa00-9f39-4ec2-89e7-7310010b3566" providerId="AD" clId="Web-{81F0B3E0-EA61-4E07-831D-7A9EE9E1A89E}" dt="2019-09-07T10:49:15.822" v="1" actId="1076"/>
        <pc:sldMkLst>
          <pc:docMk/>
          <pc:sldMk cId="1495171039" sldId="269"/>
        </pc:sldMkLst>
        <pc:picChg chg="mod">
          <ac:chgData name="Saurabh, Kumar" userId="S::kumar.saurabh@capgemini.com::538dfa00-9f39-4ec2-89e7-7310010b3566" providerId="AD" clId="Web-{81F0B3E0-EA61-4E07-831D-7A9EE9E1A89E}" dt="2019-09-07T10:49:15.822" v="1" actId="1076"/>
          <ac:picMkLst>
            <pc:docMk/>
            <pc:sldMk cId="1495171039" sldId="269"/>
            <ac:picMk id="5" creationId="{1C64A928-E5D7-46E2-BF6C-2AB1F932F460}"/>
          </ac:picMkLst>
        </pc:picChg>
      </pc:sldChg>
      <pc:sldChg chg="modSp">
        <pc:chgData name="Saurabh, Kumar" userId="S::kumar.saurabh@capgemini.com::538dfa00-9f39-4ec2-89e7-7310010b3566" providerId="AD" clId="Web-{81F0B3E0-EA61-4E07-831D-7A9EE9E1A89E}" dt="2019-09-07T10:46:16.227" v="0" actId="1076"/>
        <pc:sldMkLst>
          <pc:docMk/>
          <pc:sldMk cId="655724528" sldId="281"/>
        </pc:sldMkLst>
        <pc:picChg chg="mod">
          <ac:chgData name="Saurabh, Kumar" userId="S::kumar.saurabh@capgemini.com::538dfa00-9f39-4ec2-89e7-7310010b3566" providerId="AD" clId="Web-{81F0B3E0-EA61-4E07-831D-7A9EE9E1A89E}" dt="2019-09-07T10:46:16.227" v="0" actId="1076"/>
          <ac:picMkLst>
            <pc:docMk/>
            <pc:sldMk cId="655724528" sldId="281"/>
            <ac:picMk id="4" creationId="{7A0D84A0-92AA-49D5-814C-23A0D4B1B3A7}"/>
          </ac:picMkLst>
        </pc:picChg>
      </pc:sldChg>
    </pc:docChg>
  </pc:docChgLst>
  <pc:docChgLst>
    <pc:chgData name="Kumar, Rohit" userId="S::rohit.ac.kumar@capgemini.com::e76c70d7-1163-4cd6-958e-60c74e45268e" providerId="AD" clId="Web-{72981BB5-2F88-49D9-907F-EE1D468986E2}"/>
    <pc:docChg chg="modSld">
      <pc:chgData name="Kumar, Rohit" userId="S::rohit.ac.kumar@capgemini.com::e76c70d7-1163-4cd6-958e-60c74e45268e" providerId="AD" clId="Web-{72981BB5-2F88-49D9-907F-EE1D468986E2}" dt="2019-09-09T12:30:12.267" v="3" actId="20577"/>
      <pc:docMkLst>
        <pc:docMk/>
      </pc:docMkLst>
      <pc:sldChg chg="modSp">
        <pc:chgData name="Kumar, Rohit" userId="S::rohit.ac.kumar@capgemini.com::e76c70d7-1163-4cd6-958e-60c74e45268e" providerId="AD" clId="Web-{72981BB5-2F88-49D9-907F-EE1D468986E2}" dt="2019-09-09T12:30:12.267" v="2" actId="20577"/>
        <pc:sldMkLst>
          <pc:docMk/>
          <pc:sldMk cId="484588325" sldId="257"/>
        </pc:sldMkLst>
        <pc:spChg chg="mod">
          <ac:chgData name="Kumar, Rohit" userId="S::rohit.ac.kumar@capgemini.com::e76c70d7-1163-4cd6-958e-60c74e45268e" providerId="AD" clId="Web-{72981BB5-2F88-49D9-907F-EE1D468986E2}" dt="2019-09-09T12:30:12.267" v="2" actId="20577"/>
          <ac:spMkLst>
            <pc:docMk/>
            <pc:sldMk cId="484588325" sldId="257"/>
            <ac:spMk id="6" creationId="{034B08AB-E612-4CE1-A3CE-6AD84C9F2D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7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2852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6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868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01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71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3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0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7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6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1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5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book, table&#10;&#10;Description generated with high confidence">
            <a:extLst>
              <a:ext uri="{FF2B5EF4-FFF2-40B4-BE49-F238E27FC236}">
                <a16:creationId xmlns:a16="http://schemas.microsoft.com/office/drawing/2014/main" id="{5C445DF9-366C-45F4-8905-14B888DF5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37" b="14094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b="1">
                <a:latin typeface="+mn-lt"/>
              </a:rPr>
              <a:t>BFSI Pecunia Bank Case Study</a:t>
            </a:r>
          </a:p>
        </p:txBody>
      </p:sp>
    </p:spTree>
    <p:extLst>
      <p:ext uri="{BB962C8B-B14F-4D97-AF65-F5344CB8AC3E}">
        <p14:creationId xmlns:p14="http://schemas.microsoft.com/office/powerpoint/2010/main" val="2674144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424" y="67573"/>
            <a:ext cx="10018713" cy="631166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/>
                <a:cs typeface="Calibri"/>
              </a:rPr>
              <a:t>Overview Use Case Diagram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6C690717-C6B3-4499-BA57-C685A3B90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404" y="636427"/>
            <a:ext cx="9623731" cy="61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5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E276-6F0E-4828-8381-6B70895C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42540"/>
            <a:ext cx="3430438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sequence diagram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8DEE1D-ECAA-48A4-A647-10D8566A0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29" t="30401" r="-1377" b="154"/>
          <a:stretch/>
        </p:blipFill>
        <p:spPr>
          <a:xfrm>
            <a:off x="4100945" y="125084"/>
            <a:ext cx="8020727" cy="66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9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C7CC-160C-4195-B51C-1BC2DEE6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" y="887082"/>
            <a:ext cx="2614375" cy="760562"/>
          </a:xfrm>
        </p:spPr>
        <p:txBody>
          <a:bodyPr>
            <a:normAutofit fontScale="90000"/>
          </a:bodyPr>
          <a:lstStyle/>
          <a:p>
            <a:r>
              <a:rPr lang="en-US"/>
              <a:t>Account Creation </a:t>
            </a:r>
            <a:br>
              <a:rPr lang="en-US"/>
            </a:br>
            <a:r>
              <a:rPr lang="en-US"/>
              <a:t>Use Case</a:t>
            </a:r>
          </a:p>
        </p:txBody>
      </p:sp>
      <p:pic>
        <p:nvPicPr>
          <p:cNvPr id="6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A9F8BE34-E8E2-4FE0-838F-C7A933033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90" t="9544" r="11531" b="10195"/>
          <a:stretch/>
        </p:blipFill>
        <p:spPr>
          <a:xfrm>
            <a:off x="3924265" y="143448"/>
            <a:ext cx="7431763" cy="63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7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4C10-8FA9-4AE8-8842-5422A57C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77" y="2575144"/>
            <a:ext cx="2697193" cy="150706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ACCOUNT CREATION SEQUENCE DIAGRAM</a:t>
            </a:r>
          </a:p>
          <a:p>
            <a:endParaRPr lang="en-US"/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EC626817-1AA7-4E43-8A8A-6DC84221F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1" b="10300"/>
          <a:stretch/>
        </p:blipFill>
        <p:spPr>
          <a:xfrm>
            <a:off x="3100452" y="168214"/>
            <a:ext cx="8662123" cy="65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2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0F9D-3AAC-440D-98E7-9F76346F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39" y="125083"/>
            <a:ext cx="10018713" cy="602412"/>
          </a:xfrm>
        </p:spPr>
        <p:txBody>
          <a:bodyPr>
            <a:normAutofit fontScale="90000"/>
          </a:bodyPr>
          <a:lstStyle/>
          <a:p>
            <a:r>
              <a:rPr lang="en-US"/>
              <a:t>Payment Use Case Diagram</a:t>
            </a:r>
          </a:p>
        </p:txBody>
      </p:sp>
      <p:pic>
        <p:nvPicPr>
          <p:cNvPr id="4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4A2279AB-0648-4B3D-80A7-5020B880E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293" y="726055"/>
            <a:ext cx="9772595" cy="627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6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E011-8D87-4A8B-913D-E42DA452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82" y="246012"/>
            <a:ext cx="7614249" cy="745067"/>
          </a:xfrm>
        </p:spPr>
        <p:txBody>
          <a:bodyPr>
            <a:normAutofit fontScale="90000"/>
          </a:bodyPr>
          <a:lstStyle/>
          <a:p>
            <a:r>
              <a:rPr lang="en-US"/>
              <a:t>PAYMENT SEQUENCE DIAGRAM debit using slip</a:t>
            </a:r>
          </a:p>
        </p:txBody>
      </p:sp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852F98A-84A1-4AAD-A010-B63F44560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96" y="987725"/>
            <a:ext cx="10437664" cy="57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15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53D5B8A-4990-441E-A91E-98D93C5C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59" y="246011"/>
            <a:ext cx="7614249" cy="745067"/>
          </a:xfrm>
        </p:spPr>
        <p:txBody>
          <a:bodyPr>
            <a:normAutofit fontScale="90000"/>
          </a:bodyPr>
          <a:lstStyle/>
          <a:p>
            <a:r>
              <a:rPr lang="en-US"/>
              <a:t>PAYMENT SEQUENCE DIAGRAM Debit using cheque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17C23C5-B4D9-48E2-965B-F3FD7CBE4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758" y="1060167"/>
            <a:ext cx="10751388" cy="571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9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C95C9B4-5F19-41C0-813E-7A3E767B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59" y="246011"/>
            <a:ext cx="7614249" cy="745067"/>
          </a:xfrm>
        </p:spPr>
        <p:txBody>
          <a:bodyPr>
            <a:normAutofit fontScale="90000"/>
          </a:bodyPr>
          <a:lstStyle/>
          <a:p>
            <a:r>
              <a:rPr lang="en-US"/>
              <a:t>PAYMENT SEQUENCE DIAGRAM credit using slip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FAA7B532-C9BC-42D0-A3D2-7DA0A1522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060" y="1235523"/>
            <a:ext cx="10391953" cy="527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0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7C0343-6D15-417C-B718-8D0BE126B1BD}"/>
              </a:ext>
            </a:extLst>
          </p:cNvPr>
          <p:cNvSpPr txBox="1"/>
          <p:nvPr/>
        </p:nvSpPr>
        <p:spPr>
          <a:xfrm>
            <a:off x="368060" y="80513"/>
            <a:ext cx="902610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cap="all"/>
              <a:t>PAYMENT SEQUENCE DIAGRAM CREDIT USING cheque</a:t>
            </a:r>
            <a:endParaRPr lang="en-US" sz="320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DE86AB21-7056-4503-9D2C-11630EF2A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079" y="1216532"/>
            <a:ext cx="10075651" cy="55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6D5C-56F9-4FA2-A0D7-F6F90827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047" y="96329"/>
            <a:ext cx="10018713" cy="588033"/>
          </a:xfrm>
        </p:spPr>
        <p:txBody>
          <a:bodyPr>
            <a:normAutofit fontScale="90000"/>
          </a:bodyPr>
          <a:lstStyle/>
          <a:p>
            <a:r>
              <a:rPr lang="en-US"/>
              <a:t>Loan Use Case Diagram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BCCB83D-8607-4CBA-B822-900160B1E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259" y="682923"/>
            <a:ext cx="8105907" cy="61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1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016" y="395785"/>
            <a:ext cx="4354300" cy="1000409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Group 5</a:t>
            </a:r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79014" y="1760560"/>
            <a:ext cx="2457260" cy="456110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Anish Basu</a:t>
            </a:r>
            <a:r>
              <a:rPr lang="en-US" sz="2400">
                <a:latin typeface="Calibri"/>
                <a:cs typeface="Calibri"/>
              </a:rPr>
              <a:t>  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Anwesha Das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Arpan Mondal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Kumar Saurabh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Mansi Agarwal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Rishav Dev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Rohan Patil</a:t>
            </a:r>
          </a:p>
          <a:p>
            <a:pPr algn="l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81262" y="749863"/>
            <a:ext cx="1901803" cy="64633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600">
                <a:latin typeface="Calibri"/>
                <a:cs typeface="Calibri"/>
              </a:rPr>
              <a:t>GROUP 6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34B08AB-E612-4CE1-A3CE-6AD84C9F2D73}"/>
              </a:ext>
            </a:extLst>
          </p:cNvPr>
          <p:cNvSpPr txBox="1">
            <a:spLocks/>
          </p:cNvSpPr>
          <p:nvPr/>
        </p:nvSpPr>
        <p:spPr>
          <a:xfrm>
            <a:off x="7077203" y="1717428"/>
            <a:ext cx="2457260" cy="45611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Abhisek Kumar</a:t>
            </a:r>
            <a:endParaRPr lang="en-US" sz="240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Aditi Singh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Anindya Rana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Rishabh Rai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Rohit Kumar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Vidushi</a:t>
            </a:r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Calibri"/>
                <a:cs typeface="Calibri"/>
              </a:rPr>
              <a:t>Razdan</a:t>
            </a:r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8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7EC9-12BB-41A0-89AF-57BC6817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13" y="1030856"/>
            <a:ext cx="3131959" cy="731807"/>
          </a:xfrm>
        </p:spPr>
        <p:txBody>
          <a:bodyPr>
            <a:normAutofit fontScale="90000"/>
          </a:bodyPr>
          <a:lstStyle/>
          <a:p>
            <a:r>
              <a:rPr lang="en-US"/>
              <a:t>Loan Sequence Diagram</a:t>
            </a:r>
          </a:p>
        </p:txBody>
      </p:sp>
      <p:pic>
        <p:nvPicPr>
          <p:cNvPr id="5" name="Picture 6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75D205CF-CFC3-4D43-8666-FC712E8B4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564" y="-47445"/>
            <a:ext cx="8731468" cy="69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16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6" y="369498"/>
            <a:ext cx="10018713" cy="717430"/>
          </a:xfrm>
        </p:spPr>
        <p:txBody>
          <a:bodyPr/>
          <a:lstStyle/>
          <a:p>
            <a:r>
              <a:rPr lang="en-US"/>
              <a:t>Use case diagram for passbook</a:t>
            </a:r>
          </a:p>
        </p:txBody>
      </p:sp>
      <p:pic>
        <p:nvPicPr>
          <p:cNvPr id="10" name="Picture 10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AF6AFAC-2B88-4B5A-B91C-35D80277C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87" y="1619091"/>
            <a:ext cx="11424249" cy="43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7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36" y="196969"/>
            <a:ext cx="6726298" cy="329242"/>
          </a:xfrm>
        </p:spPr>
        <p:txBody>
          <a:bodyPr>
            <a:normAutofit fontScale="90000"/>
          </a:bodyPr>
          <a:lstStyle/>
          <a:p>
            <a:r>
              <a:rPr lang="en-US"/>
              <a:t>Passbook Sequence Diagram</a:t>
            </a:r>
          </a:p>
        </p:txBody>
      </p:sp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DC85D33-284B-4F66-A664-AF9233935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76" y="872706"/>
            <a:ext cx="10509441" cy="555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33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7678-9E27-4F16-972C-BA3C9EEE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37" y="283234"/>
            <a:ext cx="10579429" cy="602411"/>
          </a:xfrm>
        </p:spPr>
        <p:txBody>
          <a:bodyPr>
            <a:normAutofit fontScale="90000"/>
          </a:bodyPr>
          <a:lstStyle/>
          <a:p>
            <a:r>
              <a:rPr lang="en-US"/>
              <a:t>Ad – Hoc &amp; Canned Reports Use Case Diagram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19E8EA21-1F4C-4D2C-B259-A0BEDC737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476" y="1128621"/>
            <a:ext cx="10897551" cy="548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554E-D40A-4E1B-955D-F72FD26F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72" y="2618276"/>
            <a:ext cx="2840967" cy="601294"/>
          </a:xfrm>
        </p:spPr>
        <p:txBody>
          <a:bodyPr>
            <a:normAutofit fontScale="90000"/>
          </a:bodyPr>
          <a:lstStyle/>
          <a:p>
            <a:r>
              <a:rPr lang="en-US"/>
              <a:t>DB Schema 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2979EB6-9F8F-4837-8ADC-12D2B2651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52" t="3712" r="876" b="8297"/>
          <a:stretch/>
        </p:blipFill>
        <p:spPr>
          <a:xfrm>
            <a:off x="2934214" y="81951"/>
            <a:ext cx="9209960" cy="67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64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72D1-6B7B-46EF-869B-ECB6A368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74" y="246011"/>
            <a:ext cx="2193985" cy="328125"/>
          </a:xfrm>
        </p:spPr>
        <p:txBody>
          <a:bodyPr>
            <a:normAutofit fontScale="90000"/>
          </a:bodyPr>
          <a:lstStyle/>
          <a:p>
            <a:r>
              <a:rPr lang="en-US"/>
              <a:t>Test Case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53AD7C-3AD7-4B4A-84B3-540449FCE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4" t="25651" r="26480" b="8016"/>
          <a:stretch/>
        </p:blipFill>
        <p:spPr>
          <a:xfrm>
            <a:off x="2912852" y="242456"/>
            <a:ext cx="8488257" cy="643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8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5F90C58-6A5D-4E75-8B2C-2975D931D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000" t="22222" r="26563" b="32937"/>
          <a:stretch/>
        </p:blipFill>
        <p:spPr>
          <a:xfrm>
            <a:off x="1477479" y="1002102"/>
            <a:ext cx="9656365" cy="50141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E4D69C3-2D00-438A-B8FE-12357841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73" y="246010"/>
            <a:ext cx="2193985" cy="328125"/>
          </a:xfrm>
        </p:spPr>
        <p:txBody>
          <a:bodyPr>
            <a:normAutofit fontScale="90000"/>
          </a:bodyPr>
          <a:lstStyle/>
          <a:p>
            <a:r>
              <a:rPr lang="en-US"/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4240668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72DB903-5BC2-4732-93BE-FE623D67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73" y="246010"/>
            <a:ext cx="2193985" cy="328125"/>
          </a:xfrm>
        </p:spPr>
        <p:txBody>
          <a:bodyPr>
            <a:normAutofit fontScale="90000"/>
          </a:bodyPr>
          <a:lstStyle/>
          <a:p>
            <a:r>
              <a:rPr lang="en-US"/>
              <a:t>Test Case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1C5784-0C6A-485E-8345-FCB1EAD77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8" t="21348" r="30806" b="17416"/>
          <a:stretch/>
        </p:blipFill>
        <p:spPr>
          <a:xfrm>
            <a:off x="2898476" y="242455"/>
            <a:ext cx="7273821" cy="630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CDE3FA-E104-4E91-8FAB-25C4EB92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73" y="246010"/>
            <a:ext cx="2193985" cy="328125"/>
          </a:xfrm>
        </p:spPr>
        <p:txBody>
          <a:bodyPr>
            <a:normAutofit fontScale="90000"/>
          </a:bodyPr>
          <a:lstStyle/>
          <a:p>
            <a:r>
              <a:rPr lang="en-US"/>
              <a:t>Test Case</a:t>
            </a:r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630D789-C98A-4DC3-9E8F-2D1CAFAA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91" t="26919" r="29621" b="42729"/>
          <a:stretch/>
        </p:blipFill>
        <p:spPr>
          <a:xfrm>
            <a:off x="2481243" y="578240"/>
            <a:ext cx="7235748" cy="2915195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BA9A06-AB0C-4E1C-A144-9AFD45AE0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" t="3175" r="1646" b="3704"/>
          <a:stretch/>
        </p:blipFill>
        <p:spPr>
          <a:xfrm>
            <a:off x="2481008" y="3778038"/>
            <a:ext cx="7232227" cy="25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7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FACD9B0-D69D-4500-8C69-BDBEBC5E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72" y="246009"/>
            <a:ext cx="2193985" cy="328125"/>
          </a:xfrm>
        </p:spPr>
        <p:txBody>
          <a:bodyPr>
            <a:normAutofit fontScale="90000"/>
          </a:bodyPr>
          <a:lstStyle/>
          <a:p>
            <a:r>
              <a:rPr lang="en-US"/>
              <a:t>Test Case</a:t>
            </a:r>
          </a:p>
        </p:txBody>
      </p:sp>
      <p:pic>
        <p:nvPicPr>
          <p:cNvPr id="5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D60D83A-1FC0-49DA-B257-B4190EC88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34" y="879261"/>
            <a:ext cx="6984520" cy="2525929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389164-B1FB-40F3-AB84-6D5D14125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75" t="40316" r="33587" b="36872"/>
          <a:stretch/>
        </p:blipFill>
        <p:spPr>
          <a:xfrm>
            <a:off x="2797834" y="3894304"/>
            <a:ext cx="6977369" cy="22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8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51B49D-AA53-406D-85EB-09569D16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408353"/>
            <a:ext cx="11901576" cy="60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D5124D-CA57-40C8-B123-0AFB9035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51" y="822995"/>
            <a:ext cx="6581954" cy="286850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81C7DE-D085-4DBD-88BE-39FAFBA74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21" b="552"/>
          <a:stretch/>
        </p:blipFill>
        <p:spPr>
          <a:xfrm>
            <a:off x="2596551" y="3861949"/>
            <a:ext cx="6539389" cy="269970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B78D07A-EA45-466C-ACF1-9D01DEFC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70" y="246007"/>
            <a:ext cx="2193985" cy="328125"/>
          </a:xfrm>
        </p:spPr>
        <p:txBody>
          <a:bodyPr>
            <a:normAutofit fontScale="90000"/>
          </a:bodyPr>
          <a:lstStyle/>
          <a:p>
            <a:r>
              <a:rPr lang="en-US"/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4063550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8C4A7A-6DF9-42FD-99F3-0652B96A1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15" t="53237" r="30832" b="19784"/>
          <a:stretch/>
        </p:blipFill>
        <p:spPr>
          <a:xfrm>
            <a:off x="943154" y="1478908"/>
            <a:ext cx="10364941" cy="397971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3B7EE48-2E74-4E64-94A8-7DA9CB24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71" y="246008"/>
            <a:ext cx="2193985" cy="328125"/>
          </a:xfrm>
        </p:spPr>
        <p:txBody>
          <a:bodyPr>
            <a:normAutofit fontScale="90000"/>
          </a:bodyPr>
          <a:lstStyle/>
          <a:p>
            <a:r>
              <a:rPr lang="en-US"/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758859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7DC6B3-4635-4DDD-BE6F-4557DABCD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1" t="25348" r="28459" b="13927"/>
          <a:stretch/>
        </p:blipFill>
        <p:spPr>
          <a:xfrm>
            <a:off x="3114135" y="285589"/>
            <a:ext cx="8193824" cy="633407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CE5EB32-9443-45DD-A031-6CFFAA7D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72" y="246009"/>
            <a:ext cx="2193985" cy="328125"/>
          </a:xfrm>
        </p:spPr>
        <p:txBody>
          <a:bodyPr>
            <a:normAutofit fontScale="90000"/>
          </a:bodyPr>
          <a:lstStyle/>
          <a:p>
            <a:r>
              <a:rPr lang="en-US"/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1313103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F9169B0-6617-4A01-A57F-BC4424CE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72" y="246009"/>
            <a:ext cx="2193985" cy="328125"/>
          </a:xfrm>
        </p:spPr>
        <p:txBody>
          <a:bodyPr>
            <a:normAutofit fontScale="90000"/>
          </a:bodyPr>
          <a:lstStyle/>
          <a:p>
            <a:r>
              <a:rPr lang="en-US"/>
              <a:t>Test Case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253123-AA99-4433-87C4-D0822ABC0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2" t="31551" r="28658" b="10963"/>
          <a:stretch/>
        </p:blipFill>
        <p:spPr>
          <a:xfrm>
            <a:off x="3200400" y="414984"/>
            <a:ext cx="8150706" cy="60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25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4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6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1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1C137FE-4F6C-4D0D-AB8C-C883E4BA1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1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96E565-5CB2-4C1D-B73F-C59382F97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5" y="432083"/>
            <a:ext cx="11844066" cy="60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CD5B6BA-FBCB-45EF-8C39-7AF973B7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5" y="1153721"/>
            <a:ext cx="11312104" cy="41048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5EC837-2E97-4507-AE33-C097BD06DA24}"/>
              </a:ext>
            </a:extLst>
          </p:cNvPr>
          <p:cNvSpPr/>
          <p:nvPr/>
        </p:nvSpPr>
        <p:spPr>
          <a:xfrm>
            <a:off x="448574" y="5257800"/>
            <a:ext cx="11294852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EC1595-5FAD-4E02-87F7-16BE565F2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" b="-3876"/>
          <a:stretch/>
        </p:blipFill>
        <p:spPr>
          <a:xfrm>
            <a:off x="166778" y="640864"/>
            <a:ext cx="11858455" cy="57774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F6788E-C4BC-4D69-B508-11058F4B3357}"/>
              </a:ext>
            </a:extLst>
          </p:cNvPr>
          <p:cNvSpPr/>
          <p:nvPr/>
        </p:nvSpPr>
        <p:spPr>
          <a:xfrm>
            <a:off x="161027" y="6192328"/>
            <a:ext cx="11841191" cy="483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3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BF2395-A4CD-4A2D-BCCC-29F93ADB9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1" y="232934"/>
            <a:ext cx="11240217" cy="634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6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860A-31B2-4B0E-90BB-F9885174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363" y="2345106"/>
            <a:ext cx="3933646" cy="1507067"/>
          </a:xfrm>
        </p:spPr>
        <p:txBody>
          <a:bodyPr/>
          <a:lstStyle/>
          <a:p>
            <a:r>
              <a:rPr lang="en-US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89221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20FE7BE-4824-43B0-9599-C5FF8584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8" y="48931"/>
            <a:ext cx="10837650" cy="67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527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2CBC86C3BFB4E973F02A323362B87" ma:contentTypeVersion="2" ma:contentTypeDescription="Create a new document." ma:contentTypeScope="" ma:versionID="11bc55627d601f8a55f4dc5283fc0c05">
  <xsd:schema xmlns:xsd="http://www.w3.org/2001/XMLSchema" xmlns:xs="http://www.w3.org/2001/XMLSchema" xmlns:p="http://schemas.microsoft.com/office/2006/metadata/properties" xmlns:ns2="3328976f-070c-40b0-8060-9e11cf0251e1" targetNamespace="http://schemas.microsoft.com/office/2006/metadata/properties" ma:root="true" ma:fieldsID="e0fd800a19f48b0b0fd945ea960f6c41" ns2:_="">
    <xsd:import namespace="3328976f-070c-40b0-8060-9e11cf0251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8976f-070c-40b0-8060-9e11cf0251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7D1446-792D-4A11-98DF-F118B939272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4ACA6-2C41-411E-8F6F-2D6F622F85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28976f-070c-40b0-8060-9e11cf0251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F24AAE-6147-4EEE-8821-15875F2834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67</TotalTime>
  <Words>87</Words>
  <Application>Microsoft Office PowerPoint</Application>
  <PresentationFormat>Widescreen</PresentationFormat>
  <Paragraphs>41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Century Gothic</vt:lpstr>
      <vt:lpstr>Wingdings</vt:lpstr>
      <vt:lpstr>Wingdings 3</vt:lpstr>
      <vt:lpstr>Slice</vt:lpstr>
      <vt:lpstr>BFSI Pecunia Bank Case Study</vt:lpstr>
      <vt:lpstr>Group 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PowerPoint Presentation</vt:lpstr>
      <vt:lpstr>Overview Use Case Diagram</vt:lpstr>
      <vt:lpstr>Login sequence diagram</vt:lpstr>
      <vt:lpstr>Account Creation  Use Case</vt:lpstr>
      <vt:lpstr>ACCOUNT CREATION SEQUENCE DIAGRAM </vt:lpstr>
      <vt:lpstr>Payment Use Case Diagram</vt:lpstr>
      <vt:lpstr>PAYMENT SEQUENCE DIAGRAM debit using slip</vt:lpstr>
      <vt:lpstr>PAYMENT SEQUENCE DIAGRAM Debit using cheque</vt:lpstr>
      <vt:lpstr>PAYMENT SEQUENCE DIAGRAM credit using slip</vt:lpstr>
      <vt:lpstr>PowerPoint Presentation</vt:lpstr>
      <vt:lpstr>Loan Use Case Diagram</vt:lpstr>
      <vt:lpstr>Loan Sequence Diagram</vt:lpstr>
      <vt:lpstr>Use case diagram for passbook</vt:lpstr>
      <vt:lpstr>Passbook Sequence Diagram</vt:lpstr>
      <vt:lpstr>Ad – Hoc &amp; Canned Reports Use Case Diagram</vt:lpstr>
      <vt:lpstr>DB Schema </vt:lpstr>
      <vt:lpstr>Test Case</vt:lpstr>
      <vt:lpstr>Test Case</vt:lpstr>
      <vt:lpstr>Test Case</vt:lpstr>
      <vt:lpstr>Test Case</vt:lpstr>
      <vt:lpstr>Test Case</vt:lpstr>
      <vt:lpstr>Test Case</vt:lpstr>
      <vt:lpstr>Test Case</vt:lpstr>
      <vt:lpstr>Test Case</vt:lpstr>
      <vt:lpstr>Test Case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BFSI Pecunia Case Study</dc:title>
  <dc:creator>Agarwal, Mansi</dc:creator>
  <cp:lastModifiedBy>Harsha</cp:lastModifiedBy>
  <cp:revision>3</cp:revision>
  <dcterms:created xsi:type="dcterms:W3CDTF">2019-09-07T05:36:59Z</dcterms:created>
  <dcterms:modified xsi:type="dcterms:W3CDTF">2019-09-14T12:29:45Z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0x0101004132CBC86C3BFB4E973F02A323362B87</vt:lpwstr>
  </property>
</Properties>
</file>