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
  </p:notesMasterIdLst>
  <p:sldIdLst>
    <p:sldId id="286" r:id="rId2"/>
    <p:sldId id="399" r:id="rId3"/>
    <p:sldId id="614" r:id="rId4"/>
    <p:sldId id="619" r:id="rId5"/>
    <p:sldId id="755" r:id="rId6"/>
    <p:sldId id="756" r:id="rId7"/>
    <p:sldId id="757" r:id="rId8"/>
    <p:sldId id="760" r:id="rId9"/>
    <p:sldId id="761" r:id="rId10"/>
    <p:sldId id="762" r:id="rId11"/>
    <p:sldId id="766" r:id="rId12"/>
    <p:sldId id="763" r:id="rId13"/>
    <p:sldId id="768" r:id="rId14"/>
    <p:sldId id="769" r:id="rId15"/>
    <p:sldId id="771" r:id="rId16"/>
    <p:sldId id="776" r:id="rId17"/>
    <p:sldId id="780" r:id="rId18"/>
    <p:sldId id="781" r:id="rId19"/>
    <p:sldId id="783" r:id="rId20"/>
    <p:sldId id="785" r:id="rId21"/>
    <p:sldId id="787" r:id="rId22"/>
    <p:sldId id="790" r:id="rId23"/>
    <p:sldId id="792" r:id="rId24"/>
    <p:sldId id="793" r:id="rId25"/>
    <p:sldId id="797" r:id="rId26"/>
    <p:sldId id="800" r:id="rId27"/>
    <p:sldId id="803" r:id="rId28"/>
    <p:sldId id="804" r:id="rId29"/>
    <p:sldId id="809" r:id="rId30"/>
    <p:sldId id="672" r:id="rId31"/>
    <p:sldId id="448" r:id="rId32"/>
    <p:sldId id="810" r:id="rId33"/>
    <p:sldId id="319" r:id="rId34"/>
    <p:sldId id="329" r:id="rId35"/>
    <p:sldId id="673" r:id="rId36"/>
    <p:sldId id="674" r:id="rId37"/>
    <p:sldId id="322" r:id="rId38"/>
    <p:sldId id="618" r:id="rId39"/>
    <p:sldId id="615" r:id="rId40"/>
    <p:sldId id="318" r:id="rId41"/>
    <p:sldId id="28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9966FF"/>
    <a:srgbClr val="FFCCCC"/>
    <a:srgbClr val="87CB3D"/>
    <a:srgbClr val="DF2980"/>
    <a:srgbClr val="F8103C"/>
    <a:srgbClr val="E5EA1E"/>
    <a:srgbClr val="D9782F"/>
    <a:srgbClr val="F2AB0E"/>
    <a:srgbClr val="E25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16" autoAdjust="0"/>
  </p:normalViewPr>
  <p:slideViewPr>
    <p:cSldViewPr>
      <p:cViewPr>
        <p:scale>
          <a:sx n="70" d="100"/>
          <a:sy n="70" d="100"/>
        </p:scale>
        <p:origin x="-1128" y="204"/>
      </p:cViewPr>
      <p:guideLst>
        <p:guide orient="horz" pos="2160"/>
        <p:guide pos="2880"/>
      </p:guideLst>
    </p:cSldViewPr>
  </p:slideViewPr>
  <p:notesTextViewPr>
    <p:cViewPr>
      <p:scale>
        <a:sx n="1" d="1"/>
        <a:sy n="1" d="1"/>
      </p:scale>
      <p:origin x="0" y="0"/>
    </p:cViewPr>
  </p:notesTextViewPr>
  <p:sorterViewPr>
    <p:cViewPr>
      <p:scale>
        <a:sx n="100" d="100"/>
        <a:sy n="100" d="100"/>
      </p:scale>
      <p:origin x="0" y="77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A744F-140A-417E-BD0F-4D5901751299}"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F8B88678-798F-42EE-A183-DCAAAA475373}">
      <dgm:prSet phldrT="[Text]"/>
      <dgm:spPr/>
      <dgm:t>
        <a:bodyPr/>
        <a:lstStyle/>
        <a:p>
          <a:r>
            <a:rPr lang="en-US" b="1" dirty="0" smtClean="0"/>
            <a:t>Understand that security affects the organization on a daily basis</a:t>
          </a:r>
          <a:endParaRPr lang="en-US" b="1" dirty="0"/>
        </a:p>
      </dgm:t>
    </dgm:pt>
    <dgm:pt modelId="{A611C04C-FA3F-4DF5-AD41-C3A9A22E2A51}" type="parTrans" cxnId="{73C70498-C45B-4AEB-9D70-055EF37C1442}">
      <dgm:prSet/>
      <dgm:spPr/>
      <dgm:t>
        <a:bodyPr/>
        <a:lstStyle/>
        <a:p>
          <a:endParaRPr lang="en-US"/>
        </a:p>
      </dgm:t>
    </dgm:pt>
    <dgm:pt modelId="{90D989F5-E261-4F43-B0C2-D9075B52BE73}" type="sibTrans" cxnId="{73C70498-C45B-4AEB-9D70-055EF37C1442}">
      <dgm:prSet/>
      <dgm:spPr/>
      <dgm:t>
        <a:bodyPr/>
        <a:lstStyle/>
        <a:p>
          <a:endParaRPr lang="en-US"/>
        </a:p>
      </dgm:t>
    </dgm:pt>
    <dgm:pt modelId="{02E85198-430D-4238-B8AE-D499A49AEAC2}">
      <dgm:prSet phldrT="[Text]"/>
      <dgm:spPr/>
      <dgm:t>
        <a:bodyPr/>
        <a:lstStyle/>
        <a:p>
          <a:r>
            <a:rPr lang="en-US" b="1" dirty="0" smtClean="0">
              <a:solidFill>
                <a:schemeClr val="tx1"/>
              </a:solidFill>
            </a:rPr>
            <a:t>Layers of security</a:t>
          </a:r>
          <a:endParaRPr lang="en-US" b="1" dirty="0">
            <a:solidFill>
              <a:schemeClr val="tx1"/>
            </a:solidFill>
          </a:endParaRPr>
        </a:p>
      </dgm:t>
    </dgm:pt>
    <dgm:pt modelId="{EEB31407-DBF0-40B0-A89A-64A6BCEF44F5}" type="parTrans" cxnId="{3F2ACFCA-3A0C-4B78-BE1D-EC089008E828}">
      <dgm:prSet/>
      <dgm:spPr/>
      <dgm:t>
        <a:bodyPr/>
        <a:lstStyle/>
        <a:p>
          <a:endParaRPr lang="en-US"/>
        </a:p>
      </dgm:t>
    </dgm:pt>
    <dgm:pt modelId="{6787AE44-251F-4343-90FB-70C718E28D22}" type="sibTrans" cxnId="{3F2ACFCA-3A0C-4B78-BE1D-EC089008E828}">
      <dgm:prSet/>
      <dgm:spPr/>
      <dgm:t>
        <a:bodyPr/>
        <a:lstStyle/>
        <a:p>
          <a:endParaRPr lang="en-US"/>
        </a:p>
      </dgm:t>
    </dgm:pt>
    <dgm:pt modelId="{B1FC78C8-6533-4F68-B928-DE6049B3D522}">
      <dgm:prSet phldrT="[Text]"/>
      <dgm:spPr/>
      <dgm:t>
        <a:bodyPr/>
        <a:lstStyle/>
        <a:p>
          <a:r>
            <a:rPr lang="en-US" b="1" dirty="0" smtClean="0"/>
            <a:t>Understand other positions of the firm</a:t>
          </a:r>
          <a:endParaRPr lang="en-US" b="1" dirty="0"/>
        </a:p>
      </dgm:t>
    </dgm:pt>
    <dgm:pt modelId="{E025A3E8-AD4D-4FAC-8951-51BA310DF482}" type="parTrans" cxnId="{E99646DF-1A2C-49BB-9DE2-2D50EC43E589}">
      <dgm:prSet/>
      <dgm:spPr/>
      <dgm:t>
        <a:bodyPr/>
        <a:lstStyle/>
        <a:p>
          <a:endParaRPr lang="en-US"/>
        </a:p>
      </dgm:t>
    </dgm:pt>
    <dgm:pt modelId="{F35F2CE0-C306-4084-B9C0-C15837CDD06A}" type="sibTrans" cxnId="{E99646DF-1A2C-49BB-9DE2-2D50EC43E589}">
      <dgm:prSet/>
      <dgm:spPr/>
      <dgm:t>
        <a:bodyPr/>
        <a:lstStyle/>
        <a:p>
          <a:endParaRPr lang="en-US"/>
        </a:p>
      </dgm:t>
    </dgm:pt>
    <dgm:pt modelId="{D60AC05B-94B4-4113-8A08-CB9BA102AC95}">
      <dgm:prSet/>
      <dgm:spPr/>
      <dgm:t>
        <a:bodyPr/>
        <a:lstStyle/>
        <a:p>
          <a:r>
            <a:rPr lang="en-US" dirty="0" smtClean="0"/>
            <a:t>Cannot do security today, skip tomorrow, and then try it again next week</a:t>
          </a:r>
        </a:p>
      </dgm:t>
    </dgm:pt>
    <dgm:pt modelId="{1A1DCB20-4246-47B1-A5F3-916AB9D1895B}" type="parTrans" cxnId="{C75E56DC-626E-42AD-9445-6EBEB861A591}">
      <dgm:prSet/>
      <dgm:spPr/>
      <dgm:t>
        <a:bodyPr/>
        <a:lstStyle/>
        <a:p>
          <a:endParaRPr lang="en-US"/>
        </a:p>
      </dgm:t>
    </dgm:pt>
    <dgm:pt modelId="{B4A4B978-95D9-4355-AFE2-468E542656A4}" type="sibTrans" cxnId="{C75E56DC-626E-42AD-9445-6EBEB861A591}">
      <dgm:prSet/>
      <dgm:spPr/>
      <dgm:t>
        <a:bodyPr/>
        <a:lstStyle/>
        <a:p>
          <a:endParaRPr lang="en-US"/>
        </a:p>
      </dgm:t>
    </dgm:pt>
    <dgm:pt modelId="{09718258-BA8B-449C-A0C0-111FF030FEDC}">
      <dgm:prSet/>
      <dgm:spPr/>
      <dgm:t>
        <a:bodyPr/>
        <a:lstStyle/>
        <a:p>
          <a:r>
            <a:rPr lang="en-US" dirty="0" smtClean="0"/>
            <a:t>Sound principles of security must be embedded in any and all activities in the organization</a:t>
          </a:r>
        </a:p>
      </dgm:t>
    </dgm:pt>
    <dgm:pt modelId="{D57A753C-0C90-4536-A5D4-AB36A6EB34CC}" type="parTrans" cxnId="{3316F079-0C9F-4148-B53A-5E3BA5C2840B}">
      <dgm:prSet/>
      <dgm:spPr/>
      <dgm:t>
        <a:bodyPr/>
        <a:lstStyle/>
        <a:p>
          <a:endParaRPr lang="en-US"/>
        </a:p>
      </dgm:t>
    </dgm:pt>
    <dgm:pt modelId="{E7FD81C2-A207-4992-8DD2-AA66E82F78F3}" type="sibTrans" cxnId="{3316F079-0C9F-4148-B53A-5E3BA5C2840B}">
      <dgm:prSet/>
      <dgm:spPr/>
      <dgm:t>
        <a:bodyPr/>
        <a:lstStyle/>
        <a:p>
          <a:endParaRPr lang="en-US"/>
        </a:p>
      </dgm:t>
    </dgm:pt>
    <dgm:pt modelId="{F7A7F8CA-5E41-4282-BDB8-615BD137D653}">
      <dgm:prSet/>
      <dgm:spPr/>
      <dgm:t>
        <a:bodyPr/>
        <a:lstStyle/>
        <a:p>
          <a:r>
            <a:rPr lang="en-US" smtClean="0"/>
            <a:t>No “one size fits all” solution for security problems</a:t>
          </a:r>
          <a:endParaRPr lang="en-US" dirty="0" smtClean="0"/>
        </a:p>
      </dgm:t>
    </dgm:pt>
    <dgm:pt modelId="{363DB1A0-61C5-49A2-AA36-B2480AD15F83}" type="parTrans" cxnId="{A29F37D2-7A1A-4088-A367-AFADC02D5DD9}">
      <dgm:prSet/>
      <dgm:spPr/>
      <dgm:t>
        <a:bodyPr/>
        <a:lstStyle/>
        <a:p>
          <a:endParaRPr lang="en-US"/>
        </a:p>
      </dgm:t>
    </dgm:pt>
    <dgm:pt modelId="{3B9E35AB-06F6-447D-A1D3-452607181F2F}" type="sibTrans" cxnId="{A29F37D2-7A1A-4088-A367-AFADC02D5DD9}">
      <dgm:prSet/>
      <dgm:spPr/>
      <dgm:t>
        <a:bodyPr/>
        <a:lstStyle/>
        <a:p>
          <a:endParaRPr lang="en-US"/>
        </a:p>
      </dgm:t>
    </dgm:pt>
    <dgm:pt modelId="{2D96C3AB-22CA-4D4B-B3D6-9199962F2E8B}">
      <dgm:prSet/>
      <dgm:spPr/>
      <dgm:t>
        <a:bodyPr/>
        <a:lstStyle/>
        <a:p>
          <a:r>
            <a:rPr lang="en-US" dirty="0" smtClean="0"/>
            <a:t>No single solution that solves all security problems:  Expect repeated incidents of virus outbreaks, data leaks, and web defacements</a:t>
          </a:r>
        </a:p>
      </dgm:t>
    </dgm:pt>
    <dgm:pt modelId="{E3BF5A03-D315-47B9-915A-D1D02970D4BE}" type="parTrans" cxnId="{37D4CBA6-1C8A-46A6-A830-1AF0A5D71459}">
      <dgm:prSet/>
      <dgm:spPr/>
      <dgm:t>
        <a:bodyPr/>
        <a:lstStyle/>
        <a:p>
          <a:endParaRPr lang="en-US"/>
        </a:p>
      </dgm:t>
    </dgm:pt>
    <dgm:pt modelId="{32049F18-A54E-40B5-A752-4B462D95FBC0}" type="sibTrans" cxnId="{37D4CBA6-1C8A-46A6-A830-1AF0A5D71459}">
      <dgm:prSet/>
      <dgm:spPr/>
      <dgm:t>
        <a:bodyPr/>
        <a:lstStyle/>
        <a:p>
          <a:endParaRPr lang="en-US"/>
        </a:p>
      </dgm:t>
    </dgm:pt>
    <dgm:pt modelId="{9ECC96C4-EAB1-448C-9246-1ED53704F873}">
      <dgm:prSet/>
      <dgm:spPr/>
      <dgm:t>
        <a:bodyPr/>
        <a:lstStyle/>
        <a:p>
          <a:r>
            <a:rPr lang="en-US" dirty="0" smtClean="0"/>
            <a:t>Useful to implement multiple security systems</a:t>
          </a:r>
        </a:p>
      </dgm:t>
    </dgm:pt>
    <dgm:pt modelId="{22A44F87-207B-4252-A18A-D6ED10F0E711}" type="parTrans" cxnId="{C4EBCD08-EB7C-43AF-A799-1A2C8A3D3A91}">
      <dgm:prSet/>
      <dgm:spPr/>
      <dgm:t>
        <a:bodyPr/>
        <a:lstStyle/>
        <a:p>
          <a:endParaRPr lang="en-US"/>
        </a:p>
      </dgm:t>
    </dgm:pt>
    <dgm:pt modelId="{ECFD8BE7-CFD0-4302-964F-B9FF9AD71A38}" type="sibTrans" cxnId="{C4EBCD08-EB7C-43AF-A799-1A2C8A3D3A91}">
      <dgm:prSet/>
      <dgm:spPr/>
      <dgm:t>
        <a:bodyPr/>
        <a:lstStyle/>
        <a:p>
          <a:endParaRPr lang="en-US"/>
        </a:p>
      </dgm:t>
    </dgm:pt>
    <dgm:pt modelId="{0803C9F3-EA08-4165-BF65-79F61EE283FC}">
      <dgm:prSet/>
      <dgm:spPr/>
      <dgm:t>
        <a:bodyPr/>
        <a:lstStyle/>
        <a:p>
          <a:r>
            <a:rPr lang="en-US" dirty="0" smtClean="0"/>
            <a:t>Hope that one of these systems with catch a threat action, e.g. to protect data in a file server</a:t>
          </a:r>
          <a:endParaRPr lang="en-US" dirty="0"/>
        </a:p>
      </dgm:t>
    </dgm:pt>
    <dgm:pt modelId="{591EE983-A805-483E-9D50-B2587CC8C1A9}" type="parTrans" cxnId="{ECC5EEFE-B8FB-4910-A762-AAD1C787E4A4}">
      <dgm:prSet/>
      <dgm:spPr/>
      <dgm:t>
        <a:bodyPr/>
        <a:lstStyle/>
        <a:p>
          <a:endParaRPr lang="en-US"/>
        </a:p>
      </dgm:t>
    </dgm:pt>
    <dgm:pt modelId="{5970B2EC-4151-44D2-A644-59970549D682}" type="sibTrans" cxnId="{ECC5EEFE-B8FB-4910-A762-AAD1C787E4A4}">
      <dgm:prSet/>
      <dgm:spPr/>
      <dgm:t>
        <a:bodyPr/>
        <a:lstStyle/>
        <a:p>
          <a:endParaRPr lang="en-US"/>
        </a:p>
      </dgm:t>
    </dgm:pt>
    <dgm:pt modelId="{79851810-C478-45DE-85CE-10A9E8D74853}">
      <dgm:prSet/>
      <dgm:spPr/>
      <dgm:t>
        <a:bodyPr/>
        <a:lstStyle/>
        <a:p>
          <a:r>
            <a:rPr lang="en-US" dirty="0" smtClean="0"/>
            <a:t>login system with complex passwords</a:t>
          </a:r>
        </a:p>
      </dgm:t>
    </dgm:pt>
    <dgm:pt modelId="{C74918F3-8E54-40C1-9368-1877968A6F46}" type="parTrans" cxnId="{774B8796-502D-4249-A1A7-44177DC6517D}">
      <dgm:prSet/>
      <dgm:spPr/>
      <dgm:t>
        <a:bodyPr/>
        <a:lstStyle/>
        <a:p>
          <a:endParaRPr lang="en-US"/>
        </a:p>
      </dgm:t>
    </dgm:pt>
    <dgm:pt modelId="{BAFE4A8C-48C3-4226-BBAC-3472A6497DA9}" type="sibTrans" cxnId="{774B8796-502D-4249-A1A7-44177DC6517D}">
      <dgm:prSet/>
      <dgm:spPr/>
      <dgm:t>
        <a:bodyPr/>
        <a:lstStyle/>
        <a:p>
          <a:endParaRPr lang="en-US"/>
        </a:p>
      </dgm:t>
    </dgm:pt>
    <dgm:pt modelId="{31ECA73C-47CA-4683-AC0E-612F9883EFC8}">
      <dgm:prSet/>
      <dgm:spPr/>
      <dgm:t>
        <a:bodyPr/>
        <a:lstStyle/>
        <a:p>
          <a:r>
            <a:rPr lang="en-US" smtClean="0"/>
            <a:t>biometric scans</a:t>
          </a:r>
          <a:endParaRPr lang="en-US" dirty="0" smtClean="0"/>
        </a:p>
      </dgm:t>
    </dgm:pt>
    <dgm:pt modelId="{72A0B9A0-7D36-4387-BC48-2D903C8E81DF}" type="parTrans" cxnId="{F1B3EA74-4B47-449A-B7B9-B87411FDFF6A}">
      <dgm:prSet/>
      <dgm:spPr/>
      <dgm:t>
        <a:bodyPr/>
        <a:lstStyle/>
        <a:p>
          <a:endParaRPr lang="en-US"/>
        </a:p>
      </dgm:t>
    </dgm:pt>
    <dgm:pt modelId="{A29D3A5D-BD23-41B6-BDEC-E88C5686E17B}" type="sibTrans" cxnId="{F1B3EA74-4B47-449A-B7B9-B87411FDFF6A}">
      <dgm:prSet/>
      <dgm:spPr/>
      <dgm:t>
        <a:bodyPr/>
        <a:lstStyle/>
        <a:p>
          <a:endParaRPr lang="en-US"/>
        </a:p>
      </dgm:t>
    </dgm:pt>
    <dgm:pt modelId="{C825D201-1B81-49EF-ACFA-E1099D7C7F8A}">
      <dgm:prSet/>
      <dgm:spPr/>
      <dgm:t>
        <a:bodyPr/>
        <a:lstStyle/>
        <a:p>
          <a:r>
            <a:rPr lang="en-US" smtClean="0"/>
            <a:t>Firewall</a:t>
          </a:r>
          <a:endParaRPr lang="en-US" dirty="0" smtClean="0"/>
        </a:p>
      </dgm:t>
    </dgm:pt>
    <dgm:pt modelId="{D074742F-F52A-4E8F-BECE-555353D3DBE6}" type="parTrans" cxnId="{AA771D9D-D98C-4E67-A203-901359176EBB}">
      <dgm:prSet/>
      <dgm:spPr/>
      <dgm:t>
        <a:bodyPr/>
        <a:lstStyle/>
        <a:p>
          <a:endParaRPr lang="en-US"/>
        </a:p>
      </dgm:t>
    </dgm:pt>
    <dgm:pt modelId="{CC2BD3FF-850B-4660-8DDB-A30AA21113E8}" type="sibTrans" cxnId="{AA771D9D-D98C-4E67-A203-901359176EBB}">
      <dgm:prSet/>
      <dgm:spPr/>
      <dgm:t>
        <a:bodyPr/>
        <a:lstStyle/>
        <a:p>
          <a:endParaRPr lang="en-US"/>
        </a:p>
      </dgm:t>
    </dgm:pt>
    <dgm:pt modelId="{A492DB02-7C75-416C-B2B0-9210D9E62ECE}">
      <dgm:prSet/>
      <dgm:spPr/>
      <dgm:t>
        <a:bodyPr/>
        <a:lstStyle/>
        <a:p>
          <a:r>
            <a:rPr lang="en-US" smtClean="0"/>
            <a:t>EPP</a:t>
          </a:r>
          <a:endParaRPr lang="en-US" dirty="0" smtClean="0"/>
        </a:p>
      </dgm:t>
    </dgm:pt>
    <dgm:pt modelId="{3EA12C31-F517-4A36-96DB-A8E3968F6F13}" type="parTrans" cxnId="{6568657E-A31E-4A01-8663-57374478BA8A}">
      <dgm:prSet/>
      <dgm:spPr/>
      <dgm:t>
        <a:bodyPr/>
        <a:lstStyle/>
        <a:p>
          <a:endParaRPr lang="en-US"/>
        </a:p>
      </dgm:t>
    </dgm:pt>
    <dgm:pt modelId="{E377AE13-418F-4FE8-A4E4-404E3D0E1877}" type="sibTrans" cxnId="{6568657E-A31E-4A01-8663-57374478BA8A}">
      <dgm:prSet/>
      <dgm:spPr/>
      <dgm:t>
        <a:bodyPr/>
        <a:lstStyle/>
        <a:p>
          <a:endParaRPr lang="en-US"/>
        </a:p>
      </dgm:t>
    </dgm:pt>
    <dgm:pt modelId="{2EE4269D-8D09-4BFA-9499-930CA5BC4B65}">
      <dgm:prSet/>
      <dgm:spPr/>
      <dgm:t>
        <a:bodyPr/>
        <a:lstStyle/>
        <a:p>
          <a:r>
            <a:rPr lang="en-US" smtClean="0"/>
            <a:t>encryption</a:t>
          </a:r>
          <a:endParaRPr lang="en-US" dirty="0"/>
        </a:p>
      </dgm:t>
    </dgm:pt>
    <dgm:pt modelId="{50EF7BCC-5FBA-4FAE-B978-D9FC7D818D53}" type="parTrans" cxnId="{1C487BE0-03B8-451E-9D1D-5F39F6BCAAC6}">
      <dgm:prSet/>
      <dgm:spPr/>
      <dgm:t>
        <a:bodyPr/>
        <a:lstStyle/>
        <a:p>
          <a:endParaRPr lang="en-US"/>
        </a:p>
      </dgm:t>
    </dgm:pt>
    <dgm:pt modelId="{0F657469-90F0-46F8-A464-C98D53C2091A}" type="sibTrans" cxnId="{1C487BE0-03B8-451E-9D1D-5F39F6BCAAC6}">
      <dgm:prSet/>
      <dgm:spPr/>
      <dgm:t>
        <a:bodyPr/>
        <a:lstStyle/>
        <a:p>
          <a:endParaRPr lang="en-US"/>
        </a:p>
      </dgm:t>
    </dgm:pt>
    <dgm:pt modelId="{6EDDF3F8-AFCE-4645-B59D-FEED3363A976}">
      <dgm:prSet/>
      <dgm:spPr/>
      <dgm:t>
        <a:bodyPr/>
        <a:lstStyle/>
        <a:p>
          <a:r>
            <a:rPr lang="en-US" smtClean="0"/>
            <a:t>Different approaches may bring up different policy requirements</a:t>
          </a:r>
          <a:endParaRPr lang="en-US" dirty="0"/>
        </a:p>
      </dgm:t>
    </dgm:pt>
    <dgm:pt modelId="{1DFC4613-3829-406C-B15A-93B16CF844C6}" type="parTrans" cxnId="{C49E6BB4-68FD-4E42-B720-8F7BCF4B7A49}">
      <dgm:prSet/>
      <dgm:spPr/>
      <dgm:t>
        <a:bodyPr/>
        <a:lstStyle/>
        <a:p>
          <a:endParaRPr lang="en-US"/>
        </a:p>
      </dgm:t>
    </dgm:pt>
    <dgm:pt modelId="{C905C74F-92E2-46A8-88A8-CB0E8DED3F4D}" type="sibTrans" cxnId="{C49E6BB4-68FD-4E42-B720-8F7BCF4B7A49}">
      <dgm:prSet/>
      <dgm:spPr/>
      <dgm:t>
        <a:bodyPr/>
        <a:lstStyle/>
        <a:p>
          <a:endParaRPr lang="en-US"/>
        </a:p>
      </dgm:t>
    </dgm:pt>
    <dgm:pt modelId="{2AAFD95A-0C59-4288-A830-6E2C7289692F}">
      <dgm:prSet/>
      <dgm:spPr/>
      <dgm:t>
        <a:bodyPr/>
        <a:lstStyle/>
        <a:p>
          <a:r>
            <a:rPr lang="en-US" dirty="0" smtClean="0"/>
            <a:t>Helps with the writing of policies, e.g.</a:t>
          </a:r>
        </a:p>
      </dgm:t>
    </dgm:pt>
    <dgm:pt modelId="{B3E7F848-F40E-49A8-BE66-F5EA3AD85290}" type="parTrans" cxnId="{97503788-A8C6-4BB8-8F9E-AD89E2589646}">
      <dgm:prSet/>
      <dgm:spPr/>
      <dgm:t>
        <a:bodyPr/>
        <a:lstStyle/>
        <a:p>
          <a:endParaRPr lang="en-US"/>
        </a:p>
      </dgm:t>
    </dgm:pt>
    <dgm:pt modelId="{F072836D-BAC1-42F3-B217-AE5DDF8668BB}" type="sibTrans" cxnId="{97503788-A8C6-4BB8-8F9E-AD89E2589646}">
      <dgm:prSet/>
      <dgm:spPr/>
      <dgm:t>
        <a:bodyPr/>
        <a:lstStyle/>
        <a:p>
          <a:endParaRPr lang="en-US"/>
        </a:p>
      </dgm:t>
    </dgm:pt>
    <dgm:pt modelId="{8C76BEB3-350D-4DF2-ACE4-71C98B30861A}">
      <dgm:prSet/>
      <dgm:spPr/>
      <dgm:t>
        <a:bodyPr/>
        <a:lstStyle/>
        <a:p>
          <a:r>
            <a:rPr lang="en-US" smtClean="0"/>
            <a:t>Does the company prefer open source or commercial software?</a:t>
          </a:r>
          <a:endParaRPr lang="en-US" dirty="0" smtClean="0"/>
        </a:p>
      </dgm:t>
    </dgm:pt>
    <dgm:pt modelId="{9935F20D-BC25-481F-BAF8-2DF3EA3E90D9}" type="parTrans" cxnId="{94D50FA8-2F40-42B9-BFF2-1A00CA93C692}">
      <dgm:prSet/>
      <dgm:spPr/>
      <dgm:t>
        <a:bodyPr/>
        <a:lstStyle/>
        <a:p>
          <a:endParaRPr lang="en-US"/>
        </a:p>
      </dgm:t>
    </dgm:pt>
    <dgm:pt modelId="{FE47E609-F4CA-4630-95D3-A58D0BE6D795}" type="sibTrans" cxnId="{94D50FA8-2F40-42B9-BFF2-1A00CA93C692}">
      <dgm:prSet/>
      <dgm:spPr/>
      <dgm:t>
        <a:bodyPr/>
        <a:lstStyle/>
        <a:p>
          <a:endParaRPr lang="en-US"/>
        </a:p>
      </dgm:t>
    </dgm:pt>
    <dgm:pt modelId="{D4552827-5FC4-4375-8841-4A975E9937D4}">
      <dgm:prSet/>
      <dgm:spPr/>
      <dgm:t>
        <a:bodyPr/>
        <a:lstStyle/>
        <a:p>
          <a:r>
            <a:rPr lang="en-US" dirty="0" smtClean="0"/>
            <a:t>Does the company adopt one of the industry standards across the board, or is it more selective on what it adopts?</a:t>
          </a:r>
        </a:p>
      </dgm:t>
    </dgm:pt>
    <dgm:pt modelId="{E07CF315-A53C-493A-BC95-B9688B4CBED6}" type="parTrans" cxnId="{030EF247-0F5A-402E-879E-4D19DAD6EFAD}">
      <dgm:prSet/>
      <dgm:spPr/>
      <dgm:t>
        <a:bodyPr/>
        <a:lstStyle/>
        <a:p>
          <a:endParaRPr lang="en-US"/>
        </a:p>
      </dgm:t>
    </dgm:pt>
    <dgm:pt modelId="{16DEAC7E-9929-409B-996A-1929CD053B98}" type="sibTrans" cxnId="{030EF247-0F5A-402E-879E-4D19DAD6EFAD}">
      <dgm:prSet/>
      <dgm:spPr/>
      <dgm:t>
        <a:bodyPr/>
        <a:lstStyle/>
        <a:p>
          <a:endParaRPr lang="en-US"/>
        </a:p>
      </dgm:t>
    </dgm:pt>
    <dgm:pt modelId="{7C1C37A5-BD69-4743-8F3E-969E4A3F9099}">
      <dgm:prSet/>
      <dgm:spPr/>
      <dgm:t>
        <a:bodyPr/>
        <a:lstStyle/>
        <a:p>
          <a:r>
            <a:rPr lang="en-US" dirty="0" smtClean="0"/>
            <a:t>Does the firm hire temporary consultants, or does it strive to keep knowledge in-house?</a:t>
          </a:r>
        </a:p>
      </dgm:t>
    </dgm:pt>
    <dgm:pt modelId="{F0A0F41F-150D-40B0-9695-351B07B8DCE8}" type="parTrans" cxnId="{7868C6B7-CC64-4F97-8F08-6FC9B8D55B29}">
      <dgm:prSet/>
      <dgm:spPr/>
      <dgm:t>
        <a:bodyPr/>
        <a:lstStyle/>
        <a:p>
          <a:endParaRPr lang="en-US"/>
        </a:p>
      </dgm:t>
    </dgm:pt>
    <dgm:pt modelId="{E09F3DC5-3244-43C1-BAFD-3A8E27F04B95}" type="sibTrans" cxnId="{7868C6B7-CC64-4F97-8F08-6FC9B8D55B29}">
      <dgm:prSet/>
      <dgm:spPr/>
      <dgm:t>
        <a:bodyPr/>
        <a:lstStyle/>
        <a:p>
          <a:endParaRPr lang="en-US"/>
        </a:p>
      </dgm:t>
    </dgm:pt>
    <dgm:pt modelId="{0BE38741-E578-4474-9DD4-2B5256A5FB9C}" type="pres">
      <dgm:prSet presAssocID="{0E9A744F-140A-417E-BD0F-4D5901751299}" presName="Name0" presStyleCnt="0">
        <dgm:presLayoutVars>
          <dgm:dir/>
          <dgm:animLvl val="lvl"/>
          <dgm:resizeHandles val="exact"/>
        </dgm:presLayoutVars>
      </dgm:prSet>
      <dgm:spPr/>
      <dgm:t>
        <a:bodyPr/>
        <a:lstStyle/>
        <a:p>
          <a:endParaRPr lang="en-US"/>
        </a:p>
      </dgm:t>
    </dgm:pt>
    <dgm:pt modelId="{51C5C7FC-C1DB-436E-BF9C-2D0782A2775D}" type="pres">
      <dgm:prSet presAssocID="{F8B88678-798F-42EE-A183-DCAAAA475373}" presName="composite" presStyleCnt="0"/>
      <dgm:spPr/>
    </dgm:pt>
    <dgm:pt modelId="{AA383B70-9B62-4E7E-85E5-3046109C28DB}" type="pres">
      <dgm:prSet presAssocID="{F8B88678-798F-42EE-A183-DCAAAA475373}" presName="parTx" presStyleLbl="alignNode1" presStyleIdx="0" presStyleCnt="3">
        <dgm:presLayoutVars>
          <dgm:chMax val="0"/>
          <dgm:chPref val="0"/>
          <dgm:bulletEnabled val="1"/>
        </dgm:presLayoutVars>
      </dgm:prSet>
      <dgm:spPr/>
      <dgm:t>
        <a:bodyPr/>
        <a:lstStyle/>
        <a:p>
          <a:endParaRPr lang="en-US"/>
        </a:p>
      </dgm:t>
    </dgm:pt>
    <dgm:pt modelId="{48DFF1AD-48B1-43C7-8DD5-625C693053B3}" type="pres">
      <dgm:prSet presAssocID="{F8B88678-798F-42EE-A183-DCAAAA475373}" presName="desTx" presStyleLbl="alignAccFollowNode1" presStyleIdx="0" presStyleCnt="3">
        <dgm:presLayoutVars>
          <dgm:bulletEnabled val="1"/>
        </dgm:presLayoutVars>
      </dgm:prSet>
      <dgm:spPr/>
      <dgm:t>
        <a:bodyPr/>
        <a:lstStyle/>
        <a:p>
          <a:endParaRPr lang="en-US"/>
        </a:p>
      </dgm:t>
    </dgm:pt>
    <dgm:pt modelId="{1FBC7F86-D849-4EE8-9197-EB9516AE1DA7}" type="pres">
      <dgm:prSet presAssocID="{90D989F5-E261-4F43-B0C2-D9075B52BE73}" presName="space" presStyleCnt="0"/>
      <dgm:spPr/>
    </dgm:pt>
    <dgm:pt modelId="{80640B56-9E17-4D60-B3A6-16746780F4AB}" type="pres">
      <dgm:prSet presAssocID="{02E85198-430D-4238-B8AE-D499A49AEAC2}" presName="composite" presStyleCnt="0"/>
      <dgm:spPr/>
    </dgm:pt>
    <dgm:pt modelId="{5DE15615-9D22-420C-A402-10C8CFED7AFF}" type="pres">
      <dgm:prSet presAssocID="{02E85198-430D-4238-B8AE-D499A49AEAC2}" presName="parTx" presStyleLbl="alignNode1" presStyleIdx="1" presStyleCnt="3">
        <dgm:presLayoutVars>
          <dgm:chMax val="0"/>
          <dgm:chPref val="0"/>
          <dgm:bulletEnabled val="1"/>
        </dgm:presLayoutVars>
      </dgm:prSet>
      <dgm:spPr/>
      <dgm:t>
        <a:bodyPr/>
        <a:lstStyle/>
        <a:p>
          <a:endParaRPr lang="en-US"/>
        </a:p>
      </dgm:t>
    </dgm:pt>
    <dgm:pt modelId="{E90176F7-F733-4D36-82CC-37F524C3819B}" type="pres">
      <dgm:prSet presAssocID="{02E85198-430D-4238-B8AE-D499A49AEAC2}" presName="desTx" presStyleLbl="alignAccFollowNode1" presStyleIdx="1" presStyleCnt="3">
        <dgm:presLayoutVars>
          <dgm:bulletEnabled val="1"/>
        </dgm:presLayoutVars>
      </dgm:prSet>
      <dgm:spPr/>
      <dgm:t>
        <a:bodyPr/>
        <a:lstStyle/>
        <a:p>
          <a:endParaRPr lang="en-US"/>
        </a:p>
      </dgm:t>
    </dgm:pt>
    <dgm:pt modelId="{ADD8CC73-364B-4248-80D4-1F0EC62CA1CE}" type="pres">
      <dgm:prSet presAssocID="{6787AE44-251F-4343-90FB-70C718E28D22}" presName="space" presStyleCnt="0"/>
      <dgm:spPr/>
    </dgm:pt>
    <dgm:pt modelId="{B66DBCA3-CDC5-4798-A185-3D20FB682387}" type="pres">
      <dgm:prSet presAssocID="{B1FC78C8-6533-4F68-B928-DE6049B3D522}" presName="composite" presStyleCnt="0"/>
      <dgm:spPr/>
    </dgm:pt>
    <dgm:pt modelId="{712B3AB1-0574-41C5-86A0-750C1247F1A2}" type="pres">
      <dgm:prSet presAssocID="{B1FC78C8-6533-4F68-B928-DE6049B3D522}" presName="parTx" presStyleLbl="alignNode1" presStyleIdx="2" presStyleCnt="3">
        <dgm:presLayoutVars>
          <dgm:chMax val="0"/>
          <dgm:chPref val="0"/>
          <dgm:bulletEnabled val="1"/>
        </dgm:presLayoutVars>
      </dgm:prSet>
      <dgm:spPr/>
      <dgm:t>
        <a:bodyPr/>
        <a:lstStyle/>
        <a:p>
          <a:endParaRPr lang="en-US"/>
        </a:p>
      </dgm:t>
    </dgm:pt>
    <dgm:pt modelId="{7434EF4A-DB87-4538-84B8-659C69122D85}" type="pres">
      <dgm:prSet presAssocID="{B1FC78C8-6533-4F68-B928-DE6049B3D522}" presName="desTx" presStyleLbl="alignAccFollowNode1" presStyleIdx="2" presStyleCnt="3">
        <dgm:presLayoutVars>
          <dgm:bulletEnabled val="1"/>
        </dgm:presLayoutVars>
      </dgm:prSet>
      <dgm:spPr/>
      <dgm:t>
        <a:bodyPr/>
        <a:lstStyle/>
        <a:p>
          <a:endParaRPr lang="en-US"/>
        </a:p>
      </dgm:t>
    </dgm:pt>
  </dgm:ptLst>
  <dgm:cxnLst>
    <dgm:cxn modelId="{CA51839F-C6D1-48E0-A485-D0BDCA417BBA}" type="presOf" srcId="{6EDDF3F8-AFCE-4645-B59D-FEED3363A976}" destId="{7434EF4A-DB87-4538-84B8-659C69122D85}" srcOrd="0" destOrd="0" presId="urn:microsoft.com/office/officeart/2005/8/layout/hList1"/>
    <dgm:cxn modelId="{B844DB55-4D4D-4B40-A66B-22190D98A1F6}" type="presOf" srcId="{F8B88678-798F-42EE-A183-DCAAAA475373}" destId="{AA383B70-9B62-4E7E-85E5-3046109C28DB}" srcOrd="0" destOrd="0" presId="urn:microsoft.com/office/officeart/2005/8/layout/hList1"/>
    <dgm:cxn modelId="{E2809111-C25E-4676-ADBF-17F64D754A64}" type="presOf" srcId="{0E9A744F-140A-417E-BD0F-4D5901751299}" destId="{0BE38741-E578-4474-9DD4-2B5256A5FB9C}" srcOrd="0" destOrd="0" presId="urn:microsoft.com/office/officeart/2005/8/layout/hList1"/>
    <dgm:cxn modelId="{8B86EA9B-719E-4D08-81CF-920C8D482F2D}" type="presOf" srcId="{2EE4269D-8D09-4BFA-9499-930CA5BC4B65}" destId="{E90176F7-F733-4D36-82CC-37F524C3819B}" srcOrd="0" destOrd="8" presId="urn:microsoft.com/office/officeart/2005/8/layout/hList1"/>
    <dgm:cxn modelId="{C49E6BB4-68FD-4E42-B720-8F7BCF4B7A49}" srcId="{B1FC78C8-6533-4F68-B928-DE6049B3D522}" destId="{6EDDF3F8-AFCE-4645-B59D-FEED3363A976}" srcOrd="0" destOrd="0" parTransId="{1DFC4613-3829-406C-B15A-93B16CF844C6}" sibTransId="{C905C74F-92E2-46A8-88A8-CB0E8DED3F4D}"/>
    <dgm:cxn modelId="{BD4CD56D-91E1-42E5-A9FC-F0812B582002}" type="presOf" srcId="{2D96C3AB-22CA-4D4B-B3D6-9199962F2E8B}" destId="{E90176F7-F733-4D36-82CC-37F524C3819B}" srcOrd="0" destOrd="1" presId="urn:microsoft.com/office/officeart/2005/8/layout/hList1"/>
    <dgm:cxn modelId="{37D4CBA6-1C8A-46A6-A830-1AF0A5D71459}" srcId="{02E85198-430D-4238-B8AE-D499A49AEAC2}" destId="{2D96C3AB-22CA-4D4B-B3D6-9199962F2E8B}" srcOrd="1" destOrd="0" parTransId="{E3BF5A03-D315-47B9-915A-D1D02970D4BE}" sibTransId="{32049F18-A54E-40B5-A752-4B462D95FBC0}"/>
    <dgm:cxn modelId="{192222C2-5AC4-4C8B-A702-4E069A730B86}" type="presOf" srcId="{D4552827-5FC4-4375-8841-4A975E9937D4}" destId="{7434EF4A-DB87-4538-84B8-659C69122D85}" srcOrd="0" destOrd="3" presId="urn:microsoft.com/office/officeart/2005/8/layout/hList1"/>
    <dgm:cxn modelId="{E99646DF-1A2C-49BB-9DE2-2D50EC43E589}" srcId="{0E9A744F-140A-417E-BD0F-4D5901751299}" destId="{B1FC78C8-6533-4F68-B928-DE6049B3D522}" srcOrd="2" destOrd="0" parTransId="{E025A3E8-AD4D-4FAC-8951-51BA310DF482}" sibTransId="{F35F2CE0-C306-4084-B9C0-C15837CDD06A}"/>
    <dgm:cxn modelId="{E018F305-34A4-4151-A1D8-7539AFC41668}" type="presOf" srcId="{09718258-BA8B-449C-A0C0-111FF030FEDC}" destId="{48DFF1AD-48B1-43C7-8DD5-625C693053B3}" srcOrd="0" destOrd="1" presId="urn:microsoft.com/office/officeart/2005/8/layout/hList1"/>
    <dgm:cxn modelId="{3B997AC0-7E4C-4E7C-8CD4-7413BE412CC5}" type="presOf" srcId="{D60AC05B-94B4-4113-8A08-CB9BA102AC95}" destId="{48DFF1AD-48B1-43C7-8DD5-625C693053B3}" srcOrd="0" destOrd="0" presId="urn:microsoft.com/office/officeart/2005/8/layout/hList1"/>
    <dgm:cxn modelId="{203E320F-C5AF-44A6-BA60-8AD24448D5EA}" type="presOf" srcId="{F7A7F8CA-5E41-4282-BDB8-615BD137D653}" destId="{E90176F7-F733-4D36-82CC-37F524C3819B}" srcOrd="0" destOrd="0" presId="urn:microsoft.com/office/officeart/2005/8/layout/hList1"/>
    <dgm:cxn modelId="{80C461BD-3A8F-4FF4-A133-DBC95AA29656}" type="presOf" srcId="{9ECC96C4-EAB1-448C-9246-1ED53704F873}" destId="{E90176F7-F733-4D36-82CC-37F524C3819B}" srcOrd="0" destOrd="2" presId="urn:microsoft.com/office/officeart/2005/8/layout/hList1"/>
    <dgm:cxn modelId="{774B8796-502D-4249-A1A7-44177DC6517D}" srcId="{0803C9F3-EA08-4165-BF65-79F61EE283FC}" destId="{79851810-C478-45DE-85CE-10A9E8D74853}" srcOrd="0" destOrd="0" parTransId="{C74918F3-8E54-40C1-9368-1877968A6F46}" sibTransId="{BAFE4A8C-48C3-4226-BBAC-3472A6497DA9}"/>
    <dgm:cxn modelId="{C4EBCD08-EB7C-43AF-A799-1A2C8A3D3A91}" srcId="{02E85198-430D-4238-B8AE-D499A49AEAC2}" destId="{9ECC96C4-EAB1-448C-9246-1ED53704F873}" srcOrd="2" destOrd="0" parTransId="{22A44F87-207B-4252-A18A-D6ED10F0E711}" sibTransId="{ECFD8BE7-CFD0-4302-964F-B9FF9AD71A38}"/>
    <dgm:cxn modelId="{178F674E-B683-402D-9630-63DDF58ACB78}" type="presOf" srcId="{C825D201-1B81-49EF-ACFA-E1099D7C7F8A}" destId="{E90176F7-F733-4D36-82CC-37F524C3819B}" srcOrd="0" destOrd="6" presId="urn:microsoft.com/office/officeart/2005/8/layout/hList1"/>
    <dgm:cxn modelId="{A29F37D2-7A1A-4088-A367-AFADC02D5DD9}" srcId="{02E85198-430D-4238-B8AE-D499A49AEAC2}" destId="{F7A7F8CA-5E41-4282-BDB8-615BD137D653}" srcOrd="0" destOrd="0" parTransId="{363DB1A0-61C5-49A2-AA36-B2480AD15F83}" sibTransId="{3B9E35AB-06F6-447D-A1D3-452607181F2F}"/>
    <dgm:cxn modelId="{94D50FA8-2F40-42B9-BFF2-1A00CA93C692}" srcId="{2AAFD95A-0C59-4288-A830-6E2C7289692F}" destId="{8C76BEB3-350D-4DF2-ACE4-71C98B30861A}" srcOrd="0" destOrd="0" parTransId="{9935F20D-BC25-481F-BAF8-2DF3EA3E90D9}" sibTransId="{FE47E609-F4CA-4630-95D3-A58D0BE6D795}"/>
    <dgm:cxn modelId="{7C296860-21B6-4435-95E0-FBA4DC44597B}" type="presOf" srcId="{31ECA73C-47CA-4683-AC0E-612F9883EFC8}" destId="{E90176F7-F733-4D36-82CC-37F524C3819B}" srcOrd="0" destOrd="5" presId="urn:microsoft.com/office/officeart/2005/8/layout/hList1"/>
    <dgm:cxn modelId="{E46A1AD3-3729-4B58-AB4A-ADA367FA6734}" type="presOf" srcId="{2AAFD95A-0C59-4288-A830-6E2C7289692F}" destId="{7434EF4A-DB87-4538-84B8-659C69122D85}" srcOrd="0" destOrd="1" presId="urn:microsoft.com/office/officeart/2005/8/layout/hList1"/>
    <dgm:cxn modelId="{3F2ACFCA-3A0C-4B78-BE1D-EC089008E828}" srcId="{0E9A744F-140A-417E-BD0F-4D5901751299}" destId="{02E85198-430D-4238-B8AE-D499A49AEAC2}" srcOrd="1" destOrd="0" parTransId="{EEB31407-DBF0-40B0-A89A-64A6BCEF44F5}" sibTransId="{6787AE44-251F-4343-90FB-70C718E28D22}"/>
    <dgm:cxn modelId="{B622C285-5C82-4D7E-8A56-1098207C8903}" type="presOf" srcId="{02E85198-430D-4238-B8AE-D499A49AEAC2}" destId="{5DE15615-9D22-420C-A402-10C8CFED7AFF}" srcOrd="0" destOrd="0" presId="urn:microsoft.com/office/officeart/2005/8/layout/hList1"/>
    <dgm:cxn modelId="{05D74AFB-DAF7-458C-83A3-FA2E3F65FFA9}" type="presOf" srcId="{8C76BEB3-350D-4DF2-ACE4-71C98B30861A}" destId="{7434EF4A-DB87-4538-84B8-659C69122D85}" srcOrd="0" destOrd="2" presId="urn:microsoft.com/office/officeart/2005/8/layout/hList1"/>
    <dgm:cxn modelId="{EAF93D87-B938-41BE-A512-A471414BBC4D}" type="presOf" srcId="{0803C9F3-EA08-4165-BF65-79F61EE283FC}" destId="{E90176F7-F733-4D36-82CC-37F524C3819B}" srcOrd="0" destOrd="3" presId="urn:microsoft.com/office/officeart/2005/8/layout/hList1"/>
    <dgm:cxn modelId="{085BB452-67ED-49D6-BBA8-552E83AFD7E3}" type="presOf" srcId="{B1FC78C8-6533-4F68-B928-DE6049B3D522}" destId="{712B3AB1-0574-41C5-86A0-750C1247F1A2}" srcOrd="0" destOrd="0" presId="urn:microsoft.com/office/officeart/2005/8/layout/hList1"/>
    <dgm:cxn modelId="{09390C25-1E44-4439-8E24-C7771268DF81}" type="presOf" srcId="{A492DB02-7C75-416C-B2B0-9210D9E62ECE}" destId="{E90176F7-F733-4D36-82CC-37F524C3819B}" srcOrd="0" destOrd="7" presId="urn:microsoft.com/office/officeart/2005/8/layout/hList1"/>
    <dgm:cxn modelId="{1C487BE0-03B8-451E-9D1D-5F39F6BCAAC6}" srcId="{0803C9F3-EA08-4165-BF65-79F61EE283FC}" destId="{2EE4269D-8D09-4BFA-9499-930CA5BC4B65}" srcOrd="4" destOrd="0" parTransId="{50EF7BCC-5FBA-4FAE-B978-D9FC7D818D53}" sibTransId="{0F657469-90F0-46F8-A464-C98D53C2091A}"/>
    <dgm:cxn modelId="{030EF247-0F5A-402E-879E-4D19DAD6EFAD}" srcId="{2AAFD95A-0C59-4288-A830-6E2C7289692F}" destId="{D4552827-5FC4-4375-8841-4A975E9937D4}" srcOrd="1" destOrd="0" parTransId="{E07CF315-A53C-493A-BC95-B9688B4CBED6}" sibTransId="{16DEAC7E-9929-409B-996A-1929CD053B98}"/>
    <dgm:cxn modelId="{868266CD-02BC-4449-84CB-13BEED779B7E}" type="presOf" srcId="{7C1C37A5-BD69-4743-8F3E-969E4A3F9099}" destId="{7434EF4A-DB87-4538-84B8-659C69122D85}" srcOrd="0" destOrd="4" presId="urn:microsoft.com/office/officeart/2005/8/layout/hList1"/>
    <dgm:cxn modelId="{3316F079-0C9F-4148-B53A-5E3BA5C2840B}" srcId="{D60AC05B-94B4-4113-8A08-CB9BA102AC95}" destId="{09718258-BA8B-449C-A0C0-111FF030FEDC}" srcOrd="0" destOrd="0" parTransId="{D57A753C-0C90-4536-A5D4-AB36A6EB34CC}" sibTransId="{E7FD81C2-A207-4992-8DD2-AA66E82F78F3}"/>
    <dgm:cxn modelId="{AA771D9D-D98C-4E67-A203-901359176EBB}" srcId="{0803C9F3-EA08-4165-BF65-79F61EE283FC}" destId="{C825D201-1B81-49EF-ACFA-E1099D7C7F8A}" srcOrd="2" destOrd="0" parTransId="{D074742F-F52A-4E8F-BECE-555353D3DBE6}" sibTransId="{CC2BD3FF-850B-4660-8DDB-A30AA21113E8}"/>
    <dgm:cxn modelId="{C75E56DC-626E-42AD-9445-6EBEB861A591}" srcId="{F8B88678-798F-42EE-A183-DCAAAA475373}" destId="{D60AC05B-94B4-4113-8A08-CB9BA102AC95}" srcOrd="0" destOrd="0" parTransId="{1A1DCB20-4246-47B1-A5F3-916AB9D1895B}" sibTransId="{B4A4B978-95D9-4355-AFE2-468E542656A4}"/>
    <dgm:cxn modelId="{F1B3EA74-4B47-449A-B7B9-B87411FDFF6A}" srcId="{0803C9F3-EA08-4165-BF65-79F61EE283FC}" destId="{31ECA73C-47CA-4683-AC0E-612F9883EFC8}" srcOrd="1" destOrd="0" parTransId="{72A0B9A0-7D36-4387-BC48-2D903C8E81DF}" sibTransId="{A29D3A5D-BD23-41B6-BDEC-E88C5686E17B}"/>
    <dgm:cxn modelId="{ECC5EEFE-B8FB-4910-A762-AAD1C787E4A4}" srcId="{9ECC96C4-EAB1-448C-9246-1ED53704F873}" destId="{0803C9F3-EA08-4165-BF65-79F61EE283FC}" srcOrd="0" destOrd="0" parTransId="{591EE983-A805-483E-9D50-B2587CC8C1A9}" sibTransId="{5970B2EC-4151-44D2-A644-59970549D682}"/>
    <dgm:cxn modelId="{6568657E-A31E-4A01-8663-57374478BA8A}" srcId="{0803C9F3-EA08-4165-BF65-79F61EE283FC}" destId="{A492DB02-7C75-416C-B2B0-9210D9E62ECE}" srcOrd="3" destOrd="0" parTransId="{3EA12C31-F517-4A36-96DB-A8E3968F6F13}" sibTransId="{E377AE13-418F-4FE8-A4E4-404E3D0E1877}"/>
    <dgm:cxn modelId="{5409945A-2ADC-4BE8-ACE0-8C5B3A49E2E6}" type="presOf" srcId="{79851810-C478-45DE-85CE-10A9E8D74853}" destId="{E90176F7-F733-4D36-82CC-37F524C3819B}" srcOrd="0" destOrd="4" presId="urn:microsoft.com/office/officeart/2005/8/layout/hList1"/>
    <dgm:cxn modelId="{7868C6B7-CC64-4F97-8F08-6FC9B8D55B29}" srcId="{2AAFD95A-0C59-4288-A830-6E2C7289692F}" destId="{7C1C37A5-BD69-4743-8F3E-969E4A3F9099}" srcOrd="2" destOrd="0" parTransId="{F0A0F41F-150D-40B0-9695-351B07B8DCE8}" sibTransId="{E09F3DC5-3244-43C1-BAFD-3A8E27F04B95}"/>
    <dgm:cxn modelId="{73C70498-C45B-4AEB-9D70-055EF37C1442}" srcId="{0E9A744F-140A-417E-BD0F-4D5901751299}" destId="{F8B88678-798F-42EE-A183-DCAAAA475373}" srcOrd="0" destOrd="0" parTransId="{A611C04C-FA3F-4DF5-AD41-C3A9A22E2A51}" sibTransId="{90D989F5-E261-4F43-B0C2-D9075B52BE73}"/>
    <dgm:cxn modelId="{97503788-A8C6-4BB8-8F9E-AD89E2589646}" srcId="{B1FC78C8-6533-4F68-B928-DE6049B3D522}" destId="{2AAFD95A-0C59-4288-A830-6E2C7289692F}" srcOrd="1" destOrd="0" parTransId="{B3E7F848-F40E-49A8-BE66-F5EA3AD85290}" sibTransId="{F072836D-BAC1-42F3-B217-AE5DDF8668BB}"/>
    <dgm:cxn modelId="{F02106A7-6C3E-474F-AE4A-0519F9B1C372}" type="presParOf" srcId="{0BE38741-E578-4474-9DD4-2B5256A5FB9C}" destId="{51C5C7FC-C1DB-436E-BF9C-2D0782A2775D}" srcOrd="0" destOrd="0" presId="urn:microsoft.com/office/officeart/2005/8/layout/hList1"/>
    <dgm:cxn modelId="{0DA7C727-491D-4FE5-A3FF-8301753F194E}" type="presParOf" srcId="{51C5C7FC-C1DB-436E-BF9C-2D0782A2775D}" destId="{AA383B70-9B62-4E7E-85E5-3046109C28DB}" srcOrd="0" destOrd="0" presId="urn:microsoft.com/office/officeart/2005/8/layout/hList1"/>
    <dgm:cxn modelId="{0E857569-C50C-4C94-A4CC-4F47D9BE084D}" type="presParOf" srcId="{51C5C7FC-C1DB-436E-BF9C-2D0782A2775D}" destId="{48DFF1AD-48B1-43C7-8DD5-625C693053B3}" srcOrd="1" destOrd="0" presId="urn:microsoft.com/office/officeart/2005/8/layout/hList1"/>
    <dgm:cxn modelId="{E890BDAF-98F6-4B0A-8FE4-F9BF8CAA44BC}" type="presParOf" srcId="{0BE38741-E578-4474-9DD4-2B5256A5FB9C}" destId="{1FBC7F86-D849-4EE8-9197-EB9516AE1DA7}" srcOrd="1" destOrd="0" presId="urn:microsoft.com/office/officeart/2005/8/layout/hList1"/>
    <dgm:cxn modelId="{0A262160-052F-46C0-AEAE-CB402309AEE4}" type="presParOf" srcId="{0BE38741-E578-4474-9DD4-2B5256A5FB9C}" destId="{80640B56-9E17-4D60-B3A6-16746780F4AB}" srcOrd="2" destOrd="0" presId="urn:microsoft.com/office/officeart/2005/8/layout/hList1"/>
    <dgm:cxn modelId="{2573671C-9557-4BFA-A41A-9BA61A6A45BF}" type="presParOf" srcId="{80640B56-9E17-4D60-B3A6-16746780F4AB}" destId="{5DE15615-9D22-420C-A402-10C8CFED7AFF}" srcOrd="0" destOrd="0" presId="urn:microsoft.com/office/officeart/2005/8/layout/hList1"/>
    <dgm:cxn modelId="{E985DB16-EAC7-40D9-91D7-12B96D97DF14}" type="presParOf" srcId="{80640B56-9E17-4D60-B3A6-16746780F4AB}" destId="{E90176F7-F733-4D36-82CC-37F524C3819B}" srcOrd="1" destOrd="0" presId="urn:microsoft.com/office/officeart/2005/8/layout/hList1"/>
    <dgm:cxn modelId="{2B0907F7-DC94-4063-BEE5-55F3255DCF22}" type="presParOf" srcId="{0BE38741-E578-4474-9DD4-2B5256A5FB9C}" destId="{ADD8CC73-364B-4248-80D4-1F0EC62CA1CE}" srcOrd="3" destOrd="0" presId="urn:microsoft.com/office/officeart/2005/8/layout/hList1"/>
    <dgm:cxn modelId="{C26BDF4D-FB36-4918-894D-E3DEE48E5E35}" type="presParOf" srcId="{0BE38741-E578-4474-9DD4-2B5256A5FB9C}" destId="{B66DBCA3-CDC5-4798-A185-3D20FB682387}" srcOrd="4" destOrd="0" presId="urn:microsoft.com/office/officeart/2005/8/layout/hList1"/>
    <dgm:cxn modelId="{0F39D255-47DD-4ADA-B2F7-421A701980E4}" type="presParOf" srcId="{B66DBCA3-CDC5-4798-A185-3D20FB682387}" destId="{712B3AB1-0574-41C5-86A0-750C1247F1A2}" srcOrd="0" destOrd="0" presId="urn:microsoft.com/office/officeart/2005/8/layout/hList1"/>
    <dgm:cxn modelId="{3A7ECDDE-6735-44AB-9855-C78E0F17006C}" type="presParOf" srcId="{B66DBCA3-CDC5-4798-A185-3D20FB682387}" destId="{7434EF4A-DB87-4538-84B8-659C69122D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67E5F8-C7D2-48DA-8E1F-E7B3D698FCA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CBFB686-920B-4555-AEDC-902D427FC582}">
      <dgm:prSet phldrT="[Text]"/>
      <dgm:spPr/>
      <dgm:t>
        <a:bodyPr/>
        <a:lstStyle/>
        <a:p>
          <a:r>
            <a:rPr lang="en-US" smtClean="0"/>
            <a:t>HIPAA</a:t>
          </a:r>
          <a:endParaRPr lang="en-US"/>
        </a:p>
      </dgm:t>
    </dgm:pt>
    <dgm:pt modelId="{87C1BDF4-9613-426F-9B1A-3F95F7A6A04C}" type="parTrans" cxnId="{0396B113-4553-44A3-AAD1-7E7B92AEA269}">
      <dgm:prSet/>
      <dgm:spPr/>
      <dgm:t>
        <a:bodyPr/>
        <a:lstStyle/>
        <a:p>
          <a:endParaRPr lang="en-US"/>
        </a:p>
      </dgm:t>
    </dgm:pt>
    <dgm:pt modelId="{E09C4484-9F8C-4009-9E8D-C742F85DBACF}" type="sibTrans" cxnId="{0396B113-4553-44A3-AAD1-7E7B92AEA269}">
      <dgm:prSet/>
      <dgm:spPr/>
      <dgm:t>
        <a:bodyPr/>
        <a:lstStyle/>
        <a:p>
          <a:endParaRPr lang="en-US"/>
        </a:p>
      </dgm:t>
    </dgm:pt>
    <dgm:pt modelId="{A963AEE4-2283-4072-8B8A-350408EE04B4}">
      <dgm:prSet phldrT="[Text]"/>
      <dgm:spPr/>
      <dgm:t>
        <a:bodyPr/>
        <a:lstStyle/>
        <a:p>
          <a:r>
            <a:rPr lang="en-US" dirty="0" smtClean="0"/>
            <a:t>Gramm-Leach-Bliley Act (GLB Act) A.k.a. Financial Modernization Act</a:t>
          </a:r>
          <a:endParaRPr lang="en-US" dirty="0"/>
        </a:p>
      </dgm:t>
    </dgm:pt>
    <dgm:pt modelId="{0D43D136-1BC6-48B3-B7C0-C800B74374A2}" type="parTrans" cxnId="{E9726973-00B1-4340-9885-045F3757F35E}">
      <dgm:prSet/>
      <dgm:spPr/>
      <dgm:t>
        <a:bodyPr/>
        <a:lstStyle/>
        <a:p>
          <a:endParaRPr lang="en-US"/>
        </a:p>
      </dgm:t>
    </dgm:pt>
    <dgm:pt modelId="{01CAD98E-6A88-40C3-A124-9499CFF5912C}" type="sibTrans" cxnId="{E9726973-00B1-4340-9885-045F3757F35E}">
      <dgm:prSet/>
      <dgm:spPr/>
      <dgm:t>
        <a:bodyPr/>
        <a:lstStyle/>
        <a:p>
          <a:endParaRPr lang="en-US"/>
        </a:p>
      </dgm:t>
    </dgm:pt>
    <dgm:pt modelId="{3300DD52-4560-4302-B693-F3E6DFB23AAA}">
      <dgm:prSet phldrT="[Text]"/>
      <dgm:spPr/>
      <dgm:t>
        <a:bodyPr/>
        <a:lstStyle/>
        <a:p>
          <a:r>
            <a:rPr lang="en-US" dirty="0" smtClean="0"/>
            <a:t>FERPA: Family Educational Rights and Privacy Act</a:t>
          </a:r>
          <a:endParaRPr lang="en-US" dirty="0"/>
        </a:p>
      </dgm:t>
    </dgm:pt>
    <dgm:pt modelId="{54D50099-71C2-43FB-9BF4-FC41DAFE4E28}" type="parTrans" cxnId="{74E8A46B-F7B0-4240-9992-F1518D523551}">
      <dgm:prSet/>
      <dgm:spPr/>
      <dgm:t>
        <a:bodyPr/>
        <a:lstStyle/>
        <a:p>
          <a:endParaRPr lang="en-US"/>
        </a:p>
      </dgm:t>
    </dgm:pt>
    <dgm:pt modelId="{6E6977BF-5756-4FF6-87DD-977E7C5FA825}" type="sibTrans" cxnId="{74E8A46B-F7B0-4240-9992-F1518D523551}">
      <dgm:prSet/>
      <dgm:spPr/>
      <dgm:t>
        <a:bodyPr/>
        <a:lstStyle/>
        <a:p>
          <a:endParaRPr lang="en-US"/>
        </a:p>
      </dgm:t>
    </dgm:pt>
    <dgm:pt modelId="{C87A1F4C-E873-4FCE-AA7A-68A103CBCC82}">
      <dgm:prSet phldrT="[Text]"/>
      <dgm:spPr/>
      <dgm:t>
        <a:bodyPr/>
        <a:lstStyle/>
        <a:p>
          <a:r>
            <a:rPr lang="en-US" dirty="0" smtClean="0"/>
            <a:t>SOX: Sarbanes-Oxley Act of 2002</a:t>
          </a:r>
          <a:endParaRPr lang="en-US" dirty="0"/>
        </a:p>
      </dgm:t>
    </dgm:pt>
    <dgm:pt modelId="{9D1198D1-D042-47CB-9132-D16AB2C3FDFD}" type="parTrans" cxnId="{30E5389A-06BB-4B92-BEC9-4D743DFAA901}">
      <dgm:prSet/>
      <dgm:spPr/>
      <dgm:t>
        <a:bodyPr/>
        <a:lstStyle/>
        <a:p>
          <a:endParaRPr lang="en-US"/>
        </a:p>
      </dgm:t>
    </dgm:pt>
    <dgm:pt modelId="{11722323-C8BB-4E64-80B7-6E4E456FD21F}" type="sibTrans" cxnId="{30E5389A-06BB-4B92-BEC9-4D743DFAA901}">
      <dgm:prSet/>
      <dgm:spPr/>
      <dgm:t>
        <a:bodyPr/>
        <a:lstStyle/>
        <a:p>
          <a:endParaRPr lang="en-US"/>
        </a:p>
      </dgm:t>
    </dgm:pt>
    <dgm:pt modelId="{830DACC9-0081-4CF7-BDE1-82E7EABD5122}">
      <dgm:prSet/>
      <dgm:spPr/>
      <dgm:t>
        <a:bodyPr/>
        <a:lstStyle/>
        <a:p>
          <a:r>
            <a:rPr lang="en-US" dirty="0" smtClean="0"/>
            <a:t>Health Insurance Portability and Accountability Act</a:t>
          </a:r>
          <a:endParaRPr lang="en-US" dirty="0"/>
        </a:p>
      </dgm:t>
    </dgm:pt>
    <dgm:pt modelId="{E6D3BD0D-2304-4119-BF43-0C315C4054DF}" type="parTrans" cxnId="{26E599C2-CE87-4111-8331-340F9B10660D}">
      <dgm:prSet/>
      <dgm:spPr/>
      <dgm:t>
        <a:bodyPr/>
        <a:lstStyle/>
        <a:p>
          <a:endParaRPr lang="en-US"/>
        </a:p>
      </dgm:t>
    </dgm:pt>
    <dgm:pt modelId="{AF279075-7AA9-4464-BB41-F61EB5F042A4}" type="sibTrans" cxnId="{26E599C2-CE87-4111-8331-340F9B10660D}">
      <dgm:prSet/>
      <dgm:spPr/>
      <dgm:t>
        <a:bodyPr/>
        <a:lstStyle/>
        <a:p>
          <a:endParaRPr lang="en-US"/>
        </a:p>
      </dgm:t>
    </dgm:pt>
    <dgm:pt modelId="{F37BECC2-CE31-4612-BEAB-178603C25727}">
      <dgm:prSet/>
      <dgm:spPr/>
      <dgm:t>
        <a:bodyPr/>
        <a:lstStyle/>
        <a:p>
          <a:r>
            <a:rPr lang="en-US" dirty="0" smtClean="0"/>
            <a:t>Protections for patients’ personal health information held by covered entities</a:t>
          </a:r>
        </a:p>
      </dgm:t>
    </dgm:pt>
    <dgm:pt modelId="{4F7CA74D-4618-4457-A871-2AC8542483CF}" type="parTrans" cxnId="{1AC79DD7-2916-4B43-9858-B167BBA9C696}">
      <dgm:prSet/>
      <dgm:spPr/>
      <dgm:t>
        <a:bodyPr/>
        <a:lstStyle/>
        <a:p>
          <a:endParaRPr lang="en-US"/>
        </a:p>
      </dgm:t>
    </dgm:pt>
    <dgm:pt modelId="{CB46BAAF-37E2-43F3-AA85-C36B758560FA}" type="sibTrans" cxnId="{1AC79DD7-2916-4B43-9858-B167BBA9C696}">
      <dgm:prSet/>
      <dgm:spPr/>
      <dgm:t>
        <a:bodyPr/>
        <a:lstStyle/>
        <a:p>
          <a:endParaRPr lang="en-US"/>
        </a:p>
      </dgm:t>
    </dgm:pt>
    <dgm:pt modelId="{D9CAFB39-D41C-41BB-B527-D12F0A402511}">
      <dgm:prSet/>
      <dgm:spPr/>
      <dgm:t>
        <a:bodyPr/>
        <a:lstStyle/>
        <a:p>
          <a:r>
            <a:rPr lang="en-US" dirty="0" smtClean="0"/>
            <a:t>Specifies a series of administrative, physical, and technical safeguards for covered entities to use to assure the confidentiality, integrity, and availability of electronic protected health information</a:t>
          </a:r>
        </a:p>
      </dgm:t>
    </dgm:pt>
    <dgm:pt modelId="{38463630-A02D-4E03-B891-1A40CA373090}" type="parTrans" cxnId="{336AC703-3BEE-4E04-84A3-4B719F8E3AC4}">
      <dgm:prSet/>
      <dgm:spPr/>
      <dgm:t>
        <a:bodyPr/>
        <a:lstStyle/>
        <a:p>
          <a:endParaRPr lang="en-US"/>
        </a:p>
      </dgm:t>
    </dgm:pt>
    <dgm:pt modelId="{C9C88DFF-4758-4142-A8AA-223B4BDA75F4}" type="sibTrans" cxnId="{336AC703-3BEE-4E04-84A3-4B719F8E3AC4}">
      <dgm:prSet/>
      <dgm:spPr/>
      <dgm:t>
        <a:bodyPr/>
        <a:lstStyle/>
        <a:p>
          <a:endParaRPr lang="en-US"/>
        </a:p>
      </dgm:t>
    </dgm:pt>
    <dgm:pt modelId="{48AABC76-3E6F-43A7-907B-DCBEC0E0BB2A}">
      <dgm:prSet/>
      <dgm:spPr/>
      <dgm:t>
        <a:bodyPr/>
        <a:lstStyle/>
        <a:p>
          <a:r>
            <a:rPr lang="en-US" dirty="0" smtClean="0"/>
            <a:t>Requires “financial institutions” to protect the privacy of their customers</a:t>
          </a:r>
        </a:p>
      </dgm:t>
    </dgm:pt>
    <dgm:pt modelId="{348C6A01-25D9-4A91-AFC1-E5A9F7DB53E1}" type="parTrans" cxnId="{B6B238D5-33D3-473C-917B-F36016E16DFF}">
      <dgm:prSet/>
      <dgm:spPr/>
      <dgm:t>
        <a:bodyPr/>
        <a:lstStyle/>
        <a:p>
          <a:endParaRPr lang="en-US"/>
        </a:p>
      </dgm:t>
    </dgm:pt>
    <dgm:pt modelId="{383826B2-AA4A-442F-B14D-ECEBBFCDA70B}" type="sibTrans" cxnId="{B6B238D5-33D3-473C-917B-F36016E16DFF}">
      <dgm:prSet/>
      <dgm:spPr/>
      <dgm:t>
        <a:bodyPr/>
        <a:lstStyle/>
        <a:p>
          <a:endParaRPr lang="en-US"/>
        </a:p>
      </dgm:t>
    </dgm:pt>
    <dgm:pt modelId="{2DDE5C53-A619-4279-AAE9-B5F83774CA4E}">
      <dgm:prSet/>
      <dgm:spPr/>
      <dgm:t>
        <a:bodyPr/>
        <a:lstStyle/>
        <a:p>
          <a:r>
            <a:rPr lang="en-US" dirty="0" smtClean="0"/>
            <a:t>Safeguards Rule: Companies must develop a written information security plan that describes their program to protect customer information. The plan must be appropriate to the company’s size and complexity, the nature and scope of its activities, and the sensitivity of the customer information it handles. </a:t>
          </a:r>
        </a:p>
      </dgm:t>
    </dgm:pt>
    <dgm:pt modelId="{2BA3A9A2-D629-4C53-917C-B8117C7D99CC}" type="parTrans" cxnId="{63B803E8-58CB-4CAD-BEF5-868324D726C7}">
      <dgm:prSet/>
      <dgm:spPr/>
      <dgm:t>
        <a:bodyPr/>
        <a:lstStyle/>
        <a:p>
          <a:endParaRPr lang="en-US"/>
        </a:p>
      </dgm:t>
    </dgm:pt>
    <dgm:pt modelId="{CE03A3BE-B6BD-43A5-BE4F-81ADF2BE1569}" type="sibTrans" cxnId="{63B803E8-58CB-4CAD-BEF5-868324D726C7}">
      <dgm:prSet/>
      <dgm:spPr/>
      <dgm:t>
        <a:bodyPr/>
        <a:lstStyle/>
        <a:p>
          <a:endParaRPr lang="en-US"/>
        </a:p>
      </dgm:t>
    </dgm:pt>
    <dgm:pt modelId="{A1FBD8B4-5D65-480E-9E1E-DBD10AC1FDEE}">
      <dgm:prSet/>
      <dgm:spPr/>
      <dgm:t>
        <a:bodyPr/>
        <a:lstStyle/>
        <a:p>
          <a:r>
            <a:rPr lang="en-US" dirty="0" smtClean="0"/>
            <a:t>Privacy Rule</a:t>
          </a:r>
          <a:endParaRPr lang="en-US" dirty="0"/>
        </a:p>
      </dgm:t>
    </dgm:pt>
    <dgm:pt modelId="{C2757558-D4E6-47EE-BF99-1596546E3BC0}" type="parTrans" cxnId="{141AED91-62FB-48EA-9CE9-579834704F64}">
      <dgm:prSet/>
      <dgm:spPr/>
      <dgm:t>
        <a:bodyPr/>
        <a:lstStyle/>
        <a:p>
          <a:endParaRPr lang="en-US"/>
        </a:p>
      </dgm:t>
    </dgm:pt>
    <dgm:pt modelId="{DEBDB677-9E56-4389-B65F-8D90D51031A0}" type="sibTrans" cxnId="{141AED91-62FB-48EA-9CE9-579834704F64}">
      <dgm:prSet/>
      <dgm:spPr/>
      <dgm:t>
        <a:bodyPr/>
        <a:lstStyle/>
        <a:p>
          <a:endParaRPr lang="en-US"/>
        </a:p>
      </dgm:t>
    </dgm:pt>
    <dgm:pt modelId="{EDAC3C1F-71F1-47D5-9CF3-FD25FA0A1507}">
      <dgm:prSet/>
      <dgm:spPr/>
      <dgm:t>
        <a:bodyPr/>
        <a:lstStyle/>
        <a:p>
          <a:r>
            <a:rPr lang="en-US" dirty="0" smtClean="0"/>
            <a:t>Protects privacy of student education records</a:t>
          </a:r>
        </a:p>
      </dgm:t>
    </dgm:pt>
    <dgm:pt modelId="{6EC5BC9F-A8AA-466B-B5AF-F7E05008EA33}" type="parTrans" cxnId="{B998DF5F-D839-4952-8BA5-9D2ECEE38566}">
      <dgm:prSet/>
      <dgm:spPr/>
      <dgm:t>
        <a:bodyPr/>
        <a:lstStyle/>
        <a:p>
          <a:endParaRPr lang="en-US"/>
        </a:p>
      </dgm:t>
    </dgm:pt>
    <dgm:pt modelId="{92CD6023-6ED2-4A17-9EC4-24E865418D46}" type="sibTrans" cxnId="{B998DF5F-D839-4952-8BA5-9D2ECEE38566}">
      <dgm:prSet/>
      <dgm:spPr/>
      <dgm:t>
        <a:bodyPr/>
        <a:lstStyle/>
        <a:p>
          <a:endParaRPr lang="en-US"/>
        </a:p>
      </dgm:t>
    </dgm:pt>
    <dgm:pt modelId="{685E4843-2713-4AF3-8F12-11628EE39DF2}">
      <dgm:prSet/>
      <dgm:spPr/>
      <dgm:t>
        <a:bodyPr/>
        <a:lstStyle/>
        <a:p>
          <a:r>
            <a:rPr lang="en-US" dirty="0" smtClean="0"/>
            <a:t>Schools may disclose, without consent, "directory" information such as a student's name, address, telephone number, date and place of birth, honors and awards, and dates of attendance</a:t>
          </a:r>
        </a:p>
      </dgm:t>
    </dgm:pt>
    <dgm:pt modelId="{7E590F48-00AC-4056-A67E-2C331F785E5E}" type="parTrans" cxnId="{355EC081-7695-4082-812B-B4F2ED70F37A}">
      <dgm:prSet/>
      <dgm:spPr/>
      <dgm:t>
        <a:bodyPr/>
        <a:lstStyle/>
        <a:p>
          <a:endParaRPr lang="en-US"/>
        </a:p>
      </dgm:t>
    </dgm:pt>
    <dgm:pt modelId="{0DD0A3D3-C0A2-46BA-915A-D6641B7B1E68}" type="sibTrans" cxnId="{355EC081-7695-4082-812B-B4F2ED70F37A}">
      <dgm:prSet/>
      <dgm:spPr/>
      <dgm:t>
        <a:bodyPr/>
        <a:lstStyle/>
        <a:p>
          <a:endParaRPr lang="en-US"/>
        </a:p>
      </dgm:t>
    </dgm:pt>
    <dgm:pt modelId="{FE337A06-EDDC-40CE-890F-6FE8E60A6831}">
      <dgm:prSet/>
      <dgm:spPr/>
      <dgm:t>
        <a:bodyPr/>
        <a:lstStyle/>
        <a:p>
          <a:r>
            <a:rPr lang="en-US" dirty="0" smtClean="0"/>
            <a:t>However, schools must tell parents and eligible students about directory information and allow parents and eligible students a reasonable amount of time to request that the school not disclose directory information about them</a:t>
          </a:r>
        </a:p>
      </dgm:t>
    </dgm:pt>
    <dgm:pt modelId="{B74E0B36-82F3-4D63-8819-767A9185A4C6}" type="parTrans" cxnId="{209B1D86-AC25-4BD5-8C67-96C5849E07BB}">
      <dgm:prSet/>
      <dgm:spPr/>
      <dgm:t>
        <a:bodyPr/>
        <a:lstStyle/>
        <a:p>
          <a:endParaRPr lang="en-US"/>
        </a:p>
      </dgm:t>
    </dgm:pt>
    <dgm:pt modelId="{164B1C9F-A62D-4EF4-BEE8-671708450806}" type="sibTrans" cxnId="{209B1D86-AC25-4BD5-8C67-96C5849E07BB}">
      <dgm:prSet/>
      <dgm:spPr/>
      <dgm:t>
        <a:bodyPr/>
        <a:lstStyle/>
        <a:p>
          <a:endParaRPr lang="en-US"/>
        </a:p>
      </dgm:t>
    </dgm:pt>
    <dgm:pt modelId="{D019D6CC-5A2F-4ED3-96A7-B26F55FEFA91}">
      <dgm:prSet/>
      <dgm:spPr/>
      <dgm:t>
        <a:bodyPr/>
        <a:lstStyle/>
        <a:p>
          <a:r>
            <a:rPr lang="en-US" dirty="0" smtClean="0"/>
            <a:t>Holds top executives personally responsible for the accuracy of company’s financial data — under threat of criminal prosecution.</a:t>
          </a:r>
        </a:p>
      </dgm:t>
    </dgm:pt>
    <dgm:pt modelId="{D36A12E1-FCE4-4EA2-94FD-E48C119AC75C}" type="parTrans" cxnId="{2C04C2DD-4712-483B-948B-6A81FAABD36A}">
      <dgm:prSet/>
      <dgm:spPr/>
      <dgm:t>
        <a:bodyPr/>
        <a:lstStyle/>
        <a:p>
          <a:endParaRPr lang="en-US"/>
        </a:p>
      </dgm:t>
    </dgm:pt>
    <dgm:pt modelId="{67ADCD70-A29F-4DC6-A2A1-C407CC33F723}" type="sibTrans" cxnId="{2C04C2DD-4712-483B-948B-6A81FAABD36A}">
      <dgm:prSet/>
      <dgm:spPr/>
      <dgm:t>
        <a:bodyPr/>
        <a:lstStyle/>
        <a:p>
          <a:endParaRPr lang="en-US"/>
        </a:p>
      </dgm:t>
    </dgm:pt>
    <dgm:pt modelId="{2A80C885-EFF3-49E9-85E7-111E0AD99C7D}">
      <dgm:prSet/>
      <dgm:spPr/>
      <dgm:t>
        <a:bodyPr/>
        <a:lstStyle/>
        <a:p>
          <a:r>
            <a:rPr lang="en-US" dirty="0" smtClean="0"/>
            <a:t>Thus, SOX compliance has become a top priority for publicly traded companies</a:t>
          </a:r>
          <a:endParaRPr lang="en-US" dirty="0"/>
        </a:p>
      </dgm:t>
    </dgm:pt>
    <dgm:pt modelId="{D02DEFBF-7FBB-4C81-8ABE-A22C35F55926}" type="parTrans" cxnId="{1B1CE9D9-81FD-4BC8-95F1-CA87F3D87A15}">
      <dgm:prSet/>
      <dgm:spPr/>
      <dgm:t>
        <a:bodyPr/>
        <a:lstStyle/>
        <a:p>
          <a:endParaRPr lang="en-US"/>
        </a:p>
      </dgm:t>
    </dgm:pt>
    <dgm:pt modelId="{817FD038-41F0-402E-A6DE-66AC6B966FFC}" type="sibTrans" cxnId="{1B1CE9D9-81FD-4BC8-95F1-CA87F3D87A15}">
      <dgm:prSet/>
      <dgm:spPr/>
      <dgm:t>
        <a:bodyPr/>
        <a:lstStyle/>
        <a:p>
          <a:endParaRPr lang="en-US"/>
        </a:p>
      </dgm:t>
    </dgm:pt>
    <dgm:pt modelId="{D7FE6E5C-9903-44F5-B0F1-CBD1859D5902}">
      <dgm:prSet/>
      <dgm:spPr/>
      <dgm:t>
        <a:bodyPr/>
        <a:lstStyle/>
        <a:p>
          <a:r>
            <a:rPr lang="en-US" dirty="0" smtClean="0"/>
            <a:t>Popularized general information technology controls, e.g.</a:t>
          </a:r>
        </a:p>
      </dgm:t>
    </dgm:pt>
    <dgm:pt modelId="{F2666B98-ECCE-4DAB-8BFC-B42C2C5080DF}" type="parTrans" cxnId="{25E6CC9A-1561-44D0-B5C6-60DBC160A84A}">
      <dgm:prSet/>
      <dgm:spPr/>
      <dgm:t>
        <a:bodyPr/>
        <a:lstStyle/>
        <a:p>
          <a:endParaRPr lang="en-US"/>
        </a:p>
      </dgm:t>
    </dgm:pt>
    <dgm:pt modelId="{6FB8D745-2A79-4483-AD64-79E45D4EF22A}" type="sibTrans" cxnId="{25E6CC9A-1561-44D0-B5C6-60DBC160A84A}">
      <dgm:prSet/>
      <dgm:spPr/>
      <dgm:t>
        <a:bodyPr/>
        <a:lstStyle/>
        <a:p>
          <a:endParaRPr lang="en-US"/>
        </a:p>
      </dgm:t>
    </dgm:pt>
    <dgm:pt modelId="{F89B32B4-5EB7-402B-989E-033BFBC6F0C9}">
      <dgm:prSet/>
      <dgm:spPr/>
      <dgm:t>
        <a:bodyPr/>
        <a:lstStyle/>
        <a:p>
          <a:r>
            <a:rPr lang="en-US" smtClean="0"/>
            <a:t>Security Administration</a:t>
          </a:r>
          <a:endParaRPr lang="en-US" dirty="0"/>
        </a:p>
      </dgm:t>
    </dgm:pt>
    <dgm:pt modelId="{C4BEC73B-73A0-42A3-BDCB-1DFBB180856D}" type="parTrans" cxnId="{0D31777C-EAB0-4BBD-BE60-165447120ABB}">
      <dgm:prSet/>
      <dgm:spPr/>
      <dgm:t>
        <a:bodyPr/>
        <a:lstStyle/>
        <a:p>
          <a:endParaRPr lang="en-US"/>
        </a:p>
      </dgm:t>
    </dgm:pt>
    <dgm:pt modelId="{33B097B7-82CB-45F6-8FF7-FF46BF19B3EC}" type="sibTrans" cxnId="{0D31777C-EAB0-4BBD-BE60-165447120ABB}">
      <dgm:prSet/>
      <dgm:spPr/>
      <dgm:t>
        <a:bodyPr/>
        <a:lstStyle/>
        <a:p>
          <a:endParaRPr lang="en-US"/>
        </a:p>
      </dgm:t>
    </dgm:pt>
    <dgm:pt modelId="{46F3F03D-3A60-4EA6-976A-8FA69E027DF1}">
      <dgm:prSet/>
      <dgm:spPr/>
      <dgm:t>
        <a:bodyPr/>
        <a:lstStyle/>
        <a:p>
          <a:r>
            <a:rPr lang="en-US" smtClean="0"/>
            <a:t>Data Backup</a:t>
          </a:r>
          <a:endParaRPr lang="en-US" dirty="0"/>
        </a:p>
      </dgm:t>
    </dgm:pt>
    <dgm:pt modelId="{68F0C138-47C2-4A9A-9586-09DD476A2956}" type="parTrans" cxnId="{9774CB73-DEA8-48FF-BCE4-C3351F7176DD}">
      <dgm:prSet/>
      <dgm:spPr/>
      <dgm:t>
        <a:bodyPr/>
        <a:lstStyle/>
        <a:p>
          <a:endParaRPr lang="en-US"/>
        </a:p>
      </dgm:t>
    </dgm:pt>
    <dgm:pt modelId="{BCDF5600-EF5C-412E-9722-1003AE4B8E58}" type="sibTrans" cxnId="{9774CB73-DEA8-48FF-BCE4-C3351F7176DD}">
      <dgm:prSet/>
      <dgm:spPr/>
      <dgm:t>
        <a:bodyPr/>
        <a:lstStyle/>
        <a:p>
          <a:endParaRPr lang="en-US"/>
        </a:p>
      </dgm:t>
    </dgm:pt>
    <dgm:pt modelId="{EEAFBF5C-C70B-4084-B6DF-50E35EBC5605}">
      <dgm:prSet/>
      <dgm:spPr/>
      <dgm:t>
        <a:bodyPr/>
        <a:lstStyle/>
        <a:p>
          <a:r>
            <a:rPr lang="en-US" smtClean="0"/>
            <a:t>Change Control</a:t>
          </a:r>
          <a:endParaRPr lang="en-US" dirty="0"/>
        </a:p>
      </dgm:t>
    </dgm:pt>
    <dgm:pt modelId="{81189BC3-AA1B-4BB6-9D35-5B60E58980E1}" type="parTrans" cxnId="{2E435E33-B59C-4165-B5F0-2116318CBC21}">
      <dgm:prSet/>
      <dgm:spPr/>
      <dgm:t>
        <a:bodyPr/>
        <a:lstStyle/>
        <a:p>
          <a:endParaRPr lang="en-US"/>
        </a:p>
      </dgm:t>
    </dgm:pt>
    <dgm:pt modelId="{A67C91CF-14B0-4897-9CB7-5C77F3A366D9}" type="sibTrans" cxnId="{2E435E33-B59C-4165-B5F0-2116318CBC21}">
      <dgm:prSet/>
      <dgm:spPr/>
      <dgm:t>
        <a:bodyPr/>
        <a:lstStyle/>
        <a:p>
          <a:endParaRPr lang="en-US"/>
        </a:p>
      </dgm:t>
    </dgm:pt>
    <dgm:pt modelId="{CC836243-E58F-4892-AD70-2EDFC588EABC}">
      <dgm:prSet/>
      <dgm:spPr/>
      <dgm:t>
        <a:bodyPr/>
        <a:lstStyle/>
        <a:p>
          <a:r>
            <a:rPr lang="en-US" smtClean="0"/>
            <a:t>Access Control</a:t>
          </a:r>
          <a:endParaRPr lang="en-US" dirty="0"/>
        </a:p>
      </dgm:t>
    </dgm:pt>
    <dgm:pt modelId="{A900EB8A-941A-47DB-8769-C17910642C0E}" type="parTrans" cxnId="{C1EFF07A-5105-49C4-A708-F79DD9BB15C1}">
      <dgm:prSet/>
      <dgm:spPr/>
      <dgm:t>
        <a:bodyPr/>
        <a:lstStyle/>
        <a:p>
          <a:endParaRPr lang="en-US"/>
        </a:p>
      </dgm:t>
    </dgm:pt>
    <dgm:pt modelId="{EE8C4823-F7B3-4B21-9BBF-49FF71BE8672}" type="sibTrans" cxnId="{C1EFF07A-5105-49C4-A708-F79DD9BB15C1}">
      <dgm:prSet/>
      <dgm:spPr/>
      <dgm:t>
        <a:bodyPr/>
        <a:lstStyle/>
        <a:p>
          <a:endParaRPr lang="en-US"/>
        </a:p>
      </dgm:t>
    </dgm:pt>
    <dgm:pt modelId="{EF25FD98-4289-467B-A7AC-538D7C228B3B}">
      <dgm:prSet/>
      <dgm:spPr/>
      <dgm:t>
        <a:bodyPr/>
        <a:lstStyle/>
        <a:p>
          <a:r>
            <a:rPr lang="en-US" dirty="0" smtClean="0"/>
            <a:t>Export control laws, E.g. International Traffic in Arms Regulations (ITAR)</a:t>
          </a:r>
          <a:endParaRPr lang="en-US" dirty="0"/>
        </a:p>
      </dgm:t>
    </dgm:pt>
    <dgm:pt modelId="{43303E63-50E6-407F-BB05-988F50482743}" type="parTrans" cxnId="{01A75A58-A610-404A-90D0-C3877D2A79C5}">
      <dgm:prSet/>
      <dgm:spPr/>
      <dgm:t>
        <a:bodyPr/>
        <a:lstStyle/>
        <a:p>
          <a:endParaRPr lang="en-US"/>
        </a:p>
      </dgm:t>
    </dgm:pt>
    <dgm:pt modelId="{37F5B0F5-17E6-4944-B972-59D0FA3EB5AF}" type="sibTrans" cxnId="{01A75A58-A610-404A-90D0-C3877D2A79C5}">
      <dgm:prSet/>
      <dgm:spPr/>
      <dgm:t>
        <a:bodyPr/>
        <a:lstStyle/>
        <a:p>
          <a:endParaRPr lang="en-US"/>
        </a:p>
      </dgm:t>
    </dgm:pt>
    <dgm:pt modelId="{57DA3E18-C203-4E80-A899-646C50AAC7FE}">
      <dgm:prSet/>
      <dgm:spPr/>
      <dgm:t>
        <a:bodyPr/>
        <a:lstStyle/>
        <a:p>
          <a:r>
            <a:rPr lang="en-US" dirty="0" smtClean="0"/>
            <a:t>Prohibit unlicensed export of certain materials or information for reasons of national security or protection of trade</a:t>
          </a:r>
        </a:p>
      </dgm:t>
    </dgm:pt>
    <dgm:pt modelId="{B9907D01-E25A-48C7-BD02-553AC4FF0B4E}" type="parTrans" cxnId="{6762E78D-6A97-4BB9-A13A-826EFB9547A3}">
      <dgm:prSet/>
      <dgm:spPr/>
      <dgm:t>
        <a:bodyPr/>
        <a:lstStyle/>
        <a:p>
          <a:endParaRPr lang="en-US"/>
        </a:p>
      </dgm:t>
    </dgm:pt>
    <dgm:pt modelId="{16834134-DC3D-4C48-A69D-AA090673E741}" type="sibTrans" cxnId="{6762E78D-6A97-4BB9-A13A-826EFB9547A3}">
      <dgm:prSet/>
      <dgm:spPr/>
      <dgm:t>
        <a:bodyPr/>
        <a:lstStyle/>
        <a:p>
          <a:endParaRPr lang="en-US"/>
        </a:p>
      </dgm:t>
    </dgm:pt>
    <dgm:pt modelId="{3D3BADA9-4544-4A70-B2D7-F32D9C09C8B4}">
      <dgm:prSet/>
      <dgm:spPr/>
      <dgm:t>
        <a:bodyPr/>
        <a:lstStyle/>
        <a:p>
          <a:r>
            <a:rPr lang="en-US" dirty="0" smtClean="0"/>
            <a:t>Export controls usually arise for one or more of the following reasons</a:t>
          </a:r>
          <a:endParaRPr lang="en-US" dirty="0"/>
        </a:p>
      </dgm:t>
    </dgm:pt>
    <dgm:pt modelId="{D6AE2BFB-A333-466C-9115-D262BCB9BAD1}" type="parTrans" cxnId="{A4DDB90C-97E7-4714-A80E-3D71D2F49605}">
      <dgm:prSet/>
      <dgm:spPr/>
      <dgm:t>
        <a:bodyPr/>
        <a:lstStyle/>
        <a:p>
          <a:endParaRPr lang="en-US"/>
        </a:p>
      </dgm:t>
    </dgm:pt>
    <dgm:pt modelId="{F1D53911-2A56-40AF-9050-AC939C9C0000}" type="sibTrans" cxnId="{A4DDB90C-97E7-4714-A80E-3D71D2F49605}">
      <dgm:prSet/>
      <dgm:spPr/>
      <dgm:t>
        <a:bodyPr/>
        <a:lstStyle/>
        <a:p>
          <a:endParaRPr lang="en-US"/>
        </a:p>
      </dgm:t>
    </dgm:pt>
    <dgm:pt modelId="{94FAA7CF-7770-4993-A29D-3EFED7EAC22D}">
      <dgm:prSet/>
      <dgm:spPr/>
      <dgm:t>
        <a:bodyPr/>
        <a:lstStyle/>
        <a:p>
          <a:r>
            <a:rPr lang="en-US" smtClean="0"/>
            <a:t>Actual or potential military applications or economic protection issues</a:t>
          </a:r>
          <a:endParaRPr lang="en-US" dirty="0"/>
        </a:p>
      </dgm:t>
    </dgm:pt>
    <dgm:pt modelId="{194DEDBC-7C0C-47DD-ADC0-3CA58CE733ED}" type="parTrans" cxnId="{9D728497-B109-4831-97F4-EA95E9F45D0A}">
      <dgm:prSet/>
      <dgm:spPr/>
      <dgm:t>
        <a:bodyPr/>
        <a:lstStyle/>
        <a:p>
          <a:endParaRPr lang="en-US"/>
        </a:p>
      </dgm:t>
    </dgm:pt>
    <dgm:pt modelId="{6FD9BEDF-C84C-4841-913C-FB3C1BBB254A}" type="sibTrans" cxnId="{9D728497-B109-4831-97F4-EA95E9F45D0A}">
      <dgm:prSet/>
      <dgm:spPr/>
      <dgm:t>
        <a:bodyPr/>
        <a:lstStyle/>
        <a:p>
          <a:endParaRPr lang="en-US"/>
        </a:p>
      </dgm:t>
    </dgm:pt>
    <dgm:pt modelId="{C59115C9-C9BA-4746-BBD8-AAF90953781B}">
      <dgm:prSet/>
      <dgm:spPr/>
      <dgm:t>
        <a:bodyPr/>
        <a:lstStyle/>
        <a:p>
          <a:r>
            <a:rPr lang="en-US" dirty="0" smtClean="0"/>
            <a:t>Concerns about destination country, organization or individual</a:t>
          </a:r>
          <a:endParaRPr lang="en-US" dirty="0"/>
        </a:p>
      </dgm:t>
    </dgm:pt>
    <dgm:pt modelId="{89741348-2A88-47EB-8BB7-9A0CFE9AA158}" type="parTrans" cxnId="{B0A667FF-64E3-4543-BCAF-5C9BB47B6A8F}">
      <dgm:prSet/>
      <dgm:spPr/>
      <dgm:t>
        <a:bodyPr/>
        <a:lstStyle/>
        <a:p>
          <a:endParaRPr lang="en-US"/>
        </a:p>
      </dgm:t>
    </dgm:pt>
    <dgm:pt modelId="{006BC18C-3B36-47AB-B43C-B6B5FB706812}" type="sibTrans" cxnId="{B0A667FF-64E3-4543-BCAF-5C9BB47B6A8F}">
      <dgm:prSet/>
      <dgm:spPr/>
      <dgm:t>
        <a:bodyPr/>
        <a:lstStyle/>
        <a:p>
          <a:endParaRPr lang="en-US"/>
        </a:p>
      </dgm:t>
    </dgm:pt>
    <dgm:pt modelId="{22B1D27F-2D43-4F7E-A9AB-852C0F374B62}">
      <dgm:prSet/>
      <dgm:spPr/>
      <dgm:t>
        <a:bodyPr/>
        <a:lstStyle/>
        <a:p>
          <a:r>
            <a:rPr lang="en-US" smtClean="0"/>
            <a:t>Government concerns about declared or suspected end use or the end user of the export</a:t>
          </a:r>
          <a:endParaRPr lang="en-US" dirty="0"/>
        </a:p>
      </dgm:t>
    </dgm:pt>
    <dgm:pt modelId="{7B79B540-0D7B-4009-8B2C-0CD3AA3863FD}" type="parTrans" cxnId="{D6EFB903-4A78-43E5-8C86-A53AA9839F3B}">
      <dgm:prSet/>
      <dgm:spPr/>
      <dgm:t>
        <a:bodyPr/>
        <a:lstStyle/>
        <a:p>
          <a:endParaRPr lang="en-US"/>
        </a:p>
      </dgm:t>
    </dgm:pt>
    <dgm:pt modelId="{93D5A937-16B0-462D-A283-E98A05CADB25}" type="sibTrans" cxnId="{D6EFB903-4A78-43E5-8C86-A53AA9839F3B}">
      <dgm:prSet/>
      <dgm:spPr/>
      <dgm:t>
        <a:bodyPr/>
        <a:lstStyle/>
        <a:p>
          <a:endParaRPr lang="en-US"/>
        </a:p>
      </dgm:t>
    </dgm:pt>
    <dgm:pt modelId="{B1B79FA4-F43A-478A-8D31-B3F2FF9A48AB}">
      <dgm:prSet/>
      <dgm:spPr/>
      <dgm:t>
        <a:bodyPr/>
        <a:lstStyle/>
        <a:p>
          <a:r>
            <a:rPr lang="en-US" dirty="0" smtClean="0"/>
            <a:t>May also apply to temporary export of devices containing controlled software or technical data</a:t>
          </a:r>
        </a:p>
      </dgm:t>
    </dgm:pt>
    <dgm:pt modelId="{CA8945AE-C279-4B21-BD65-D9205104A298}" type="parTrans" cxnId="{86DD9E83-0523-4EAC-A85F-7CCEAA8BE616}">
      <dgm:prSet/>
      <dgm:spPr/>
      <dgm:t>
        <a:bodyPr/>
        <a:lstStyle/>
        <a:p>
          <a:endParaRPr lang="en-US"/>
        </a:p>
      </dgm:t>
    </dgm:pt>
    <dgm:pt modelId="{48F7B7F7-2524-496C-8084-FE050F2CC063}" type="sibTrans" cxnId="{86DD9E83-0523-4EAC-A85F-7CCEAA8BE616}">
      <dgm:prSet/>
      <dgm:spPr/>
      <dgm:t>
        <a:bodyPr/>
        <a:lstStyle/>
        <a:p>
          <a:endParaRPr lang="en-US"/>
        </a:p>
      </dgm:t>
    </dgm:pt>
    <dgm:pt modelId="{8BFF15CE-7B82-4491-85AD-5144BB6F351B}" type="pres">
      <dgm:prSet presAssocID="{3367E5F8-C7D2-48DA-8E1F-E7B3D698FCA2}" presName="Name0" presStyleCnt="0">
        <dgm:presLayoutVars>
          <dgm:dir/>
          <dgm:animLvl val="lvl"/>
          <dgm:resizeHandles val="exact"/>
        </dgm:presLayoutVars>
      </dgm:prSet>
      <dgm:spPr/>
      <dgm:t>
        <a:bodyPr/>
        <a:lstStyle/>
        <a:p>
          <a:endParaRPr lang="en-US"/>
        </a:p>
      </dgm:t>
    </dgm:pt>
    <dgm:pt modelId="{D00BFD7E-4952-457D-A6BF-4B742C8CC0CB}" type="pres">
      <dgm:prSet presAssocID="{5CBFB686-920B-4555-AEDC-902D427FC582}" presName="composite" presStyleCnt="0"/>
      <dgm:spPr/>
    </dgm:pt>
    <dgm:pt modelId="{8764ADFA-CCB2-4930-AED7-D435D3C84A69}" type="pres">
      <dgm:prSet presAssocID="{5CBFB686-920B-4555-AEDC-902D427FC582}" presName="parTx" presStyleLbl="alignNode1" presStyleIdx="0" presStyleCnt="5">
        <dgm:presLayoutVars>
          <dgm:chMax val="0"/>
          <dgm:chPref val="0"/>
          <dgm:bulletEnabled val="1"/>
        </dgm:presLayoutVars>
      </dgm:prSet>
      <dgm:spPr/>
      <dgm:t>
        <a:bodyPr/>
        <a:lstStyle/>
        <a:p>
          <a:endParaRPr lang="en-US"/>
        </a:p>
      </dgm:t>
    </dgm:pt>
    <dgm:pt modelId="{BF83E240-FEB5-4DEF-AA9B-51CFDC89FD52}" type="pres">
      <dgm:prSet presAssocID="{5CBFB686-920B-4555-AEDC-902D427FC582}" presName="desTx" presStyleLbl="alignAccFollowNode1" presStyleIdx="0" presStyleCnt="5">
        <dgm:presLayoutVars>
          <dgm:bulletEnabled val="1"/>
        </dgm:presLayoutVars>
      </dgm:prSet>
      <dgm:spPr/>
      <dgm:t>
        <a:bodyPr/>
        <a:lstStyle/>
        <a:p>
          <a:endParaRPr lang="en-US"/>
        </a:p>
      </dgm:t>
    </dgm:pt>
    <dgm:pt modelId="{A3745825-561F-4D9D-9734-17F96457972E}" type="pres">
      <dgm:prSet presAssocID="{E09C4484-9F8C-4009-9E8D-C742F85DBACF}" presName="space" presStyleCnt="0"/>
      <dgm:spPr/>
    </dgm:pt>
    <dgm:pt modelId="{6720136E-948E-4691-BE22-728751F40D32}" type="pres">
      <dgm:prSet presAssocID="{A963AEE4-2283-4072-8B8A-350408EE04B4}" presName="composite" presStyleCnt="0"/>
      <dgm:spPr/>
    </dgm:pt>
    <dgm:pt modelId="{66ABE883-753F-4BF7-B1CD-CE6BF3C38F1D}" type="pres">
      <dgm:prSet presAssocID="{A963AEE4-2283-4072-8B8A-350408EE04B4}" presName="parTx" presStyleLbl="alignNode1" presStyleIdx="1" presStyleCnt="5">
        <dgm:presLayoutVars>
          <dgm:chMax val="0"/>
          <dgm:chPref val="0"/>
          <dgm:bulletEnabled val="1"/>
        </dgm:presLayoutVars>
      </dgm:prSet>
      <dgm:spPr/>
      <dgm:t>
        <a:bodyPr/>
        <a:lstStyle/>
        <a:p>
          <a:endParaRPr lang="en-US"/>
        </a:p>
      </dgm:t>
    </dgm:pt>
    <dgm:pt modelId="{BFA491FB-5533-4DD2-9119-513589613E06}" type="pres">
      <dgm:prSet presAssocID="{A963AEE4-2283-4072-8B8A-350408EE04B4}" presName="desTx" presStyleLbl="alignAccFollowNode1" presStyleIdx="1" presStyleCnt="5">
        <dgm:presLayoutVars>
          <dgm:bulletEnabled val="1"/>
        </dgm:presLayoutVars>
      </dgm:prSet>
      <dgm:spPr/>
      <dgm:t>
        <a:bodyPr/>
        <a:lstStyle/>
        <a:p>
          <a:endParaRPr lang="en-US"/>
        </a:p>
      </dgm:t>
    </dgm:pt>
    <dgm:pt modelId="{D6652705-A2FF-44F8-B943-E91816A5CFD0}" type="pres">
      <dgm:prSet presAssocID="{01CAD98E-6A88-40C3-A124-9499CFF5912C}" presName="space" presStyleCnt="0"/>
      <dgm:spPr/>
    </dgm:pt>
    <dgm:pt modelId="{4B6FD228-F943-4399-AFF3-F60CB7D48213}" type="pres">
      <dgm:prSet presAssocID="{3300DD52-4560-4302-B693-F3E6DFB23AAA}" presName="composite" presStyleCnt="0"/>
      <dgm:spPr/>
    </dgm:pt>
    <dgm:pt modelId="{9E441A65-5709-4719-815C-B502CE8936FD}" type="pres">
      <dgm:prSet presAssocID="{3300DD52-4560-4302-B693-F3E6DFB23AAA}" presName="parTx" presStyleLbl="alignNode1" presStyleIdx="2" presStyleCnt="5">
        <dgm:presLayoutVars>
          <dgm:chMax val="0"/>
          <dgm:chPref val="0"/>
          <dgm:bulletEnabled val="1"/>
        </dgm:presLayoutVars>
      </dgm:prSet>
      <dgm:spPr/>
      <dgm:t>
        <a:bodyPr/>
        <a:lstStyle/>
        <a:p>
          <a:endParaRPr lang="en-US"/>
        </a:p>
      </dgm:t>
    </dgm:pt>
    <dgm:pt modelId="{58BA93AC-491B-4C2D-BF55-EF98EA909F2E}" type="pres">
      <dgm:prSet presAssocID="{3300DD52-4560-4302-B693-F3E6DFB23AAA}" presName="desTx" presStyleLbl="alignAccFollowNode1" presStyleIdx="2" presStyleCnt="5">
        <dgm:presLayoutVars>
          <dgm:bulletEnabled val="1"/>
        </dgm:presLayoutVars>
      </dgm:prSet>
      <dgm:spPr/>
      <dgm:t>
        <a:bodyPr/>
        <a:lstStyle/>
        <a:p>
          <a:endParaRPr lang="en-US"/>
        </a:p>
      </dgm:t>
    </dgm:pt>
    <dgm:pt modelId="{6DDBD2A9-B11A-4109-A62E-C07821FCC46B}" type="pres">
      <dgm:prSet presAssocID="{6E6977BF-5756-4FF6-87DD-977E7C5FA825}" presName="space" presStyleCnt="0"/>
      <dgm:spPr/>
    </dgm:pt>
    <dgm:pt modelId="{71374D7E-6C7F-4751-AD0A-73EC533DDAA4}" type="pres">
      <dgm:prSet presAssocID="{C87A1F4C-E873-4FCE-AA7A-68A103CBCC82}" presName="composite" presStyleCnt="0"/>
      <dgm:spPr/>
    </dgm:pt>
    <dgm:pt modelId="{6B291E2B-6E7E-4799-BE25-6E97A3F17171}" type="pres">
      <dgm:prSet presAssocID="{C87A1F4C-E873-4FCE-AA7A-68A103CBCC82}" presName="parTx" presStyleLbl="alignNode1" presStyleIdx="3" presStyleCnt="5">
        <dgm:presLayoutVars>
          <dgm:chMax val="0"/>
          <dgm:chPref val="0"/>
          <dgm:bulletEnabled val="1"/>
        </dgm:presLayoutVars>
      </dgm:prSet>
      <dgm:spPr/>
      <dgm:t>
        <a:bodyPr/>
        <a:lstStyle/>
        <a:p>
          <a:endParaRPr lang="en-US"/>
        </a:p>
      </dgm:t>
    </dgm:pt>
    <dgm:pt modelId="{9607C846-F97F-410A-8DC8-B66630F3A59E}" type="pres">
      <dgm:prSet presAssocID="{C87A1F4C-E873-4FCE-AA7A-68A103CBCC82}" presName="desTx" presStyleLbl="alignAccFollowNode1" presStyleIdx="3" presStyleCnt="5">
        <dgm:presLayoutVars>
          <dgm:bulletEnabled val="1"/>
        </dgm:presLayoutVars>
      </dgm:prSet>
      <dgm:spPr/>
      <dgm:t>
        <a:bodyPr/>
        <a:lstStyle/>
        <a:p>
          <a:endParaRPr lang="en-US"/>
        </a:p>
      </dgm:t>
    </dgm:pt>
    <dgm:pt modelId="{0E555169-757F-46CC-8201-05DC88EE0ED2}" type="pres">
      <dgm:prSet presAssocID="{11722323-C8BB-4E64-80B7-6E4E456FD21F}" presName="space" presStyleCnt="0"/>
      <dgm:spPr/>
    </dgm:pt>
    <dgm:pt modelId="{1CB40C7B-47FD-43E4-9B92-B380DEF07338}" type="pres">
      <dgm:prSet presAssocID="{EF25FD98-4289-467B-A7AC-538D7C228B3B}" presName="composite" presStyleCnt="0"/>
      <dgm:spPr/>
    </dgm:pt>
    <dgm:pt modelId="{918FB03E-71D6-447A-873E-12B43B5BEC92}" type="pres">
      <dgm:prSet presAssocID="{EF25FD98-4289-467B-A7AC-538D7C228B3B}" presName="parTx" presStyleLbl="alignNode1" presStyleIdx="4" presStyleCnt="5">
        <dgm:presLayoutVars>
          <dgm:chMax val="0"/>
          <dgm:chPref val="0"/>
          <dgm:bulletEnabled val="1"/>
        </dgm:presLayoutVars>
      </dgm:prSet>
      <dgm:spPr/>
      <dgm:t>
        <a:bodyPr/>
        <a:lstStyle/>
        <a:p>
          <a:endParaRPr lang="en-US"/>
        </a:p>
      </dgm:t>
    </dgm:pt>
    <dgm:pt modelId="{703ACDF3-1F16-4966-BC3F-F05DEAB9349A}" type="pres">
      <dgm:prSet presAssocID="{EF25FD98-4289-467B-A7AC-538D7C228B3B}" presName="desTx" presStyleLbl="alignAccFollowNode1" presStyleIdx="4" presStyleCnt="5">
        <dgm:presLayoutVars>
          <dgm:bulletEnabled val="1"/>
        </dgm:presLayoutVars>
      </dgm:prSet>
      <dgm:spPr/>
      <dgm:t>
        <a:bodyPr/>
        <a:lstStyle/>
        <a:p>
          <a:endParaRPr lang="en-US"/>
        </a:p>
      </dgm:t>
    </dgm:pt>
  </dgm:ptLst>
  <dgm:cxnLst>
    <dgm:cxn modelId="{17873DD6-FF55-47D5-9AF4-DEC1A6FAF339}" type="presOf" srcId="{57DA3E18-C203-4E80-A899-646C50AAC7FE}" destId="{703ACDF3-1F16-4966-BC3F-F05DEAB9349A}" srcOrd="0" destOrd="0" presId="urn:microsoft.com/office/officeart/2005/8/layout/hList1"/>
    <dgm:cxn modelId="{0D31777C-EAB0-4BBD-BE60-165447120ABB}" srcId="{D7FE6E5C-9903-44F5-B0F1-CBD1859D5902}" destId="{F89B32B4-5EB7-402B-989E-033BFBC6F0C9}" srcOrd="0" destOrd="0" parTransId="{C4BEC73B-73A0-42A3-BDCB-1DFBB180856D}" sibTransId="{33B097B7-82CB-45F6-8FF7-FF46BF19B3EC}"/>
    <dgm:cxn modelId="{1AC79DD7-2916-4B43-9858-B167BBA9C696}" srcId="{830DACC9-0081-4CF7-BDE1-82E7EABD5122}" destId="{F37BECC2-CE31-4612-BEAB-178603C25727}" srcOrd="0" destOrd="0" parTransId="{4F7CA74D-4618-4457-A871-2AC8542483CF}" sibTransId="{CB46BAAF-37E2-43F3-AA85-C36B758560FA}"/>
    <dgm:cxn modelId="{355EC081-7695-4082-812B-B4F2ED70F37A}" srcId="{3300DD52-4560-4302-B693-F3E6DFB23AAA}" destId="{685E4843-2713-4AF3-8F12-11628EE39DF2}" srcOrd="1" destOrd="0" parTransId="{7E590F48-00AC-4056-A67E-2C331F785E5E}" sibTransId="{0DD0A3D3-C0A2-46BA-915A-D6641B7B1E68}"/>
    <dgm:cxn modelId="{6372D812-93D1-46AB-B695-4603A66E0BDA}" type="presOf" srcId="{5CBFB686-920B-4555-AEDC-902D427FC582}" destId="{8764ADFA-CCB2-4930-AED7-D435D3C84A69}" srcOrd="0" destOrd="0" presId="urn:microsoft.com/office/officeart/2005/8/layout/hList1"/>
    <dgm:cxn modelId="{C9D6EE6C-4D47-4742-8026-1E3192648BAC}" type="presOf" srcId="{46F3F03D-3A60-4EA6-976A-8FA69E027DF1}" destId="{9607C846-F97F-410A-8DC8-B66630F3A59E}" srcOrd="0" destOrd="4" presId="urn:microsoft.com/office/officeart/2005/8/layout/hList1"/>
    <dgm:cxn modelId="{209B1D86-AC25-4BD5-8C67-96C5849E07BB}" srcId="{3300DD52-4560-4302-B693-F3E6DFB23AAA}" destId="{FE337A06-EDDC-40CE-890F-6FE8E60A6831}" srcOrd="2" destOrd="0" parTransId="{B74E0B36-82F3-4D63-8819-767A9185A4C6}" sibTransId="{164B1C9F-A62D-4EF4-BEE8-671708450806}"/>
    <dgm:cxn modelId="{253A8C56-E46C-4ACE-BACC-11353D01F59A}" type="presOf" srcId="{EDAC3C1F-71F1-47D5-9CF3-FD25FA0A1507}" destId="{58BA93AC-491B-4C2D-BF55-EF98EA909F2E}" srcOrd="0" destOrd="0" presId="urn:microsoft.com/office/officeart/2005/8/layout/hList1"/>
    <dgm:cxn modelId="{BD6E0281-DFFA-44E2-8284-611F9B818A72}" type="presOf" srcId="{48AABC76-3E6F-43A7-907B-DCBEC0E0BB2A}" destId="{BFA491FB-5533-4DD2-9119-513589613E06}" srcOrd="0" destOrd="0" presId="urn:microsoft.com/office/officeart/2005/8/layout/hList1"/>
    <dgm:cxn modelId="{BC9D0EDE-4FA4-4FD6-987C-919622E5BBD7}" type="presOf" srcId="{EF25FD98-4289-467B-A7AC-538D7C228B3B}" destId="{918FB03E-71D6-447A-873E-12B43B5BEC92}" srcOrd="0" destOrd="0" presId="urn:microsoft.com/office/officeart/2005/8/layout/hList1"/>
    <dgm:cxn modelId="{9D728497-B109-4831-97F4-EA95E9F45D0A}" srcId="{3D3BADA9-4544-4A70-B2D7-F32D9C09C8B4}" destId="{94FAA7CF-7770-4993-A29D-3EFED7EAC22D}" srcOrd="0" destOrd="0" parTransId="{194DEDBC-7C0C-47DD-ADC0-3CA58CE733ED}" sibTransId="{6FD9BEDF-C84C-4841-913C-FB3C1BBB254A}"/>
    <dgm:cxn modelId="{1B1CE9D9-81FD-4BC8-95F1-CA87F3D87A15}" srcId="{D019D6CC-5A2F-4ED3-96A7-B26F55FEFA91}" destId="{2A80C885-EFF3-49E9-85E7-111E0AD99C7D}" srcOrd="0" destOrd="0" parTransId="{D02DEFBF-7FBB-4C81-8ABE-A22C35F55926}" sibTransId="{817FD038-41F0-402E-A6DE-66AC6B966FFC}"/>
    <dgm:cxn modelId="{9774CB73-DEA8-48FF-BCE4-C3351F7176DD}" srcId="{D7FE6E5C-9903-44F5-B0F1-CBD1859D5902}" destId="{46F3F03D-3A60-4EA6-976A-8FA69E027DF1}" srcOrd="1" destOrd="0" parTransId="{68F0C138-47C2-4A9A-9586-09DD476A2956}" sibTransId="{BCDF5600-EF5C-412E-9722-1003AE4B8E58}"/>
    <dgm:cxn modelId="{141AED91-62FB-48EA-9CE9-579834704F64}" srcId="{A963AEE4-2283-4072-8B8A-350408EE04B4}" destId="{A1FBD8B4-5D65-480E-9E1E-DBD10AC1FDEE}" srcOrd="2" destOrd="0" parTransId="{C2757558-D4E6-47EE-BF99-1596546E3BC0}" sibTransId="{DEBDB677-9E56-4389-B65F-8D90D51031A0}"/>
    <dgm:cxn modelId="{2C04C2DD-4712-483B-948B-6A81FAABD36A}" srcId="{C87A1F4C-E873-4FCE-AA7A-68A103CBCC82}" destId="{D019D6CC-5A2F-4ED3-96A7-B26F55FEFA91}" srcOrd="0" destOrd="0" parTransId="{D36A12E1-FCE4-4EA2-94FD-E48C119AC75C}" sibTransId="{67ADCD70-A29F-4DC6-A2A1-C407CC33F723}"/>
    <dgm:cxn modelId="{EE0CBBEA-9B0D-4874-A476-604113C961A1}" type="presOf" srcId="{F89B32B4-5EB7-402B-989E-033BFBC6F0C9}" destId="{9607C846-F97F-410A-8DC8-B66630F3A59E}" srcOrd="0" destOrd="3" presId="urn:microsoft.com/office/officeart/2005/8/layout/hList1"/>
    <dgm:cxn modelId="{B6B238D5-33D3-473C-917B-F36016E16DFF}" srcId="{A963AEE4-2283-4072-8B8A-350408EE04B4}" destId="{48AABC76-3E6F-43A7-907B-DCBEC0E0BB2A}" srcOrd="0" destOrd="0" parTransId="{348C6A01-25D9-4A91-AFC1-E5A9F7DB53E1}" sibTransId="{383826B2-AA4A-442F-B14D-ECEBBFCDA70B}"/>
    <dgm:cxn modelId="{06AB033D-8F0D-4C18-8F3A-D3AFD9007178}" type="presOf" srcId="{C87A1F4C-E873-4FCE-AA7A-68A103CBCC82}" destId="{6B291E2B-6E7E-4799-BE25-6E97A3F17171}" srcOrd="0" destOrd="0" presId="urn:microsoft.com/office/officeart/2005/8/layout/hList1"/>
    <dgm:cxn modelId="{9D3FA1D5-4764-4431-A5B3-C5D46B1FA35A}" type="presOf" srcId="{3367E5F8-C7D2-48DA-8E1F-E7B3D698FCA2}" destId="{8BFF15CE-7B82-4491-85AD-5144BB6F351B}" srcOrd="0" destOrd="0" presId="urn:microsoft.com/office/officeart/2005/8/layout/hList1"/>
    <dgm:cxn modelId="{B998DF5F-D839-4952-8BA5-9D2ECEE38566}" srcId="{3300DD52-4560-4302-B693-F3E6DFB23AAA}" destId="{EDAC3C1F-71F1-47D5-9CF3-FD25FA0A1507}" srcOrd="0" destOrd="0" parTransId="{6EC5BC9F-A8AA-466B-B5AF-F7E05008EA33}" sibTransId="{92CD6023-6ED2-4A17-9EC4-24E865418D46}"/>
    <dgm:cxn modelId="{258B72CD-A5DA-4A97-9542-D33BDC49B3FF}" type="presOf" srcId="{F37BECC2-CE31-4612-BEAB-178603C25727}" destId="{BF83E240-FEB5-4DEF-AA9B-51CFDC89FD52}" srcOrd="0" destOrd="1" presId="urn:microsoft.com/office/officeart/2005/8/layout/hList1"/>
    <dgm:cxn modelId="{30E5389A-06BB-4B92-BEC9-4D743DFAA901}" srcId="{3367E5F8-C7D2-48DA-8E1F-E7B3D698FCA2}" destId="{C87A1F4C-E873-4FCE-AA7A-68A103CBCC82}" srcOrd="3" destOrd="0" parTransId="{9D1198D1-D042-47CB-9132-D16AB2C3FDFD}" sibTransId="{11722323-C8BB-4E64-80B7-6E4E456FD21F}"/>
    <dgm:cxn modelId="{AFEE0D4E-9B43-43C4-ABAA-7987DCD75BEF}" type="presOf" srcId="{D9CAFB39-D41C-41BB-B527-D12F0A402511}" destId="{BF83E240-FEB5-4DEF-AA9B-51CFDC89FD52}" srcOrd="0" destOrd="2" presId="urn:microsoft.com/office/officeart/2005/8/layout/hList1"/>
    <dgm:cxn modelId="{63B803E8-58CB-4CAD-BEF5-868324D726C7}" srcId="{A963AEE4-2283-4072-8B8A-350408EE04B4}" destId="{2DDE5C53-A619-4279-AAE9-B5F83774CA4E}" srcOrd="1" destOrd="0" parTransId="{2BA3A9A2-D629-4C53-917C-B8117C7D99CC}" sibTransId="{CE03A3BE-B6BD-43A5-BE4F-81ADF2BE1569}"/>
    <dgm:cxn modelId="{F2ECEA2E-AB5A-4E2D-9A52-B4AEB9D8AD47}" type="presOf" srcId="{3300DD52-4560-4302-B693-F3E6DFB23AAA}" destId="{9E441A65-5709-4719-815C-B502CE8936FD}" srcOrd="0" destOrd="0" presId="urn:microsoft.com/office/officeart/2005/8/layout/hList1"/>
    <dgm:cxn modelId="{E9726973-00B1-4340-9885-045F3757F35E}" srcId="{3367E5F8-C7D2-48DA-8E1F-E7B3D698FCA2}" destId="{A963AEE4-2283-4072-8B8A-350408EE04B4}" srcOrd="1" destOrd="0" parTransId="{0D43D136-1BC6-48B3-B7C0-C800B74374A2}" sibTransId="{01CAD98E-6A88-40C3-A124-9499CFF5912C}"/>
    <dgm:cxn modelId="{25E6CC9A-1561-44D0-B5C6-60DBC160A84A}" srcId="{C87A1F4C-E873-4FCE-AA7A-68A103CBCC82}" destId="{D7FE6E5C-9903-44F5-B0F1-CBD1859D5902}" srcOrd="1" destOrd="0" parTransId="{F2666B98-ECCE-4DAB-8BFC-B42C2C5080DF}" sibTransId="{6FB8D745-2A79-4483-AD64-79E45D4EF22A}"/>
    <dgm:cxn modelId="{8D9E9A22-8A8D-4B56-B951-81B9FA726ABE}" type="presOf" srcId="{94FAA7CF-7770-4993-A29D-3EFED7EAC22D}" destId="{703ACDF3-1F16-4966-BC3F-F05DEAB9349A}" srcOrd="0" destOrd="2" presId="urn:microsoft.com/office/officeart/2005/8/layout/hList1"/>
    <dgm:cxn modelId="{A4DDB90C-97E7-4714-A80E-3D71D2F49605}" srcId="{EF25FD98-4289-467B-A7AC-538D7C228B3B}" destId="{3D3BADA9-4544-4A70-B2D7-F32D9C09C8B4}" srcOrd="1" destOrd="0" parTransId="{D6AE2BFB-A333-466C-9115-D262BCB9BAD1}" sibTransId="{F1D53911-2A56-40AF-9050-AC939C9C0000}"/>
    <dgm:cxn modelId="{BAF7C9EA-3D3D-4A71-A0DF-A71BD551D254}" type="presOf" srcId="{EEAFBF5C-C70B-4084-B6DF-50E35EBC5605}" destId="{9607C846-F97F-410A-8DC8-B66630F3A59E}" srcOrd="0" destOrd="5" presId="urn:microsoft.com/office/officeart/2005/8/layout/hList1"/>
    <dgm:cxn modelId="{336AC703-3BEE-4E04-84A3-4B719F8E3AC4}" srcId="{830DACC9-0081-4CF7-BDE1-82E7EABD5122}" destId="{D9CAFB39-D41C-41BB-B527-D12F0A402511}" srcOrd="1" destOrd="0" parTransId="{38463630-A02D-4E03-B891-1A40CA373090}" sibTransId="{C9C88DFF-4758-4142-A8AA-223B4BDA75F4}"/>
    <dgm:cxn modelId="{014A6258-BD78-4A2C-BDFB-6EA08D4C1198}" type="presOf" srcId="{22B1D27F-2D43-4F7E-A9AB-852C0F374B62}" destId="{703ACDF3-1F16-4966-BC3F-F05DEAB9349A}" srcOrd="0" destOrd="4" presId="urn:microsoft.com/office/officeart/2005/8/layout/hList1"/>
    <dgm:cxn modelId="{F34C2F93-083D-4AEE-9616-AF48322C5379}" type="presOf" srcId="{A1FBD8B4-5D65-480E-9E1E-DBD10AC1FDEE}" destId="{BFA491FB-5533-4DD2-9119-513589613E06}" srcOrd="0" destOrd="2" presId="urn:microsoft.com/office/officeart/2005/8/layout/hList1"/>
    <dgm:cxn modelId="{01A75A58-A610-404A-90D0-C3877D2A79C5}" srcId="{3367E5F8-C7D2-48DA-8E1F-E7B3D698FCA2}" destId="{EF25FD98-4289-467B-A7AC-538D7C228B3B}" srcOrd="4" destOrd="0" parTransId="{43303E63-50E6-407F-BB05-988F50482743}" sibTransId="{37F5B0F5-17E6-4944-B972-59D0FA3EB5AF}"/>
    <dgm:cxn modelId="{73276CE2-F696-4B7F-9BDF-6062E5649E3C}" type="presOf" srcId="{830DACC9-0081-4CF7-BDE1-82E7EABD5122}" destId="{BF83E240-FEB5-4DEF-AA9B-51CFDC89FD52}" srcOrd="0" destOrd="0" presId="urn:microsoft.com/office/officeart/2005/8/layout/hList1"/>
    <dgm:cxn modelId="{86DD9E83-0523-4EAC-A85F-7CCEAA8BE616}" srcId="{EF25FD98-4289-467B-A7AC-538D7C228B3B}" destId="{B1B79FA4-F43A-478A-8D31-B3F2FF9A48AB}" srcOrd="2" destOrd="0" parTransId="{CA8945AE-C279-4B21-BD65-D9205104A298}" sibTransId="{48F7B7F7-2524-496C-8084-FE050F2CC063}"/>
    <dgm:cxn modelId="{26E599C2-CE87-4111-8331-340F9B10660D}" srcId="{5CBFB686-920B-4555-AEDC-902D427FC582}" destId="{830DACC9-0081-4CF7-BDE1-82E7EABD5122}" srcOrd="0" destOrd="0" parTransId="{E6D3BD0D-2304-4119-BF43-0C315C4054DF}" sibTransId="{AF279075-7AA9-4464-BB41-F61EB5F042A4}"/>
    <dgm:cxn modelId="{0396B113-4553-44A3-AAD1-7E7B92AEA269}" srcId="{3367E5F8-C7D2-48DA-8E1F-E7B3D698FCA2}" destId="{5CBFB686-920B-4555-AEDC-902D427FC582}" srcOrd="0" destOrd="0" parTransId="{87C1BDF4-9613-426F-9B1A-3F95F7A6A04C}" sibTransId="{E09C4484-9F8C-4009-9E8D-C742F85DBACF}"/>
    <dgm:cxn modelId="{D6EFB903-4A78-43E5-8C86-A53AA9839F3B}" srcId="{3D3BADA9-4544-4A70-B2D7-F32D9C09C8B4}" destId="{22B1D27F-2D43-4F7E-A9AB-852C0F374B62}" srcOrd="2" destOrd="0" parTransId="{7B79B540-0D7B-4009-8B2C-0CD3AA3863FD}" sibTransId="{93D5A937-16B0-462D-A283-E98A05CADB25}"/>
    <dgm:cxn modelId="{924BE6DB-6946-4111-9DA1-7D66F8FC1247}" type="presOf" srcId="{2A80C885-EFF3-49E9-85E7-111E0AD99C7D}" destId="{9607C846-F97F-410A-8DC8-B66630F3A59E}" srcOrd="0" destOrd="1" presId="urn:microsoft.com/office/officeart/2005/8/layout/hList1"/>
    <dgm:cxn modelId="{D5CD2F10-526C-4FDF-85F6-EB927820EEE0}" type="presOf" srcId="{B1B79FA4-F43A-478A-8D31-B3F2FF9A48AB}" destId="{703ACDF3-1F16-4966-BC3F-F05DEAB9349A}" srcOrd="0" destOrd="5" presId="urn:microsoft.com/office/officeart/2005/8/layout/hList1"/>
    <dgm:cxn modelId="{74E8A46B-F7B0-4240-9992-F1518D523551}" srcId="{3367E5F8-C7D2-48DA-8E1F-E7B3D698FCA2}" destId="{3300DD52-4560-4302-B693-F3E6DFB23AAA}" srcOrd="2" destOrd="0" parTransId="{54D50099-71C2-43FB-9BF4-FC41DAFE4E28}" sibTransId="{6E6977BF-5756-4FF6-87DD-977E7C5FA825}"/>
    <dgm:cxn modelId="{9018AC9A-82A2-401A-A1DD-281E357B1231}" type="presOf" srcId="{2DDE5C53-A619-4279-AAE9-B5F83774CA4E}" destId="{BFA491FB-5533-4DD2-9119-513589613E06}" srcOrd="0" destOrd="1" presId="urn:microsoft.com/office/officeart/2005/8/layout/hList1"/>
    <dgm:cxn modelId="{2E435E33-B59C-4165-B5F0-2116318CBC21}" srcId="{D7FE6E5C-9903-44F5-B0F1-CBD1859D5902}" destId="{EEAFBF5C-C70B-4084-B6DF-50E35EBC5605}" srcOrd="2" destOrd="0" parTransId="{81189BC3-AA1B-4BB6-9D35-5B60E58980E1}" sibTransId="{A67C91CF-14B0-4897-9CB7-5C77F3A366D9}"/>
    <dgm:cxn modelId="{B0A667FF-64E3-4543-BCAF-5C9BB47B6A8F}" srcId="{3D3BADA9-4544-4A70-B2D7-F32D9C09C8B4}" destId="{C59115C9-C9BA-4746-BBD8-AAF90953781B}" srcOrd="1" destOrd="0" parTransId="{89741348-2A88-47EB-8BB7-9A0CFE9AA158}" sibTransId="{006BC18C-3B36-47AB-B43C-B6B5FB706812}"/>
    <dgm:cxn modelId="{C1EFF07A-5105-49C4-A708-F79DD9BB15C1}" srcId="{D7FE6E5C-9903-44F5-B0F1-CBD1859D5902}" destId="{CC836243-E58F-4892-AD70-2EDFC588EABC}" srcOrd="3" destOrd="0" parTransId="{A900EB8A-941A-47DB-8769-C17910642C0E}" sibTransId="{EE8C4823-F7B3-4B21-9BBF-49FF71BE8672}"/>
    <dgm:cxn modelId="{81394219-157A-4F11-819E-22BD6561E696}" type="presOf" srcId="{685E4843-2713-4AF3-8F12-11628EE39DF2}" destId="{58BA93AC-491B-4C2D-BF55-EF98EA909F2E}" srcOrd="0" destOrd="1" presId="urn:microsoft.com/office/officeart/2005/8/layout/hList1"/>
    <dgm:cxn modelId="{CFFD4F58-AD16-4C52-AB90-C1287E05FA57}" type="presOf" srcId="{CC836243-E58F-4892-AD70-2EDFC588EABC}" destId="{9607C846-F97F-410A-8DC8-B66630F3A59E}" srcOrd="0" destOrd="6" presId="urn:microsoft.com/office/officeart/2005/8/layout/hList1"/>
    <dgm:cxn modelId="{D35798ED-9CCC-4EEC-BFE8-545E40A72ABF}" type="presOf" srcId="{C59115C9-C9BA-4746-BBD8-AAF90953781B}" destId="{703ACDF3-1F16-4966-BC3F-F05DEAB9349A}" srcOrd="0" destOrd="3" presId="urn:microsoft.com/office/officeart/2005/8/layout/hList1"/>
    <dgm:cxn modelId="{E257AFDA-8DC5-4D6D-8669-64551DE2AC2E}" type="presOf" srcId="{D019D6CC-5A2F-4ED3-96A7-B26F55FEFA91}" destId="{9607C846-F97F-410A-8DC8-B66630F3A59E}" srcOrd="0" destOrd="0" presId="urn:microsoft.com/office/officeart/2005/8/layout/hList1"/>
    <dgm:cxn modelId="{6C9AFED6-736D-4B0F-A1D4-FA09B8CCC9E2}" type="presOf" srcId="{FE337A06-EDDC-40CE-890F-6FE8E60A6831}" destId="{58BA93AC-491B-4C2D-BF55-EF98EA909F2E}" srcOrd="0" destOrd="2" presId="urn:microsoft.com/office/officeart/2005/8/layout/hList1"/>
    <dgm:cxn modelId="{FE16F545-6289-403E-9CAB-E3C10F27E992}" type="presOf" srcId="{A963AEE4-2283-4072-8B8A-350408EE04B4}" destId="{66ABE883-753F-4BF7-B1CD-CE6BF3C38F1D}" srcOrd="0" destOrd="0" presId="urn:microsoft.com/office/officeart/2005/8/layout/hList1"/>
    <dgm:cxn modelId="{6762E78D-6A97-4BB9-A13A-826EFB9547A3}" srcId="{EF25FD98-4289-467B-A7AC-538D7C228B3B}" destId="{57DA3E18-C203-4E80-A899-646C50AAC7FE}" srcOrd="0" destOrd="0" parTransId="{B9907D01-E25A-48C7-BD02-553AC4FF0B4E}" sibTransId="{16834134-DC3D-4C48-A69D-AA090673E741}"/>
    <dgm:cxn modelId="{D66D0570-0EC9-407B-AC88-91034FDA02C0}" type="presOf" srcId="{3D3BADA9-4544-4A70-B2D7-F32D9C09C8B4}" destId="{703ACDF3-1F16-4966-BC3F-F05DEAB9349A}" srcOrd="0" destOrd="1" presId="urn:microsoft.com/office/officeart/2005/8/layout/hList1"/>
    <dgm:cxn modelId="{B47F8BB5-8245-44F1-B162-167200582301}" type="presOf" srcId="{D7FE6E5C-9903-44F5-B0F1-CBD1859D5902}" destId="{9607C846-F97F-410A-8DC8-B66630F3A59E}" srcOrd="0" destOrd="2" presId="urn:microsoft.com/office/officeart/2005/8/layout/hList1"/>
    <dgm:cxn modelId="{40B40514-C0FE-4004-BD5A-95FB0165357A}" type="presParOf" srcId="{8BFF15CE-7B82-4491-85AD-5144BB6F351B}" destId="{D00BFD7E-4952-457D-A6BF-4B742C8CC0CB}" srcOrd="0" destOrd="0" presId="urn:microsoft.com/office/officeart/2005/8/layout/hList1"/>
    <dgm:cxn modelId="{462AFB5C-92FA-4148-8C6A-9E1B8DC3C159}" type="presParOf" srcId="{D00BFD7E-4952-457D-A6BF-4B742C8CC0CB}" destId="{8764ADFA-CCB2-4930-AED7-D435D3C84A69}" srcOrd="0" destOrd="0" presId="urn:microsoft.com/office/officeart/2005/8/layout/hList1"/>
    <dgm:cxn modelId="{DAD07AAB-579B-4B1A-94C4-320B55CAA459}" type="presParOf" srcId="{D00BFD7E-4952-457D-A6BF-4B742C8CC0CB}" destId="{BF83E240-FEB5-4DEF-AA9B-51CFDC89FD52}" srcOrd="1" destOrd="0" presId="urn:microsoft.com/office/officeart/2005/8/layout/hList1"/>
    <dgm:cxn modelId="{37A1BBA6-CC80-457E-9152-C5513C44AB7E}" type="presParOf" srcId="{8BFF15CE-7B82-4491-85AD-5144BB6F351B}" destId="{A3745825-561F-4D9D-9734-17F96457972E}" srcOrd="1" destOrd="0" presId="urn:microsoft.com/office/officeart/2005/8/layout/hList1"/>
    <dgm:cxn modelId="{069A9254-0798-464C-931D-9DCE20226164}" type="presParOf" srcId="{8BFF15CE-7B82-4491-85AD-5144BB6F351B}" destId="{6720136E-948E-4691-BE22-728751F40D32}" srcOrd="2" destOrd="0" presId="urn:microsoft.com/office/officeart/2005/8/layout/hList1"/>
    <dgm:cxn modelId="{37606E21-3D39-492E-A5DC-A94574D49DC9}" type="presParOf" srcId="{6720136E-948E-4691-BE22-728751F40D32}" destId="{66ABE883-753F-4BF7-B1CD-CE6BF3C38F1D}" srcOrd="0" destOrd="0" presId="urn:microsoft.com/office/officeart/2005/8/layout/hList1"/>
    <dgm:cxn modelId="{ED80E0E5-258A-4B61-9673-A54F15D770B3}" type="presParOf" srcId="{6720136E-948E-4691-BE22-728751F40D32}" destId="{BFA491FB-5533-4DD2-9119-513589613E06}" srcOrd="1" destOrd="0" presId="urn:microsoft.com/office/officeart/2005/8/layout/hList1"/>
    <dgm:cxn modelId="{70C6A11B-14F2-44EC-B8A9-235A3CEDDBAB}" type="presParOf" srcId="{8BFF15CE-7B82-4491-85AD-5144BB6F351B}" destId="{D6652705-A2FF-44F8-B943-E91816A5CFD0}" srcOrd="3" destOrd="0" presId="urn:microsoft.com/office/officeart/2005/8/layout/hList1"/>
    <dgm:cxn modelId="{BDBE3C27-14D2-43DF-B08C-6610172194AC}" type="presParOf" srcId="{8BFF15CE-7B82-4491-85AD-5144BB6F351B}" destId="{4B6FD228-F943-4399-AFF3-F60CB7D48213}" srcOrd="4" destOrd="0" presId="urn:microsoft.com/office/officeart/2005/8/layout/hList1"/>
    <dgm:cxn modelId="{ED4D2518-4E84-4031-854F-677957588A8A}" type="presParOf" srcId="{4B6FD228-F943-4399-AFF3-F60CB7D48213}" destId="{9E441A65-5709-4719-815C-B502CE8936FD}" srcOrd="0" destOrd="0" presId="urn:microsoft.com/office/officeart/2005/8/layout/hList1"/>
    <dgm:cxn modelId="{DB96C5D8-24DC-423A-B864-03768F64E815}" type="presParOf" srcId="{4B6FD228-F943-4399-AFF3-F60CB7D48213}" destId="{58BA93AC-491B-4C2D-BF55-EF98EA909F2E}" srcOrd="1" destOrd="0" presId="urn:microsoft.com/office/officeart/2005/8/layout/hList1"/>
    <dgm:cxn modelId="{44C1E194-9602-4A83-B32F-B7AEC98B4C06}" type="presParOf" srcId="{8BFF15CE-7B82-4491-85AD-5144BB6F351B}" destId="{6DDBD2A9-B11A-4109-A62E-C07821FCC46B}" srcOrd="5" destOrd="0" presId="urn:microsoft.com/office/officeart/2005/8/layout/hList1"/>
    <dgm:cxn modelId="{2606A4F7-531D-4063-9678-EED7F4C1D8C1}" type="presParOf" srcId="{8BFF15CE-7B82-4491-85AD-5144BB6F351B}" destId="{71374D7E-6C7F-4751-AD0A-73EC533DDAA4}" srcOrd="6" destOrd="0" presId="urn:microsoft.com/office/officeart/2005/8/layout/hList1"/>
    <dgm:cxn modelId="{313D37BA-95D7-4FBF-BF24-E19A8DEAB6D6}" type="presParOf" srcId="{71374D7E-6C7F-4751-AD0A-73EC533DDAA4}" destId="{6B291E2B-6E7E-4799-BE25-6E97A3F17171}" srcOrd="0" destOrd="0" presId="urn:microsoft.com/office/officeart/2005/8/layout/hList1"/>
    <dgm:cxn modelId="{C4BA0D73-B149-48D2-BB84-2E470A8C4A13}" type="presParOf" srcId="{71374D7E-6C7F-4751-AD0A-73EC533DDAA4}" destId="{9607C846-F97F-410A-8DC8-B66630F3A59E}" srcOrd="1" destOrd="0" presId="urn:microsoft.com/office/officeart/2005/8/layout/hList1"/>
    <dgm:cxn modelId="{745C0477-06CE-40B6-A999-4DDCD3A33657}" type="presParOf" srcId="{8BFF15CE-7B82-4491-85AD-5144BB6F351B}" destId="{0E555169-757F-46CC-8201-05DC88EE0ED2}" srcOrd="7" destOrd="0" presId="urn:microsoft.com/office/officeart/2005/8/layout/hList1"/>
    <dgm:cxn modelId="{7A79BC35-989D-4A45-8DC6-B7BD905C4B90}" type="presParOf" srcId="{8BFF15CE-7B82-4491-85AD-5144BB6F351B}" destId="{1CB40C7B-47FD-43E4-9B92-B380DEF07338}" srcOrd="8" destOrd="0" presId="urn:microsoft.com/office/officeart/2005/8/layout/hList1"/>
    <dgm:cxn modelId="{AF698DA0-5704-424F-92E6-FD92118F620F}" type="presParOf" srcId="{1CB40C7B-47FD-43E4-9B92-B380DEF07338}" destId="{918FB03E-71D6-447A-873E-12B43B5BEC92}" srcOrd="0" destOrd="0" presId="urn:microsoft.com/office/officeart/2005/8/layout/hList1"/>
    <dgm:cxn modelId="{60FA6B75-9A4E-40AF-8A41-BA5D0F8C2CFE}" type="presParOf" srcId="{1CB40C7B-47FD-43E4-9B92-B380DEF07338}" destId="{703ACDF3-1F16-4966-BC3F-F05DEAB9349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AD3217-8A36-4623-86CB-1516501D4C01}"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C6075425-FFCA-4AD3-AA94-FF3FEC728B18}">
      <dgm:prSet phldrT="[Text]" custT="1"/>
      <dgm:spPr/>
      <dgm:t>
        <a:bodyPr/>
        <a:lstStyle/>
        <a:p>
          <a:r>
            <a:rPr lang="en-US" sz="1800" b="1" dirty="0" smtClean="0"/>
            <a:t>Acceptable use</a:t>
          </a:r>
          <a:endParaRPr lang="en-US" sz="1800" b="1" dirty="0"/>
        </a:p>
      </dgm:t>
    </dgm:pt>
    <dgm:pt modelId="{6B029135-45EA-455A-8759-E66FE27EA522}" type="parTrans" cxnId="{D153521D-4AE5-4AE2-ADD9-65FA71E847B4}">
      <dgm:prSet/>
      <dgm:spPr/>
      <dgm:t>
        <a:bodyPr/>
        <a:lstStyle/>
        <a:p>
          <a:endParaRPr lang="en-US"/>
        </a:p>
      </dgm:t>
    </dgm:pt>
    <dgm:pt modelId="{84A71A36-9E35-4375-ACD5-5294A7C84AA3}" type="sibTrans" cxnId="{D153521D-4AE5-4AE2-ADD9-65FA71E847B4}">
      <dgm:prSet/>
      <dgm:spPr/>
      <dgm:t>
        <a:bodyPr/>
        <a:lstStyle/>
        <a:p>
          <a:endParaRPr lang="en-US"/>
        </a:p>
      </dgm:t>
    </dgm:pt>
    <dgm:pt modelId="{7713CB2A-473C-4CBC-96A0-162C551CA88A}">
      <dgm:prSet custT="1"/>
      <dgm:spPr/>
      <dgm:t>
        <a:bodyPr/>
        <a:lstStyle/>
        <a:p>
          <a:r>
            <a:rPr lang="en-US" sz="1100" dirty="0" smtClean="0"/>
            <a:t>Guidelines to users and customers on what can be done with IT resources</a:t>
          </a:r>
          <a:endParaRPr lang="en-US" sz="1100" dirty="0" smtClean="0"/>
        </a:p>
      </dgm:t>
    </dgm:pt>
    <dgm:pt modelId="{E681A4E0-B7F6-4F3B-9B28-22ED893C7852}" type="parTrans" cxnId="{1301DD6A-1029-4B2A-9AA0-AAB4A0F94517}">
      <dgm:prSet/>
      <dgm:spPr/>
      <dgm:t>
        <a:bodyPr/>
        <a:lstStyle/>
        <a:p>
          <a:endParaRPr lang="en-US"/>
        </a:p>
      </dgm:t>
    </dgm:pt>
    <dgm:pt modelId="{BC21CE5F-766C-488E-AFA2-964FC51E80D9}" type="sibTrans" cxnId="{1301DD6A-1029-4B2A-9AA0-AAB4A0F94517}">
      <dgm:prSet/>
      <dgm:spPr/>
      <dgm:t>
        <a:bodyPr/>
        <a:lstStyle/>
        <a:p>
          <a:endParaRPr lang="en-US"/>
        </a:p>
      </dgm:t>
    </dgm:pt>
    <dgm:pt modelId="{24D9D440-E45A-4C6B-B909-F0B7692B9C5E}">
      <dgm:prSet custT="1"/>
      <dgm:spPr/>
      <dgm:t>
        <a:bodyPr/>
        <a:lstStyle/>
        <a:p>
          <a:r>
            <a:rPr lang="en-US" sz="1100" smtClean="0"/>
            <a:t>May have different AUP for costumers and employees</a:t>
          </a:r>
          <a:endParaRPr lang="en-US" sz="1100" dirty="0" smtClean="0"/>
        </a:p>
      </dgm:t>
    </dgm:pt>
    <dgm:pt modelId="{DA8810A6-1FD5-4572-9B41-C7B427CC11C4}" type="parTrans" cxnId="{132735DA-0998-429F-A4B5-A856C223DA1B}">
      <dgm:prSet/>
      <dgm:spPr/>
      <dgm:t>
        <a:bodyPr/>
        <a:lstStyle/>
        <a:p>
          <a:endParaRPr lang="en-US"/>
        </a:p>
      </dgm:t>
    </dgm:pt>
    <dgm:pt modelId="{73FD56A4-F058-4224-B023-1C7319AF6AF9}" type="sibTrans" cxnId="{132735DA-0998-429F-A4B5-A856C223DA1B}">
      <dgm:prSet/>
      <dgm:spPr/>
      <dgm:t>
        <a:bodyPr/>
        <a:lstStyle/>
        <a:p>
          <a:endParaRPr lang="en-US"/>
        </a:p>
      </dgm:t>
    </dgm:pt>
    <dgm:pt modelId="{BF5044CD-D6D5-4EA8-861E-E09858FE7F4B}">
      <dgm:prSet custT="1"/>
      <dgm:spPr/>
      <dgm:t>
        <a:bodyPr/>
        <a:lstStyle/>
        <a:p>
          <a:r>
            <a:rPr lang="en-US" sz="1800" b="1" dirty="0" smtClean="0">
              <a:solidFill>
                <a:schemeClr val="tx1"/>
              </a:solidFill>
            </a:rPr>
            <a:t>Information classification</a:t>
          </a:r>
          <a:endParaRPr lang="en-US" sz="1800" b="1" dirty="0" smtClean="0">
            <a:solidFill>
              <a:schemeClr val="tx1"/>
            </a:solidFill>
          </a:endParaRPr>
        </a:p>
      </dgm:t>
    </dgm:pt>
    <dgm:pt modelId="{1FBA92C7-07CE-406E-BA82-DC5A98D73E0F}" type="parTrans" cxnId="{B43C0147-0259-4C99-9835-84CE491AB9C7}">
      <dgm:prSet/>
      <dgm:spPr/>
      <dgm:t>
        <a:bodyPr/>
        <a:lstStyle/>
        <a:p>
          <a:endParaRPr lang="en-US"/>
        </a:p>
      </dgm:t>
    </dgm:pt>
    <dgm:pt modelId="{E58DED62-38D5-4689-A007-408615DC11D4}" type="sibTrans" cxnId="{B43C0147-0259-4C99-9835-84CE491AB9C7}">
      <dgm:prSet/>
      <dgm:spPr/>
      <dgm:t>
        <a:bodyPr/>
        <a:lstStyle/>
        <a:p>
          <a:endParaRPr lang="en-US"/>
        </a:p>
      </dgm:t>
    </dgm:pt>
    <dgm:pt modelId="{1D80D30D-64CB-487F-AA4C-5845A92D53C3}">
      <dgm:prSet custT="1"/>
      <dgm:spPr/>
      <dgm:t>
        <a:bodyPr/>
        <a:lstStyle/>
        <a:p>
          <a:r>
            <a:rPr lang="en-US" sz="1100" smtClean="0"/>
            <a:t>Outlines definitions of criticality and sensitivity of assets</a:t>
          </a:r>
          <a:endParaRPr lang="en-US" sz="1100" dirty="0" smtClean="0"/>
        </a:p>
      </dgm:t>
    </dgm:pt>
    <dgm:pt modelId="{68389AFA-665B-493C-BD48-913262FA9191}" type="parTrans" cxnId="{C0F9580B-F36C-4EB0-965A-40E1A8A9C87E}">
      <dgm:prSet/>
      <dgm:spPr/>
      <dgm:t>
        <a:bodyPr/>
        <a:lstStyle/>
        <a:p>
          <a:endParaRPr lang="en-US"/>
        </a:p>
      </dgm:t>
    </dgm:pt>
    <dgm:pt modelId="{B7F89D63-A856-4E42-A501-19A297D6E6B0}" type="sibTrans" cxnId="{C0F9580B-F36C-4EB0-965A-40E1A8A9C87E}">
      <dgm:prSet/>
      <dgm:spPr/>
      <dgm:t>
        <a:bodyPr/>
        <a:lstStyle/>
        <a:p>
          <a:endParaRPr lang="en-US"/>
        </a:p>
      </dgm:t>
    </dgm:pt>
    <dgm:pt modelId="{6383201E-7526-4038-AB14-5DF818FC459A}">
      <dgm:prSet custT="1"/>
      <dgm:spPr/>
      <dgm:t>
        <a:bodyPr/>
        <a:lstStyle/>
        <a:p>
          <a:r>
            <a:rPr lang="en-US" sz="1100" dirty="0" smtClean="0"/>
            <a:t>Includes definitions of data ownership and custodianship</a:t>
          </a:r>
          <a:endParaRPr lang="en-US" sz="1100" dirty="0" smtClean="0"/>
        </a:p>
      </dgm:t>
    </dgm:pt>
    <dgm:pt modelId="{883A325E-2FB2-4CB5-90FC-54FDDD2FF2C2}" type="parTrans" cxnId="{9C4BF295-2E42-49BD-8E8D-E9528B9EB342}">
      <dgm:prSet/>
      <dgm:spPr/>
      <dgm:t>
        <a:bodyPr/>
        <a:lstStyle/>
        <a:p>
          <a:endParaRPr lang="en-US"/>
        </a:p>
      </dgm:t>
    </dgm:pt>
    <dgm:pt modelId="{6D0A78A2-CBE5-468A-BE09-E105106C08A5}" type="sibTrans" cxnId="{9C4BF295-2E42-49BD-8E8D-E9528B9EB342}">
      <dgm:prSet/>
      <dgm:spPr/>
      <dgm:t>
        <a:bodyPr/>
        <a:lstStyle/>
        <a:p>
          <a:endParaRPr lang="en-US"/>
        </a:p>
      </dgm:t>
    </dgm:pt>
    <dgm:pt modelId="{0FDF7E42-97B8-4800-A01C-7543997E0C09}">
      <dgm:prSet custT="1"/>
      <dgm:spPr/>
      <dgm:t>
        <a:bodyPr/>
        <a:lstStyle/>
        <a:p>
          <a:r>
            <a:rPr lang="en-US" sz="1100" dirty="0" smtClean="0"/>
            <a:t>Spells out who is allowed to connect to network resources</a:t>
          </a:r>
          <a:endParaRPr lang="en-US" sz="1100" dirty="0"/>
        </a:p>
      </dgm:t>
    </dgm:pt>
    <dgm:pt modelId="{4F15D659-72DB-4F8A-9B11-EFD97AA8ABCA}" type="parTrans" cxnId="{FAFDB7D8-F314-4E85-850A-1870CA505E1D}">
      <dgm:prSet/>
      <dgm:spPr/>
      <dgm:t>
        <a:bodyPr/>
        <a:lstStyle/>
        <a:p>
          <a:endParaRPr lang="en-US"/>
        </a:p>
      </dgm:t>
    </dgm:pt>
    <dgm:pt modelId="{951C5761-1F03-4888-A876-755BFEDB875E}" type="sibTrans" cxnId="{FAFDB7D8-F314-4E85-850A-1870CA505E1D}">
      <dgm:prSet/>
      <dgm:spPr/>
      <dgm:t>
        <a:bodyPr/>
        <a:lstStyle/>
        <a:p>
          <a:endParaRPr lang="en-US"/>
        </a:p>
      </dgm:t>
    </dgm:pt>
    <dgm:pt modelId="{49A73457-41D9-4A39-8A5C-3B52EFB8BA80}">
      <dgm:prSet custT="1"/>
      <dgm:spPr/>
      <dgm:t>
        <a:bodyPr/>
        <a:lstStyle/>
        <a:p>
          <a:r>
            <a:rPr lang="en-US" sz="1100" dirty="0" smtClean="0"/>
            <a:t>E.g. visitors may only access the guest wireless network</a:t>
          </a:r>
          <a:endParaRPr lang="en-US" sz="1100" dirty="0"/>
        </a:p>
      </dgm:t>
    </dgm:pt>
    <dgm:pt modelId="{BD2D383F-83BB-4ED8-A6E8-EFEAF1F363C0}" type="parTrans" cxnId="{3671706E-F45C-4A52-A9E6-917872C92E9E}">
      <dgm:prSet/>
      <dgm:spPr/>
      <dgm:t>
        <a:bodyPr/>
        <a:lstStyle/>
        <a:p>
          <a:endParaRPr lang="en-US"/>
        </a:p>
      </dgm:t>
    </dgm:pt>
    <dgm:pt modelId="{91BE3EEE-4918-4EC6-872F-DB0735E85A59}" type="sibTrans" cxnId="{3671706E-F45C-4A52-A9E6-917872C92E9E}">
      <dgm:prSet/>
      <dgm:spPr/>
      <dgm:t>
        <a:bodyPr/>
        <a:lstStyle/>
        <a:p>
          <a:endParaRPr lang="en-US"/>
        </a:p>
      </dgm:t>
    </dgm:pt>
    <dgm:pt modelId="{741C8D9F-9F5D-40B1-94A6-0D0B0B18A35A}">
      <dgm:prSet custT="1"/>
      <dgm:spPr/>
      <dgm:t>
        <a:bodyPr/>
        <a:lstStyle/>
        <a:p>
          <a:r>
            <a:rPr lang="en-US" sz="1800" b="1" smtClean="0"/>
            <a:t>Remote access</a:t>
          </a:r>
          <a:endParaRPr lang="en-US" sz="1800" b="1" dirty="0"/>
        </a:p>
      </dgm:t>
    </dgm:pt>
    <dgm:pt modelId="{9784FC18-1FF6-405B-81E5-31ACB9189C3B}" type="parTrans" cxnId="{DC68CBF8-27E2-46E2-906D-644789450871}">
      <dgm:prSet/>
      <dgm:spPr/>
      <dgm:t>
        <a:bodyPr/>
        <a:lstStyle/>
        <a:p>
          <a:endParaRPr lang="en-US"/>
        </a:p>
      </dgm:t>
    </dgm:pt>
    <dgm:pt modelId="{8D38EB89-23E1-489C-BC89-10D256945BDF}" type="sibTrans" cxnId="{DC68CBF8-27E2-46E2-906D-644789450871}">
      <dgm:prSet/>
      <dgm:spPr/>
      <dgm:t>
        <a:bodyPr/>
        <a:lstStyle/>
        <a:p>
          <a:endParaRPr lang="en-US"/>
        </a:p>
      </dgm:t>
    </dgm:pt>
    <dgm:pt modelId="{E92DD70D-4B0D-42C8-B549-3AE2F0BA07F8}">
      <dgm:prSet custT="1"/>
      <dgm:spPr/>
      <dgm:t>
        <a:bodyPr/>
        <a:lstStyle/>
        <a:p>
          <a:r>
            <a:rPr lang="en-US" sz="1100" dirty="0" smtClean="0"/>
            <a:t>Specifies acceptable means by which employees may access resources from outside the organization, incl. using smartphones and other personal devices</a:t>
          </a:r>
          <a:endParaRPr lang="en-US" sz="1100" dirty="0"/>
        </a:p>
      </dgm:t>
    </dgm:pt>
    <dgm:pt modelId="{325EC79F-EC95-4D5E-BC4B-B850B2618FD0}" type="parTrans" cxnId="{F0B0A625-8FA6-4F2E-A9CE-00A2DF13AABA}">
      <dgm:prSet/>
      <dgm:spPr/>
      <dgm:t>
        <a:bodyPr/>
        <a:lstStyle/>
        <a:p>
          <a:endParaRPr lang="en-US"/>
        </a:p>
      </dgm:t>
    </dgm:pt>
    <dgm:pt modelId="{B45EEEA2-3255-4C36-A5D3-85538D023B4C}" type="sibTrans" cxnId="{F0B0A625-8FA6-4F2E-A9CE-00A2DF13AABA}">
      <dgm:prSet/>
      <dgm:spPr/>
      <dgm:t>
        <a:bodyPr/>
        <a:lstStyle/>
        <a:p>
          <a:endParaRPr lang="en-US"/>
        </a:p>
      </dgm:t>
    </dgm:pt>
    <dgm:pt modelId="{B35D4C29-D847-4B70-A700-CDCE1B5413C6}">
      <dgm:prSet custT="1"/>
      <dgm:spPr/>
      <dgm:t>
        <a:bodyPr/>
        <a:lstStyle/>
        <a:p>
          <a:r>
            <a:rPr lang="en-US" sz="1800" b="1" dirty="0" smtClean="0"/>
            <a:t>Encryption</a:t>
          </a:r>
          <a:endParaRPr lang="en-US" sz="1800" b="1" dirty="0"/>
        </a:p>
      </dgm:t>
    </dgm:pt>
    <dgm:pt modelId="{49540794-AB82-400C-8DBF-2A4A696D0DB4}" type="parTrans" cxnId="{CA82A52A-1090-4B2E-8868-ADA3CB80FBDB}">
      <dgm:prSet/>
      <dgm:spPr/>
      <dgm:t>
        <a:bodyPr/>
        <a:lstStyle/>
        <a:p>
          <a:endParaRPr lang="en-US"/>
        </a:p>
      </dgm:t>
    </dgm:pt>
    <dgm:pt modelId="{5DE0E272-DC70-46EC-ADEF-9897E384106D}" type="sibTrans" cxnId="{CA82A52A-1090-4B2E-8868-ADA3CB80FBDB}">
      <dgm:prSet/>
      <dgm:spPr/>
      <dgm:t>
        <a:bodyPr/>
        <a:lstStyle/>
        <a:p>
          <a:endParaRPr lang="en-US"/>
        </a:p>
      </dgm:t>
    </dgm:pt>
    <dgm:pt modelId="{194A225B-D459-43DA-AC41-D599F5F47A24}">
      <dgm:prSet custT="1"/>
      <dgm:spPr/>
      <dgm:t>
        <a:bodyPr/>
        <a:lstStyle/>
        <a:p>
          <a:r>
            <a:rPr lang="en-US" sz="1100" dirty="0" smtClean="0"/>
            <a:t>What type of data requires encryption?</a:t>
          </a:r>
          <a:endParaRPr lang="en-US" sz="1100" dirty="0"/>
        </a:p>
      </dgm:t>
    </dgm:pt>
    <dgm:pt modelId="{9B2233DE-71AE-4273-BA27-B7D74F79BC95}" type="parTrans" cxnId="{505B2660-241D-4D8B-A4AC-F9FC7114301B}">
      <dgm:prSet/>
      <dgm:spPr/>
      <dgm:t>
        <a:bodyPr/>
        <a:lstStyle/>
        <a:p>
          <a:endParaRPr lang="en-US"/>
        </a:p>
      </dgm:t>
    </dgm:pt>
    <dgm:pt modelId="{A4A4690C-9608-4C9C-BE82-7373902112A3}" type="sibTrans" cxnId="{505B2660-241D-4D8B-A4AC-F9FC7114301B}">
      <dgm:prSet/>
      <dgm:spPr/>
      <dgm:t>
        <a:bodyPr/>
        <a:lstStyle/>
        <a:p>
          <a:endParaRPr lang="en-US"/>
        </a:p>
      </dgm:t>
    </dgm:pt>
    <dgm:pt modelId="{70B143CD-7C66-47A4-B8AA-9FE03B2FB544}">
      <dgm:prSet custT="1"/>
      <dgm:spPr/>
      <dgm:t>
        <a:bodyPr/>
        <a:lstStyle/>
        <a:p>
          <a:r>
            <a:rPr lang="en-US" sz="1100" dirty="0" smtClean="0"/>
            <a:t>E.g. when is a web server required to use SSL? Is it acceptable to send restricted information unencrypted over email? </a:t>
          </a:r>
          <a:endParaRPr lang="en-US" sz="1100" dirty="0"/>
        </a:p>
      </dgm:t>
    </dgm:pt>
    <dgm:pt modelId="{4247FD76-4FFC-402B-ABF5-166EDBC2F7B1}" type="parTrans" cxnId="{F4011ADD-641A-46DC-A0CB-E9D12D55888B}">
      <dgm:prSet/>
      <dgm:spPr/>
      <dgm:t>
        <a:bodyPr/>
        <a:lstStyle/>
        <a:p>
          <a:endParaRPr lang="en-US"/>
        </a:p>
      </dgm:t>
    </dgm:pt>
    <dgm:pt modelId="{CA99AACC-7F28-4D48-8005-53F0A667E7C4}" type="sibTrans" cxnId="{F4011ADD-641A-46DC-A0CB-E9D12D55888B}">
      <dgm:prSet/>
      <dgm:spPr/>
      <dgm:t>
        <a:bodyPr/>
        <a:lstStyle/>
        <a:p>
          <a:endParaRPr lang="en-US"/>
        </a:p>
      </dgm:t>
    </dgm:pt>
    <dgm:pt modelId="{847BD31E-3D54-4EEA-942D-A7839564697B}">
      <dgm:prSet custT="1"/>
      <dgm:spPr/>
      <dgm:t>
        <a:bodyPr/>
        <a:lstStyle/>
        <a:p>
          <a:r>
            <a:rPr lang="en-US" sz="1800" b="1" dirty="0" smtClean="0"/>
            <a:t>Contingency planning</a:t>
          </a:r>
          <a:endParaRPr lang="en-US" sz="1800" b="1" dirty="0"/>
        </a:p>
      </dgm:t>
    </dgm:pt>
    <dgm:pt modelId="{6C65068F-BDFD-49DD-AC67-9B79BA179DCD}" type="parTrans" cxnId="{35EDA298-2708-4FC5-8B6B-7B1712076324}">
      <dgm:prSet/>
      <dgm:spPr/>
      <dgm:t>
        <a:bodyPr/>
        <a:lstStyle/>
        <a:p>
          <a:endParaRPr lang="en-US"/>
        </a:p>
      </dgm:t>
    </dgm:pt>
    <dgm:pt modelId="{35124E60-EA33-4E1E-B1AA-942716575D43}" type="sibTrans" cxnId="{35EDA298-2708-4FC5-8B6B-7B1712076324}">
      <dgm:prSet/>
      <dgm:spPr/>
      <dgm:t>
        <a:bodyPr/>
        <a:lstStyle/>
        <a:p>
          <a:endParaRPr lang="en-US"/>
        </a:p>
      </dgm:t>
    </dgm:pt>
    <dgm:pt modelId="{95498263-AA67-4F30-BE47-29CF4A3BEEB1}">
      <dgm:prSet custT="1"/>
      <dgm:spPr/>
      <dgm:t>
        <a:bodyPr/>
        <a:lstStyle/>
        <a:p>
          <a:r>
            <a:rPr lang="en-US" sz="1100" dirty="0" smtClean="0"/>
            <a:t>Specifies disaster recovery plans and establishes line of command during localized or generalized disaster</a:t>
          </a:r>
          <a:endParaRPr lang="en-US" sz="1100" dirty="0"/>
        </a:p>
      </dgm:t>
    </dgm:pt>
    <dgm:pt modelId="{6239FF11-313F-4F73-95B8-4888164BB6DF}" type="parTrans" cxnId="{BEEFD269-29B0-4E79-B288-6BE7BB0D56FB}">
      <dgm:prSet/>
      <dgm:spPr/>
      <dgm:t>
        <a:bodyPr/>
        <a:lstStyle/>
        <a:p>
          <a:endParaRPr lang="en-US"/>
        </a:p>
      </dgm:t>
    </dgm:pt>
    <dgm:pt modelId="{C0B20D89-C038-435D-B200-44FB46A2F96D}" type="sibTrans" cxnId="{BEEFD269-29B0-4E79-B288-6BE7BB0D56FB}">
      <dgm:prSet/>
      <dgm:spPr/>
      <dgm:t>
        <a:bodyPr/>
        <a:lstStyle/>
        <a:p>
          <a:endParaRPr lang="en-US"/>
        </a:p>
      </dgm:t>
    </dgm:pt>
    <dgm:pt modelId="{93003FFD-7675-40D8-9D53-A5D90BE0D093}">
      <dgm:prSet custT="1"/>
      <dgm:spPr/>
      <dgm:t>
        <a:bodyPr/>
        <a:lstStyle/>
        <a:p>
          <a:r>
            <a:rPr lang="en-US" sz="1100" dirty="0" smtClean="0"/>
            <a:t>Refers to applicable standards and procedures</a:t>
          </a:r>
          <a:endParaRPr lang="en-US" sz="1100" dirty="0" smtClean="0"/>
        </a:p>
      </dgm:t>
    </dgm:pt>
    <dgm:pt modelId="{7DB7570A-810A-485F-AB07-D3BF0E7C445E}" type="parTrans" cxnId="{9371D438-29E6-4E68-B505-46CD8AAD4020}">
      <dgm:prSet/>
      <dgm:spPr/>
      <dgm:t>
        <a:bodyPr/>
        <a:lstStyle/>
        <a:p>
          <a:endParaRPr lang="en-US"/>
        </a:p>
      </dgm:t>
    </dgm:pt>
    <dgm:pt modelId="{B71A41D0-133E-4F1D-8D78-171AD1190E36}" type="sibTrans" cxnId="{9371D438-29E6-4E68-B505-46CD8AAD4020}">
      <dgm:prSet/>
      <dgm:spPr/>
      <dgm:t>
        <a:bodyPr/>
        <a:lstStyle/>
        <a:p>
          <a:endParaRPr lang="en-US"/>
        </a:p>
      </dgm:t>
    </dgm:pt>
    <dgm:pt modelId="{2EB17AA4-B274-4043-85C4-F92DE0F62337}">
      <dgm:prSet custT="1"/>
      <dgm:spPr/>
      <dgm:t>
        <a:bodyPr/>
        <a:lstStyle/>
        <a:p>
          <a:r>
            <a:rPr lang="en-US" sz="1100" dirty="0" smtClean="0"/>
            <a:t>Describes general procedure, composition of response team, and escalation path in case of an incident with adverse effects on the organization</a:t>
          </a:r>
          <a:endParaRPr lang="en-US" sz="1100" dirty="0"/>
        </a:p>
      </dgm:t>
    </dgm:pt>
    <dgm:pt modelId="{E95855E1-590C-454F-8F1C-3B8C1328A95E}" type="parTrans" cxnId="{4FE288AC-1B20-464F-ACBC-5202014A6048}">
      <dgm:prSet/>
      <dgm:spPr/>
      <dgm:t>
        <a:bodyPr/>
        <a:lstStyle/>
        <a:p>
          <a:endParaRPr lang="en-US"/>
        </a:p>
      </dgm:t>
    </dgm:pt>
    <dgm:pt modelId="{1F2E20CB-BC11-4700-9ED1-5C16BEDB1396}" type="sibTrans" cxnId="{4FE288AC-1B20-464F-ACBC-5202014A6048}">
      <dgm:prSet/>
      <dgm:spPr/>
      <dgm:t>
        <a:bodyPr/>
        <a:lstStyle/>
        <a:p>
          <a:endParaRPr lang="en-US"/>
        </a:p>
      </dgm:t>
    </dgm:pt>
    <dgm:pt modelId="{F459AB30-9B36-4D94-B47A-3AC6D95B0DDB}">
      <dgm:prSet custT="1"/>
      <dgm:spPr/>
      <dgm:t>
        <a:bodyPr/>
        <a:lstStyle/>
        <a:p>
          <a:r>
            <a:rPr lang="en-US" sz="1800" b="1" dirty="0" smtClean="0"/>
            <a:t>Authentication and authorization</a:t>
          </a:r>
          <a:endParaRPr lang="en-US" sz="1800" b="1" dirty="0"/>
        </a:p>
      </dgm:t>
    </dgm:pt>
    <dgm:pt modelId="{D111449F-D225-4050-991F-E9E0E9F38A8F}" type="parTrans" cxnId="{2B1247C6-D5A7-46ED-920C-325535243CEC}">
      <dgm:prSet/>
      <dgm:spPr/>
      <dgm:t>
        <a:bodyPr/>
        <a:lstStyle/>
        <a:p>
          <a:endParaRPr lang="en-US"/>
        </a:p>
      </dgm:t>
    </dgm:pt>
    <dgm:pt modelId="{32AC4A96-6C58-4461-B8E5-B56F5C164246}" type="sibTrans" cxnId="{2B1247C6-D5A7-46ED-920C-325535243CEC}">
      <dgm:prSet/>
      <dgm:spPr/>
      <dgm:t>
        <a:bodyPr/>
        <a:lstStyle/>
        <a:p>
          <a:endParaRPr lang="en-US"/>
        </a:p>
      </dgm:t>
    </dgm:pt>
    <dgm:pt modelId="{2DD4E21B-7B94-4FA4-BB84-271367AE341D}">
      <dgm:prSet custT="1"/>
      <dgm:spPr/>
      <dgm:t>
        <a:bodyPr/>
        <a:lstStyle/>
        <a:p>
          <a:r>
            <a:rPr lang="en-US" sz="1100" smtClean="0"/>
            <a:t>What are the accepted methods of authentication?</a:t>
          </a:r>
          <a:endParaRPr lang="en-US" sz="1100" dirty="0"/>
        </a:p>
      </dgm:t>
    </dgm:pt>
    <dgm:pt modelId="{610342FC-105C-4D9D-AB0E-4860C554ACE1}" type="parTrans" cxnId="{582F1ED4-AB4B-4F9A-83A8-D9B17FE82741}">
      <dgm:prSet/>
      <dgm:spPr/>
      <dgm:t>
        <a:bodyPr/>
        <a:lstStyle/>
        <a:p>
          <a:endParaRPr lang="en-US"/>
        </a:p>
      </dgm:t>
    </dgm:pt>
    <dgm:pt modelId="{525BD392-0B55-48EC-AF80-88151F192F66}" type="sibTrans" cxnId="{582F1ED4-AB4B-4F9A-83A8-D9B17FE82741}">
      <dgm:prSet/>
      <dgm:spPr/>
      <dgm:t>
        <a:bodyPr/>
        <a:lstStyle/>
        <a:p>
          <a:endParaRPr lang="en-US"/>
        </a:p>
      </dgm:t>
    </dgm:pt>
    <dgm:pt modelId="{256D3594-BAD9-4DFF-B6EA-8F928E711486}">
      <dgm:prSet custT="1"/>
      <dgm:spPr/>
      <dgm:t>
        <a:bodyPr/>
        <a:lstStyle/>
        <a:p>
          <a:r>
            <a:rPr lang="en-US" sz="1100" dirty="0" smtClean="0"/>
            <a:t>What roles can an individual user take? Who has the right to receive an account on a system?  For how long after termination?</a:t>
          </a:r>
          <a:endParaRPr lang="en-US" sz="1100" dirty="0"/>
        </a:p>
      </dgm:t>
    </dgm:pt>
    <dgm:pt modelId="{C2A6E6DF-E8DD-4FA3-81D7-1F5F5419E3B7}" type="parTrans" cxnId="{2F8DA9A4-1658-412F-A9B5-1627ED9025B7}">
      <dgm:prSet/>
      <dgm:spPr/>
      <dgm:t>
        <a:bodyPr/>
        <a:lstStyle/>
        <a:p>
          <a:endParaRPr lang="en-US"/>
        </a:p>
      </dgm:t>
    </dgm:pt>
    <dgm:pt modelId="{66B29282-7929-498D-AE78-7D2AC9FC10FF}" type="sibTrans" cxnId="{2F8DA9A4-1658-412F-A9B5-1627ED9025B7}">
      <dgm:prSet/>
      <dgm:spPr/>
      <dgm:t>
        <a:bodyPr/>
        <a:lstStyle/>
        <a:p>
          <a:endParaRPr lang="en-US"/>
        </a:p>
      </dgm:t>
    </dgm:pt>
    <dgm:pt modelId="{39A7F6DC-19DE-4AF4-9649-519A6C868729}">
      <dgm:prSet custT="1"/>
      <dgm:spPr/>
      <dgm:t>
        <a:bodyPr/>
        <a:lstStyle/>
        <a:p>
          <a:r>
            <a:rPr lang="en-US" sz="1800" b="1" dirty="0" smtClean="0"/>
            <a:t>Network access</a:t>
          </a:r>
          <a:endParaRPr lang="en-US" sz="1800" b="1" dirty="0"/>
        </a:p>
      </dgm:t>
    </dgm:pt>
    <dgm:pt modelId="{B0C72C71-53E0-4E4D-9F57-EA6A4675FFBD}" type="sibTrans" cxnId="{42D5942F-7505-4C04-AF1A-AF0EEBA63046}">
      <dgm:prSet/>
      <dgm:spPr/>
      <dgm:t>
        <a:bodyPr/>
        <a:lstStyle/>
        <a:p>
          <a:endParaRPr lang="en-US"/>
        </a:p>
      </dgm:t>
    </dgm:pt>
    <dgm:pt modelId="{1A0A954B-3DE3-4B22-9C7F-B84CBB048CC9}" type="parTrans" cxnId="{42D5942F-7505-4C04-AF1A-AF0EEBA63046}">
      <dgm:prSet/>
      <dgm:spPr/>
      <dgm:t>
        <a:bodyPr/>
        <a:lstStyle/>
        <a:p>
          <a:endParaRPr lang="en-US"/>
        </a:p>
      </dgm:t>
    </dgm:pt>
    <dgm:pt modelId="{ACDFC17F-87FD-4A2E-8F1B-F78BC24B0C7B}">
      <dgm:prSet custT="1"/>
      <dgm:spPr/>
      <dgm:t>
        <a:bodyPr/>
        <a:lstStyle/>
        <a:p>
          <a:r>
            <a:rPr lang="en-US" sz="1800" b="1" dirty="0" smtClean="0">
              <a:solidFill>
                <a:schemeClr val="tx1"/>
              </a:solidFill>
            </a:rPr>
            <a:t>Incident response</a:t>
          </a:r>
          <a:endParaRPr lang="en-US" sz="1800" b="1" dirty="0">
            <a:solidFill>
              <a:schemeClr val="tx1"/>
            </a:solidFill>
          </a:endParaRPr>
        </a:p>
      </dgm:t>
    </dgm:pt>
    <dgm:pt modelId="{17842B3F-9E3A-48E0-A886-161775D23630}" type="sibTrans" cxnId="{26AD7243-E351-45AA-BC7F-5F1706C61BF4}">
      <dgm:prSet/>
      <dgm:spPr/>
      <dgm:t>
        <a:bodyPr/>
        <a:lstStyle/>
        <a:p>
          <a:endParaRPr lang="en-US"/>
        </a:p>
      </dgm:t>
    </dgm:pt>
    <dgm:pt modelId="{6AF32D5A-D184-4517-991E-AF52DCC02F6B}" type="parTrans" cxnId="{26AD7243-E351-45AA-BC7F-5F1706C61BF4}">
      <dgm:prSet/>
      <dgm:spPr/>
      <dgm:t>
        <a:bodyPr/>
        <a:lstStyle/>
        <a:p>
          <a:endParaRPr lang="en-US"/>
        </a:p>
      </dgm:t>
    </dgm:pt>
    <dgm:pt modelId="{8655D3A2-DDD5-4020-977B-5B20CCDA1191}" type="pres">
      <dgm:prSet presAssocID="{A2AD3217-8A36-4623-86CB-1516501D4C01}" presName="Name0" presStyleCnt="0">
        <dgm:presLayoutVars>
          <dgm:dir/>
          <dgm:animLvl val="lvl"/>
          <dgm:resizeHandles/>
        </dgm:presLayoutVars>
      </dgm:prSet>
      <dgm:spPr/>
    </dgm:pt>
    <dgm:pt modelId="{BDD8F9EE-9916-47B0-BAD8-2CD5131215BA}" type="pres">
      <dgm:prSet presAssocID="{C6075425-FFCA-4AD3-AA94-FF3FEC728B18}" presName="linNode" presStyleCnt="0"/>
      <dgm:spPr/>
    </dgm:pt>
    <dgm:pt modelId="{8A739A5C-02B3-415B-82CA-8E03C7D9F90D}" type="pres">
      <dgm:prSet presAssocID="{C6075425-FFCA-4AD3-AA94-FF3FEC728B18}" presName="parentShp" presStyleLbl="node1" presStyleIdx="0" presStyleCnt="8">
        <dgm:presLayoutVars>
          <dgm:bulletEnabled val="1"/>
        </dgm:presLayoutVars>
      </dgm:prSet>
      <dgm:spPr/>
    </dgm:pt>
    <dgm:pt modelId="{AAE77100-9B81-4A30-873D-08CCE40105E7}" type="pres">
      <dgm:prSet presAssocID="{C6075425-FFCA-4AD3-AA94-FF3FEC728B18}" presName="childShp" presStyleLbl="bgAccFollowNode1" presStyleIdx="0" presStyleCnt="8">
        <dgm:presLayoutVars>
          <dgm:bulletEnabled val="1"/>
        </dgm:presLayoutVars>
      </dgm:prSet>
      <dgm:spPr/>
      <dgm:t>
        <a:bodyPr/>
        <a:lstStyle/>
        <a:p>
          <a:endParaRPr lang="en-US"/>
        </a:p>
      </dgm:t>
    </dgm:pt>
    <dgm:pt modelId="{FD17FF9D-E200-4BEE-A73C-ADE0AF27B354}" type="pres">
      <dgm:prSet presAssocID="{84A71A36-9E35-4375-ACD5-5294A7C84AA3}" presName="spacing" presStyleCnt="0"/>
      <dgm:spPr/>
    </dgm:pt>
    <dgm:pt modelId="{EA443286-9AAF-4456-A649-AFF0B8F4159F}" type="pres">
      <dgm:prSet presAssocID="{BF5044CD-D6D5-4EA8-861E-E09858FE7F4B}" presName="linNode" presStyleCnt="0"/>
      <dgm:spPr/>
    </dgm:pt>
    <dgm:pt modelId="{BF63C534-606C-4FAA-9C3B-44B132BD60F3}" type="pres">
      <dgm:prSet presAssocID="{BF5044CD-D6D5-4EA8-861E-E09858FE7F4B}" presName="parentShp" presStyleLbl="node1" presStyleIdx="1" presStyleCnt="8">
        <dgm:presLayoutVars>
          <dgm:bulletEnabled val="1"/>
        </dgm:presLayoutVars>
      </dgm:prSet>
      <dgm:spPr/>
    </dgm:pt>
    <dgm:pt modelId="{5408DF94-D0BB-49E1-8286-996910D76A50}" type="pres">
      <dgm:prSet presAssocID="{BF5044CD-D6D5-4EA8-861E-E09858FE7F4B}" presName="childShp" presStyleLbl="bgAccFollowNode1" presStyleIdx="1" presStyleCnt="8">
        <dgm:presLayoutVars>
          <dgm:bulletEnabled val="1"/>
        </dgm:presLayoutVars>
      </dgm:prSet>
      <dgm:spPr/>
      <dgm:t>
        <a:bodyPr/>
        <a:lstStyle/>
        <a:p>
          <a:endParaRPr lang="en-US"/>
        </a:p>
      </dgm:t>
    </dgm:pt>
    <dgm:pt modelId="{1FC4C967-84D8-4662-A373-D17ACEC79FC5}" type="pres">
      <dgm:prSet presAssocID="{E58DED62-38D5-4689-A007-408615DC11D4}" presName="spacing" presStyleCnt="0"/>
      <dgm:spPr/>
    </dgm:pt>
    <dgm:pt modelId="{5A9E8BEA-AFCE-468F-A949-4110119AEF8B}" type="pres">
      <dgm:prSet presAssocID="{39A7F6DC-19DE-4AF4-9649-519A6C868729}" presName="linNode" presStyleCnt="0"/>
      <dgm:spPr/>
    </dgm:pt>
    <dgm:pt modelId="{DFB00F5D-59F3-4A29-A087-40BD9B8FBD8B}" type="pres">
      <dgm:prSet presAssocID="{39A7F6DC-19DE-4AF4-9649-519A6C868729}" presName="parentShp" presStyleLbl="node1" presStyleIdx="2" presStyleCnt="8">
        <dgm:presLayoutVars>
          <dgm:bulletEnabled val="1"/>
        </dgm:presLayoutVars>
      </dgm:prSet>
      <dgm:spPr/>
    </dgm:pt>
    <dgm:pt modelId="{BF6005B4-5FEF-4EB3-9FCC-00FB5D4491EA}" type="pres">
      <dgm:prSet presAssocID="{39A7F6DC-19DE-4AF4-9649-519A6C868729}" presName="childShp" presStyleLbl="bgAccFollowNode1" presStyleIdx="2" presStyleCnt="8">
        <dgm:presLayoutVars>
          <dgm:bulletEnabled val="1"/>
        </dgm:presLayoutVars>
      </dgm:prSet>
      <dgm:spPr/>
      <dgm:t>
        <a:bodyPr/>
        <a:lstStyle/>
        <a:p>
          <a:endParaRPr lang="en-US"/>
        </a:p>
      </dgm:t>
    </dgm:pt>
    <dgm:pt modelId="{BA42C8B3-9E93-458F-A4F5-36BBA9FFA0E2}" type="pres">
      <dgm:prSet presAssocID="{B0C72C71-53E0-4E4D-9F57-EA6A4675FFBD}" presName="spacing" presStyleCnt="0"/>
      <dgm:spPr/>
    </dgm:pt>
    <dgm:pt modelId="{D7259D26-8947-4B48-92BB-B1044E6F300B}" type="pres">
      <dgm:prSet presAssocID="{741C8D9F-9F5D-40B1-94A6-0D0B0B18A35A}" presName="linNode" presStyleCnt="0"/>
      <dgm:spPr/>
    </dgm:pt>
    <dgm:pt modelId="{C770B1F0-3C38-45CA-B5F9-A6C7C4E7B45D}" type="pres">
      <dgm:prSet presAssocID="{741C8D9F-9F5D-40B1-94A6-0D0B0B18A35A}" presName="parentShp" presStyleLbl="node1" presStyleIdx="3" presStyleCnt="8">
        <dgm:presLayoutVars>
          <dgm:bulletEnabled val="1"/>
        </dgm:presLayoutVars>
      </dgm:prSet>
      <dgm:spPr/>
    </dgm:pt>
    <dgm:pt modelId="{7982624D-31B3-4279-9B75-B0E5E5FA9B47}" type="pres">
      <dgm:prSet presAssocID="{741C8D9F-9F5D-40B1-94A6-0D0B0B18A35A}" presName="childShp" presStyleLbl="bgAccFollowNode1" presStyleIdx="3" presStyleCnt="8">
        <dgm:presLayoutVars>
          <dgm:bulletEnabled val="1"/>
        </dgm:presLayoutVars>
      </dgm:prSet>
      <dgm:spPr/>
      <dgm:t>
        <a:bodyPr/>
        <a:lstStyle/>
        <a:p>
          <a:endParaRPr lang="en-US"/>
        </a:p>
      </dgm:t>
    </dgm:pt>
    <dgm:pt modelId="{65917346-BEDF-4657-B586-EC75C6BA067D}" type="pres">
      <dgm:prSet presAssocID="{8D38EB89-23E1-489C-BC89-10D256945BDF}" presName="spacing" presStyleCnt="0"/>
      <dgm:spPr/>
    </dgm:pt>
    <dgm:pt modelId="{13C58990-7B67-411B-9925-80302985F776}" type="pres">
      <dgm:prSet presAssocID="{B35D4C29-D847-4B70-A700-CDCE1B5413C6}" presName="linNode" presStyleCnt="0"/>
      <dgm:spPr/>
    </dgm:pt>
    <dgm:pt modelId="{5454F01F-1536-4334-8BE0-C8DAE5A48E4F}" type="pres">
      <dgm:prSet presAssocID="{B35D4C29-D847-4B70-A700-CDCE1B5413C6}" presName="parentShp" presStyleLbl="node1" presStyleIdx="4" presStyleCnt="8">
        <dgm:presLayoutVars>
          <dgm:bulletEnabled val="1"/>
        </dgm:presLayoutVars>
      </dgm:prSet>
      <dgm:spPr/>
    </dgm:pt>
    <dgm:pt modelId="{12F55C24-34E2-4938-9580-C1CE357C405F}" type="pres">
      <dgm:prSet presAssocID="{B35D4C29-D847-4B70-A700-CDCE1B5413C6}" presName="childShp" presStyleLbl="bgAccFollowNode1" presStyleIdx="4" presStyleCnt="8">
        <dgm:presLayoutVars>
          <dgm:bulletEnabled val="1"/>
        </dgm:presLayoutVars>
      </dgm:prSet>
      <dgm:spPr/>
      <dgm:t>
        <a:bodyPr/>
        <a:lstStyle/>
        <a:p>
          <a:endParaRPr lang="en-US"/>
        </a:p>
      </dgm:t>
    </dgm:pt>
    <dgm:pt modelId="{F63C3A0E-5EC9-4650-BEBC-9EE9A011977C}" type="pres">
      <dgm:prSet presAssocID="{5DE0E272-DC70-46EC-ADEF-9897E384106D}" presName="spacing" presStyleCnt="0"/>
      <dgm:spPr/>
    </dgm:pt>
    <dgm:pt modelId="{7A293676-280A-408F-830B-3E830D2682A7}" type="pres">
      <dgm:prSet presAssocID="{847BD31E-3D54-4EEA-942D-A7839564697B}" presName="linNode" presStyleCnt="0"/>
      <dgm:spPr/>
    </dgm:pt>
    <dgm:pt modelId="{D13BD87C-447B-451D-A6C6-E85C2C18020E}" type="pres">
      <dgm:prSet presAssocID="{847BD31E-3D54-4EEA-942D-A7839564697B}" presName="parentShp" presStyleLbl="node1" presStyleIdx="5" presStyleCnt="8">
        <dgm:presLayoutVars>
          <dgm:bulletEnabled val="1"/>
        </dgm:presLayoutVars>
      </dgm:prSet>
      <dgm:spPr/>
    </dgm:pt>
    <dgm:pt modelId="{EACA42C7-68D8-46FC-A026-5240A307EF90}" type="pres">
      <dgm:prSet presAssocID="{847BD31E-3D54-4EEA-942D-A7839564697B}" presName="childShp" presStyleLbl="bgAccFollowNode1" presStyleIdx="5" presStyleCnt="8">
        <dgm:presLayoutVars>
          <dgm:bulletEnabled val="1"/>
        </dgm:presLayoutVars>
      </dgm:prSet>
      <dgm:spPr/>
      <dgm:t>
        <a:bodyPr/>
        <a:lstStyle/>
        <a:p>
          <a:endParaRPr lang="en-US"/>
        </a:p>
      </dgm:t>
    </dgm:pt>
    <dgm:pt modelId="{F4226AD3-9174-4BEC-A133-09140364BCBD}" type="pres">
      <dgm:prSet presAssocID="{35124E60-EA33-4E1E-B1AA-942716575D43}" presName="spacing" presStyleCnt="0"/>
      <dgm:spPr/>
    </dgm:pt>
    <dgm:pt modelId="{B6D11609-5524-459A-A957-69CE5B34666C}" type="pres">
      <dgm:prSet presAssocID="{ACDFC17F-87FD-4A2E-8F1B-F78BC24B0C7B}" presName="linNode" presStyleCnt="0"/>
      <dgm:spPr/>
    </dgm:pt>
    <dgm:pt modelId="{847AE342-E4BF-4515-BFD9-3659CB30F389}" type="pres">
      <dgm:prSet presAssocID="{ACDFC17F-87FD-4A2E-8F1B-F78BC24B0C7B}" presName="parentShp" presStyleLbl="node1" presStyleIdx="6" presStyleCnt="8">
        <dgm:presLayoutVars>
          <dgm:bulletEnabled val="1"/>
        </dgm:presLayoutVars>
      </dgm:prSet>
      <dgm:spPr/>
    </dgm:pt>
    <dgm:pt modelId="{B04CC8A2-5DE4-4625-BA19-A952A1EE37B9}" type="pres">
      <dgm:prSet presAssocID="{ACDFC17F-87FD-4A2E-8F1B-F78BC24B0C7B}" presName="childShp" presStyleLbl="bgAccFollowNode1" presStyleIdx="6" presStyleCnt="8">
        <dgm:presLayoutVars>
          <dgm:bulletEnabled val="1"/>
        </dgm:presLayoutVars>
      </dgm:prSet>
      <dgm:spPr/>
      <dgm:t>
        <a:bodyPr/>
        <a:lstStyle/>
        <a:p>
          <a:endParaRPr lang="en-US"/>
        </a:p>
      </dgm:t>
    </dgm:pt>
    <dgm:pt modelId="{566B497E-EBBF-4813-AE1C-496E6C564A81}" type="pres">
      <dgm:prSet presAssocID="{17842B3F-9E3A-48E0-A886-161775D23630}" presName="spacing" presStyleCnt="0"/>
      <dgm:spPr/>
    </dgm:pt>
    <dgm:pt modelId="{0E10427F-EF92-4DC0-B8E3-A5219192C819}" type="pres">
      <dgm:prSet presAssocID="{F459AB30-9B36-4D94-B47A-3AC6D95B0DDB}" presName="linNode" presStyleCnt="0"/>
      <dgm:spPr/>
    </dgm:pt>
    <dgm:pt modelId="{3D02DA97-3DAE-4217-B502-E49BF8CD85D6}" type="pres">
      <dgm:prSet presAssocID="{F459AB30-9B36-4D94-B47A-3AC6D95B0DDB}" presName="parentShp" presStyleLbl="node1" presStyleIdx="7" presStyleCnt="8">
        <dgm:presLayoutVars>
          <dgm:bulletEnabled val="1"/>
        </dgm:presLayoutVars>
      </dgm:prSet>
      <dgm:spPr/>
    </dgm:pt>
    <dgm:pt modelId="{4BAF7392-D61F-4777-8F33-806FEC2F9F70}" type="pres">
      <dgm:prSet presAssocID="{F459AB30-9B36-4D94-B47A-3AC6D95B0DDB}" presName="childShp" presStyleLbl="bgAccFollowNode1" presStyleIdx="7" presStyleCnt="8">
        <dgm:presLayoutVars>
          <dgm:bulletEnabled val="1"/>
        </dgm:presLayoutVars>
      </dgm:prSet>
      <dgm:spPr/>
      <dgm:t>
        <a:bodyPr/>
        <a:lstStyle/>
        <a:p>
          <a:endParaRPr lang="en-US"/>
        </a:p>
      </dgm:t>
    </dgm:pt>
  </dgm:ptLst>
  <dgm:cxnLst>
    <dgm:cxn modelId="{FAFDB7D8-F314-4E85-850A-1870CA505E1D}" srcId="{39A7F6DC-19DE-4AF4-9649-519A6C868729}" destId="{0FDF7E42-97B8-4800-A01C-7543997E0C09}" srcOrd="0" destOrd="0" parTransId="{4F15D659-72DB-4F8A-9B11-EFD97AA8ABCA}" sibTransId="{951C5761-1F03-4888-A876-755BFEDB875E}"/>
    <dgm:cxn modelId="{D9B4F444-0BA8-44B0-923F-4A4707F34BB1}" type="presOf" srcId="{F459AB30-9B36-4D94-B47A-3AC6D95B0DDB}" destId="{3D02DA97-3DAE-4217-B502-E49BF8CD85D6}" srcOrd="0" destOrd="0" presId="urn:microsoft.com/office/officeart/2005/8/layout/vList6"/>
    <dgm:cxn modelId="{1301DD6A-1029-4B2A-9AA0-AAB4A0F94517}" srcId="{C6075425-FFCA-4AD3-AA94-FF3FEC728B18}" destId="{7713CB2A-473C-4CBC-96A0-162C551CA88A}" srcOrd="0" destOrd="0" parTransId="{E681A4E0-B7F6-4F3B-9B28-22ED893C7852}" sibTransId="{BC21CE5F-766C-488E-AFA2-964FC51E80D9}"/>
    <dgm:cxn modelId="{35EDA298-2708-4FC5-8B6B-7B1712076324}" srcId="{A2AD3217-8A36-4623-86CB-1516501D4C01}" destId="{847BD31E-3D54-4EEA-942D-A7839564697B}" srcOrd="5" destOrd="0" parTransId="{6C65068F-BDFD-49DD-AC67-9B79BA179DCD}" sibTransId="{35124E60-EA33-4E1E-B1AA-942716575D43}"/>
    <dgm:cxn modelId="{C2913F16-EEA7-46C9-B350-0008879F3B34}" type="presOf" srcId="{70B143CD-7C66-47A4-B8AA-9FE03B2FB544}" destId="{12F55C24-34E2-4938-9580-C1CE357C405F}" srcOrd="0" destOrd="1" presId="urn:microsoft.com/office/officeart/2005/8/layout/vList6"/>
    <dgm:cxn modelId="{9A88744B-46D7-4F06-873F-732423A9A1D5}" type="presOf" srcId="{39A7F6DC-19DE-4AF4-9649-519A6C868729}" destId="{DFB00F5D-59F3-4A29-A087-40BD9B8FBD8B}" srcOrd="0" destOrd="0" presId="urn:microsoft.com/office/officeart/2005/8/layout/vList6"/>
    <dgm:cxn modelId="{9981EBBC-37D4-4D66-8A39-82B729A3F59C}" type="presOf" srcId="{93003FFD-7675-40D8-9D53-A5D90BE0D093}" destId="{EACA42C7-68D8-46FC-A026-5240A307EF90}" srcOrd="0" destOrd="1" presId="urn:microsoft.com/office/officeart/2005/8/layout/vList6"/>
    <dgm:cxn modelId="{B43C0147-0259-4C99-9835-84CE491AB9C7}" srcId="{A2AD3217-8A36-4623-86CB-1516501D4C01}" destId="{BF5044CD-D6D5-4EA8-861E-E09858FE7F4B}" srcOrd="1" destOrd="0" parTransId="{1FBA92C7-07CE-406E-BA82-DC5A98D73E0F}" sibTransId="{E58DED62-38D5-4689-A007-408615DC11D4}"/>
    <dgm:cxn modelId="{119612A8-52F4-4B83-B4D6-96250BD35708}" type="presOf" srcId="{1D80D30D-64CB-487F-AA4C-5845A92D53C3}" destId="{5408DF94-D0BB-49E1-8286-996910D76A50}" srcOrd="0" destOrd="0" presId="urn:microsoft.com/office/officeart/2005/8/layout/vList6"/>
    <dgm:cxn modelId="{C0F9580B-F36C-4EB0-965A-40E1A8A9C87E}" srcId="{BF5044CD-D6D5-4EA8-861E-E09858FE7F4B}" destId="{1D80D30D-64CB-487F-AA4C-5845A92D53C3}" srcOrd="0" destOrd="0" parTransId="{68389AFA-665B-493C-BD48-913262FA9191}" sibTransId="{B7F89D63-A856-4E42-A501-19A297D6E6B0}"/>
    <dgm:cxn modelId="{A3D7C565-2650-4BC3-AF5F-68C78571C9AD}" type="presOf" srcId="{49A73457-41D9-4A39-8A5C-3B52EFB8BA80}" destId="{BF6005B4-5FEF-4EB3-9FCC-00FB5D4491EA}" srcOrd="0" destOrd="1" presId="urn:microsoft.com/office/officeart/2005/8/layout/vList6"/>
    <dgm:cxn modelId="{D153521D-4AE5-4AE2-ADD9-65FA71E847B4}" srcId="{A2AD3217-8A36-4623-86CB-1516501D4C01}" destId="{C6075425-FFCA-4AD3-AA94-FF3FEC728B18}" srcOrd="0" destOrd="0" parTransId="{6B029135-45EA-455A-8759-E66FE27EA522}" sibTransId="{84A71A36-9E35-4375-ACD5-5294A7C84AA3}"/>
    <dgm:cxn modelId="{3671706E-F45C-4A52-A9E6-917872C92E9E}" srcId="{39A7F6DC-19DE-4AF4-9649-519A6C868729}" destId="{49A73457-41D9-4A39-8A5C-3B52EFB8BA80}" srcOrd="1" destOrd="0" parTransId="{BD2D383F-83BB-4ED8-A6E8-EFEAF1F363C0}" sibTransId="{91BE3EEE-4918-4EC6-872F-DB0735E85A59}"/>
    <dgm:cxn modelId="{38ED572B-6599-4F81-ACA8-5BEC76F336CA}" type="presOf" srcId="{6383201E-7526-4038-AB14-5DF818FC459A}" destId="{5408DF94-D0BB-49E1-8286-996910D76A50}" srcOrd="0" destOrd="1" presId="urn:microsoft.com/office/officeart/2005/8/layout/vList6"/>
    <dgm:cxn modelId="{3FF6D7F8-FDCE-4127-8FF1-1FB6E6E8C83C}" type="presOf" srcId="{847BD31E-3D54-4EEA-942D-A7839564697B}" destId="{D13BD87C-447B-451D-A6C6-E85C2C18020E}" srcOrd="0" destOrd="0" presId="urn:microsoft.com/office/officeart/2005/8/layout/vList6"/>
    <dgm:cxn modelId="{582F1ED4-AB4B-4F9A-83A8-D9B17FE82741}" srcId="{F459AB30-9B36-4D94-B47A-3AC6D95B0DDB}" destId="{2DD4E21B-7B94-4FA4-BB84-271367AE341D}" srcOrd="0" destOrd="0" parTransId="{610342FC-105C-4D9D-AB0E-4860C554ACE1}" sibTransId="{525BD392-0B55-48EC-AF80-88151F192F66}"/>
    <dgm:cxn modelId="{01EEF833-4E22-4555-A274-53D91596FCD1}" type="presOf" srcId="{194A225B-D459-43DA-AC41-D599F5F47A24}" destId="{12F55C24-34E2-4938-9580-C1CE357C405F}" srcOrd="0" destOrd="0" presId="urn:microsoft.com/office/officeart/2005/8/layout/vList6"/>
    <dgm:cxn modelId="{CAECC44C-F5C1-4CDD-8E2E-326792A4005A}" type="presOf" srcId="{A2AD3217-8A36-4623-86CB-1516501D4C01}" destId="{8655D3A2-DDD5-4020-977B-5B20CCDA1191}" srcOrd="0" destOrd="0" presId="urn:microsoft.com/office/officeart/2005/8/layout/vList6"/>
    <dgm:cxn modelId="{F536EC75-E757-40EA-879D-84C39F076759}" type="presOf" srcId="{0FDF7E42-97B8-4800-A01C-7543997E0C09}" destId="{BF6005B4-5FEF-4EB3-9FCC-00FB5D4491EA}" srcOrd="0" destOrd="0" presId="urn:microsoft.com/office/officeart/2005/8/layout/vList6"/>
    <dgm:cxn modelId="{26AD7243-E351-45AA-BC7F-5F1706C61BF4}" srcId="{A2AD3217-8A36-4623-86CB-1516501D4C01}" destId="{ACDFC17F-87FD-4A2E-8F1B-F78BC24B0C7B}" srcOrd="6" destOrd="0" parTransId="{6AF32D5A-D184-4517-991E-AF52DCC02F6B}" sibTransId="{17842B3F-9E3A-48E0-A886-161775D23630}"/>
    <dgm:cxn modelId="{F4011ADD-641A-46DC-A0CB-E9D12D55888B}" srcId="{B35D4C29-D847-4B70-A700-CDCE1B5413C6}" destId="{70B143CD-7C66-47A4-B8AA-9FE03B2FB544}" srcOrd="1" destOrd="0" parTransId="{4247FD76-4FFC-402B-ABF5-166EDBC2F7B1}" sibTransId="{CA99AACC-7F28-4D48-8005-53F0A667E7C4}"/>
    <dgm:cxn modelId="{A9152297-7CB1-410B-BD4D-3C536FA6A72F}" type="presOf" srcId="{95498263-AA67-4F30-BE47-29CF4A3BEEB1}" destId="{EACA42C7-68D8-46FC-A026-5240A307EF90}" srcOrd="0" destOrd="0" presId="urn:microsoft.com/office/officeart/2005/8/layout/vList6"/>
    <dgm:cxn modelId="{9371D438-29E6-4E68-B505-46CD8AAD4020}" srcId="{847BD31E-3D54-4EEA-942D-A7839564697B}" destId="{93003FFD-7675-40D8-9D53-A5D90BE0D093}" srcOrd="1" destOrd="0" parTransId="{7DB7570A-810A-485F-AB07-D3BF0E7C445E}" sibTransId="{B71A41D0-133E-4F1D-8D78-171AD1190E36}"/>
    <dgm:cxn modelId="{B9E2EE2E-38FE-42B6-910A-0568CADD6CE0}" type="presOf" srcId="{24D9D440-E45A-4C6B-B909-F0B7692B9C5E}" destId="{AAE77100-9B81-4A30-873D-08CCE40105E7}" srcOrd="0" destOrd="1" presId="urn:microsoft.com/office/officeart/2005/8/layout/vList6"/>
    <dgm:cxn modelId="{BEEFD269-29B0-4E79-B288-6BE7BB0D56FB}" srcId="{847BD31E-3D54-4EEA-942D-A7839564697B}" destId="{95498263-AA67-4F30-BE47-29CF4A3BEEB1}" srcOrd="0" destOrd="0" parTransId="{6239FF11-313F-4F73-95B8-4888164BB6DF}" sibTransId="{C0B20D89-C038-435D-B200-44FB46A2F96D}"/>
    <dgm:cxn modelId="{505B2660-241D-4D8B-A4AC-F9FC7114301B}" srcId="{B35D4C29-D847-4B70-A700-CDCE1B5413C6}" destId="{194A225B-D459-43DA-AC41-D599F5F47A24}" srcOrd="0" destOrd="0" parTransId="{9B2233DE-71AE-4273-BA27-B7D74F79BC95}" sibTransId="{A4A4690C-9608-4C9C-BE82-7373902112A3}"/>
    <dgm:cxn modelId="{22D8AF0D-240F-4CC2-8683-E1AF32368058}" type="presOf" srcId="{BF5044CD-D6D5-4EA8-861E-E09858FE7F4B}" destId="{BF63C534-606C-4FAA-9C3B-44B132BD60F3}" srcOrd="0" destOrd="0" presId="urn:microsoft.com/office/officeart/2005/8/layout/vList6"/>
    <dgm:cxn modelId="{B15F42F5-D9BE-42DE-8651-DE42BBB27167}" type="presOf" srcId="{7713CB2A-473C-4CBC-96A0-162C551CA88A}" destId="{AAE77100-9B81-4A30-873D-08CCE40105E7}" srcOrd="0" destOrd="0" presId="urn:microsoft.com/office/officeart/2005/8/layout/vList6"/>
    <dgm:cxn modelId="{9C4BF295-2E42-49BD-8E8D-E9528B9EB342}" srcId="{BF5044CD-D6D5-4EA8-861E-E09858FE7F4B}" destId="{6383201E-7526-4038-AB14-5DF818FC459A}" srcOrd="1" destOrd="0" parTransId="{883A325E-2FB2-4CB5-90FC-54FDDD2FF2C2}" sibTransId="{6D0A78A2-CBE5-468A-BE09-E105106C08A5}"/>
    <dgm:cxn modelId="{2F8DA9A4-1658-412F-A9B5-1627ED9025B7}" srcId="{F459AB30-9B36-4D94-B47A-3AC6D95B0DDB}" destId="{256D3594-BAD9-4DFF-B6EA-8F928E711486}" srcOrd="1" destOrd="0" parTransId="{C2A6E6DF-E8DD-4FA3-81D7-1F5F5419E3B7}" sibTransId="{66B29282-7929-498D-AE78-7D2AC9FC10FF}"/>
    <dgm:cxn modelId="{788CB151-830A-42DC-91E0-14E1FD22C474}" type="presOf" srcId="{256D3594-BAD9-4DFF-B6EA-8F928E711486}" destId="{4BAF7392-D61F-4777-8F33-806FEC2F9F70}" srcOrd="0" destOrd="1" presId="urn:microsoft.com/office/officeart/2005/8/layout/vList6"/>
    <dgm:cxn modelId="{D7A3E6AC-AB15-4FB1-B793-8E073CFCC1B6}" type="presOf" srcId="{C6075425-FFCA-4AD3-AA94-FF3FEC728B18}" destId="{8A739A5C-02B3-415B-82CA-8E03C7D9F90D}" srcOrd="0" destOrd="0" presId="urn:microsoft.com/office/officeart/2005/8/layout/vList6"/>
    <dgm:cxn modelId="{132735DA-0998-429F-A4B5-A856C223DA1B}" srcId="{C6075425-FFCA-4AD3-AA94-FF3FEC728B18}" destId="{24D9D440-E45A-4C6B-B909-F0B7692B9C5E}" srcOrd="1" destOrd="0" parTransId="{DA8810A6-1FD5-4572-9B41-C7B427CC11C4}" sibTransId="{73FD56A4-F058-4224-B023-1C7319AF6AF9}"/>
    <dgm:cxn modelId="{590C2D5C-F1E9-4892-A581-3EBC1B00D2E8}" type="presOf" srcId="{741C8D9F-9F5D-40B1-94A6-0D0B0B18A35A}" destId="{C770B1F0-3C38-45CA-B5F9-A6C7C4E7B45D}" srcOrd="0" destOrd="0" presId="urn:microsoft.com/office/officeart/2005/8/layout/vList6"/>
    <dgm:cxn modelId="{42D5942F-7505-4C04-AF1A-AF0EEBA63046}" srcId="{A2AD3217-8A36-4623-86CB-1516501D4C01}" destId="{39A7F6DC-19DE-4AF4-9649-519A6C868729}" srcOrd="2" destOrd="0" parTransId="{1A0A954B-3DE3-4B22-9C7F-B84CBB048CC9}" sibTransId="{B0C72C71-53E0-4E4D-9F57-EA6A4675FFBD}"/>
    <dgm:cxn modelId="{31903D22-F20C-4D24-85CA-09FDE7C42C7A}" type="presOf" srcId="{ACDFC17F-87FD-4A2E-8F1B-F78BC24B0C7B}" destId="{847AE342-E4BF-4515-BFD9-3659CB30F389}" srcOrd="0" destOrd="0" presId="urn:microsoft.com/office/officeart/2005/8/layout/vList6"/>
    <dgm:cxn modelId="{E9278223-9B5F-400B-9587-B7DA2CDBD5AC}" type="presOf" srcId="{2EB17AA4-B274-4043-85C4-F92DE0F62337}" destId="{B04CC8A2-5DE4-4625-BA19-A952A1EE37B9}" srcOrd="0" destOrd="0" presId="urn:microsoft.com/office/officeart/2005/8/layout/vList6"/>
    <dgm:cxn modelId="{2B1247C6-D5A7-46ED-920C-325535243CEC}" srcId="{A2AD3217-8A36-4623-86CB-1516501D4C01}" destId="{F459AB30-9B36-4D94-B47A-3AC6D95B0DDB}" srcOrd="7" destOrd="0" parTransId="{D111449F-D225-4050-991F-E9E0E9F38A8F}" sibTransId="{32AC4A96-6C58-4461-B8E5-B56F5C164246}"/>
    <dgm:cxn modelId="{CA82A52A-1090-4B2E-8868-ADA3CB80FBDB}" srcId="{A2AD3217-8A36-4623-86CB-1516501D4C01}" destId="{B35D4C29-D847-4B70-A700-CDCE1B5413C6}" srcOrd="4" destOrd="0" parTransId="{49540794-AB82-400C-8DBF-2A4A696D0DB4}" sibTransId="{5DE0E272-DC70-46EC-ADEF-9897E384106D}"/>
    <dgm:cxn modelId="{E020EC2C-C697-41A0-94EC-3BEC8E18E20B}" type="presOf" srcId="{2DD4E21B-7B94-4FA4-BB84-271367AE341D}" destId="{4BAF7392-D61F-4777-8F33-806FEC2F9F70}" srcOrd="0" destOrd="0" presId="urn:microsoft.com/office/officeart/2005/8/layout/vList6"/>
    <dgm:cxn modelId="{6A9ACD0B-3806-4E89-AF74-D93F4C8E79A0}" type="presOf" srcId="{E92DD70D-4B0D-42C8-B549-3AE2F0BA07F8}" destId="{7982624D-31B3-4279-9B75-B0E5E5FA9B47}" srcOrd="0" destOrd="0" presId="urn:microsoft.com/office/officeart/2005/8/layout/vList6"/>
    <dgm:cxn modelId="{4FE288AC-1B20-464F-ACBC-5202014A6048}" srcId="{ACDFC17F-87FD-4A2E-8F1B-F78BC24B0C7B}" destId="{2EB17AA4-B274-4043-85C4-F92DE0F62337}" srcOrd="0" destOrd="0" parTransId="{E95855E1-590C-454F-8F1C-3B8C1328A95E}" sibTransId="{1F2E20CB-BC11-4700-9ED1-5C16BEDB1396}"/>
    <dgm:cxn modelId="{3ADB97CA-DE1D-4F87-A4A3-E082DEB3DF0C}" type="presOf" srcId="{B35D4C29-D847-4B70-A700-CDCE1B5413C6}" destId="{5454F01F-1536-4334-8BE0-C8DAE5A48E4F}" srcOrd="0" destOrd="0" presId="urn:microsoft.com/office/officeart/2005/8/layout/vList6"/>
    <dgm:cxn modelId="{F0B0A625-8FA6-4F2E-A9CE-00A2DF13AABA}" srcId="{741C8D9F-9F5D-40B1-94A6-0D0B0B18A35A}" destId="{E92DD70D-4B0D-42C8-B549-3AE2F0BA07F8}" srcOrd="0" destOrd="0" parTransId="{325EC79F-EC95-4D5E-BC4B-B850B2618FD0}" sibTransId="{B45EEEA2-3255-4C36-A5D3-85538D023B4C}"/>
    <dgm:cxn modelId="{DC68CBF8-27E2-46E2-906D-644789450871}" srcId="{A2AD3217-8A36-4623-86CB-1516501D4C01}" destId="{741C8D9F-9F5D-40B1-94A6-0D0B0B18A35A}" srcOrd="3" destOrd="0" parTransId="{9784FC18-1FF6-405B-81E5-31ACB9189C3B}" sibTransId="{8D38EB89-23E1-489C-BC89-10D256945BDF}"/>
    <dgm:cxn modelId="{4E9C5E43-BAE8-446D-BE91-2E7EF529E811}" type="presParOf" srcId="{8655D3A2-DDD5-4020-977B-5B20CCDA1191}" destId="{BDD8F9EE-9916-47B0-BAD8-2CD5131215BA}" srcOrd="0" destOrd="0" presId="urn:microsoft.com/office/officeart/2005/8/layout/vList6"/>
    <dgm:cxn modelId="{623F94C9-C036-400C-940A-7285184F1CDD}" type="presParOf" srcId="{BDD8F9EE-9916-47B0-BAD8-2CD5131215BA}" destId="{8A739A5C-02B3-415B-82CA-8E03C7D9F90D}" srcOrd="0" destOrd="0" presId="urn:microsoft.com/office/officeart/2005/8/layout/vList6"/>
    <dgm:cxn modelId="{A69C2425-90DF-4D05-B997-550A81B7D82D}" type="presParOf" srcId="{BDD8F9EE-9916-47B0-BAD8-2CD5131215BA}" destId="{AAE77100-9B81-4A30-873D-08CCE40105E7}" srcOrd="1" destOrd="0" presId="urn:microsoft.com/office/officeart/2005/8/layout/vList6"/>
    <dgm:cxn modelId="{18A19250-FA01-48AD-9907-EB2C96BF4FBA}" type="presParOf" srcId="{8655D3A2-DDD5-4020-977B-5B20CCDA1191}" destId="{FD17FF9D-E200-4BEE-A73C-ADE0AF27B354}" srcOrd="1" destOrd="0" presId="urn:microsoft.com/office/officeart/2005/8/layout/vList6"/>
    <dgm:cxn modelId="{4B87F264-7DC9-4E81-A31B-2F36C7CC1DF5}" type="presParOf" srcId="{8655D3A2-DDD5-4020-977B-5B20CCDA1191}" destId="{EA443286-9AAF-4456-A649-AFF0B8F4159F}" srcOrd="2" destOrd="0" presId="urn:microsoft.com/office/officeart/2005/8/layout/vList6"/>
    <dgm:cxn modelId="{560C8E23-0D1A-41BD-AD46-CACE4088FE14}" type="presParOf" srcId="{EA443286-9AAF-4456-A649-AFF0B8F4159F}" destId="{BF63C534-606C-4FAA-9C3B-44B132BD60F3}" srcOrd="0" destOrd="0" presId="urn:microsoft.com/office/officeart/2005/8/layout/vList6"/>
    <dgm:cxn modelId="{060D7857-F3C1-4C79-8AB0-489080914171}" type="presParOf" srcId="{EA443286-9AAF-4456-A649-AFF0B8F4159F}" destId="{5408DF94-D0BB-49E1-8286-996910D76A50}" srcOrd="1" destOrd="0" presId="urn:microsoft.com/office/officeart/2005/8/layout/vList6"/>
    <dgm:cxn modelId="{37671E2D-F98D-47A5-8ECE-D22FE8B6964B}" type="presParOf" srcId="{8655D3A2-DDD5-4020-977B-5B20CCDA1191}" destId="{1FC4C967-84D8-4662-A373-D17ACEC79FC5}" srcOrd="3" destOrd="0" presId="urn:microsoft.com/office/officeart/2005/8/layout/vList6"/>
    <dgm:cxn modelId="{3EE590FE-831C-4D3B-8105-F5B7429C523F}" type="presParOf" srcId="{8655D3A2-DDD5-4020-977B-5B20CCDA1191}" destId="{5A9E8BEA-AFCE-468F-A949-4110119AEF8B}" srcOrd="4" destOrd="0" presId="urn:microsoft.com/office/officeart/2005/8/layout/vList6"/>
    <dgm:cxn modelId="{9498C88E-10FB-4F1E-81D7-4CFDB4EBB8F6}" type="presParOf" srcId="{5A9E8BEA-AFCE-468F-A949-4110119AEF8B}" destId="{DFB00F5D-59F3-4A29-A087-40BD9B8FBD8B}" srcOrd="0" destOrd="0" presId="urn:microsoft.com/office/officeart/2005/8/layout/vList6"/>
    <dgm:cxn modelId="{2DDE7C24-3432-4332-8FEB-E487CB65533C}" type="presParOf" srcId="{5A9E8BEA-AFCE-468F-A949-4110119AEF8B}" destId="{BF6005B4-5FEF-4EB3-9FCC-00FB5D4491EA}" srcOrd="1" destOrd="0" presId="urn:microsoft.com/office/officeart/2005/8/layout/vList6"/>
    <dgm:cxn modelId="{B6F823B8-7490-462F-916D-84FF9FF669D1}" type="presParOf" srcId="{8655D3A2-DDD5-4020-977B-5B20CCDA1191}" destId="{BA42C8B3-9E93-458F-A4F5-36BBA9FFA0E2}" srcOrd="5" destOrd="0" presId="urn:microsoft.com/office/officeart/2005/8/layout/vList6"/>
    <dgm:cxn modelId="{A484D3BB-D895-469A-9FDC-6894F155C316}" type="presParOf" srcId="{8655D3A2-DDD5-4020-977B-5B20CCDA1191}" destId="{D7259D26-8947-4B48-92BB-B1044E6F300B}" srcOrd="6" destOrd="0" presId="urn:microsoft.com/office/officeart/2005/8/layout/vList6"/>
    <dgm:cxn modelId="{BBCC42CF-7A8A-41C7-9387-B617F9366AE9}" type="presParOf" srcId="{D7259D26-8947-4B48-92BB-B1044E6F300B}" destId="{C770B1F0-3C38-45CA-B5F9-A6C7C4E7B45D}" srcOrd="0" destOrd="0" presId="urn:microsoft.com/office/officeart/2005/8/layout/vList6"/>
    <dgm:cxn modelId="{71022B1B-2B06-4C07-9451-681999B436D3}" type="presParOf" srcId="{D7259D26-8947-4B48-92BB-B1044E6F300B}" destId="{7982624D-31B3-4279-9B75-B0E5E5FA9B47}" srcOrd="1" destOrd="0" presId="urn:microsoft.com/office/officeart/2005/8/layout/vList6"/>
    <dgm:cxn modelId="{94FFC19B-61F3-43B6-ADC5-4D8EA28C8CF8}" type="presParOf" srcId="{8655D3A2-DDD5-4020-977B-5B20CCDA1191}" destId="{65917346-BEDF-4657-B586-EC75C6BA067D}" srcOrd="7" destOrd="0" presId="urn:microsoft.com/office/officeart/2005/8/layout/vList6"/>
    <dgm:cxn modelId="{1EC08A08-0F4C-46D3-B797-84D6816FB91A}" type="presParOf" srcId="{8655D3A2-DDD5-4020-977B-5B20CCDA1191}" destId="{13C58990-7B67-411B-9925-80302985F776}" srcOrd="8" destOrd="0" presId="urn:microsoft.com/office/officeart/2005/8/layout/vList6"/>
    <dgm:cxn modelId="{463E9CA3-684F-4507-BDFE-3E469F47F8A5}" type="presParOf" srcId="{13C58990-7B67-411B-9925-80302985F776}" destId="{5454F01F-1536-4334-8BE0-C8DAE5A48E4F}" srcOrd="0" destOrd="0" presId="urn:microsoft.com/office/officeart/2005/8/layout/vList6"/>
    <dgm:cxn modelId="{5799F7DD-3D31-4522-ABBA-16E77D0F3C91}" type="presParOf" srcId="{13C58990-7B67-411B-9925-80302985F776}" destId="{12F55C24-34E2-4938-9580-C1CE357C405F}" srcOrd="1" destOrd="0" presId="urn:microsoft.com/office/officeart/2005/8/layout/vList6"/>
    <dgm:cxn modelId="{AD3137DA-1587-4F94-B24E-2D07225DA5C0}" type="presParOf" srcId="{8655D3A2-DDD5-4020-977B-5B20CCDA1191}" destId="{F63C3A0E-5EC9-4650-BEBC-9EE9A011977C}" srcOrd="9" destOrd="0" presId="urn:microsoft.com/office/officeart/2005/8/layout/vList6"/>
    <dgm:cxn modelId="{B8BC16C5-1ADF-4E17-BBF6-1EEACE6313AD}" type="presParOf" srcId="{8655D3A2-DDD5-4020-977B-5B20CCDA1191}" destId="{7A293676-280A-408F-830B-3E830D2682A7}" srcOrd="10" destOrd="0" presId="urn:microsoft.com/office/officeart/2005/8/layout/vList6"/>
    <dgm:cxn modelId="{730D97B1-066E-4AD3-A9ED-2629706546F9}" type="presParOf" srcId="{7A293676-280A-408F-830B-3E830D2682A7}" destId="{D13BD87C-447B-451D-A6C6-E85C2C18020E}" srcOrd="0" destOrd="0" presId="urn:microsoft.com/office/officeart/2005/8/layout/vList6"/>
    <dgm:cxn modelId="{E3F7525F-B0AB-4851-BDA9-B79864C6AD97}" type="presParOf" srcId="{7A293676-280A-408F-830B-3E830D2682A7}" destId="{EACA42C7-68D8-46FC-A026-5240A307EF90}" srcOrd="1" destOrd="0" presId="urn:microsoft.com/office/officeart/2005/8/layout/vList6"/>
    <dgm:cxn modelId="{B218388E-6190-40F7-B239-35633A3C6E1F}" type="presParOf" srcId="{8655D3A2-DDD5-4020-977B-5B20CCDA1191}" destId="{F4226AD3-9174-4BEC-A133-09140364BCBD}" srcOrd="11" destOrd="0" presId="urn:microsoft.com/office/officeart/2005/8/layout/vList6"/>
    <dgm:cxn modelId="{29C962EA-D1B0-4059-BF4D-A9263FA24D5B}" type="presParOf" srcId="{8655D3A2-DDD5-4020-977B-5B20CCDA1191}" destId="{B6D11609-5524-459A-A957-69CE5B34666C}" srcOrd="12" destOrd="0" presId="urn:microsoft.com/office/officeart/2005/8/layout/vList6"/>
    <dgm:cxn modelId="{BA54BF18-D639-41E7-BC20-966174BFCBEA}" type="presParOf" srcId="{B6D11609-5524-459A-A957-69CE5B34666C}" destId="{847AE342-E4BF-4515-BFD9-3659CB30F389}" srcOrd="0" destOrd="0" presId="urn:microsoft.com/office/officeart/2005/8/layout/vList6"/>
    <dgm:cxn modelId="{C93D74B9-DFF6-410A-B608-93AC331481B1}" type="presParOf" srcId="{B6D11609-5524-459A-A957-69CE5B34666C}" destId="{B04CC8A2-5DE4-4625-BA19-A952A1EE37B9}" srcOrd="1" destOrd="0" presId="urn:microsoft.com/office/officeart/2005/8/layout/vList6"/>
    <dgm:cxn modelId="{B551F417-4DBC-454E-80A1-FCE8AE0D5DB8}" type="presParOf" srcId="{8655D3A2-DDD5-4020-977B-5B20CCDA1191}" destId="{566B497E-EBBF-4813-AE1C-496E6C564A81}" srcOrd="13" destOrd="0" presId="urn:microsoft.com/office/officeart/2005/8/layout/vList6"/>
    <dgm:cxn modelId="{410EC52B-28AD-4E61-8430-FD8FA47A912B}" type="presParOf" srcId="{8655D3A2-DDD5-4020-977B-5B20CCDA1191}" destId="{0E10427F-EF92-4DC0-B8E3-A5219192C819}" srcOrd="14" destOrd="0" presId="urn:microsoft.com/office/officeart/2005/8/layout/vList6"/>
    <dgm:cxn modelId="{259FF0CB-D663-467E-9EFA-720D3551E05C}" type="presParOf" srcId="{0E10427F-EF92-4DC0-B8E3-A5219192C819}" destId="{3D02DA97-3DAE-4217-B502-E49BF8CD85D6}" srcOrd="0" destOrd="0" presId="urn:microsoft.com/office/officeart/2005/8/layout/vList6"/>
    <dgm:cxn modelId="{E0CBE041-128D-458C-A5AC-CDD99FCC0CE8}" type="presParOf" srcId="{0E10427F-EF92-4DC0-B8E3-A5219192C819}" destId="{4BAF7392-D61F-4777-8F33-806FEC2F9F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19D87-367D-4715-9F56-FF2A0583807E}" type="doc">
      <dgm:prSet loTypeId="urn:microsoft.com/office/officeart/2005/8/layout/lProcess2" loCatId="list" qsTypeId="urn:microsoft.com/office/officeart/2005/8/quickstyle/simple2" qsCatId="simple" csTypeId="urn:microsoft.com/office/officeart/2005/8/colors/colorful1#1" csCatId="colorful" phldr="1"/>
      <dgm:spPr/>
      <dgm:t>
        <a:bodyPr/>
        <a:lstStyle/>
        <a:p>
          <a:endParaRPr lang="en-US"/>
        </a:p>
      </dgm:t>
    </dgm:pt>
    <dgm:pt modelId="{891659CB-1384-4027-B612-C08CF8C067EB}">
      <dgm:prSet phldrT="[Text]"/>
      <dgm:spPr/>
      <dgm:t>
        <a:bodyPr/>
        <a:lstStyle/>
        <a:p>
          <a:pPr algn="ctr"/>
          <a:r>
            <a:rPr lang="en-US"/>
            <a:t>Policy</a:t>
          </a:r>
        </a:p>
      </dgm:t>
    </dgm:pt>
    <dgm:pt modelId="{986EC3A4-AED8-419B-945E-137CA01F9BC4}" type="parTrans" cxnId="{5954A750-3897-4C47-89DA-D97D7243D2F4}">
      <dgm:prSet/>
      <dgm:spPr/>
      <dgm:t>
        <a:bodyPr/>
        <a:lstStyle/>
        <a:p>
          <a:pPr algn="ctr"/>
          <a:endParaRPr lang="en-US"/>
        </a:p>
      </dgm:t>
    </dgm:pt>
    <dgm:pt modelId="{80CD9D09-DEED-41F8-BFE4-B7A60B865CCD}" type="sibTrans" cxnId="{5954A750-3897-4C47-89DA-D97D7243D2F4}">
      <dgm:prSet/>
      <dgm:spPr/>
      <dgm:t>
        <a:bodyPr/>
        <a:lstStyle/>
        <a:p>
          <a:pPr algn="ctr"/>
          <a:endParaRPr lang="en-US"/>
        </a:p>
      </dgm:t>
    </dgm:pt>
    <dgm:pt modelId="{449D407B-473D-4EF8-B131-87BDD43AC321}">
      <dgm:prSet phldrT="[Text]"/>
      <dgm:spPr/>
      <dgm:t>
        <a:bodyPr/>
        <a:lstStyle/>
        <a:p>
          <a:pPr algn="ctr"/>
          <a:r>
            <a:rPr lang="en-US"/>
            <a:t>Mandatory</a:t>
          </a:r>
        </a:p>
      </dgm:t>
    </dgm:pt>
    <dgm:pt modelId="{8DCA586D-C958-4344-B7F1-068A8827BCD4}" type="parTrans" cxnId="{7D4A94B8-B330-4CE9-B968-D19C61FD20D8}">
      <dgm:prSet/>
      <dgm:spPr/>
      <dgm:t>
        <a:bodyPr/>
        <a:lstStyle/>
        <a:p>
          <a:pPr algn="ctr"/>
          <a:endParaRPr lang="en-US"/>
        </a:p>
      </dgm:t>
    </dgm:pt>
    <dgm:pt modelId="{E805DA6B-FE14-475D-93AA-6060FF8C404E}" type="sibTrans" cxnId="{7D4A94B8-B330-4CE9-B968-D19C61FD20D8}">
      <dgm:prSet/>
      <dgm:spPr/>
      <dgm:t>
        <a:bodyPr/>
        <a:lstStyle/>
        <a:p>
          <a:pPr algn="ctr"/>
          <a:endParaRPr lang="en-US"/>
        </a:p>
      </dgm:t>
    </dgm:pt>
    <dgm:pt modelId="{8B8CAD3C-6E0E-4323-BED8-A886EC47172B}">
      <dgm:prSet phldrT="[Text]"/>
      <dgm:spPr/>
      <dgm:t>
        <a:bodyPr/>
        <a:lstStyle/>
        <a:p>
          <a:pPr algn="ctr"/>
          <a:r>
            <a:rPr lang="en-US" dirty="0">
              <a:solidFill>
                <a:schemeClr val="tx1"/>
              </a:solidFill>
            </a:rPr>
            <a:t>Sets General Direction</a:t>
          </a:r>
        </a:p>
      </dgm:t>
    </dgm:pt>
    <dgm:pt modelId="{8DF1D213-F77B-4511-B54D-33F4BF0918C6}" type="parTrans" cxnId="{1D4B65BF-7B03-4341-8FFF-5711147DC6BB}">
      <dgm:prSet/>
      <dgm:spPr/>
      <dgm:t>
        <a:bodyPr/>
        <a:lstStyle/>
        <a:p>
          <a:pPr algn="ctr"/>
          <a:endParaRPr lang="en-US"/>
        </a:p>
      </dgm:t>
    </dgm:pt>
    <dgm:pt modelId="{E82F5031-9E5E-4173-9F9E-CB5634BE36CF}" type="sibTrans" cxnId="{1D4B65BF-7B03-4341-8FFF-5711147DC6BB}">
      <dgm:prSet/>
      <dgm:spPr/>
      <dgm:t>
        <a:bodyPr/>
        <a:lstStyle/>
        <a:p>
          <a:pPr algn="ctr"/>
          <a:endParaRPr lang="en-US"/>
        </a:p>
      </dgm:t>
    </dgm:pt>
    <dgm:pt modelId="{7B344BDF-42E8-44A5-8638-B9E604F660C5}">
      <dgm:prSet phldrT="[Text]"/>
      <dgm:spPr/>
      <dgm:t>
        <a:bodyPr/>
        <a:lstStyle/>
        <a:p>
          <a:pPr algn="ctr"/>
          <a:r>
            <a:rPr lang="en-US"/>
            <a:t>Standard</a:t>
          </a:r>
        </a:p>
      </dgm:t>
    </dgm:pt>
    <dgm:pt modelId="{5B0AB6FF-A8CE-4C51-8EEA-C2EC9C01B395}" type="parTrans" cxnId="{4A7B4EDA-5F6C-4DFB-8933-6A9BDC95FA1C}">
      <dgm:prSet/>
      <dgm:spPr/>
      <dgm:t>
        <a:bodyPr/>
        <a:lstStyle/>
        <a:p>
          <a:pPr algn="ctr"/>
          <a:endParaRPr lang="en-US"/>
        </a:p>
      </dgm:t>
    </dgm:pt>
    <dgm:pt modelId="{73B588A6-B192-4750-8D99-8F7DCD99C6DA}" type="sibTrans" cxnId="{4A7B4EDA-5F6C-4DFB-8933-6A9BDC95FA1C}">
      <dgm:prSet/>
      <dgm:spPr/>
      <dgm:t>
        <a:bodyPr/>
        <a:lstStyle/>
        <a:p>
          <a:pPr algn="ctr"/>
          <a:endParaRPr lang="en-US"/>
        </a:p>
      </dgm:t>
    </dgm:pt>
    <dgm:pt modelId="{370D3950-DF28-42F7-BC23-3C2B06F9B113}">
      <dgm:prSet phldrT="[Text]"/>
      <dgm:spPr/>
      <dgm:t>
        <a:bodyPr/>
        <a:lstStyle/>
        <a:p>
          <a:pPr algn="ctr"/>
          <a:r>
            <a:rPr lang="en-US"/>
            <a:t>Mandatory</a:t>
          </a:r>
        </a:p>
      </dgm:t>
    </dgm:pt>
    <dgm:pt modelId="{6A5BB57C-277E-49F0-BE88-26D2188D9DD7}" type="parTrans" cxnId="{B7D9A879-CD43-4FB7-B944-D8E55A845E00}">
      <dgm:prSet/>
      <dgm:spPr/>
      <dgm:t>
        <a:bodyPr/>
        <a:lstStyle/>
        <a:p>
          <a:pPr algn="ctr"/>
          <a:endParaRPr lang="en-US"/>
        </a:p>
      </dgm:t>
    </dgm:pt>
    <dgm:pt modelId="{C766C97E-E6C4-4F33-B83B-D4D5CDCBE56F}" type="sibTrans" cxnId="{B7D9A879-CD43-4FB7-B944-D8E55A845E00}">
      <dgm:prSet/>
      <dgm:spPr/>
      <dgm:t>
        <a:bodyPr/>
        <a:lstStyle/>
        <a:p>
          <a:pPr algn="ctr"/>
          <a:endParaRPr lang="en-US"/>
        </a:p>
      </dgm:t>
    </dgm:pt>
    <dgm:pt modelId="{D2E50A6B-6586-4AAE-B0D2-26D1192C4969}">
      <dgm:prSet phldrT="[Text]"/>
      <dgm:spPr/>
      <dgm:t>
        <a:bodyPr/>
        <a:lstStyle/>
        <a:p>
          <a:pPr algn="ctr"/>
          <a:r>
            <a:rPr lang="en-US"/>
            <a:t>Builds on the policy with specifcs</a:t>
          </a:r>
        </a:p>
      </dgm:t>
    </dgm:pt>
    <dgm:pt modelId="{CDEC165A-561C-4058-A5CC-8C408514B7C1}" type="parTrans" cxnId="{3F0956A3-055E-4B7F-8A14-0735F2CD122B}">
      <dgm:prSet/>
      <dgm:spPr/>
      <dgm:t>
        <a:bodyPr/>
        <a:lstStyle/>
        <a:p>
          <a:pPr algn="ctr"/>
          <a:endParaRPr lang="en-US"/>
        </a:p>
      </dgm:t>
    </dgm:pt>
    <dgm:pt modelId="{81EF7292-F2F6-4E60-985F-1EE87ED3B823}" type="sibTrans" cxnId="{3F0956A3-055E-4B7F-8A14-0735F2CD122B}">
      <dgm:prSet/>
      <dgm:spPr/>
      <dgm:t>
        <a:bodyPr/>
        <a:lstStyle/>
        <a:p>
          <a:pPr algn="ctr"/>
          <a:endParaRPr lang="en-US"/>
        </a:p>
      </dgm:t>
    </dgm:pt>
    <dgm:pt modelId="{9A1B4441-3D1F-41AE-B3AE-90A46D2D1FC3}">
      <dgm:prSet phldrT="[Text]"/>
      <dgm:spPr/>
      <dgm:t>
        <a:bodyPr/>
        <a:lstStyle/>
        <a:p>
          <a:pPr algn="ctr"/>
          <a:r>
            <a:rPr lang="en-US"/>
            <a:t>Guideline</a:t>
          </a:r>
        </a:p>
      </dgm:t>
    </dgm:pt>
    <dgm:pt modelId="{ED828FAF-F6C4-4CF5-9CC7-21847F040638}" type="parTrans" cxnId="{057417D9-4F8A-453E-949E-CBD205AA4BC2}">
      <dgm:prSet/>
      <dgm:spPr/>
      <dgm:t>
        <a:bodyPr/>
        <a:lstStyle/>
        <a:p>
          <a:pPr algn="ctr"/>
          <a:endParaRPr lang="en-US"/>
        </a:p>
      </dgm:t>
    </dgm:pt>
    <dgm:pt modelId="{D2ACB820-1CE4-48DB-8093-29B2848F1EAA}" type="sibTrans" cxnId="{057417D9-4F8A-453E-949E-CBD205AA4BC2}">
      <dgm:prSet/>
      <dgm:spPr/>
      <dgm:t>
        <a:bodyPr/>
        <a:lstStyle/>
        <a:p>
          <a:pPr algn="ctr"/>
          <a:endParaRPr lang="en-US"/>
        </a:p>
      </dgm:t>
    </dgm:pt>
    <dgm:pt modelId="{2A8DC7AF-C9F0-4F7D-8FA3-EFD18253058A}">
      <dgm:prSet phldrT="[Text]"/>
      <dgm:spPr/>
      <dgm:t>
        <a:bodyPr/>
        <a:lstStyle/>
        <a:p>
          <a:pPr algn="ctr"/>
          <a:r>
            <a:rPr lang="en-US"/>
            <a:t>Approved and Backed by Management</a:t>
          </a:r>
        </a:p>
      </dgm:t>
    </dgm:pt>
    <dgm:pt modelId="{C1899643-2C73-4C60-B1D9-7EC3461C7447}" type="parTrans" cxnId="{9BC82212-35D0-4A1D-9EB7-4E08D9C2CC62}">
      <dgm:prSet/>
      <dgm:spPr/>
      <dgm:t>
        <a:bodyPr/>
        <a:lstStyle/>
        <a:p>
          <a:pPr algn="ctr"/>
          <a:endParaRPr lang="en-US"/>
        </a:p>
      </dgm:t>
    </dgm:pt>
    <dgm:pt modelId="{25BD164B-5FF5-4FFB-A592-C1F88D7AA759}" type="sibTrans" cxnId="{9BC82212-35D0-4A1D-9EB7-4E08D9C2CC62}">
      <dgm:prSet/>
      <dgm:spPr/>
      <dgm:t>
        <a:bodyPr/>
        <a:lstStyle/>
        <a:p>
          <a:pPr algn="ctr"/>
          <a:endParaRPr lang="en-US"/>
        </a:p>
      </dgm:t>
    </dgm:pt>
    <dgm:pt modelId="{6F949A16-E251-41AE-A523-B519DA2238D2}">
      <dgm:prSet phldrT="[Text]"/>
      <dgm:spPr/>
      <dgm:t>
        <a:bodyPr/>
        <a:lstStyle/>
        <a:p>
          <a:pPr algn="ctr"/>
          <a:r>
            <a:rPr lang="en-US"/>
            <a:t>Voluntary adoption</a:t>
          </a:r>
        </a:p>
      </dgm:t>
    </dgm:pt>
    <dgm:pt modelId="{E0D7EA6B-96DA-4EBF-AE01-D5B3B0572BB0}" type="parTrans" cxnId="{37E84BC4-C1C1-4299-8F25-F0F063F5AE91}">
      <dgm:prSet/>
      <dgm:spPr/>
      <dgm:t>
        <a:bodyPr/>
        <a:lstStyle/>
        <a:p>
          <a:pPr algn="ctr"/>
          <a:endParaRPr lang="en-US"/>
        </a:p>
      </dgm:t>
    </dgm:pt>
    <dgm:pt modelId="{8C5E43D0-066F-41BA-B075-732BEEA69005}" type="sibTrans" cxnId="{37E84BC4-C1C1-4299-8F25-F0F063F5AE91}">
      <dgm:prSet/>
      <dgm:spPr/>
      <dgm:t>
        <a:bodyPr/>
        <a:lstStyle/>
        <a:p>
          <a:pPr algn="ctr"/>
          <a:endParaRPr lang="en-US"/>
        </a:p>
      </dgm:t>
    </dgm:pt>
    <dgm:pt modelId="{444BF826-7186-42FA-8572-AB3DCF6609F9}">
      <dgm:prSet phldrT="[Text]"/>
      <dgm:spPr/>
      <dgm:t>
        <a:bodyPr/>
        <a:lstStyle/>
        <a:p>
          <a:pPr algn="ctr"/>
          <a:r>
            <a:rPr lang="en-US">
              <a:solidFill>
                <a:schemeClr val="tx1"/>
              </a:solidFill>
            </a:rPr>
            <a:t>Pre-standard</a:t>
          </a:r>
        </a:p>
      </dgm:t>
    </dgm:pt>
    <dgm:pt modelId="{97D1BFDD-1B82-4DA0-B262-54093890694A}" type="parTrans" cxnId="{1BB1E7BA-57F8-40C1-A731-07A40747C76D}">
      <dgm:prSet/>
      <dgm:spPr/>
      <dgm:t>
        <a:bodyPr/>
        <a:lstStyle/>
        <a:p>
          <a:pPr algn="ctr"/>
          <a:endParaRPr lang="en-US"/>
        </a:p>
      </dgm:t>
    </dgm:pt>
    <dgm:pt modelId="{766C0F52-6B48-4FF1-9AC7-46ABAA79F599}" type="sibTrans" cxnId="{1BB1E7BA-57F8-40C1-A731-07A40747C76D}">
      <dgm:prSet/>
      <dgm:spPr/>
      <dgm:t>
        <a:bodyPr/>
        <a:lstStyle/>
        <a:p>
          <a:pPr algn="ctr"/>
          <a:endParaRPr lang="en-US"/>
        </a:p>
      </dgm:t>
    </dgm:pt>
    <dgm:pt modelId="{CEB4F3B6-4D1E-4A6D-9ED8-27A56D98955B}">
      <dgm:prSet phldrT="[Text]"/>
      <dgm:spPr/>
      <dgm:t>
        <a:bodyPr/>
        <a:lstStyle/>
        <a:p>
          <a:pPr algn="ctr"/>
          <a:r>
            <a:rPr lang="en-US"/>
            <a:t>Outlines optional items</a:t>
          </a:r>
        </a:p>
      </dgm:t>
    </dgm:pt>
    <dgm:pt modelId="{09519B9E-7D6B-4321-BB10-06D55C71C2E0}" type="parTrans" cxnId="{90895845-8DB7-4CD3-ABCD-04BC2F4BE7CD}">
      <dgm:prSet/>
      <dgm:spPr/>
      <dgm:t>
        <a:bodyPr/>
        <a:lstStyle/>
        <a:p>
          <a:pPr algn="ctr"/>
          <a:endParaRPr lang="en-US"/>
        </a:p>
      </dgm:t>
    </dgm:pt>
    <dgm:pt modelId="{F60D9496-3C8D-4745-934D-C40B8F2E130D}" type="sibTrans" cxnId="{90895845-8DB7-4CD3-ABCD-04BC2F4BE7CD}">
      <dgm:prSet/>
      <dgm:spPr/>
      <dgm:t>
        <a:bodyPr/>
        <a:lstStyle/>
        <a:p>
          <a:pPr algn="ctr"/>
          <a:endParaRPr lang="en-US"/>
        </a:p>
      </dgm:t>
    </dgm:pt>
    <dgm:pt modelId="{E2160375-7F42-42BF-8525-618C68C9D9CF}" type="pres">
      <dgm:prSet presAssocID="{FF019D87-367D-4715-9F56-FF2A0583807E}" presName="theList" presStyleCnt="0">
        <dgm:presLayoutVars>
          <dgm:dir/>
          <dgm:animLvl val="lvl"/>
          <dgm:resizeHandles val="exact"/>
        </dgm:presLayoutVars>
      </dgm:prSet>
      <dgm:spPr/>
      <dgm:t>
        <a:bodyPr/>
        <a:lstStyle/>
        <a:p>
          <a:endParaRPr lang="en-US"/>
        </a:p>
      </dgm:t>
    </dgm:pt>
    <dgm:pt modelId="{389D6C52-F9D5-49A5-9F81-FD903FADAA78}" type="pres">
      <dgm:prSet presAssocID="{891659CB-1384-4027-B612-C08CF8C067EB}" presName="compNode" presStyleCnt="0"/>
      <dgm:spPr/>
      <dgm:t>
        <a:bodyPr/>
        <a:lstStyle/>
        <a:p>
          <a:endParaRPr lang="en-US"/>
        </a:p>
      </dgm:t>
    </dgm:pt>
    <dgm:pt modelId="{32323730-CAAB-4A47-B84F-9E2300E8492E}" type="pres">
      <dgm:prSet presAssocID="{891659CB-1384-4027-B612-C08CF8C067EB}" presName="aNode" presStyleLbl="bgShp" presStyleIdx="0" presStyleCnt="3" custLinFactNeighborY="-1724"/>
      <dgm:spPr/>
      <dgm:t>
        <a:bodyPr/>
        <a:lstStyle/>
        <a:p>
          <a:endParaRPr lang="en-US"/>
        </a:p>
      </dgm:t>
    </dgm:pt>
    <dgm:pt modelId="{551F6C90-EDE0-4BDA-9BD8-51392B6F1E04}" type="pres">
      <dgm:prSet presAssocID="{891659CB-1384-4027-B612-C08CF8C067EB}" presName="textNode" presStyleLbl="bgShp" presStyleIdx="0" presStyleCnt="3"/>
      <dgm:spPr/>
      <dgm:t>
        <a:bodyPr/>
        <a:lstStyle/>
        <a:p>
          <a:endParaRPr lang="en-US"/>
        </a:p>
      </dgm:t>
    </dgm:pt>
    <dgm:pt modelId="{15A33E3C-1FEA-43B1-816F-38C0DDF0CA8B}" type="pres">
      <dgm:prSet presAssocID="{891659CB-1384-4027-B612-C08CF8C067EB}" presName="compChildNode" presStyleCnt="0"/>
      <dgm:spPr/>
      <dgm:t>
        <a:bodyPr/>
        <a:lstStyle/>
        <a:p>
          <a:endParaRPr lang="en-US"/>
        </a:p>
      </dgm:t>
    </dgm:pt>
    <dgm:pt modelId="{293F5814-E065-4DA5-B54C-E330195193EB}" type="pres">
      <dgm:prSet presAssocID="{891659CB-1384-4027-B612-C08CF8C067EB}" presName="theInnerList" presStyleCnt="0"/>
      <dgm:spPr/>
      <dgm:t>
        <a:bodyPr/>
        <a:lstStyle/>
        <a:p>
          <a:endParaRPr lang="en-US"/>
        </a:p>
      </dgm:t>
    </dgm:pt>
    <dgm:pt modelId="{5F6E8B75-01E5-48DB-BB08-C14471A6EBBA}" type="pres">
      <dgm:prSet presAssocID="{449D407B-473D-4EF8-B131-87BDD43AC321}" presName="childNode" presStyleLbl="node1" presStyleIdx="0" presStyleCnt="8">
        <dgm:presLayoutVars>
          <dgm:bulletEnabled val="1"/>
        </dgm:presLayoutVars>
      </dgm:prSet>
      <dgm:spPr/>
      <dgm:t>
        <a:bodyPr/>
        <a:lstStyle/>
        <a:p>
          <a:endParaRPr lang="en-US"/>
        </a:p>
      </dgm:t>
    </dgm:pt>
    <dgm:pt modelId="{F2D5B422-35BB-47F2-83A7-716F268A9D6D}" type="pres">
      <dgm:prSet presAssocID="{449D407B-473D-4EF8-B131-87BDD43AC321}" presName="aSpace2" presStyleCnt="0"/>
      <dgm:spPr/>
      <dgm:t>
        <a:bodyPr/>
        <a:lstStyle/>
        <a:p>
          <a:endParaRPr lang="en-US"/>
        </a:p>
      </dgm:t>
    </dgm:pt>
    <dgm:pt modelId="{2A15C56D-8941-473B-A6E3-EAA9A5B51F10}" type="pres">
      <dgm:prSet presAssocID="{8B8CAD3C-6E0E-4323-BED8-A886EC47172B}" presName="childNode" presStyleLbl="node1" presStyleIdx="1" presStyleCnt="8">
        <dgm:presLayoutVars>
          <dgm:bulletEnabled val="1"/>
        </dgm:presLayoutVars>
      </dgm:prSet>
      <dgm:spPr/>
      <dgm:t>
        <a:bodyPr/>
        <a:lstStyle/>
        <a:p>
          <a:endParaRPr lang="en-US"/>
        </a:p>
      </dgm:t>
    </dgm:pt>
    <dgm:pt modelId="{4110F2D6-E60A-42D9-A731-DF749781313D}" type="pres">
      <dgm:prSet presAssocID="{8B8CAD3C-6E0E-4323-BED8-A886EC47172B}" presName="aSpace2" presStyleCnt="0"/>
      <dgm:spPr/>
      <dgm:t>
        <a:bodyPr/>
        <a:lstStyle/>
        <a:p>
          <a:endParaRPr lang="en-US"/>
        </a:p>
      </dgm:t>
    </dgm:pt>
    <dgm:pt modelId="{830982D2-A897-403C-92CE-9D071942EFE2}" type="pres">
      <dgm:prSet presAssocID="{2A8DC7AF-C9F0-4F7D-8FA3-EFD18253058A}" presName="childNode" presStyleLbl="node1" presStyleIdx="2" presStyleCnt="8">
        <dgm:presLayoutVars>
          <dgm:bulletEnabled val="1"/>
        </dgm:presLayoutVars>
      </dgm:prSet>
      <dgm:spPr/>
      <dgm:t>
        <a:bodyPr/>
        <a:lstStyle/>
        <a:p>
          <a:endParaRPr lang="en-US"/>
        </a:p>
      </dgm:t>
    </dgm:pt>
    <dgm:pt modelId="{771AF0B8-A963-4593-ADAB-A36452B4B0D3}" type="pres">
      <dgm:prSet presAssocID="{891659CB-1384-4027-B612-C08CF8C067EB}" presName="aSpace" presStyleCnt="0"/>
      <dgm:spPr/>
      <dgm:t>
        <a:bodyPr/>
        <a:lstStyle/>
        <a:p>
          <a:endParaRPr lang="en-US"/>
        </a:p>
      </dgm:t>
    </dgm:pt>
    <dgm:pt modelId="{7B02472F-0715-4501-8D0C-F2630DA2F8D5}" type="pres">
      <dgm:prSet presAssocID="{7B344BDF-42E8-44A5-8638-B9E604F660C5}" presName="compNode" presStyleCnt="0"/>
      <dgm:spPr/>
      <dgm:t>
        <a:bodyPr/>
        <a:lstStyle/>
        <a:p>
          <a:endParaRPr lang="en-US"/>
        </a:p>
      </dgm:t>
    </dgm:pt>
    <dgm:pt modelId="{A9102A4B-6FFF-44AF-B297-23F8E52402C9}" type="pres">
      <dgm:prSet presAssocID="{7B344BDF-42E8-44A5-8638-B9E604F660C5}" presName="aNode" presStyleLbl="bgShp" presStyleIdx="1" presStyleCnt="3"/>
      <dgm:spPr/>
      <dgm:t>
        <a:bodyPr/>
        <a:lstStyle/>
        <a:p>
          <a:endParaRPr lang="en-US"/>
        </a:p>
      </dgm:t>
    </dgm:pt>
    <dgm:pt modelId="{740C773D-7BA7-4BC0-8EE5-C3FFB35B3027}" type="pres">
      <dgm:prSet presAssocID="{7B344BDF-42E8-44A5-8638-B9E604F660C5}" presName="textNode" presStyleLbl="bgShp" presStyleIdx="1" presStyleCnt="3"/>
      <dgm:spPr/>
      <dgm:t>
        <a:bodyPr/>
        <a:lstStyle/>
        <a:p>
          <a:endParaRPr lang="en-US"/>
        </a:p>
      </dgm:t>
    </dgm:pt>
    <dgm:pt modelId="{A9915049-9A45-469B-8FA6-8540D15E0F58}" type="pres">
      <dgm:prSet presAssocID="{7B344BDF-42E8-44A5-8638-B9E604F660C5}" presName="compChildNode" presStyleCnt="0"/>
      <dgm:spPr/>
      <dgm:t>
        <a:bodyPr/>
        <a:lstStyle/>
        <a:p>
          <a:endParaRPr lang="en-US"/>
        </a:p>
      </dgm:t>
    </dgm:pt>
    <dgm:pt modelId="{0DD2A70D-B825-4D48-8485-F069AA5BD46A}" type="pres">
      <dgm:prSet presAssocID="{7B344BDF-42E8-44A5-8638-B9E604F660C5}" presName="theInnerList" presStyleCnt="0"/>
      <dgm:spPr/>
      <dgm:t>
        <a:bodyPr/>
        <a:lstStyle/>
        <a:p>
          <a:endParaRPr lang="en-US"/>
        </a:p>
      </dgm:t>
    </dgm:pt>
    <dgm:pt modelId="{EC6F6A12-0E19-4DD5-BDD3-CDD5D145965C}" type="pres">
      <dgm:prSet presAssocID="{370D3950-DF28-42F7-BC23-3C2B06F9B113}" presName="childNode" presStyleLbl="node1" presStyleIdx="3" presStyleCnt="8">
        <dgm:presLayoutVars>
          <dgm:bulletEnabled val="1"/>
        </dgm:presLayoutVars>
      </dgm:prSet>
      <dgm:spPr/>
      <dgm:t>
        <a:bodyPr/>
        <a:lstStyle/>
        <a:p>
          <a:endParaRPr lang="en-US"/>
        </a:p>
      </dgm:t>
    </dgm:pt>
    <dgm:pt modelId="{5A97ECE5-608D-4A36-93DA-A93CED1511E2}" type="pres">
      <dgm:prSet presAssocID="{370D3950-DF28-42F7-BC23-3C2B06F9B113}" presName="aSpace2" presStyleCnt="0"/>
      <dgm:spPr/>
      <dgm:t>
        <a:bodyPr/>
        <a:lstStyle/>
        <a:p>
          <a:endParaRPr lang="en-US"/>
        </a:p>
      </dgm:t>
    </dgm:pt>
    <dgm:pt modelId="{446773FB-0E52-46B1-906C-299DB4EA3484}" type="pres">
      <dgm:prSet presAssocID="{D2E50A6B-6586-4AAE-B0D2-26D1192C4969}" presName="childNode" presStyleLbl="node1" presStyleIdx="4" presStyleCnt="8">
        <dgm:presLayoutVars>
          <dgm:bulletEnabled val="1"/>
        </dgm:presLayoutVars>
      </dgm:prSet>
      <dgm:spPr/>
      <dgm:t>
        <a:bodyPr/>
        <a:lstStyle/>
        <a:p>
          <a:endParaRPr lang="en-US"/>
        </a:p>
      </dgm:t>
    </dgm:pt>
    <dgm:pt modelId="{FE2B4004-138E-47FE-AD45-488E310BD510}" type="pres">
      <dgm:prSet presAssocID="{7B344BDF-42E8-44A5-8638-B9E604F660C5}" presName="aSpace" presStyleCnt="0"/>
      <dgm:spPr/>
      <dgm:t>
        <a:bodyPr/>
        <a:lstStyle/>
        <a:p>
          <a:endParaRPr lang="en-US"/>
        </a:p>
      </dgm:t>
    </dgm:pt>
    <dgm:pt modelId="{EBDD3BA6-7FB1-4F2C-802B-75C64CFC78A7}" type="pres">
      <dgm:prSet presAssocID="{9A1B4441-3D1F-41AE-B3AE-90A46D2D1FC3}" presName="compNode" presStyleCnt="0"/>
      <dgm:spPr/>
      <dgm:t>
        <a:bodyPr/>
        <a:lstStyle/>
        <a:p>
          <a:endParaRPr lang="en-US"/>
        </a:p>
      </dgm:t>
    </dgm:pt>
    <dgm:pt modelId="{BDB3B1FA-39F3-494E-910D-E67E6019F9AD}" type="pres">
      <dgm:prSet presAssocID="{9A1B4441-3D1F-41AE-B3AE-90A46D2D1FC3}" presName="aNode" presStyleLbl="bgShp" presStyleIdx="2" presStyleCnt="3"/>
      <dgm:spPr/>
      <dgm:t>
        <a:bodyPr/>
        <a:lstStyle/>
        <a:p>
          <a:endParaRPr lang="en-US"/>
        </a:p>
      </dgm:t>
    </dgm:pt>
    <dgm:pt modelId="{B995218E-D0B6-42C2-B1D9-D101ACB41679}" type="pres">
      <dgm:prSet presAssocID="{9A1B4441-3D1F-41AE-B3AE-90A46D2D1FC3}" presName="textNode" presStyleLbl="bgShp" presStyleIdx="2" presStyleCnt="3"/>
      <dgm:spPr/>
      <dgm:t>
        <a:bodyPr/>
        <a:lstStyle/>
        <a:p>
          <a:endParaRPr lang="en-US"/>
        </a:p>
      </dgm:t>
    </dgm:pt>
    <dgm:pt modelId="{19E4C160-158F-4BA1-B3D0-9688E9D26A75}" type="pres">
      <dgm:prSet presAssocID="{9A1B4441-3D1F-41AE-B3AE-90A46D2D1FC3}" presName="compChildNode" presStyleCnt="0"/>
      <dgm:spPr/>
      <dgm:t>
        <a:bodyPr/>
        <a:lstStyle/>
        <a:p>
          <a:endParaRPr lang="en-US"/>
        </a:p>
      </dgm:t>
    </dgm:pt>
    <dgm:pt modelId="{B6434E5A-BC4A-435B-B3DB-04D5D1AD4727}" type="pres">
      <dgm:prSet presAssocID="{9A1B4441-3D1F-41AE-B3AE-90A46D2D1FC3}" presName="theInnerList" presStyleCnt="0"/>
      <dgm:spPr/>
      <dgm:t>
        <a:bodyPr/>
        <a:lstStyle/>
        <a:p>
          <a:endParaRPr lang="en-US"/>
        </a:p>
      </dgm:t>
    </dgm:pt>
    <dgm:pt modelId="{BC913984-0179-4BC6-94A4-FC97D0CD7197}" type="pres">
      <dgm:prSet presAssocID="{6F949A16-E251-41AE-A523-B519DA2238D2}" presName="childNode" presStyleLbl="node1" presStyleIdx="5" presStyleCnt="8">
        <dgm:presLayoutVars>
          <dgm:bulletEnabled val="1"/>
        </dgm:presLayoutVars>
      </dgm:prSet>
      <dgm:spPr/>
      <dgm:t>
        <a:bodyPr/>
        <a:lstStyle/>
        <a:p>
          <a:endParaRPr lang="en-US"/>
        </a:p>
      </dgm:t>
    </dgm:pt>
    <dgm:pt modelId="{9D6C1BC5-8E66-46E0-B676-EC5A264878E9}" type="pres">
      <dgm:prSet presAssocID="{6F949A16-E251-41AE-A523-B519DA2238D2}" presName="aSpace2" presStyleCnt="0"/>
      <dgm:spPr/>
      <dgm:t>
        <a:bodyPr/>
        <a:lstStyle/>
        <a:p>
          <a:endParaRPr lang="en-US"/>
        </a:p>
      </dgm:t>
    </dgm:pt>
    <dgm:pt modelId="{308FA268-B5D9-4CD3-8EC9-681FA70467D9}" type="pres">
      <dgm:prSet presAssocID="{444BF826-7186-42FA-8572-AB3DCF6609F9}" presName="childNode" presStyleLbl="node1" presStyleIdx="6" presStyleCnt="8">
        <dgm:presLayoutVars>
          <dgm:bulletEnabled val="1"/>
        </dgm:presLayoutVars>
      </dgm:prSet>
      <dgm:spPr/>
      <dgm:t>
        <a:bodyPr/>
        <a:lstStyle/>
        <a:p>
          <a:endParaRPr lang="en-US"/>
        </a:p>
      </dgm:t>
    </dgm:pt>
    <dgm:pt modelId="{1311255D-1FEC-48D8-9721-4F1CC4A9F481}" type="pres">
      <dgm:prSet presAssocID="{444BF826-7186-42FA-8572-AB3DCF6609F9}" presName="aSpace2" presStyleCnt="0"/>
      <dgm:spPr/>
      <dgm:t>
        <a:bodyPr/>
        <a:lstStyle/>
        <a:p>
          <a:endParaRPr lang="en-US"/>
        </a:p>
      </dgm:t>
    </dgm:pt>
    <dgm:pt modelId="{1040457C-90D1-4B31-89C9-2954709A6686}" type="pres">
      <dgm:prSet presAssocID="{CEB4F3B6-4D1E-4A6D-9ED8-27A56D98955B}" presName="childNode" presStyleLbl="node1" presStyleIdx="7" presStyleCnt="8">
        <dgm:presLayoutVars>
          <dgm:bulletEnabled val="1"/>
        </dgm:presLayoutVars>
      </dgm:prSet>
      <dgm:spPr/>
      <dgm:t>
        <a:bodyPr/>
        <a:lstStyle/>
        <a:p>
          <a:endParaRPr lang="en-US"/>
        </a:p>
      </dgm:t>
    </dgm:pt>
  </dgm:ptLst>
  <dgm:cxnLst>
    <dgm:cxn modelId="{3F5C2821-C5AC-4758-9D55-4EC9644F08DD}" type="presOf" srcId="{9A1B4441-3D1F-41AE-B3AE-90A46D2D1FC3}" destId="{BDB3B1FA-39F3-494E-910D-E67E6019F9AD}" srcOrd="0" destOrd="0" presId="urn:microsoft.com/office/officeart/2005/8/layout/lProcess2"/>
    <dgm:cxn modelId="{1BB1E7BA-57F8-40C1-A731-07A40747C76D}" srcId="{9A1B4441-3D1F-41AE-B3AE-90A46D2D1FC3}" destId="{444BF826-7186-42FA-8572-AB3DCF6609F9}" srcOrd="1" destOrd="0" parTransId="{97D1BFDD-1B82-4DA0-B262-54093890694A}" sibTransId="{766C0F52-6B48-4FF1-9AC7-46ABAA79F599}"/>
    <dgm:cxn modelId="{B7D9A879-CD43-4FB7-B944-D8E55A845E00}" srcId="{7B344BDF-42E8-44A5-8638-B9E604F660C5}" destId="{370D3950-DF28-42F7-BC23-3C2B06F9B113}" srcOrd="0" destOrd="0" parTransId="{6A5BB57C-277E-49F0-BE88-26D2188D9DD7}" sibTransId="{C766C97E-E6C4-4F33-B83B-D4D5CDCBE56F}"/>
    <dgm:cxn modelId="{9C625BAF-EC98-47DC-947D-C34DB8B11221}" type="presOf" srcId="{891659CB-1384-4027-B612-C08CF8C067EB}" destId="{32323730-CAAB-4A47-B84F-9E2300E8492E}" srcOrd="0" destOrd="0" presId="urn:microsoft.com/office/officeart/2005/8/layout/lProcess2"/>
    <dgm:cxn modelId="{3F0956A3-055E-4B7F-8A14-0735F2CD122B}" srcId="{7B344BDF-42E8-44A5-8638-B9E604F660C5}" destId="{D2E50A6B-6586-4AAE-B0D2-26D1192C4969}" srcOrd="1" destOrd="0" parTransId="{CDEC165A-561C-4058-A5CC-8C408514B7C1}" sibTransId="{81EF7292-F2F6-4E60-985F-1EE87ED3B823}"/>
    <dgm:cxn modelId="{F30BB957-2FB9-4BA0-9901-DA03F7E3632B}" type="presOf" srcId="{370D3950-DF28-42F7-BC23-3C2B06F9B113}" destId="{EC6F6A12-0E19-4DD5-BDD3-CDD5D145965C}" srcOrd="0" destOrd="0" presId="urn:microsoft.com/office/officeart/2005/8/layout/lProcess2"/>
    <dgm:cxn modelId="{7D4A94B8-B330-4CE9-B968-D19C61FD20D8}" srcId="{891659CB-1384-4027-B612-C08CF8C067EB}" destId="{449D407B-473D-4EF8-B131-87BDD43AC321}" srcOrd="0" destOrd="0" parTransId="{8DCA586D-C958-4344-B7F1-068A8827BCD4}" sibTransId="{E805DA6B-FE14-475D-93AA-6060FF8C404E}"/>
    <dgm:cxn modelId="{32DD2920-2AAE-41ED-B7B9-35E2F67714C8}" type="presOf" srcId="{8B8CAD3C-6E0E-4323-BED8-A886EC47172B}" destId="{2A15C56D-8941-473B-A6E3-EAA9A5B51F10}" srcOrd="0" destOrd="0" presId="urn:microsoft.com/office/officeart/2005/8/layout/lProcess2"/>
    <dgm:cxn modelId="{5954A750-3897-4C47-89DA-D97D7243D2F4}" srcId="{FF019D87-367D-4715-9F56-FF2A0583807E}" destId="{891659CB-1384-4027-B612-C08CF8C067EB}" srcOrd="0" destOrd="0" parTransId="{986EC3A4-AED8-419B-945E-137CA01F9BC4}" sibTransId="{80CD9D09-DEED-41F8-BFE4-B7A60B865CCD}"/>
    <dgm:cxn modelId="{963C426B-A9C5-4F79-80F9-E5889931607E}" type="presOf" srcId="{7B344BDF-42E8-44A5-8638-B9E604F660C5}" destId="{740C773D-7BA7-4BC0-8EE5-C3FFB35B3027}" srcOrd="1" destOrd="0" presId="urn:microsoft.com/office/officeart/2005/8/layout/lProcess2"/>
    <dgm:cxn modelId="{4DA6F562-0D57-46BF-8E79-356020491506}" type="presOf" srcId="{D2E50A6B-6586-4AAE-B0D2-26D1192C4969}" destId="{446773FB-0E52-46B1-906C-299DB4EA3484}" srcOrd="0" destOrd="0" presId="urn:microsoft.com/office/officeart/2005/8/layout/lProcess2"/>
    <dgm:cxn modelId="{90895845-8DB7-4CD3-ABCD-04BC2F4BE7CD}" srcId="{9A1B4441-3D1F-41AE-B3AE-90A46D2D1FC3}" destId="{CEB4F3B6-4D1E-4A6D-9ED8-27A56D98955B}" srcOrd="2" destOrd="0" parTransId="{09519B9E-7D6B-4321-BB10-06D55C71C2E0}" sibTransId="{F60D9496-3C8D-4745-934D-C40B8F2E130D}"/>
    <dgm:cxn modelId="{345FBE0A-2D23-4E76-A74F-035D36694B42}" type="presOf" srcId="{CEB4F3B6-4D1E-4A6D-9ED8-27A56D98955B}" destId="{1040457C-90D1-4B31-89C9-2954709A6686}" srcOrd="0" destOrd="0" presId="urn:microsoft.com/office/officeart/2005/8/layout/lProcess2"/>
    <dgm:cxn modelId="{1D4B65BF-7B03-4341-8FFF-5711147DC6BB}" srcId="{891659CB-1384-4027-B612-C08CF8C067EB}" destId="{8B8CAD3C-6E0E-4323-BED8-A886EC47172B}" srcOrd="1" destOrd="0" parTransId="{8DF1D213-F77B-4511-B54D-33F4BF0918C6}" sibTransId="{E82F5031-9E5E-4173-9F9E-CB5634BE36CF}"/>
    <dgm:cxn modelId="{29AAF1DD-8A2A-4D23-B28F-EBE8DFB5A203}" type="presOf" srcId="{FF019D87-367D-4715-9F56-FF2A0583807E}" destId="{E2160375-7F42-42BF-8525-618C68C9D9CF}" srcOrd="0" destOrd="0" presId="urn:microsoft.com/office/officeart/2005/8/layout/lProcess2"/>
    <dgm:cxn modelId="{916383C9-5865-46B2-9D16-E1E91C45F9B2}" type="presOf" srcId="{444BF826-7186-42FA-8572-AB3DCF6609F9}" destId="{308FA268-B5D9-4CD3-8EC9-681FA70467D9}" srcOrd="0" destOrd="0" presId="urn:microsoft.com/office/officeart/2005/8/layout/lProcess2"/>
    <dgm:cxn modelId="{FCAB3BD8-3296-4BBA-837B-744FC4F961F8}" type="presOf" srcId="{7B344BDF-42E8-44A5-8638-B9E604F660C5}" destId="{A9102A4B-6FFF-44AF-B297-23F8E52402C9}" srcOrd="0" destOrd="0" presId="urn:microsoft.com/office/officeart/2005/8/layout/lProcess2"/>
    <dgm:cxn modelId="{120CACB1-8D8F-4706-91EB-F98A7DBCC770}" type="presOf" srcId="{9A1B4441-3D1F-41AE-B3AE-90A46D2D1FC3}" destId="{B995218E-D0B6-42C2-B1D9-D101ACB41679}" srcOrd="1" destOrd="0" presId="urn:microsoft.com/office/officeart/2005/8/layout/lProcess2"/>
    <dgm:cxn modelId="{93DF9244-A089-4D79-B652-CF10A19CC927}" type="presOf" srcId="{6F949A16-E251-41AE-A523-B519DA2238D2}" destId="{BC913984-0179-4BC6-94A4-FC97D0CD7197}" srcOrd="0" destOrd="0" presId="urn:microsoft.com/office/officeart/2005/8/layout/lProcess2"/>
    <dgm:cxn modelId="{37E84BC4-C1C1-4299-8F25-F0F063F5AE91}" srcId="{9A1B4441-3D1F-41AE-B3AE-90A46D2D1FC3}" destId="{6F949A16-E251-41AE-A523-B519DA2238D2}" srcOrd="0" destOrd="0" parTransId="{E0D7EA6B-96DA-4EBF-AE01-D5B3B0572BB0}" sibTransId="{8C5E43D0-066F-41BA-B075-732BEEA69005}"/>
    <dgm:cxn modelId="{9BC82212-35D0-4A1D-9EB7-4E08D9C2CC62}" srcId="{891659CB-1384-4027-B612-C08CF8C067EB}" destId="{2A8DC7AF-C9F0-4F7D-8FA3-EFD18253058A}" srcOrd="2" destOrd="0" parTransId="{C1899643-2C73-4C60-B1D9-7EC3461C7447}" sibTransId="{25BD164B-5FF5-4FFB-A592-C1F88D7AA759}"/>
    <dgm:cxn modelId="{3E31B838-6E9E-4DDB-B28C-366DBD448D7F}" type="presOf" srcId="{449D407B-473D-4EF8-B131-87BDD43AC321}" destId="{5F6E8B75-01E5-48DB-BB08-C14471A6EBBA}" srcOrd="0" destOrd="0" presId="urn:microsoft.com/office/officeart/2005/8/layout/lProcess2"/>
    <dgm:cxn modelId="{4A7B4EDA-5F6C-4DFB-8933-6A9BDC95FA1C}" srcId="{FF019D87-367D-4715-9F56-FF2A0583807E}" destId="{7B344BDF-42E8-44A5-8638-B9E604F660C5}" srcOrd="1" destOrd="0" parTransId="{5B0AB6FF-A8CE-4C51-8EEA-C2EC9C01B395}" sibTransId="{73B588A6-B192-4750-8D99-8F7DCD99C6DA}"/>
    <dgm:cxn modelId="{057417D9-4F8A-453E-949E-CBD205AA4BC2}" srcId="{FF019D87-367D-4715-9F56-FF2A0583807E}" destId="{9A1B4441-3D1F-41AE-B3AE-90A46D2D1FC3}" srcOrd="2" destOrd="0" parTransId="{ED828FAF-F6C4-4CF5-9CC7-21847F040638}" sibTransId="{D2ACB820-1CE4-48DB-8093-29B2848F1EAA}"/>
    <dgm:cxn modelId="{60A0C7E9-792D-4FC4-A9A6-9E0A2FEF6C04}" type="presOf" srcId="{891659CB-1384-4027-B612-C08CF8C067EB}" destId="{551F6C90-EDE0-4BDA-9BD8-51392B6F1E04}" srcOrd="1" destOrd="0" presId="urn:microsoft.com/office/officeart/2005/8/layout/lProcess2"/>
    <dgm:cxn modelId="{0EBE42B5-C5F2-4CB3-90AA-37DD521781F4}" type="presOf" srcId="{2A8DC7AF-C9F0-4F7D-8FA3-EFD18253058A}" destId="{830982D2-A897-403C-92CE-9D071942EFE2}" srcOrd="0" destOrd="0" presId="urn:microsoft.com/office/officeart/2005/8/layout/lProcess2"/>
    <dgm:cxn modelId="{9AB49553-DCD8-4B73-A80A-8A5BFF37F2EF}" type="presParOf" srcId="{E2160375-7F42-42BF-8525-618C68C9D9CF}" destId="{389D6C52-F9D5-49A5-9F81-FD903FADAA78}" srcOrd="0" destOrd="0" presId="urn:microsoft.com/office/officeart/2005/8/layout/lProcess2"/>
    <dgm:cxn modelId="{5BCC45AD-8ABA-4249-AD88-AE5CCE828332}" type="presParOf" srcId="{389D6C52-F9D5-49A5-9F81-FD903FADAA78}" destId="{32323730-CAAB-4A47-B84F-9E2300E8492E}" srcOrd="0" destOrd="0" presId="urn:microsoft.com/office/officeart/2005/8/layout/lProcess2"/>
    <dgm:cxn modelId="{91F8479C-9810-4B4A-94AB-89AF0BC3C2FE}" type="presParOf" srcId="{389D6C52-F9D5-49A5-9F81-FD903FADAA78}" destId="{551F6C90-EDE0-4BDA-9BD8-51392B6F1E04}" srcOrd="1" destOrd="0" presId="urn:microsoft.com/office/officeart/2005/8/layout/lProcess2"/>
    <dgm:cxn modelId="{A09BA85B-A1A1-46C1-8145-CB76AB4B0974}" type="presParOf" srcId="{389D6C52-F9D5-49A5-9F81-FD903FADAA78}" destId="{15A33E3C-1FEA-43B1-816F-38C0DDF0CA8B}" srcOrd="2" destOrd="0" presId="urn:microsoft.com/office/officeart/2005/8/layout/lProcess2"/>
    <dgm:cxn modelId="{F74DAF6C-F8F6-4A40-BF19-BFAD02F381D7}" type="presParOf" srcId="{15A33E3C-1FEA-43B1-816F-38C0DDF0CA8B}" destId="{293F5814-E065-4DA5-B54C-E330195193EB}" srcOrd="0" destOrd="0" presId="urn:microsoft.com/office/officeart/2005/8/layout/lProcess2"/>
    <dgm:cxn modelId="{FC791E33-12B1-4FE4-AA76-92544D689055}" type="presParOf" srcId="{293F5814-E065-4DA5-B54C-E330195193EB}" destId="{5F6E8B75-01E5-48DB-BB08-C14471A6EBBA}" srcOrd="0" destOrd="0" presId="urn:microsoft.com/office/officeart/2005/8/layout/lProcess2"/>
    <dgm:cxn modelId="{6C98718E-D640-4472-AEB2-3CD8D9C34A00}" type="presParOf" srcId="{293F5814-E065-4DA5-B54C-E330195193EB}" destId="{F2D5B422-35BB-47F2-83A7-716F268A9D6D}" srcOrd="1" destOrd="0" presId="urn:microsoft.com/office/officeart/2005/8/layout/lProcess2"/>
    <dgm:cxn modelId="{E8509F8E-53E3-44FD-97B0-5BE6D57B9315}" type="presParOf" srcId="{293F5814-E065-4DA5-B54C-E330195193EB}" destId="{2A15C56D-8941-473B-A6E3-EAA9A5B51F10}" srcOrd="2" destOrd="0" presId="urn:microsoft.com/office/officeart/2005/8/layout/lProcess2"/>
    <dgm:cxn modelId="{DD022CA2-66EE-40C2-8467-6833C92CB14E}" type="presParOf" srcId="{293F5814-E065-4DA5-B54C-E330195193EB}" destId="{4110F2D6-E60A-42D9-A731-DF749781313D}" srcOrd="3" destOrd="0" presId="urn:microsoft.com/office/officeart/2005/8/layout/lProcess2"/>
    <dgm:cxn modelId="{72363F8A-DAE6-498C-A36B-CD8281C55243}" type="presParOf" srcId="{293F5814-E065-4DA5-B54C-E330195193EB}" destId="{830982D2-A897-403C-92CE-9D071942EFE2}" srcOrd="4" destOrd="0" presId="urn:microsoft.com/office/officeart/2005/8/layout/lProcess2"/>
    <dgm:cxn modelId="{B0A8C854-ECE7-4476-9D3C-7AC8D5A9B89C}" type="presParOf" srcId="{E2160375-7F42-42BF-8525-618C68C9D9CF}" destId="{771AF0B8-A963-4593-ADAB-A36452B4B0D3}" srcOrd="1" destOrd="0" presId="urn:microsoft.com/office/officeart/2005/8/layout/lProcess2"/>
    <dgm:cxn modelId="{FF3D0765-8BC8-42B2-99EB-891320483463}" type="presParOf" srcId="{E2160375-7F42-42BF-8525-618C68C9D9CF}" destId="{7B02472F-0715-4501-8D0C-F2630DA2F8D5}" srcOrd="2" destOrd="0" presId="urn:microsoft.com/office/officeart/2005/8/layout/lProcess2"/>
    <dgm:cxn modelId="{32D58368-2ACB-43ED-B68A-9441D11C786B}" type="presParOf" srcId="{7B02472F-0715-4501-8D0C-F2630DA2F8D5}" destId="{A9102A4B-6FFF-44AF-B297-23F8E52402C9}" srcOrd="0" destOrd="0" presId="urn:microsoft.com/office/officeart/2005/8/layout/lProcess2"/>
    <dgm:cxn modelId="{78F0E9E4-461B-4EE7-9CAD-BDE2A479CF90}" type="presParOf" srcId="{7B02472F-0715-4501-8D0C-F2630DA2F8D5}" destId="{740C773D-7BA7-4BC0-8EE5-C3FFB35B3027}" srcOrd="1" destOrd="0" presId="urn:microsoft.com/office/officeart/2005/8/layout/lProcess2"/>
    <dgm:cxn modelId="{8AF01D32-61D2-46F3-A43F-AFD01E3482FE}" type="presParOf" srcId="{7B02472F-0715-4501-8D0C-F2630DA2F8D5}" destId="{A9915049-9A45-469B-8FA6-8540D15E0F58}" srcOrd="2" destOrd="0" presId="urn:microsoft.com/office/officeart/2005/8/layout/lProcess2"/>
    <dgm:cxn modelId="{61E9DB71-D278-4F16-83D5-C5E6E80D7E5E}" type="presParOf" srcId="{A9915049-9A45-469B-8FA6-8540D15E0F58}" destId="{0DD2A70D-B825-4D48-8485-F069AA5BD46A}" srcOrd="0" destOrd="0" presId="urn:microsoft.com/office/officeart/2005/8/layout/lProcess2"/>
    <dgm:cxn modelId="{25B728EB-82EB-4934-9BF2-699D97B03F8E}" type="presParOf" srcId="{0DD2A70D-B825-4D48-8485-F069AA5BD46A}" destId="{EC6F6A12-0E19-4DD5-BDD3-CDD5D145965C}" srcOrd="0" destOrd="0" presId="urn:microsoft.com/office/officeart/2005/8/layout/lProcess2"/>
    <dgm:cxn modelId="{D1A162E7-15F4-4B47-B910-C7CDD883F69E}" type="presParOf" srcId="{0DD2A70D-B825-4D48-8485-F069AA5BD46A}" destId="{5A97ECE5-608D-4A36-93DA-A93CED1511E2}" srcOrd="1" destOrd="0" presId="urn:microsoft.com/office/officeart/2005/8/layout/lProcess2"/>
    <dgm:cxn modelId="{5A9BA8F1-287D-485F-AB66-BC977B38220C}" type="presParOf" srcId="{0DD2A70D-B825-4D48-8485-F069AA5BD46A}" destId="{446773FB-0E52-46B1-906C-299DB4EA3484}" srcOrd="2" destOrd="0" presId="urn:microsoft.com/office/officeart/2005/8/layout/lProcess2"/>
    <dgm:cxn modelId="{39AD8D3D-B6C5-4294-982A-55CE8943573B}" type="presParOf" srcId="{E2160375-7F42-42BF-8525-618C68C9D9CF}" destId="{FE2B4004-138E-47FE-AD45-488E310BD510}" srcOrd="3" destOrd="0" presId="urn:microsoft.com/office/officeart/2005/8/layout/lProcess2"/>
    <dgm:cxn modelId="{1D29163C-FC8C-4A00-8575-F7ABB34C3D89}" type="presParOf" srcId="{E2160375-7F42-42BF-8525-618C68C9D9CF}" destId="{EBDD3BA6-7FB1-4F2C-802B-75C64CFC78A7}" srcOrd="4" destOrd="0" presId="urn:microsoft.com/office/officeart/2005/8/layout/lProcess2"/>
    <dgm:cxn modelId="{E39CDC51-A45B-4ABD-B530-AA5F3A1732BD}" type="presParOf" srcId="{EBDD3BA6-7FB1-4F2C-802B-75C64CFC78A7}" destId="{BDB3B1FA-39F3-494E-910D-E67E6019F9AD}" srcOrd="0" destOrd="0" presId="urn:microsoft.com/office/officeart/2005/8/layout/lProcess2"/>
    <dgm:cxn modelId="{E5323C6E-3D1F-418A-AE55-D0E274CFCAD4}" type="presParOf" srcId="{EBDD3BA6-7FB1-4F2C-802B-75C64CFC78A7}" destId="{B995218E-D0B6-42C2-B1D9-D101ACB41679}" srcOrd="1" destOrd="0" presId="urn:microsoft.com/office/officeart/2005/8/layout/lProcess2"/>
    <dgm:cxn modelId="{FA083244-8E7E-4C23-8480-60086F1CAB0E}" type="presParOf" srcId="{EBDD3BA6-7FB1-4F2C-802B-75C64CFC78A7}" destId="{19E4C160-158F-4BA1-B3D0-9688E9D26A75}" srcOrd="2" destOrd="0" presId="urn:microsoft.com/office/officeart/2005/8/layout/lProcess2"/>
    <dgm:cxn modelId="{A80AF66F-F6C9-48A5-8CAE-DAE649F7C05E}" type="presParOf" srcId="{19E4C160-158F-4BA1-B3D0-9688E9D26A75}" destId="{B6434E5A-BC4A-435B-B3DB-04D5D1AD4727}" srcOrd="0" destOrd="0" presId="urn:microsoft.com/office/officeart/2005/8/layout/lProcess2"/>
    <dgm:cxn modelId="{0F71DEC8-00F1-44A9-9B50-01552903B4A2}" type="presParOf" srcId="{B6434E5A-BC4A-435B-B3DB-04D5D1AD4727}" destId="{BC913984-0179-4BC6-94A4-FC97D0CD7197}" srcOrd="0" destOrd="0" presId="urn:microsoft.com/office/officeart/2005/8/layout/lProcess2"/>
    <dgm:cxn modelId="{FA7BBD13-7771-4D65-A9CF-9FBB22653AC1}" type="presParOf" srcId="{B6434E5A-BC4A-435B-B3DB-04D5D1AD4727}" destId="{9D6C1BC5-8E66-46E0-B676-EC5A264878E9}" srcOrd="1" destOrd="0" presId="urn:microsoft.com/office/officeart/2005/8/layout/lProcess2"/>
    <dgm:cxn modelId="{F7C7B6E2-1C0E-4994-8219-98B045D2024E}" type="presParOf" srcId="{B6434E5A-BC4A-435B-B3DB-04D5D1AD4727}" destId="{308FA268-B5D9-4CD3-8EC9-681FA70467D9}" srcOrd="2" destOrd="0" presId="urn:microsoft.com/office/officeart/2005/8/layout/lProcess2"/>
    <dgm:cxn modelId="{6F121487-6008-441A-9987-6CE91E8B83BF}" type="presParOf" srcId="{B6434E5A-BC4A-435B-B3DB-04D5D1AD4727}" destId="{1311255D-1FEC-48D8-9721-4F1CC4A9F481}" srcOrd="3" destOrd="0" presId="urn:microsoft.com/office/officeart/2005/8/layout/lProcess2"/>
    <dgm:cxn modelId="{0832070C-AB97-4683-931A-687E15075243}" type="presParOf" srcId="{B6434E5A-BC4A-435B-B3DB-04D5D1AD4727}" destId="{1040457C-90D1-4B31-89C9-2954709A6686}"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96DFC-1132-4E80-A39C-D72AA75C33D7}"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7B07D72F-62B5-40CE-A108-D342317A6125}">
      <dgm:prSet phldrT="[Text]" custT="1"/>
      <dgm:spPr/>
      <dgm:t>
        <a:bodyPr/>
        <a:lstStyle/>
        <a:p>
          <a:r>
            <a:rPr lang="en-US" sz="1600" dirty="0" smtClean="0"/>
            <a:t>Force organizations to determine the value and retention period of information they generate in support of actual assets (esp. useful for litigation)</a:t>
          </a:r>
          <a:endParaRPr lang="en-US" sz="1600" dirty="0"/>
        </a:p>
      </dgm:t>
    </dgm:pt>
    <dgm:pt modelId="{C90FB1C5-FDAA-4DAA-ADE8-3C197832D3D4}" type="parTrans" cxnId="{B4F68D77-CC3B-4935-AA34-0CB12B2AB1AD}">
      <dgm:prSet/>
      <dgm:spPr/>
      <dgm:t>
        <a:bodyPr/>
        <a:lstStyle/>
        <a:p>
          <a:endParaRPr lang="en-US"/>
        </a:p>
      </dgm:t>
    </dgm:pt>
    <dgm:pt modelId="{F097DF04-1C49-438A-B517-E1A56D2AA40C}" type="sibTrans" cxnId="{B4F68D77-CC3B-4935-AA34-0CB12B2AB1AD}">
      <dgm:prSet/>
      <dgm:spPr/>
      <dgm:t>
        <a:bodyPr/>
        <a:lstStyle/>
        <a:p>
          <a:endParaRPr lang="en-US"/>
        </a:p>
      </dgm:t>
    </dgm:pt>
    <dgm:pt modelId="{B7C66349-E6C0-4F70-B9DD-CA5A76057D27}">
      <dgm:prSet custT="1"/>
      <dgm:spPr/>
      <dgm:t>
        <a:bodyPr/>
        <a:lstStyle/>
        <a:p>
          <a:r>
            <a:rPr lang="en-US" sz="1600" dirty="0" smtClean="0"/>
            <a:t>Show costumers, end users, and employees, that the organization takes security seriously</a:t>
          </a:r>
        </a:p>
      </dgm:t>
    </dgm:pt>
    <dgm:pt modelId="{23E3F77D-DC3B-4994-A848-F405726B1975}" type="parTrans" cxnId="{252FC40E-F9E7-4C03-A733-C1F4B7507FC7}">
      <dgm:prSet/>
      <dgm:spPr/>
      <dgm:t>
        <a:bodyPr/>
        <a:lstStyle/>
        <a:p>
          <a:endParaRPr lang="en-US"/>
        </a:p>
      </dgm:t>
    </dgm:pt>
    <dgm:pt modelId="{C536B514-A3B0-4EF9-B5EF-EE3032A1A838}" type="sibTrans" cxnId="{252FC40E-F9E7-4C03-A733-C1F4B7507FC7}">
      <dgm:prSet/>
      <dgm:spPr/>
      <dgm:t>
        <a:bodyPr/>
        <a:lstStyle/>
        <a:p>
          <a:endParaRPr lang="en-US"/>
        </a:p>
      </dgm:t>
    </dgm:pt>
    <dgm:pt modelId="{380A6027-24C0-4724-8184-35ABC3641A77}">
      <dgm:prSet custT="1"/>
      <dgm:spPr/>
      <dgm:t>
        <a:bodyPr/>
        <a:lstStyle/>
        <a:p>
          <a:r>
            <a:rPr lang="en-US" sz="1600" dirty="0" smtClean="0"/>
            <a:t>Roadmap for employees: “Acceptable Use Policy” or AUP describes to users acceptable and unacceptable actions that would cause an end to services or employment</a:t>
          </a:r>
        </a:p>
      </dgm:t>
    </dgm:pt>
    <dgm:pt modelId="{742B6D4C-E86C-4BBA-941B-9F3625E911DA}" type="parTrans" cxnId="{2A040061-DE27-4BFE-B46D-E78CE19899AA}">
      <dgm:prSet/>
      <dgm:spPr/>
      <dgm:t>
        <a:bodyPr/>
        <a:lstStyle/>
        <a:p>
          <a:endParaRPr lang="en-US"/>
        </a:p>
      </dgm:t>
    </dgm:pt>
    <dgm:pt modelId="{FB2151D3-57C3-439B-A807-9D75C2F366DF}" type="sibTrans" cxnId="{2A040061-DE27-4BFE-B46D-E78CE19899AA}">
      <dgm:prSet/>
      <dgm:spPr/>
      <dgm:t>
        <a:bodyPr/>
        <a:lstStyle/>
        <a:p>
          <a:endParaRPr lang="en-US"/>
        </a:p>
      </dgm:t>
    </dgm:pt>
    <dgm:pt modelId="{87542584-39AB-4DC2-9DDF-C15451AD733B}">
      <dgm:prSet custT="1"/>
      <dgm:spPr/>
      <dgm:t>
        <a:bodyPr/>
        <a:lstStyle/>
        <a:p>
          <a:r>
            <a:rPr lang="en-US" sz="1600" dirty="0" smtClean="0"/>
            <a:t>Ensure consistency across the organization &amp; Can yield better pricing, knowledge acquisition</a:t>
          </a:r>
          <a:endParaRPr lang="en-US" sz="1600" dirty="0"/>
        </a:p>
      </dgm:t>
    </dgm:pt>
    <dgm:pt modelId="{8D6FFDD3-D309-4D6C-9E52-3A76A9421851}" type="parTrans" cxnId="{3BBD90AF-09CC-49EF-89B1-73335CBD14BA}">
      <dgm:prSet/>
      <dgm:spPr/>
      <dgm:t>
        <a:bodyPr/>
        <a:lstStyle/>
        <a:p>
          <a:endParaRPr lang="en-US"/>
        </a:p>
      </dgm:t>
    </dgm:pt>
    <dgm:pt modelId="{A12F65EB-348B-4880-BA49-073BEDC2AFB8}" type="sibTrans" cxnId="{3BBD90AF-09CC-49EF-89B1-73335CBD14BA}">
      <dgm:prSet/>
      <dgm:spPr/>
      <dgm:t>
        <a:bodyPr/>
        <a:lstStyle/>
        <a:p>
          <a:endParaRPr lang="en-US"/>
        </a:p>
      </dgm:t>
    </dgm:pt>
    <dgm:pt modelId="{956ED74E-3C03-456F-B7B3-DE7CD76721A7}">
      <dgm:prSet custT="1"/>
      <dgm:spPr/>
      <dgm:t>
        <a:bodyPr/>
        <a:lstStyle/>
        <a:p>
          <a:r>
            <a:rPr lang="en-US" sz="1600" dirty="0" smtClean="0"/>
            <a:t>Management backing:  Policy reflects concerns and inputs from all affected units and stakeholders, so individuals cannot allege ignorance of the policy</a:t>
          </a:r>
        </a:p>
      </dgm:t>
    </dgm:pt>
    <dgm:pt modelId="{4ECAB142-E2DD-4A54-9BF3-4B1EB33B0BC6}" type="parTrans" cxnId="{87FA74D7-1EC4-4556-8EC4-24B92C7CC8CA}">
      <dgm:prSet/>
      <dgm:spPr/>
      <dgm:t>
        <a:bodyPr/>
        <a:lstStyle/>
        <a:p>
          <a:endParaRPr lang="en-US"/>
        </a:p>
      </dgm:t>
    </dgm:pt>
    <dgm:pt modelId="{BC56995D-B776-44BA-A4F4-900B04C70A4F}" type="sibTrans" cxnId="{87FA74D7-1EC4-4556-8EC4-24B92C7CC8CA}">
      <dgm:prSet/>
      <dgm:spPr/>
      <dgm:t>
        <a:bodyPr/>
        <a:lstStyle/>
        <a:p>
          <a:endParaRPr lang="en-US"/>
        </a:p>
      </dgm:t>
    </dgm:pt>
    <dgm:pt modelId="{CFD5A250-FE84-4DF3-A8DE-2B37B916759B}" type="pres">
      <dgm:prSet presAssocID="{A5096DFC-1132-4E80-A39C-D72AA75C33D7}" presName="Name0" presStyleCnt="0">
        <dgm:presLayoutVars>
          <dgm:chMax val="7"/>
          <dgm:chPref val="7"/>
          <dgm:dir/>
        </dgm:presLayoutVars>
      </dgm:prSet>
      <dgm:spPr/>
      <dgm:t>
        <a:bodyPr/>
        <a:lstStyle/>
        <a:p>
          <a:endParaRPr lang="en-US"/>
        </a:p>
      </dgm:t>
    </dgm:pt>
    <dgm:pt modelId="{BFBA9C8B-DFEA-41DF-B60D-02E89D952229}" type="pres">
      <dgm:prSet presAssocID="{A5096DFC-1132-4E80-A39C-D72AA75C33D7}" presName="Name1" presStyleCnt="0"/>
      <dgm:spPr/>
    </dgm:pt>
    <dgm:pt modelId="{A33F90E9-0EB5-4D1C-A59C-7055D256ED62}" type="pres">
      <dgm:prSet presAssocID="{A5096DFC-1132-4E80-A39C-D72AA75C33D7}" presName="cycle" presStyleCnt="0"/>
      <dgm:spPr/>
    </dgm:pt>
    <dgm:pt modelId="{9985074F-90DE-4942-8B80-186C2510BC74}" type="pres">
      <dgm:prSet presAssocID="{A5096DFC-1132-4E80-A39C-D72AA75C33D7}" presName="srcNode" presStyleLbl="node1" presStyleIdx="0" presStyleCnt="5"/>
      <dgm:spPr/>
    </dgm:pt>
    <dgm:pt modelId="{2F6E0C84-F637-4F77-B82D-4950E3CF63C1}" type="pres">
      <dgm:prSet presAssocID="{A5096DFC-1132-4E80-A39C-D72AA75C33D7}" presName="conn" presStyleLbl="parChTrans1D2" presStyleIdx="0" presStyleCnt="1"/>
      <dgm:spPr/>
      <dgm:t>
        <a:bodyPr/>
        <a:lstStyle/>
        <a:p>
          <a:endParaRPr lang="en-US"/>
        </a:p>
      </dgm:t>
    </dgm:pt>
    <dgm:pt modelId="{70127BF5-DD4F-47A8-B38C-920F905A0DDB}" type="pres">
      <dgm:prSet presAssocID="{A5096DFC-1132-4E80-A39C-D72AA75C33D7}" presName="extraNode" presStyleLbl="node1" presStyleIdx="0" presStyleCnt="5"/>
      <dgm:spPr/>
    </dgm:pt>
    <dgm:pt modelId="{923FEF1B-7B5F-465D-B99F-8DDCEEFE3BE2}" type="pres">
      <dgm:prSet presAssocID="{A5096DFC-1132-4E80-A39C-D72AA75C33D7}" presName="dstNode" presStyleLbl="node1" presStyleIdx="0" presStyleCnt="5"/>
      <dgm:spPr/>
    </dgm:pt>
    <dgm:pt modelId="{1D42BE70-4757-4DE5-94A3-813857E7088C}" type="pres">
      <dgm:prSet presAssocID="{B7C66349-E6C0-4F70-B9DD-CA5A76057D27}" presName="text_1" presStyleLbl="node1" presStyleIdx="0" presStyleCnt="5">
        <dgm:presLayoutVars>
          <dgm:bulletEnabled val="1"/>
        </dgm:presLayoutVars>
      </dgm:prSet>
      <dgm:spPr/>
      <dgm:t>
        <a:bodyPr/>
        <a:lstStyle/>
        <a:p>
          <a:endParaRPr lang="en-US"/>
        </a:p>
      </dgm:t>
    </dgm:pt>
    <dgm:pt modelId="{1C2699A5-23F4-4227-BF8C-7E8315653FD1}" type="pres">
      <dgm:prSet presAssocID="{B7C66349-E6C0-4F70-B9DD-CA5A76057D27}" presName="accent_1" presStyleCnt="0"/>
      <dgm:spPr/>
    </dgm:pt>
    <dgm:pt modelId="{E4E17A83-2DBB-430E-9DB1-5488319EDBE6}" type="pres">
      <dgm:prSet presAssocID="{B7C66349-E6C0-4F70-B9DD-CA5A76057D27}" presName="accentRepeatNode" presStyleLbl="solidFgAcc1" presStyleIdx="0" presStyleCnt="5"/>
      <dgm:spPr/>
    </dgm:pt>
    <dgm:pt modelId="{C83236FC-3F71-414D-93BB-DD3DA6F8628E}" type="pres">
      <dgm:prSet presAssocID="{380A6027-24C0-4724-8184-35ABC3641A77}" presName="text_2" presStyleLbl="node1" presStyleIdx="1" presStyleCnt="5">
        <dgm:presLayoutVars>
          <dgm:bulletEnabled val="1"/>
        </dgm:presLayoutVars>
      </dgm:prSet>
      <dgm:spPr/>
      <dgm:t>
        <a:bodyPr/>
        <a:lstStyle/>
        <a:p>
          <a:endParaRPr lang="en-US"/>
        </a:p>
      </dgm:t>
    </dgm:pt>
    <dgm:pt modelId="{5F2263CF-6079-4AD9-AE32-0121862D2606}" type="pres">
      <dgm:prSet presAssocID="{380A6027-24C0-4724-8184-35ABC3641A77}" presName="accent_2" presStyleCnt="0"/>
      <dgm:spPr/>
    </dgm:pt>
    <dgm:pt modelId="{09BD5B71-210C-4013-8B75-6B68D8568AE7}" type="pres">
      <dgm:prSet presAssocID="{380A6027-24C0-4724-8184-35ABC3641A77}" presName="accentRepeatNode" presStyleLbl="solidFgAcc1" presStyleIdx="1" presStyleCnt="5"/>
      <dgm:spPr/>
    </dgm:pt>
    <dgm:pt modelId="{ABED0996-F7FC-4EE0-87B1-8177FBDBF890}" type="pres">
      <dgm:prSet presAssocID="{7B07D72F-62B5-40CE-A108-D342317A6125}" presName="text_3" presStyleLbl="node1" presStyleIdx="2" presStyleCnt="5">
        <dgm:presLayoutVars>
          <dgm:bulletEnabled val="1"/>
        </dgm:presLayoutVars>
      </dgm:prSet>
      <dgm:spPr/>
      <dgm:t>
        <a:bodyPr/>
        <a:lstStyle/>
        <a:p>
          <a:endParaRPr lang="en-US"/>
        </a:p>
      </dgm:t>
    </dgm:pt>
    <dgm:pt modelId="{8ED6376F-09D6-4386-8D00-F57C6171065F}" type="pres">
      <dgm:prSet presAssocID="{7B07D72F-62B5-40CE-A108-D342317A6125}" presName="accent_3" presStyleCnt="0"/>
      <dgm:spPr/>
    </dgm:pt>
    <dgm:pt modelId="{FF8BE587-6807-4594-991C-6EA45D1A3882}" type="pres">
      <dgm:prSet presAssocID="{7B07D72F-62B5-40CE-A108-D342317A6125}" presName="accentRepeatNode" presStyleLbl="solidFgAcc1" presStyleIdx="2" presStyleCnt="5"/>
      <dgm:spPr/>
    </dgm:pt>
    <dgm:pt modelId="{81295CAC-543D-43B0-A735-E53A6AAD92F1}" type="pres">
      <dgm:prSet presAssocID="{87542584-39AB-4DC2-9DDF-C15451AD733B}" presName="text_4" presStyleLbl="node1" presStyleIdx="3" presStyleCnt="5">
        <dgm:presLayoutVars>
          <dgm:bulletEnabled val="1"/>
        </dgm:presLayoutVars>
      </dgm:prSet>
      <dgm:spPr/>
      <dgm:t>
        <a:bodyPr/>
        <a:lstStyle/>
        <a:p>
          <a:endParaRPr lang="en-US"/>
        </a:p>
      </dgm:t>
    </dgm:pt>
    <dgm:pt modelId="{D2F14D1B-5483-47BF-AF9E-ABE383C768F0}" type="pres">
      <dgm:prSet presAssocID="{87542584-39AB-4DC2-9DDF-C15451AD733B}" presName="accent_4" presStyleCnt="0"/>
      <dgm:spPr/>
    </dgm:pt>
    <dgm:pt modelId="{E242DDC1-0062-4EC3-95A9-346454D81916}" type="pres">
      <dgm:prSet presAssocID="{87542584-39AB-4DC2-9DDF-C15451AD733B}" presName="accentRepeatNode" presStyleLbl="solidFgAcc1" presStyleIdx="3" presStyleCnt="5"/>
      <dgm:spPr/>
    </dgm:pt>
    <dgm:pt modelId="{59A8C34B-4E32-4A40-B4E9-FF4536011B34}" type="pres">
      <dgm:prSet presAssocID="{956ED74E-3C03-456F-B7B3-DE7CD76721A7}" presName="text_5" presStyleLbl="node1" presStyleIdx="4" presStyleCnt="5">
        <dgm:presLayoutVars>
          <dgm:bulletEnabled val="1"/>
        </dgm:presLayoutVars>
      </dgm:prSet>
      <dgm:spPr/>
      <dgm:t>
        <a:bodyPr/>
        <a:lstStyle/>
        <a:p>
          <a:endParaRPr lang="en-US"/>
        </a:p>
      </dgm:t>
    </dgm:pt>
    <dgm:pt modelId="{92F3BF29-2E5A-4F99-990D-3F6413D53DC1}" type="pres">
      <dgm:prSet presAssocID="{956ED74E-3C03-456F-B7B3-DE7CD76721A7}" presName="accent_5" presStyleCnt="0"/>
      <dgm:spPr/>
    </dgm:pt>
    <dgm:pt modelId="{48D1E5AB-61E7-49E0-B7C2-799801CAEC8D}" type="pres">
      <dgm:prSet presAssocID="{956ED74E-3C03-456F-B7B3-DE7CD76721A7}" presName="accentRepeatNode" presStyleLbl="solidFgAcc1" presStyleIdx="4" presStyleCnt="5"/>
      <dgm:spPr/>
    </dgm:pt>
  </dgm:ptLst>
  <dgm:cxnLst>
    <dgm:cxn modelId="{956FC51E-A8BE-47A5-A346-3AF7746E9D6E}" type="presOf" srcId="{380A6027-24C0-4724-8184-35ABC3641A77}" destId="{C83236FC-3F71-414D-93BB-DD3DA6F8628E}" srcOrd="0" destOrd="0" presId="urn:microsoft.com/office/officeart/2008/layout/VerticalCurvedList"/>
    <dgm:cxn modelId="{008EAE30-CE28-4DCB-B695-EB2E96A7153E}" type="presOf" srcId="{C536B514-A3B0-4EF9-B5EF-EE3032A1A838}" destId="{2F6E0C84-F637-4F77-B82D-4950E3CF63C1}" srcOrd="0" destOrd="0" presId="urn:microsoft.com/office/officeart/2008/layout/VerticalCurvedList"/>
    <dgm:cxn modelId="{737F080E-5C61-41D4-915C-DDC80F9A440E}" type="presOf" srcId="{7B07D72F-62B5-40CE-A108-D342317A6125}" destId="{ABED0996-F7FC-4EE0-87B1-8177FBDBF890}" srcOrd="0" destOrd="0" presId="urn:microsoft.com/office/officeart/2008/layout/VerticalCurvedList"/>
    <dgm:cxn modelId="{B5B83161-33C8-4F7B-938D-FE96F8D41C84}" type="presOf" srcId="{A5096DFC-1132-4E80-A39C-D72AA75C33D7}" destId="{CFD5A250-FE84-4DF3-A8DE-2B37B916759B}" srcOrd="0" destOrd="0" presId="urn:microsoft.com/office/officeart/2008/layout/VerticalCurvedList"/>
    <dgm:cxn modelId="{B4F68D77-CC3B-4935-AA34-0CB12B2AB1AD}" srcId="{A5096DFC-1132-4E80-A39C-D72AA75C33D7}" destId="{7B07D72F-62B5-40CE-A108-D342317A6125}" srcOrd="2" destOrd="0" parTransId="{C90FB1C5-FDAA-4DAA-ADE8-3C197832D3D4}" sibTransId="{F097DF04-1C49-438A-B517-E1A56D2AA40C}"/>
    <dgm:cxn modelId="{252FC40E-F9E7-4C03-A733-C1F4B7507FC7}" srcId="{A5096DFC-1132-4E80-A39C-D72AA75C33D7}" destId="{B7C66349-E6C0-4F70-B9DD-CA5A76057D27}" srcOrd="0" destOrd="0" parTransId="{23E3F77D-DC3B-4994-A848-F405726B1975}" sibTransId="{C536B514-A3B0-4EF9-B5EF-EE3032A1A838}"/>
    <dgm:cxn modelId="{87FA74D7-1EC4-4556-8EC4-24B92C7CC8CA}" srcId="{A5096DFC-1132-4E80-A39C-D72AA75C33D7}" destId="{956ED74E-3C03-456F-B7B3-DE7CD76721A7}" srcOrd="4" destOrd="0" parTransId="{4ECAB142-E2DD-4A54-9BF3-4B1EB33B0BC6}" sibTransId="{BC56995D-B776-44BA-A4F4-900B04C70A4F}"/>
    <dgm:cxn modelId="{C9CAE9E1-CA49-48CA-9D9B-FE9986DDD35C}" type="presOf" srcId="{B7C66349-E6C0-4F70-B9DD-CA5A76057D27}" destId="{1D42BE70-4757-4DE5-94A3-813857E7088C}" srcOrd="0" destOrd="0" presId="urn:microsoft.com/office/officeart/2008/layout/VerticalCurvedList"/>
    <dgm:cxn modelId="{2A040061-DE27-4BFE-B46D-E78CE19899AA}" srcId="{A5096DFC-1132-4E80-A39C-D72AA75C33D7}" destId="{380A6027-24C0-4724-8184-35ABC3641A77}" srcOrd="1" destOrd="0" parTransId="{742B6D4C-E86C-4BBA-941B-9F3625E911DA}" sibTransId="{FB2151D3-57C3-439B-A807-9D75C2F366DF}"/>
    <dgm:cxn modelId="{5962AC8D-519C-4DB9-89CA-172902EC2A13}" type="presOf" srcId="{956ED74E-3C03-456F-B7B3-DE7CD76721A7}" destId="{59A8C34B-4E32-4A40-B4E9-FF4536011B34}" srcOrd="0" destOrd="0" presId="urn:microsoft.com/office/officeart/2008/layout/VerticalCurvedList"/>
    <dgm:cxn modelId="{7FC8F9C1-C9E8-4E2E-9657-6A949BB38113}" type="presOf" srcId="{87542584-39AB-4DC2-9DDF-C15451AD733B}" destId="{81295CAC-543D-43B0-A735-E53A6AAD92F1}" srcOrd="0" destOrd="0" presId="urn:microsoft.com/office/officeart/2008/layout/VerticalCurvedList"/>
    <dgm:cxn modelId="{3BBD90AF-09CC-49EF-89B1-73335CBD14BA}" srcId="{A5096DFC-1132-4E80-A39C-D72AA75C33D7}" destId="{87542584-39AB-4DC2-9DDF-C15451AD733B}" srcOrd="3" destOrd="0" parTransId="{8D6FFDD3-D309-4D6C-9E52-3A76A9421851}" sibTransId="{A12F65EB-348B-4880-BA49-073BEDC2AFB8}"/>
    <dgm:cxn modelId="{91CFDA9E-3BDB-440A-98A3-B4A79EBB269C}" type="presParOf" srcId="{CFD5A250-FE84-4DF3-A8DE-2B37B916759B}" destId="{BFBA9C8B-DFEA-41DF-B60D-02E89D952229}" srcOrd="0" destOrd="0" presId="urn:microsoft.com/office/officeart/2008/layout/VerticalCurvedList"/>
    <dgm:cxn modelId="{B48FB21B-AC0B-43CC-BBA2-738FA083EF45}" type="presParOf" srcId="{BFBA9C8B-DFEA-41DF-B60D-02E89D952229}" destId="{A33F90E9-0EB5-4D1C-A59C-7055D256ED62}" srcOrd="0" destOrd="0" presId="urn:microsoft.com/office/officeart/2008/layout/VerticalCurvedList"/>
    <dgm:cxn modelId="{A8AB2659-D209-499B-880B-EBFE53A8F8C4}" type="presParOf" srcId="{A33F90E9-0EB5-4D1C-A59C-7055D256ED62}" destId="{9985074F-90DE-4942-8B80-186C2510BC74}" srcOrd="0" destOrd="0" presId="urn:microsoft.com/office/officeart/2008/layout/VerticalCurvedList"/>
    <dgm:cxn modelId="{B016C889-3352-48D4-93E8-53B890EA9998}" type="presParOf" srcId="{A33F90E9-0EB5-4D1C-A59C-7055D256ED62}" destId="{2F6E0C84-F637-4F77-B82D-4950E3CF63C1}" srcOrd="1" destOrd="0" presId="urn:microsoft.com/office/officeart/2008/layout/VerticalCurvedList"/>
    <dgm:cxn modelId="{A0E96AA8-9C45-48F7-9F25-5C2E9019D8FD}" type="presParOf" srcId="{A33F90E9-0EB5-4D1C-A59C-7055D256ED62}" destId="{70127BF5-DD4F-47A8-B38C-920F905A0DDB}" srcOrd="2" destOrd="0" presId="urn:microsoft.com/office/officeart/2008/layout/VerticalCurvedList"/>
    <dgm:cxn modelId="{C39E0037-6E07-433A-A3CF-F237FB2617FF}" type="presParOf" srcId="{A33F90E9-0EB5-4D1C-A59C-7055D256ED62}" destId="{923FEF1B-7B5F-465D-B99F-8DDCEEFE3BE2}" srcOrd="3" destOrd="0" presId="urn:microsoft.com/office/officeart/2008/layout/VerticalCurvedList"/>
    <dgm:cxn modelId="{080179B3-76FC-4965-8066-BABAD088853B}" type="presParOf" srcId="{BFBA9C8B-DFEA-41DF-B60D-02E89D952229}" destId="{1D42BE70-4757-4DE5-94A3-813857E7088C}" srcOrd="1" destOrd="0" presId="urn:microsoft.com/office/officeart/2008/layout/VerticalCurvedList"/>
    <dgm:cxn modelId="{5783A868-8ED3-466E-AF1D-54D4C7B0A43E}" type="presParOf" srcId="{BFBA9C8B-DFEA-41DF-B60D-02E89D952229}" destId="{1C2699A5-23F4-4227-BF8C-7E8315653FD1}" srcOrd="2" destOrd="0" presId="urn:microsoft.com/office/officeart/2008/layout/VerticalCurvedList"/>
    <dgm:cxn modelId="{61D86F0A-A118-47F2-9828-E43325B48970}" type="presParOf" srcId="{1C2699A5-23F4-4227-BF8C-7E8315653FD1}" destId="{E4E17A83-2DBB-430E-9DB1-5488319EDBE6}" srcOrd="0" destOrd="0" presId="urn:microsoft.com/office/officeart/2008/layout/VerticalCurvedList"/>
    <dgm:cxn modelId="{9E20C8DD-CAC9-48ED-AC29-3291F222E94F}" type="presParOf" srcId="{BFBA9C8B-DFEA-41DF-B60D-02E89D952229}" destId="{C83236FC-3F71-414D-93BB-DD3DA6F8628E}" srcOrd="3" destOrd="0" presId="urn:microsoft.com/office/officeart/2008/layout/VerticalCurvedList"/>
    <dgm:cxn modelId="{EBCD9B4B-D2AE-4A1A-A653-7B64628A2A99}" type="presParOf" srcId="{BFBA9C8B-DFEA-41DF-B60D-02E89D952229}" destId="{5F2263CF-6079-4AD9-AE32-0121862D2606}" srcOrd="4" destOrd="0" presId="urn:microsoft.com/office/officeart/2008/layout/VerticalCurvedList"/>
    <dgm:cxn modelId="{45F1E353-C2F4-4C03-8CDB-48CCC0629084}" type="presParOf" srcId="{5F2263CF-6079-4AD9-AE32-0121862D2606}" destId="{09BD5B71-210C-4013-8B75-6B68D8568AE7}" srcOrd="0" destOrd="0" presId="urn:microsoft.com/office/officeart/2008/layout/VerticalCurvedList"/>
    <dgm:cxn modelId="{AAC0DD0A-596C-4552-B4A5-0DCBAB3B16BE}" type="presParOf" srcId="{BFBA9C8B-DFEA-41DF-B60D-02E89D952229}" destId="{ABED0996-F7FC-4EE0-87B1-8177FBDBF890}" srcOrd="5" destOrd="0" presId="urn:microsoft.com/office/officeart/2008/layout/VerticalCurvedList"/>
    <dgm:cxn modelId="{4EBB969E-5736-4FB7-B33A-07E1B70F84C1}" type="presParOf" srcId="{BFBA9C8B-DFEA-41DF-B60D-02E89D952229}" destId="{8ED6376F-09D6-4386-8D00-F57C6171065F}" srcOrd="6" destOrd="0" presId="urn:microsoft.com/office/officeart/2008/layout/VerticalCurvedList"/>
    <dgm:cxn modelId="{0891376F-8B5B-4B58-808A-348E80AE52E2}" type="presParOf" srcId="{8ED6376F-09D6-4386-8D00-F57C6171065F}" destId="{FF8BE587-6807-4594-991C-6EA45D1A3882}" srcOrd="0" destOrd="0" presId="urn:microsoft.com/office/officeart/2008/layout/VerticalCurvedList"/>
    <dgm:cxn modelId="{CC1C0DB0-226A-48D5-80F0-36773266BECB}" type="presParOf" srcId="{BFBA9C8B-DFEA-41DF-B60D-02E89D952229}" destId="{81295CAC-543D-43B0-A735-E53A6AAD92F1}" srcOrd="7" destOrd="0" presId="urn:microsoft.com/office/officeart/2008/layout/VerticalCurvedList"/>
    <dgm:cxn modelId="{2A088D58-064C-4A3B-8808-9109A07968EB}" type="presParOf" srcId="{BFBA9C8B-DFEA-41DF-B60D-02E89D952229}" destId="{D2F14D1B-5483-47BF-AF9E-ABE383C768F0}" srcOrd="8" destOrd="0" presId="urn:microsoft.com/office/officeart/2008/layout/VerticalCurvedList"/>
    <dgm:cxn modelId="{139281F1-65C3-463C-94CA-09233E327CFC}" type="presParOf" srcId="{D2F14D1B-5483-47BF-AF9E-ABE383C768F0}" destId="{E242DDC1-0062-4EC3-95A9-346454D81916}" srcOrd="0" destOrd="0" presId="urn:microsoft.com/office/officeart/2008/layout/VerticalCurvedList"/>
    <dgm:cxn modelId="{FC659703-5036-4409-A352-857EF1C0C7F2}" type="presParOf" srcId="{BFBA9C8B-DFEA-41DF-B60D-02E89D952229}" destId="{59A8C34B-4E32-4A40-B4E9-FF4536011B34}" srcOrd="9" destOrd="0" presId="urn:microsoft.com/office/officeart/2008/layout/VerticalCurvedList"/>
    <dgm:cxn modelId="{8CA6488B-5D59-4989-BBD7-74FBECF0A805}" type="presParOf" srcId="{BFBA9C8B-DFEA-41DF-B60D-02E89D952229}" destId="{92F3BF29-2E5A-4F99-990D-3F6413D53DC1}" srcOrd="10" destOrd="0" presId="urn:microsoft.com/office/officeart/2008/layout/VerticalCurvedList"/>
    <dgm:cxn modelId="{63BB6D20-07E6-426B-9352-CD543DD91A24}" type="presParOf" srcId="{92F3BF29-2E5A-4F99-990D-3F6413D53DC1}" destId="{48D1E5AB-61E7-49E0-B7C2-799801CAEC8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0BA7A8-4790-43FD-BA53-219A857CDB3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E64217B-0FC7-4CA3-A857-C137C993F7D9}">
      <dgm:prSet phldrT="[Text]" custT="1"/>
      <dgm:spPr/>
      <dgm:t>
        <a:bodyPr/>
        <a:lstStyle/>
        <a:p>
          <a:r>
            <a:rPr lang="en-US" sz="1400" dirty="0" smtClean="0"/>
            <a:t>Writing the policy: Initial development by experts</a:t>
          </a:r>
          <a:endParaRPr lang="en-US" sz="1400" dirty="0"/>
        </a:p>
      </dgm:t>
    </dgm:pt>
    <dgm:pt modelId="{A1385691-D9A2-47AE-9E56-C0C8CD371B8C}" type="parTrans" cxnId="{1FED75A0-95A6-477A-91DA-4A8F1387913D}">
      <dgm:prSet/>
      <dgm:spPr/>
      <dgm:t>
        <a:bodyPr/>
        <a:lstStyle/>
        <a:p>
          <a:endParaRPr lang="en-US" sz="2000"/>
        </a:p>
      </dgm:t>
    </dgm:pt>
    <dgm:pt modelId="{99EA0AE7-274E-40BB-9AEC-EFFA0901DC40}" type="sibTrans" cxnId="{1FED75A0-95A6-477A-91DA-4A8F1387913D}">
      <dgm:prSet/>
      <dgm:spPr/>
      <dgm:t>
        <a:bodyPr/>
        <a:lstStyle/>
        <a:p>
          <a:endParaRPr lang="en-US" sz="2000"/>
        </a:p>
      </dgm:t>
    </dgm:pt>
    <dgm:pt modelId="{2BDADC93-66DA-493B-9E00-6AAF2812F59E}">
      <dgm:prSet custT="1"/>
      <dgm:spPr/>
      <dgm:t>
        <a:bodyPr/>
        <a:lstStyle/>
        <a:p>
          <a:r>
            <a:rPr lang="en-US" sz="1400" dirty="0" smtClean="0"/>
            <a:t>Impact Assessment : Review by stakeholders</a:t>
          </a:r>
          <a:endParaRPr lang="en-US" sz="1400" dirty="0"/>
        </a:p>
      </dgm:t>
    </dgm:pt>
    <dgm:pt modelId="{D2C1B763-1E04-44D3-8A2D-05727636A4B4}" type="parTrans" cxnId="{6B0150A6-8803-4FD7-8D0A-4573532A4635}">
      <dgm:prSet/>
      <dgm:spPr/>
      <dgm:t>
        <a:bodyPr/>
        <a:lstStyle/>
        <a:p>
          <a:endParaRPr lang="en-US" sz="2000"/>
        </a:p>
      </dgm:t>
    </dgm:pt>
    <dgm:pt modelId="{D1CE6D20-84B9-4CA7-97A8-BE941A11CC53}" type="sibTrans" cxnId="{6B0150A6-8803-4FD7-8D0A-4573532A4635}">
      <dgm:prSet/>
      <dgm:spPr/>
      <dgm:t>
        <a:bodyPr/>
        <a:lstStyle/>
        <a:p>
          <a:endParaRPr lang="en-US" sz="2000"/>
        </a:p>
      </dgm:t>
    </dgm:pt>
    <dgm:pt modelId="{10E63B36-C94A-4BFF-8506-421AA55F5BC6}">
      <dgm:prSet custT="1"/>
      <dgm:spPr/>
      <dgm:t>
        <a:bodyPr/>
        <a:lstStyle/>
        <a:p>
          <a:r>
            <a:rPr lang="en-US" sz="1400" dirty="0" smtClean="0"/>
            <a:t>Review: Periodic re-evaluation</a:t>
          </a:r>
          <a:endParaRPr lang="en-US" sz="1400" dirty="0"/>
        </a:p>
      </dgm:t>
    </dgm:pt>
    <dgm:pt modelId="{036142AD-98E9-4383-A5E4-AC56F2499185}" type="parTrans" cxnId="{F8F69CF2-7D1B-4C29-83BE-7FE78F43B759}">
      <dgm:prSet/>
      <dgm:spPr/>
      <dgm:t>
        <a:bodyPr/>
        <a:lstStyle/>
        <a:p>
          <a:endParaRPr lang="en-US" sz="2000"/>
        </a:p>
      </dgm:t>
    </dgm:pt>
    <dgm:pt modelId="{86B36674-B4CE-44E6-849B-C96DD7C23FDC}" type="sibTrans" cxnId="{F8F69CF2-7D1B-4C29-83BE-7FE78F43B759}">
      <dgm:prSet/>
      <dgm:spPr/>
      <dgm:t>
        <a:bodyPr/>
        <a:lstStyle/>
        <a:p>
          <a:endParaRPr lang="en-US" sz="2000"/>
        </a:p>
      </dgm:t>
    </dgm:pt>
    <dgm:pt modelId="{4C6172FE-6DB0-496C-B173-884FFBF35A9C}" type="pres">
      <dgm:prSet presAssocID="{A00BA7A8-4790-43FD-BA53-219A857CDB39}" presName="Name0" presStyleCnt="0">
        <dgm:presLayoutVars>
          <dgm:dir/>
          <dgm:resizeHandles val="exact"/>
        </dgm:presLayoutVars>
      </dgm:prSet>
      <dgm:spPr/>
      <dgm:t>
        <a:bodyPr/>
        <a:lstStyle/>
        <a:p>
          <a:endParaRPr lang="en-US"/>
        </a:p>
      </dgm:t>
    </dgm:pt>
    <dgm:pt modelId="{F72AB6D0-BF2E-4CAD-B45D-5C4B4901C513}" type="pres">
      <dgm:prSet presAssocID="{A00BA7A8-4790-43FD-BA53-219A857CDB39}" presName="cycle" presStyleCnt="0"/>
      <dgm:spPr/>
    </dgm:pt>
    <dgm:pt modelId="{26624E85-394E-48C3-8A3E-2B3A6E49F8DD}" type="pres">
      <dgm:prSet presAssocID="{FE64217B-0FC7-4CA3-A857-C137C993F7D9}" presName="nodeFirstNode" presStyleLbl="node1" presStyleIdx="0" presStyleCnt="3">
        <dgm:presLayoutVars>
          <dgm:bulletEnabled val="1"/>
        </dgm:presLayoutVars>
      </dgm:prSet>
      <dgm:spPr/>
      <dgm:t>
        <a:bodyPr/>
        <a:lstStyle/>
        <a:p>
          <a:endParaRPr lang="en-US"/>
        </a:p>
      </dgm:t>
    </dgm:pt>
    <dgm:pt modelId="{D4E37F28-6745-4064-B414-62E6D5DA374B}" type="pres">
      <dgm:prSet presAssocID="{99EA0AE7-274E-40BB-9AEC-EFFA0901DC40}" presName="sibTransFirstNode" presStyleLbl="bgShp" presStyleIdx="0" presStyleCnt="1"/>
      <dgm:spPr/>
      <dgm:t>
        <a:bodyPr/>
        <a:lstStyle/>
        <a:p>
          <a:endParaRPr lang="en-US"/>
        </a:p>
      </dgm:t>
    </dgm:pt>
    <dgm:pt modelId="{8677989B-0976-459B-BB6E-4939BB2BD49C}" type="pres">
      <dgm:prSet presAssocID="{2BDADC93-66DA-493B-9E00-6AAF2812F59E}" presName="nodeFollowingNodes" presStyleLbl="node1" presStyleIdx="1" presStyleCnt="3">
        <dgm:presLayoutVars>
          <dgm:bulletEnabled val="1"/>
        </dgm:presLayoutVars>
      </dgm:prSet>
      <dgm:spPr/>
      <dgm:t>
        <a:bodyPr/>
        <a:lstStyle/>
        <a:p>
          <a:endParaRPr lang="en-US"/>
        </a:p>
      </dgm:t>
    </dgm:pt>
    <dgm:pt modelId="{CC1F43B4-ABE4-4932-A9A0-514652B9EA13}" type="pres">
      <dgm:prSet presAssocID="{10E63B36-C94A-4BFF-8506-421AA55F5BC6}" presName="nodeFollowingNodes" presStyleLbl="node1" presStyleIdx="2" presStyleCnt="3">
        <dgm:presLayoutVars>
          <dgm:bulletEnabled val="1"/>
        </dgm:presLayoutVars>
      </dgm:prSet>
      <dgm:spPr/>
      <dgm:t>
        <a:bodyPr/>
        <a:lstStyle/>
        <a:p>
          <a:endParaRPr lang="en-US"/>
        </a:p>
      </dgm:t>
    </dgm:pt>
  </dgm:ptLst>
  <dgm:cxnLst>
    <dgm:cxn modelId="{1FED75A0-95A6-477A-91DA-4A8F1387913D}" srcId="{A00BA7A8-4790-43FD-BA53-219A857CDB39}" destId="{FE64217B-0FC7-4CA3-A857-C137C993F7D9}" srcOrd="0" destOrd="0" parTransId="{A1385691-D9A2-47AE-9E56-C0C8CD371B8C}" sibTransId="{99EA0AE7-274E-40BB-9AEC-EFFA0901DC40}"/>
    <dgm:cxn modelId="{BFB159EE-2A55-402F-B6F0-117C1D70C9E3}" type="presOf" srcId="{A00BA7A8-4790-43FD-BA53-219A857CDB39}" destId="{4C6172FE-6DB0-496C-B173-884FFBF35A9C}" srcOrd="0" destOrd="0" presId="urn:microsoft.com/office/officeart/2005/8/layout/cycle3"/>
    <dgm:cxn modelId="{F8F69CF2-7D1B-4C29-83BE-7FE78F43B759}" srcId="{A00BA7A8-4790-43FD-BA53-219A857CDB39}" destId="{10E63B36-C94A-4BFF-8506-421AA55F5BC6}" srcOrd="2" destOrd="0" parTransId="{036142AD-98E9-4383-A5E4-AC56F2499185}" sibTransId="{86B36674-B4CE-44E6-849B-C96DD7C23FDC}"/>
    <dgm:cxn modelId="{6B0150A6-8803-4FD7-8D0A-4573532A4635}" srcId="{A00BA7A8-4790-43FD-BA53-219A857CDB39}" destId="{2BDADC93-66DA-493B-9E00-6AAF2812F59E}" srcOrd="1" destOrd="0" parTransId="{D2C1B763-1E04-44D3-8A2D-05727636A4B4}" sibTransId="{D1CE6D20-84B9-4CA7-97A8-BE941A11CC53}"/>
    <dgm:cxn modelId="{14FC83D6-2081-41FC-9AF6-2A8B7E90E8E4}" type="presOf" srcId="{FE64217B-0FC7-4CA3-A857-C137C993F7D9}" destId="{26624E85-394E-48C3-8A3E-2B3A6E49F8DD}" srcOrd="0" destOrd="0" presId="urn:microsoft.com/office/officeart/2005/8/layout/cycle3"/>
    <dgm:cxn modelId="{F39A646E-7564-4C88-AC1D-4AAEE0D910DB}" type="presOf" srcId="{10E63B36-C94A-4BFF-8506-421AA55F5BC6}" destId="{CC1F43B4-ABE4-4932-A9A0-514652B9EA13}" srcOrd="0" destOrd="0" presId="urn:microsoft.com/office/officeart/2005/8/layout/cycle3"/>
    <dgm:cxn modelId="{3F09D408-8E33-4554-A749-E2A80B6B2786}" type="presOf" srcId="{2BDADC93-66DA-493B-9E00-6AAF2812F59E}" destId="{8677989B-0976-459B-BB6E-4939BB2BD49C}" srcOrd="0" destOrd="0" presId="urn:microsoft.com/office/officeart/2005/8/layout/cycle3"/>
    <dgm:cxn modelId="{204DA4E1-1818-4B1E-9179-5BD85ACB3D5D}" type="presOf" srcId="{99EA0AE7-274E-40BB-9AEC-EFFA0901DC40}" destId="{D4E37F28-6745-4064-B414-62E6D5DA374B}" srcOrd="0" destOrd="0" presId="urn:microsoft.com/office/officeart/2005/8/layout/cycle3"/>
    <dgm:cxn modelId="{004B4BEE-ABEF-4C04-A88F-604054EC1263}" type="presParOf" srcId="{4C6172FE-6DB0-496C-B173-884FFBF35A9C}" destId="{F72AB6D0-BF2E-4CAD-B45D-5C4B4901C513}" srcOrd="0" destOrd="0" presId="urn:microsoft.com/office/officeart/2005/8/layout/cycle3"/>
    <dgm:cxn modelId="{D348F451-DB99-486A-BBF2-396DF5F67CB6}" type="presParOf" srcId="{F72AB6D0-BF2E-4CAD-B45D-5C4B4901C513}" destId="{26624E85-394E-48C3-8A3E-2B3A6E49F8DD}" srcOrd="0" destOrd="0" presId="urn:microsoft.com/office/officeart/2005/8/layout/cycle3"/>
    <dgm:cxn modelId="{AA7DD7C9-2135-4607-BF24-793681451342}" type="presParOf" srcId="{F72AB6D0-BF2E-4CAD-B45D-5C4B4901C513}" destId="{D4E37F28-6745-4064-B414-62E6D5DA374B}" srcOrd="1" destOrd="0" presId="urn:microsoft.com/office/officeart/2005/8/layout/cycle3"/>
    <dgm:cxn modelId="{FE083C7A-8469-41F7-8B26-5CAEC1EFC3BB}" type="presParOf" srcId="{F72AB6D0-BF2E-4CAD-B45D-5C4B4901C513}" destId="{8677989B-0976-459B-BB6E-4939BB2BD49C}" srcOrd="2" destOrd="0" presId="urn:microsoft.com/office/officeart/2005/8/layout/cycle3"/>
    <dgm:cxn modelId="{FA11D8DB-B770-429C-A4E1-816D7F910DB2}" type="presParOf" srcId="{F72AB6D0-BF2E-4CAD-B45D-5C4B4901C513}" destId="{CC1F43B4-ABE4-4932-A9A0-514652B9EA13}"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0BA7A8-4790-43FD-BA53-219A857CDB3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E64217B-0FC7-4CA3-A857-C137C993F7D9}">
      <dgm:prSet phldrT="[Text]" custT="1"/>
      <dgm:spPr>
        <a:solidFill>
          <a:schemeClr val="bg2"/>
        </a:solidFill>
      </dgm:spPr>
      <dgm:t>
        <a:bodyPr/>
        <a:lstStyle/>
        <a:p>
          <a:r>
            <a:rPr lang="en-US" sz="1200" dirty="0" smtClean="0">
              <a:solidFill>
                <a:schemeClr val="tx1"/>
              </a:solidFill>
            </a:rPr>
            <a:t>Writing the policy</a:t>
          </a:r>
          <a:endParaRPr lang="en-US" sz="1200" dirty="0">
            <a:solidFill>
              <a:schemeClr val="tx1"/>
            </a:solidFill>
          </a:endParaRPr>
        </a:p>
      </dgm:t>
    </dgm:pt>
    <dgm:pt modelId="{A1385691-D9A2-47AE-9E56-C0C8CD371B8C}" type="parTrans" cxnId="{1FED75A0-95A6-477A-91DA-4A8F1387913D}">
      <dgm:prSet/>
      <dgm:spPr/>
      <dgm:t>
        <a:bodyPr/>
        <a:lstStyle/>
        <a:p>
          <a:endParaRPr lang="en-US" sz="2000"/>
        </a:p>
      </dgm:t>
    </dgm:pt>
    <dgm:pt modelId="{99EA0AE7-274E-40BB-9AEC-EFFA0901DC40}" type="sibTrans" cxnId="{1FED75A0-95A6-477A-91DA-4A8F1387913D}">
      <dgm:prSet/>
      <dgm:spPr/>
      <dgm:t>
        <a:bodyPr/>
        <a:lstStyle/>
        <a:p>
          <a:endParaRPr lang="en-US" sz="2000"/>
        </a:p>
      </dgm:t>
    </dgm:pt>
    <dgm:pt modelId="{27CA0A7A-9380-4F25-B99C-4EBE6C531E79}">
      <dgm:prSet phldrT="[Text]" custT="1"/>
      <dgm:spPr/>
      <dgm:t>
        <a:bodyPr/>
        <a:lstStyle/>
        <a:p>
          <a:r>
            <a:rPr lang="en-US" sz="1200" dirty="0" smtClean="0"/>
            <a:t>Impact Assessment</a:t>
          </a:r>
          <a:endParaRPr lang="en-US" sz="1200" dirty="0"/>
        </a:p>
      </dgm:t>
    </dgm:pt>
    <dgm:pt modelId="{5473F6E1-0A81-4405-BF13-87F01C93379B}" type="parTrans" cxnId="{8EF6F19A-181D-4E20-82F6-80E225EE459E}">
      <dgm:prSet/>
      <dgm:spPr/>
      <dgm:t>
        <a:bodyPr/>
        <a:lstStyle/>
        <a:p>
          <a:endParaRPr lang="en-US"/>
        </a:p>
      </dgm:t>
    </dgm:pt>
    <dgm:pt modelId="{6E685BFE-FBDC-4A18-8B0B-61924A9DAF4C}" type="sibTrans" cxnId="{8EF6F19A-181D-4E20-82F6-80E225EE459E}">
      <dgm:prSet/>
      <dgm:spPr/>
      <dgm:t>
        <a:bodyPr/>
        <a:lstStyle/>
        <a:p>
          <a:endParaRPr lang="en-US"/>
        </a:p>
      </dgm:t>
    </dgm:pt>
    <dgm:pt modelId="{7F7892D4-150F-4FF8-AE6D-CE774CB2BB62}">
      <dgm:prSet phldrT="[Text]" custT="1"/>
      <dgm:spPr/>
      <dgm:t>
        <a:bodyPr/>
        <a:lstStyle/>
        <a:p>
          <a:r>
            <a:rPr lang="en-US" sz="1200" dirty="0" smtClean="0"/>
            <a:t>Review</a:t>
          </a:r>
          <a:endParaRPr lang="en-US" sz="1200" dirty="0"/>
        </a:p>
      </dgm:t>
    </dgm:pt>
    <dgm:pt modelId="{5C125311-D382-4B10-8ABC-BB236A8AFDA6}" type="parTrans" cxnId="{FD8741F3-4290-4060-8FEF-7B1D00954F17}">
      <dgm:prSet/>
      <dgm:spPr/>
      <dgm:t>
        <a:bodyPr/>
        <a:lstStyle/>
        <a:p>
          <a:endParaRPr lang="en-US"/>
        </a:p>
      </dgm:t>
    </dgm:pt>
    <dgm:pt modelId="{7F1340FB-5BFC-4553-98D5-58AE318A5A3F}" type="sibTrans" cxnId="{FD8741F3-4290-4060-8FEF-7B1D00954F17}">
      <dgm:prSet/>
      <dgm:spPr/>
      <dgm:t>
        <a:bodyPr/>
        <a:lstStyle/>
        <a:p>
          <a:endParaRPr lang="en-US"/>
        </a:p>
      </dgm:t>
    </dgm:pt>
    <dgm:pt modelId="{4C6172FE-6DB0-496C-B173-884FFBF35A9C}" type="pres">
      <dgm:prSet presAssocID="{A00BA7A8-4790-43FD-BA53-219A857CDB39}" presName="Name0" presStyleCnt="0">
        <dgm:presLayoutVars>
          <dgm:dir/>
          <dgm:resizeHandles val="exact"/>
        </dgm:presLayoutVars>
      </dgm:prSet>
      <dgm:spPr/>
      <dgm:t>
        <a:bodyPr/>
        <a:lstStyle/>
        <a:p>
          <a:endParaRPr lang="en-US"/>
        </a:p>
      </dgm:t>
    </dgm:pt>
    <dgm:pt modelId="{F72AB6D0-BF2E-4CAD-B45D-5C4B4901C513}" type="pres">
      <dgm:prSet presAssocID="{A00BA7A8-4790-43FD-BA53-219A857CDB39}" presName="cycle" presStyleCnt="0"/>
      <dgm:spPr/>
    </dgm:pt>
    <dgm:pt modelId="{26624E85-394E-48C3-8A3E-2B3A6E49F8DD}" type="pres">
      <dgm:prSet presAssocID="{FE64217B-0FC7-4CA3-A857-C137C993F7D9}" presName="nodeFirstNode" presStyleLbl="node1" presStyleIdx="0" presStyleCnt="3">
        <dgm:presLayoutVars>
          <dgm:bulletEnabled val="1"/>
        </dgm:presLayoutVars>
      </dgm:prSet>
      <dgm:spPr/>
      <dgm:t>
        <a:bodyPr/>
        <a:lstStyle/>
        <a:p>
          <a:endParaRPr lang="en-US"/>
        </a:p>
      </dgm:t>
    </dgm:pt>
    <dgm:pt modelId="{D4E37F28-6745-4064-B414-62E6D5DA374B}" type="pres">
      <dgm:prSet presAssocID="{99EA0AE7-274E-40BB-9AEC-EFFA0901DC40}" presName="sibTransFirstNode" presStyleLbl="bgShp" presStyleIdx="0" presStyleCnt="1"/>
      <dgm:spPr/>
      <dgm:t>
        <a:bodyPr/>
        <a:lstStyle/>
        <a:p>
          <a:endParaRPr lang="en-US"/>
        </a:p>
      </dgm:t>
    </dgm:pt>
    <dgm:pt modelId="{4150272A-0E20-4FC1-B3C4-32482E38896E}" type="pres">
      <dgm:prSet presAssocID="{27CA0A7A-9380-4F25-B99C-4EBE6C531E79}" presName="nodeFollowingNodes" presStyleLbl="node1" presStyleIdx="1" presStyleCnt="3">
        <dgm:presLayoutVars>
          <dgm:bulletEnabled val="1"/>
        </dgm:presLayoutVars>
      </dgm:prSet>
      <dgm:spPr/>
      <dgm:t>
        <a:bodyPr/>
        <a:lstStyle/>
        <a:p>
          <a:endParaRPr lang="en-US"/>
        </a:p>
      </dgm:t>
    </dgm:pt>
    <dgm:pt modelId="{C7359AFC-FAEA-408A-9663-C275BEFB9ABC}" type="pres">
      <dgm:prSet presAssocID="{7F7892D4-150F-4FF8-AE6D-CE774CB2BB62}" presName="nodeFollowingNodes" presStyleLbl="node1" presStyleIdx="2" presStyleCnt="3">
        <dgm:presLayoutVars>
          <dgm:bulletEnabled val="1"/>
        </dgm:presLayoutVars>
      </dgm:prSet>
      <dgm:spPr/>
      <dgm:t>
        <a:bodyPr/>
        <a:lstStyle/>
        <a:p>
          <a:endParaRPr lang="en-US"/>
        </a:p>
      </dgm:t>
    </dgm:pt>
  </dgm:ptLst>
  <dgm:cxnLst>
    <dgm:cxn modelId="{42204843-BF87-494F-8E80-6E798F5DD542}" type="presOf" srcId="{FE64217B-0FC7-4CA3-A857-C137C993F7D9}" destId="{26624E85-394E-48C3-8A3E-2B3A6E49F8DD}" srcOrd="0" destOrd="0" presId="urn:microsoft.com/office/officeart/2005/8/layout/cycle3"/>
    <dgm:cxn modelId="{FD8741F3-4290-4060-8FEF-7B1D00954F17}" srcId="{A00BA7A8-4790-43FD-BA53-219A857CDB39}" destId="{7F7892D4-150F-4FF8-AE6D-CE774CB2BB62}" srcOrd="2" destOrd="0" parTransId="{5C125311-D382-4B10-8ABC-BB236A8AFDA6}" sibTransId="{7F1340FB-5BFC-4553-98D5-58AE318A5A3F}"/>
    <dgm:cxn modelId="{1FED75A0-95A6-477A-91DA-4A8F1387913D}" srcId="{A00BA7A8-4790-43FD-BA53-219A857CDB39}" destId="{FE64217B-0FC7-4CA3-A857-C137C993F7D9}" srcOrd="0" destOrd="0" parTransId="{A1385691-D9A2-47AE-9E56-C0C8CD371B8C}" sibTransId="{99EA0AE7-274E-40BB-9AEC-EFFA0901DC40}"/>
    <dgm:cxn modelId="{504505B7-6DB7-4BDB-AF56-7E8E8B1B1335}" type="presOf" srcId="{27CA0A7A-9380-4F25-B99C-4EBE6C531E79}" destId="{4150272A-0E20-4FC1-B3C4-32482E38896E}" srcOrd="0" destOrd="0" presId="urn:microsoft.com/office/officeart/2005/8/layout/cycle3"/>
    <dgm:cxn modelId="{CACDE5A5-5D2A-4D9B-B40B-FACFCA9132E2}" type="presOf" srcId="{A00BA7A8-4790-43FD-BA53-219A857CDB39}" destId="{4C6172FE-6DB0-496C-B173-884FFBF35A9C}" srcOrd="0" destOrd="0" presId="urn:microsoft.com/office/officeart/2005/8/layout/cycle3"/>
    <dgm:cxn modelId="{B32E5F84-5B47-48BC-AEAA-E5927D5E3708}" type="presOf" srcId="{7F7892D4-150F-4FF8-AE6D-CE774CB2BB62}" destId="{C7359AFC-FAEA-408A-9663-C275BEFB9ABC}" srcOrd="0" destOrd="0" presId="urn:microsoft.com/office/officeart/2005/8/layout/cycle3"/>
    <dgm:cxn modelId="{01299C28-4CFF-494C-94D4-F06EE4973A5A}" type="presOf" srcId="{99EA0AE7-274E-40BB-9AEC-EFFA0901DC40}" destId="{D4E37F28-6745-4064-B414-62E6D5DA374B}" srcOrd="0" destOrd="0" presId="urn:microsoft.com/office/officeart/2005/8/layout/cycle3"/>
    <dgm:cxn modelId="{8EF6F19A-181D-4E20-82F6-80E225EE459E}" srcId="{A00BA7A8-4790-43FD-BA53-219A857CDB39}" destId="{27CA0A7A-9380-4F25-B99C-4EBE6C531E79}" srcOrd="1" destOrd="0" parTransId="{5473F6E1-0A81-4405-BF13-87F01C93379B}" sibTransId="{6E685BFE-FBDC-4A18-8B0B-61924A9DAF4C}"/>
    <dgm:cxn modelId="{487F37E6-4CDF-41CB-B727-5042F222C637}" type="presParOf" srcId="{4C6172FE-6DB0-496C-B173-884FFBF35A9C}" destId="{F72AB6D0-BF2E-4CAD-B45D-5C4B4901C513}" srcOrd="0" destOrd="0" presId="urn:microsoft.com/office/officeart/2005/8/layout/cycle3"/>
    <dgm:cxn modelId="{767B01E9-06C2-4723-BFB8-73E3BC5F71EE}" type="presParOf" srcId="{F72AB6D0-BF2E-4CAD-B45D-5C4B4901C513}" destId="{26624E85-394E-48C3-8A3E-2B3A6E49F8DD}" srcOrd="0" destOrd="0" presId="urn:microsoft.com/office/officeart/2005/8/layout/cycle3"/>
    <dgm:cxn modelId="{DA05C7F6-C068-4241-B393-75736B927086}" type="presParOf" srcId="{F72AB6D0-BF2E-4CAD-B45D-5C4B4901C513}" destId="{D4E37F28-6745-4064-B414-62E6D5DA374B}" srcOrd="1" destOrd="0" presId="urn:microsoft.com/office/officeart/2005/8/layout/cycle3"/>
    <dgm:cxn modelId="{7DB81B31-5DF7-4177-B7C8-2FB817FE8E03}" type="presParOf" srcId="{F72AB6D0-BF2E-4CAD-B45D-5C4B4901C513}" destId="{4150272A-0E20-4FC1-B3C4-32482E38896E}" srcOrd="2" destOrd="0" presId="urn:microsoft.com/office/officeart/2005/8/layout/cycle3"/>
    <dgm:cxn modelId="{E936060F-770D-4463-A066-2F452D9426E4}" type="presParOf" srcId="{F72AB6D0-BF2E-4CAD-B45D-5C4B4901C513}" destId="{C7359AFC-FAEA-408A-9663-C275BEFB9ABC}"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0BA7A8-4790-43FD-BA53-219A857CDB3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E64217B-0FC7-4CA3-A857-C137C993F7D9}">
      <dgm:prSet phldrT="[Text]" custT="1"/>
      <dgm:spPr/>
      <dgm:t>
        <a:bodyPr/>
        <a:lstStyle/>
        <a:p>
          <a:r>
            <a:rPr lang="en-US" sz="1200" dirty="0" smtClean="0"/>
            <a:t>Writing the policy</a:t>
          </a:r>
          <a:endParaRPr lang="en-US" sz="1200" dirty="0"/>
        </a:p>
      </dgm:t>
    </dgm:pt>
    <dgm:pt modelId="{A1385691-D9A2-47AE-9E56-C0C8CD371B8C}" type="parTrans" cxnId="{1FED75A0-95A6-477A-91DA-4A8F1387913D}">
      <dgm:prSet/>
      <dgm:spPr/>
      <dgm:t>
        <a:bodyPr/>
        <a:lstStyle/>
        <a:p>
          <a:endParaRPr lang="en-US" sz="2000"/>
        </a:p>
      </dgm:t>
    </dgm:pt>
    <dgm:pt modelId="{99EA0AE7-274E-40BB-9AEC-EFFA0901DC40}" type="sibTrans" cxnId="{1FED75A0-95A6-477A-91DA-4A8F1387913D}">
      <dgm:prSet/>
      <dgm:spPr/>
      <dgm:t>
        <a:bodyPr/>
        <a:lstStyle/>
        <a:p>
          <a:endParaRPr lang="en-US" sz="2000"/>
        </a:p>
      </dgm:t>
    </dgm:pt>
    <dgm:pt modelId="{27CA0A7A-9380-4F25-B99C-4EBE6C531E79}">
      <dgm:prSet phldrT="[Text]" custT="1"/>
      <dgm:spPr>
        <a:solidFill>
          <a:schemeClr val="bg2"/>
        </a:solidFill>
      </dgm:spPr>
      <dgm:t>
        <a:bodyPr/>
        <a:lstStyle/>
        <a:p>
          <a:r>
            <a:rPr lang="en-US" sz="1200" dirty="0" smtClean="0">
              <a:solidFill>
                <a:schemeClr val="tx1"/>
              </a:solidFill>
            </a:rPr>
            <a:t>Impact Assessment</a:t>
          </a:r>
          <a:endParaRPr lang="en-US" sz="1200" dirty="0">
            <a:solidFill>
              <a:schemeClr val="tx1"/>
            </a:solidFill>
          </a:endParaRPr>
        </a:p>
      </dgm:t>
    </dgm:pt>
    <dgm:pt modelId="{5473F6E1-0A81-4405-BF13-87F01C93379B}" type="parTrans" cxnId="{8EF6F19A-181D-4E20-82F6-80E225EE459E}">
      <dgm:prSet/>
      <dgm:spPr/>
      <dgm:t>
        <a:bodyPr/>
        <a:lstStyle/>
        <a:p>
          <a:endParaRPr lang="en-US"/>
        </a:p>
      </dgm:t>
    </dgm:pt>
    <dgm:pt modelId="{6E685BFE-FBDC-4A18-8B0B-61924A9DAF4C}" type="sibTrans" cxnId="{8EF6F19A-181D-4E20-82F6-80E225EE459E}">
      <dgm:prSet/>
      <dgm:spPr/>
      <dgm:t>
        <a:bodyPr/>
        <a:lstStyle/>
        <a:p>
          <a:endParaRPr lang="en-US"/>
        </a:p>
      </dgm:t>
    </dgm:pt>
    <dgm:pt modelId="{7F7892D4-150F-4FF8-AE6D-CE774CB2BB62}">
      <dgm:prSet phldrT="[Text]" custT="1"/>
      <dgm:spPr/>
      <dgm:t>
        <a:bodyPr/>
        <a:lstStyle/>
        <a:p>
          <a:r>
            <a:rPr lang="en-US" sz="1200" dirty="0" smtClean="0"/>
            <a:t>Review</a:t>
          </a:r>
          <a:endParaRPr lang="en-US" sz="1200" dirty="0"/>
        </a:p>
      </dgm:t>
    </dgm:pt>
    <dgm:pt modelId="{5C125311-D382-4B10-8ABC-BB236A8AFDA6}" type="parTrans" cxnId="{FD8741F3-4290-4060-8FEF-7B1D00954F17}">
      <dgm:prSet/>
      <dgm:spPr/>
      <dgm:t>
        <a:bodyPr/>
        <a:lstStyle/>
        <a:p>
          <a:endParaRPr lang="en-US"/>
        </a:p>
      </dgm:t>
    </dgm:pt>
    <dgm:pt modelId="{7F1340FB-5BFC-4553-98D5-58AE318A5A3F}" type="sibTrans" cxnId="{FD8741F3-4290-4060-8FEF-7B1D00954F17}">
      <dgm:prSet/>
      <dgm:spPr/>
      <dgm:t>
        <a:bodyPr/>
        <a:lstStyle/>
        <a:p>
          <a:endParaRPr lang="en-US"/>
        </a:p>
      </dgm:t>
    </dgm:pt>
    <dgm:pt modelId="{4C6172FE-6DB0-496C-B173-884FFBF35A9C}" type="pres">
      <dgm:prSet presAssocID="{A00BA7A8-4790-43FD-BA53-219A857CDB39}" presName="Name0" presStyleCnt="0">
        <dgm:presLayoutVars>
          <dgm:dir/>
          <dgm:resizeHandles val="exact"/>
        </dgm:presLayoutVars>
      </dgm:prSet>
      <dgm:spPr/>
      <dgm:t>
        <a:bodyPr/>
        <a:lstStyle/>
        <a:p>
          <a:endParaRPr lang="en-US"/>
        </a:p>
      </dgm:t>
    </dgm:pt>
    <dgm:pt modelId="{F72AB6D0-BF2E-4CAD-B45D-5C4B4901C513}" type="pres">
      <dgm:prSet presAssocID="{A00BA7A8-4790-43FD-BA53-219A857CDB39}" presName="cycle" presStyleCnt="0"/>
      <dgm:spPr/>
    </dgm:pt>
    <dgm:pt modelId="{26624E85-394E-48C3-8A3E-2B3A6E49F8DD}" type="pres">
      <dgm:prSet presAssocID="{FE64217B-0FC7-4CA3-A857-C137C993F7D9}" presName="nodeFirstNode" presStyleLbl="node1" presStyleIdx="0" presStyleCnt="3">
        <dgm:presLayoutVars>
          <dgm:bulletEnabled val="1"/>
        </dgm:presLayoutVars>
      </dgm:prSet>
      <dgm:spPr/>
      <dgm:t>
        <a:bodyPr/>
        <a:lstStyle/>
        <a:p>
          <a:endParaRPr lang="en-US"/>
        </a:p>
      </dgm:t>
    </dgm:pt>
    <dgm:pt modelId="{D4E37F28-6745-4064-B414-62E6D5DA374B}" type="pres">
      <dgm:prSet presAssocID="{99EA0AE7-274E-40BB-9AEC-EFFA0901DC40}" presName="sibTransFirstNode" presStyleLbl="bgShp" presStyleIdx="0" presStyleCnt="1"/>
      <dgm:spPr/>
      <dgm:t>
        <a:bodyPr/>
        <a:lstStyle/>
        <a:p>
          <a:endParaRPr lang="en-US"/>
        </a:p>
      </dgm:t>
    </dgm:pt>
    <dgm:pt modelId="{4150272A-0E20-4FC1-B3C4-32482E38896E}" type="pres">
      <dgm:prSet presAssocID="{27CA0A7A-9380-4F25-B99C-4EBE6C531E79}" presName="nodeFollowingNodes" presStyleLbl="node1" presStyleIdx="1" presStyleCnt="3">
        <dgm:presLayoutVars>
          <dgm:bulletEnabled val="1"/>
        </dgm:presLayoutVars>
      </dgm:prSet>
      <dgm:spPr/>
      <dgm:t>
        <a:bodyPr/>
        <a:lstStyle/>
        <a:p>
          <a:endParaRPr lang="en-US"/>
        </a:p>
      </dgm:t>
    </dgm:pt>
    <dgm:pt modelId="{C7359AFC-FAEA-408A-9663-C275BEFB9ABC}" type="pres">
      <dgm:prSet presAssocID="{7F7892D4-150F-4FF8-AE6D-CE774CB2BB62}" presName="nodeFollowingNodes" presStyleLbl="node1" presStyleIdx="2" presStyleCnt="3">
        <dgm:presLayoutVars>
          <dgm:bulletEnabled val="1"/>
        </dgm:presLayoutVars>
      </dgm:prSet>
      <dgm:spPr/>
      <dgm:t>
        <a:bodyPr/>
        <a:lstStyle/>
        <a:p>
          <a:endParaRPr lang="en-US"/>
        </a:p>
      </dgm:t>
    </dgm:pt>
  </dgm:ptLst>
  <dgm:cxnLst>
    <dgm:cxn modelId="{FD8741F3-4290-4060-8FEF-7B1D00954F17}" srcId="{A00BA7A8-4790-43FD-BA53-219A857CDB39}" destId="{7F7892D4-150F-4FF8-AE6D-CE774CB2BB62}" srcOrd="2" destOrd="0" parTransId="{5C125311-D382-4B10-8ABC-BB236A8AFDA6}" sibTransId="{7F1340FB-5BFC-4553-98D5-58AE318A5A3F}"/>
    <dgm:cxn modelId="{6AEFE28E-C06B-41DA-8A1B-2BD34FAF888D}" type="presOf" srcId="{A00BA7A8-4790-43FD-BA53-219A857CDB39}" destId="{4C6172FE-6DB0-496C-B173-884FFBF35A9C}" srcOrd="0" destOrd="0" presId="urn:microsoft.com/office/officeart/2005/8/layout/cycle3"/>
    <dgm:cxn modelId="{1FED75A0-95A6-477A-91DA-4A8F1387913D}" srcId="{A00BA7A8-4790-43FD-BA53-219A857CDB39}" destId="{FE64217B-0FC7-4CA3-A857-C137C993F7D9}" srcOrd="0" destOrd="0" parTransId="{A1385691-D9A2-47AE-9E56-C0C8CD371B8C}" sibTransId="{99EA0AE7-274E-40BB-9AEC-EFFA0901DC40}"/>
    <dgm:cxn modelId="{BE238D8B-9A44-49D4-BA9A-C5E2F63C9A28}" type="presOf" srcId="{7F7892D4-150F-4FF8-AE6D-CE774CB2BB62}" destId="{C7359AFC-FAEA-408A-9663-C275BEFB9ABC}" srcOrd="0" destOrd="0" presId="urn:microsoft.com/office/officeart/2005/8/layout/cycle3"/>
    <dgm:cxn modelId="{5A347E10-91E5-438C-AB1F-4998DA44B9D4}" type="presOf" srcId="{FE64217B-0FC7-4CA3-A857-C137C993F7D9}" destId="{26624E85-394E-48C3-8A3E-2B3A6E49F8DD}" srcOrd="0" destOrd="0" presId="urn:microsoft.com/office/officeart/2005/8/layout/cycle3"/>
    <dgm:cxn modelId="{8EF6F19A-181D-4E20-82F6-80E225EE459E}" srcId="{A00BA7A8-4790-43FD-BA53-219A857CDB39}" destId="{27CA0A7A-9380-4F25-B99C-4EBE6C531E79}" srcOrd="1" destOrd="0" parTransId="{5473F6E1-0A81-4405-BF13-87F01C93379B}" sibTransId="{6E685BFE-FBDC-4A18-8B0B-61924A9DAF4C}"/>
    <dgm:cxn modelId="{55AADFE4-0C79-42A0-9B9A-E107A6B0D5E1}" type="presOf" srcId="{99EA0AE7-274E-40BB-9AEC-EFFA0901DC40}" destId="{D4E37F28-6745-4064-B414-62E6D5DA374B}" srcOrd="0" destOrd="0" presId="urn:microsoft.com/office/officeart/2005/8/layout/cycle3"/>
    <dgm:cxn modelId="{C6C5FB88-4C36-4268-BD44-E5569A54D28C}" type="presOf" srcId="{27CA0A7A-9380-4F25-B99C-4EBE6C531E79}" destId="{4150272A-0E20-4FC1-B3C4-32482E38896E}" srcOrd="0" destOrd="0" presId="urn:microsoft.com/office/officeart/2005/8/layout/cycle3"/>
    <dgm:cxn modelId="{C75818C9-BDE4-4B58-AFF8-ED72308AA3F7}" type="presParOf" srcId="{4C6172FE-6DB0-496C-B173-884FFBF35A9C}" destId="{F72AB6D0-BF2E-4CAD-B45D-5C4B4901C513}" srcOrd="0" destOrd="0" presId="urn:microsoft.com/office/officeart/2005/8/layout/cycle3"/>
    <dgm:cxn modelId="{7351CBF3-4EF6-45B3-B748-F7824FAC9C5B}" type="presParOf" srcId="{F72AB6D0-BF2E-4CAD-B45D-5C4B4901C513}" destId="{26624E85-394E-48C3-8A3E-2B3A6E49F8DD}" srcOrd="0" destOrd="0" presId="urn:microsoft.com/office/officeart/2005/8/layout/cycle3"/>
    <dgm:cxn modelId="{0F42210F-BE45-4CFD-84B2-3B4E2F3A16F4}" type="presParOf" srcId="{F72AB6D0-BF2E-4CAD-B45D-5C4B4901C513}" destId="{D4E37F28-6745-4064-B414-62E6D5DA374B}" srcOrd="1" destOrd="0" presId="urn:microsoft.com/office/officeart/2005/8/layout/cycle3"/>
    <dgm:cxn modelId="{EAED10AA-B0B0-4329-A2DF-CF84028D3083}" type="presParOf" srcId="{F72AB6D0-BF2E-4CAD-B45D-5C4B4901C513}" destId="{4150272A-0E20-4FC1-B3C4-32482E38896E}" srcOrd="2" destOrd="0" presId="urn:microsoft.com/office/officeart/2005/8/layout/cycle3"/>
    <dgm:cxn modelId="{87ECFBBD-E88B-4AE8-A2F4-9DF8967FFB62}" type="presParOf" srcId="{F72AB6D0-BF2E-4CAD-B45D-5C4B4901C513}" destId="{C7359AFC-FAEA-408A-9663-C275BEFB9ABC}"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0BA7A8-4790-43FD-BA53-219A857CDB3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E64217B-0FC7-4CA3-A857-C137C993F7D9}">
      <dgm:prSet phldrT="[Text]" custT="1"/>
      <dgm:spPr/>
      <dgm:t>
        <a:bodyPr/>
        <a:lstStyle/>
        <a:p>
          <a:r>
            <a:rPr lang="en-US" sz="1200" dirty="0" smtClean="0"/>
            <a:t>Writing the policy</a:t>
          </a:r>
          <a:endParaRPr lang="en-US" sz="1200" dirty="0"/>
        </a:p>
      </dgm:t>
    </dgm:pt>
    <dgm:pt modelId="{A1385691-D9A2-47AE-9E56-C0C8CD371B8C}" type="parTrans" cxnId="{1FED75A0-95A6-477A-91DA-4A8F1387913D}">
      <dgm:prSet/>
      <dgm:spPr/>
      <dgm:t>
        <a:bodyPr/>
        <a:lstStyle/>
        <a:p>
          <a:endParaRPr lang="en-US" sz="2000"/>
        </a:p>
      </dgm:t>
    </dgm:pt>
    <dgm:pt modelId="{99EA0AE7-274E-40BB-9AEC-EFFA0901DC40}" type="sibTrans" cxnId="{1FED75A0-95A6-477A-91DA-4A8F1387913D}">
      <dgm:prSet/>
      <dgm:spPr/>
      <dgm:t>
        <a:bodyPr/>
        <a:lstStyle/>
        <a:p>
          <a:endParaRPr lang="en-US" sz="2000"/>
        </a:p>
      </dgm:t>
    </dgm:pt>
    <dgm:pt modelId="{27CA0A7A-9380-4F25-B99C-4EBE6C531E79}">
      <dgm:prSet phldrT="[Text]" custT="1"/>
      <dgm:spPr/>
      <dgm:t>
        <a:bodyPr/>
        <a:lstStyle/>
        <a:p>
          <a:r>
            <a:rPr lang="en-US" sz="1200" dirty="0" smtClean="0"/>
            <a:t>Impact Assessment</a:t>
          </a:r>
          <a:endParaRPr lang="en-US" sz="1200" dirty="0"/>
        </a:p>
      </dgm:t>
    </dgm:pt>
    <dgm:pt modelId="{5473F6E1-0A81-4405-BF13-87F01C93379B}" type="parTrans" cxnId="{8EF6F19A-181D-4E20-82F6-80E225EE459E}">
      <dgm:prSet/>
      <dgm:spPr/>
      <dgm:t>
        <a:bodyPr/>
        <a:lstStyle/>
        <a:p>
          <a:endParaRPr lang="en-US"/>
        </a:p>
      </dgm:t>
    </dgm:pt>
    <dgm:pt modelId="{6E685BFE-FBDC-4A18-8B0B-61924A9DAF4C}" type="sibTrans" cxnId="{8EF6F19A-181D-4E20-82F6-80E225EE459E}">
      <dgm:prSet/>
      <dgm:spPr/>
      <dgm:t>
        <a:bodyPr/>
        <a:lstStyle/>
        <a:p>
          <a:endParaRPr lang="en-US"/>
        </a:p>
      </dgm:t>
    </dgm:pt>
    <dgm:pt modelId="{7F7892D4-150F-4FF8-AE6D-CE774CB2BB62}">
      <dgm:prSet phldrT="[Text]" custT="1"/>
      <dgm:spPr>
        <a:solidFill>
          <a:schemeClr val="bg2"/>
        </a:solidFill>
      </dgm:spPr>
      <dgm:t>
        <a:bodyPr/>
        <a:lstStyle/>
        <a:p>
          <a:r>
            <a:rPr lang="en-US" sz="1200" dirty="0" smtClean="0">
              <a:solidFill>
                <a:schemeClr val="tx1"/>
              </a:solidFill>
            </a:rPr>
            <a:t>Review</a:t>
          </a:r>
          <a:endParaRPr lang="en-US" sz="1200" dirty="0">
            <a:solidFill>
              <a:schemeClr val="tx1"/>
            </a:solidFill>
          </a:endParaRPr>
        </a:p>
      </dgm:t>
    </dgm:pt>
    <dgm:pt modelId="{5C125311-D382-4B10-8ABC-BB236A8AFDA6}" type="parTrans" cxnId="{FD8741F3-4290-4060-8FEF-7B1D00954F17}">
      <dgm:prSet/>
      <dgm:spPr/>
      <dgm:t>
        <a:bodyPr/>
        <a:lstStyle/>
        <a:p>
          <a:endParaRPr lang="en-US"/>
        </a:p>
      </dgm:t>
    </dgm:pt>
    <dgm:pt modelId="{7F1340FB-5BFC-4553-98D5-58AE318A5A3F}" type="sibTrans" cxnId="{FD8741F3-4290-4060-8FEF-7B1D00954F17}">
      <dgm:prSet/>
      <dgm:spPr/>
      <dgm:t>
        <a:bodyPr/>
        <a:lstStyle/>
        <a:p>
          <a:endParaRPr lang="en-US"/>
        </a:p>
      </dgm:t>
    </dgm:pt>
    <dgm:pt modelId="{4C6172FE-6DB0-496C-B173-884FFBF35A9C}" type="pres">
      <dgm:prSet presAssocID="{A00BA7A8-4790-43FD-BA53-219A857CDB39}" presName="Name0" presStyleCnt="0">
        <dgm:presLayoutVars>
          <dgm:dir/>
          <dgm:resizeHandles val="exact"/>
        </dgm:presLayoutVars>
      </dgm:prSet>
      <dgm:spPr/>
      <dgm:t>
        <a:bodyPr/>
        <a:lstStyle/>
        <a:p>
          <a:endParaRPr lang="en-US"/>
        </a:p>
      </dgm:t>
    </dgm:pt>
    <dgm:pt modelId="{F72AB6D0-BF2E-4CAD-B45D-5C4B4901C513}" type="pres">
      <dgm:prSet presAssocID="{A00BA7A8-4790-43FD-BA53-219A857CDB39}" presName="cycle" presStyleCnt="0"/>
      <dgm:spPr/>
    </dgm:pt>
    <dgm:pt modelId="{26624E85-394E-48C3-8A3E-2B3A6E49F8DD}" type="pres">
      <dgm:prSet presAssocID="{FE64217B-0FC7-4CA3-A857-C137C993F7D9}" presName="nodeFirstNode" presStyleLbl="node1" presStyleIdx="0" presStyleCnt="3">
        <dgm:presLayoutVars>
          <dgm:bulletEnabled val="1"/>
        </dgm:presLayoutVars>
      </dgm:prSet>
      <dgm:spPr/>
      <dgm:t>
        <a:bodyPr/>
        <a:lstStyle/>
        <a:p>
          <a:endParaRPr lang="en-US"/>
        </a:p>
      </dgm:t>
    </dgm:pt>
    <dgm:pt modelId="{D4E37F28-6745-4064-B414-62E6D5DA374B}" type="pres">
      <dgm:prSet presAssocID="{99EA0AE7-274E-40BB-9AEC-EFFA0901DC40}" presName="sibTransFirstNode" presStyleLbl="bgShp" presStyleIdx="0" presStyleCnt="1"/>
      <dgm:spPr/>
      <dgm:t>
        <a:bodyPr/>
        <a:lstStyle/>
        <a:p>
          <a:endParaRPr lang="en-US"/>
        </a:p>
      </dgm:t>
    </dgm:pt>
    <dgm:pt modelId="{4150272A-0E20-4FC1-B3C4-32482E38896E}" type="pres">
      <dgm:prSet presAssocID="{27CA0A7A-9380-4F25-B99C-4EBE6C531E79}" presName="nodeFollowingNodes" presStyleLbl="node1" presStyleIdx="1" presStyleCnt="3">
        <dgm:presLayoutVars>
          <dgm:bulletEnabled val="1"/>
        </dgm:presLayoutVars>
      </dgm:prSet>
      <dgm:spPr/>
      <dgm:t>
        <a:bodyPr/>
        <a:lstStyle/>
        <a:p>
          <a:endParaRPr lang="en-US"/>
        </a:p>
      </dgm:t>
    </dgm:pt>
    <dgm:pt modelId="{C7359AFC-FAEA-408A-9663-C275BEFB9ABC}" type="pres">
      <dgm:prSet presAssocID="{7F7892D4-150F-4FF8-AE6D-CE774CB2BB62}" presName="nodeFollowingNodes" presStyleLbl="node1" presStyleIdx="2" presStyleCnt="3">
        <dgm:presLayoutVars>
          <dgm:bulletEnabled val="1"/>
        </dgm:presLayoutVars>
      </dgm:prSet>
      <dgm:spPr/>
      <dgm:t>
        <a:bodyPr/>
        <a:lstStyle/>
        <a:p>
          <a:endParaRPr lang="en-US"/>
        </a:p>
      </dgm:t>
    </dgm:pt>
  </dgm:ptLst>
  <dgm:cxnLst>
    <dgm:cxn modelId="{FD8741F3-4290-4060-8FEF-7B1D00954F17}" srcId="{A00BA7A8-4790-43FD-BA53-219A857CDB39}" destId="{7F7892D4-150F-4FF8-AE6D-CE774CB2BB62}" srcOrd="2" destOrd="0" parTransId="{5C125311-D382-4B10-8ABC-BB236A8AFDA6}" sibTransId="{7F1340FB-5BFC-4553-98D5-58AE318A5A3F}"/>
    <dgm:cxn modelId="{1FED75A0-95A6-477A-91DA-4A8F1387913D}" srcId="{A00BA7A8-4790-43FD-BA53-219A857CDB39}" destId="{FE64217B-0FC7-4CA3-A857-C137C993F7D9}" srcOrd="0" destOrd="0" parTransId="{A1385691-D9A2-47AE-9E56-C0C8CD371B8C}" sibTransId="{99EA0AE7-274E-40BB-9AEC-EFFA0901DC40}"/>
    <dgm:cxn modelId="{CBCFB1D7-1387-42A3-9EED-D73FA97DB4B3}" type="presOf" srcId="{7F7892D4-150F-4FF8-AE6D-CE774CB2BB62}" destId="{C7359AFC-FAEA-408A-9663-C275BEFB9ABC}" srcOrd="0" destOrd="0" presId="urn:microsoft.com/office/officeart/2005/8/layout/cycle3"/>
    <dgm:cxn modelId="{FDE619C9-A6C2-45B5-A10C-913CF78149B9}" type="presOf" srcId="{99EA0AE7-274E-40BB-9AEC-EFFA0901DC40}" destId="{D4E37F28-6745-4064-B414-62E6D5DA374B}" srcOrd="0" destOrd="0" presId="urn:microsoft.com/office/officeart/2005/8/layout/cycle3"/>
    <dgm:cxn modelId="{5281D855-D741-4E97-995E-9BF9D97C5955}" type="presOf" srcId="{A00BA7A8-4790-43FD-BA53-219A857CDB39}" destId="{4C6172FE-6DB0-496C-B173-884FFBF35A9C}" srcOrd="0" destOrd="0" presId="urn:microsoft.com/office/officeart/2005/8/layout/cycle3"/>
    <dgm:cxn modelId="{105E7806-BABF-4B37-8575-421A8F10CE00}" type="presOf" srcId="{27CA0A7A-9380-4F25-B99C-4EBE6C531E79}" destId="{4150272A-0E20-4FC1-B3C4-32482E38896E}" srcOrd="0" destOrd="0" presId="urn:microsoft.com/office/officeart/2005/8/layout/cycle3"/>
    <dgm:cxn modelId="{4E779762-E520-4D97-9D4C-9683B9E1E5F1}" type="presOf" srcId="{FE64217B-0FC7-4CA3-A857-C137C993F7D9}" destId="{26624E85-394E-48C3-8A3E-2B3A6E49F8DD}" srcOrd="0" destOrd="0" presId="urn:microsoft.com/office/officeart/2005/8/layout/cycle3"/>
    <dgm:cxn modelId="{8EF6F19A-181D-4E20-82F6-80E225EE459E}" srcId="{A00BA7A8-4790-43FD-BA53-219A857CDB39}" destId="{27CA0A7A-9380-4F25-B99C-4EBE6C531E79}" srcOrd="1" destOrd="0" parTransId="{5473F6E1-0A81-4405-BF13-87F01C93379B}" sibTransId="{6E685BFE-FBDC-4A18-8B0B-61924A9DAF4C}"/>
    <dgm:cxn modelId="{347D750C-DF0A-4199-832E-4BEED0CDF6BC}" type="presParOf" srcId="{4C6172FE-6DB0-496C-B173-884FFBF35A9C}" destId="{F72AB6D0-BF2E-4CAD-B45D-5C4B4901C513}" srcOrd="0" destOrd="0" presId="urn:microsoft.com/office/officeart/2005/8/layout/cycle3"/>
    <dgm:cxn modelId="{B3E06B0B-FE48-4BB9-A489-852557D656A2}" type="presParOf" srcId="{F72AB6D0-BF2E-4CAD-B45D-5C4B4901C513}" destId="{26624E85-394E-48C3-8A3E-2B3A6E49F8DD}" srcOrd="0" destOrd="0" presId="urn:microsoft.com/office/officeart/2005/8/layout/cycle3"/>
    <dgm:cxn modelId="{72418378-E52F-4ABD-9E9C-86535C7511C2}" type="presParOf" srcId="{F72AB6D0-BF2E-4CAD-B45D-5C4B4901C513}" destId="{D4E37F28-6745-4064-B414-62E6D5DA374B}" srcOrd="1" destOrd="0" presId="urn:microsoft.com/office/officeart/2005/8/layout/cycle3"/>
    <dgm:cxn modelId="{CBC11BDC-E4B8-4687-AF7B-B663F50504B8}" type="presParOf" srcId="{F72AB6D0-BF2E-4CAD-B45D-5C4B4901C513}" destId="{4150272A-0E20-4FC1-B3C4-32482E38896E}" srcOrd="2" destOrd="0" presId="urn:microsoft.com/office/officeart/2005/8/layout/cycle3"/>
    <dgm:cxn modelId="{1E2AB902-7D90-4D56-8A16-8AA7F121BA05}" type="presParOf" srcId="{F72AB6D0-BF2E-4CAD-B45D-5C4B4901C513}" destId="{C7359AFC-FAEA-408A-9663-C275BEFB9ABC}"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556EEF-67B2-47BB-BFFC-7EB18669596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B460AB-D419-4BB9-A5EB-8999E1BC5669}">
      <dgm:prSet phldrT="[Text]" custT="1"/>
      <dgm:spPr/>
      <dgm:t>
        <a:bodyPr/>
        <a:lstStyle/>
        <a:p>
          <a:r>
            <a:rPr lang="en-US" sz="1600" b="1" dirty="0" smtClean="0"/>
            <a:t>Periodic review</a:t>
          </a:r>
          <a:endParaRPr lang="en-US" sz="1600" b="1" dirty="0"/>
        </a:p>
      </dgm:t>
    </dgm:pt>
    <dgm:pt modelId="{77F27E44-2259-42D9-8835-E4C839F5176D}" type="parTrans" cxnId="{2FD6EF36-0EE3-45C2-A8A8-D35FC693975E}">
      <dgm:prSet/>
      <dgm:spPr/>
      <dgm:t>
        <a:bodyPr/>
        <a:lstStyle/>
        <a:p>
          <a:endParaRPr lang="en-US"/>
        </a:p>
      </dgm:t>
    </dgm:pt>
    <dgm:pt modelId="{0DB72590-0E4A-4CDC-B293-83C1273C47C6}" type="sibTrans" cxnId="{2FD6EF36-0EE3-45C2-A8A8-D35FC693975E}">
      <dgm:prSet/>
      <dgm:spPr/>
      <dgm:t>
        <a:bodyPr/>
        <a:lstStyle/>
        <a:p>
          <a:endParaRPr lang="en-US"/>
        </a:p>
      </dgm:t>
    </dgm:pt>
    <dgm:pt modelId="{9231C125-914F-444E-A49D-BA1F18DCF0DB}">
      <dgm:prSet custT="1"/>
      <dgm:spPr/>
      <dgm:t>
        <a:bodyPr/>
        <a:lstStyle/>
        <a:p>
          <a:r>
            <a:rPr lang="en-US" sz="1200" dirty="0" smtClean="0"/>
            <a:t>If a policy is 10 years old, Does it meet the current requirements of the institution?</a:t>
          </a:r>
          <a:endParaRPr lang="en-US" sz="1200" dirty="0"/>
        </a:p>
      </dgm:t>
    </dgm:pt>
    <dgm:pt modelId="{6B2C609E-0629-40FA-9CB9-91F8B10BAAB4}" type="parTrans" cxnId="{17780C78-AAA2-44B8-A3F8-64F066894A1F}">
      <dgm:prSet/>
      <dgm:spPr/>
      <dgm:t>
        <a:bodyPr/>
        <a:lstStyle/>
        <a:p>
          <a:endParaRPr lang="en-US"/>
        </a:p>
      </dgm:t>
    </dgm:pt>
    <dgm:pt modelId="{58500294-0B9F-4BDC-A5E8-B76D05B6D926}" type="sibTrans" cxnId="{17780C78-AAA2-44B8-A3F8-64F066894A1F}">
      <dgm:prSet/>
      <dgm:spPr/>
      <dgm:t>
        <a:bodyPr/>
        <a:lstStyle/>
        <a:p>
          <a:endParaRPr lang="en-US"/>
        </a:p>
      </dgm:t>
    </dgm:pt>
    <dgm:pt modelId="{092547FD-3D82-4F21-AC61-5BF13A9BB789}">
      <dgm:prSet custT="1"/>
      <dgm:spPr/>
      <dgm:t>
        <a:bodyPr/>
        <a:lstStyle/>
        <a:p>
          <a:r>
            <a:rPr lang="en-US" sz="1200" dirty="0" smtClean="0"/>
            <a:t>If not, does this reflect a systematic negligence on the part of IT?</a:t>
          </a:r>
          <a:endParaRPr lang="en-US" sz="1200" dirty="0"/>
        </a:p>
      </dgm:t>
    </dgm:pt>
    <dgm:pt modelId="{F9408391-FFF7-4176-8F5D-85781D23F2A2}" type="parTrans" cxnId="{60B67CC1-491B-4E96-AFA7-DF5C596C95CD}">
      <dgm:prSet/>
      <dgm:spPr/>
      <dgm:t>
        <a:bodyPr/>
        <a:lstStyle/>
        <a:p>
          <a:endParaRPr lang="en-US"/>
        </a:p>
      </dgm:t>
    </dgm:pt>
    <dgm:pt modelId="{8319A37B-87D2-4A00-9A2E-60287005E070}" type="sibTrans" cxnId="{60B67CC1-491B-4E96-AFA7-DF5C596C95CD}">
      <dgm:prSet/>
      <dgm:spPr/>
      <dgm:t>
        <a:bodyPr/>
        <a:lstStyle/>
        <a:p>
          <a:endParaRPr lang="en-US"/>
        </a:p>
      </dgm:t>
    </dgm:pt>
    <dgm:pt modelId="{D0A90F9D-0EB3-4162-91EC-D8BF59AF2D28}">
      <dgm:prSet custT="1"/>
      <dgm:spPr/>
      <dgm:t>
        <a:bodyPr/>
        <a:lstStyle/>
        <a:p>
          <a:r>
            <a:rPr lang="en-US" sz="1200" smtClean="0"/>
            <a:t>Rule of thumb</a:t>
          </a:r>
          <a:endParaRPr lang="en-US" sz="1200" dirty="0"/>
        </a:p>
      </dgm:t>
    </dgm:pt>
    <dgm:pt modelId="{AC39DC7D-C5DC-45AE-BB9D-C4A8FBB197BA}" type="parTrans" cxnId="{7AD6DE8B-E095-4260-88D6-00CCC2938BE9}">
      <dgm:prSet/>
      <dgm:spPr/>
      <dgm:t>
        <a:bodyPr/>
        <a:lstStyle/>
        <a:p>
          <a:endParaRPr lang="en-US"/>
        </a:p>
      </dgm:t>
    </dgm:pt>
    <dgm:pt modelId="{12A204C1-92FB-4F5D-ACA4-7FDE3C4B3403}" type="sibTrans" cxnId="{7AD6DE8B-E095-4260-88D6-00CCC2938BE9}">
      <dgm:prSet/>
      <dgm:spPr/>
      <dgm:t>
        <a:bodyPr/>
        <a:lstStyle/>
        <a:p>
          <a:endParaRPr lang="en-US"/>
        </a:p>
      </dgm:t>
    </dgm:pt>
    <dgm:pt modelId="{F6681730-1F58-42C0-994A-89D1A17F18A2}">
      <dgm:prSet custT="1"/>
      <dgm:spPr/>
      <dgm:t>
        <a:bodyPr/>
        <a:lstStyle/>
        <a:p>
          <a:r>
            <a:rPr lang="en-US" sz="1200" smtClean="0"/>
            <a:t>Internal review of all policies, standards, and guidelines at least once a year</a:t>
          </a:r>
          <a:endParaRPr lang="en-US" sz="1200" dirty="0"/>
        </a:p>
      </dgm:t>
    </dgm:pt>
    <dgm:pt modelId="{DA58A318-5CA2-493F-B681-EC71C3EF0671}" type="parTrans" cxnId="{FB4A3B77-05A3-486F-A459-3A4883C1D331}">
      <dgm:prSet/>
      <dgm:spPr/>
      <dgm:t>
        <a:bodyPr/>
        <a:lstStyle/>
        <a:p>
          <a:endParaRPr lang="en-US"/>
        </a:p>
      </dgm:t>
    </dgm:pt>
    <dgm:pt modelId="{59588EF6-E2E9-4F79-AFFA-F6E5D2CDBE6F}" type="sibTrans" cxnId="{FB4A3B77-05A3-486F-A459-3A4883C1D331}">
      <dgm:prSet/>
      <dgm:spPr/>
      <dgm:t>
        <a:bodyPr/>
        <a:lstStyle/>
        <a:p>
          <a:endParaRPr lang="en-US"/>
        </a:p>
      </dgm:t>
    </dgm:pt>
    <dgm:pt modelId="{CA6F27D7-7B5C-4E96-9DF4-10600EBA22D2}">
      <dgm:prSet custT="1"/>
      <dgm:spPr/>
      <dgm:t>
        <a:bodyPr/>
        <a:lstStyle/>
        <a:p>
          <a:r>
            <a:rPr lang="en-US" sz="1200" smtClean="0"/>
            <a:t>Time to evaluate whether policy accounts for all situations</a:t>
          </a:r>
          <a:endParaRPr lang="en-US" sz="1200" dirty="0"/>
        </a:p>
      </dgm:t>
    </dgm:pt>
    <dgm:pt modelId="{186A5EEB-96DF-4DB4-B1E7-F6025C0F0202}" type="parTrans" cxnId="{3E462B87-5A28-46CF-8D41-D278E1A35101}">
      <dgm:prSet/>
      <dgm:spPr/>
      <dgm:t>
        <a:bodyPr/>
        <a:lstStyle/>
        <a:p>
          <a:endParaRPr lang="en-US"/>
        </a:p>
      </dgm:t>
    </dgm:pt>
    <dgm:pt modelId="{654109CC-58AB-4112-BB33-E525B61AC05D}" type="sibTrans" cxnId="{3E462B87-5A28-46CF-8D41-D278E1A35101}">
      <dgm:prSet/>
      <dgm:spPr/>
      <dgm:t>
        <a:bodyPr/>
        <a:lstStyle/>
        <a:p>
          <a:endParaRPr lang="en-US"/>
        </a:p>
      </dgm:t>
    </dgm:pt>
    <dgm:pt modelId="{5E60D2B6-E3A8-4F7D-BB2A-315E8290D526}">
      <dgm:prSet custT="1"/>
      <dgm:spPr/>
      <dgm:t>
        <a:bodyPr/>
        <a:lstStyle/>
        <a:p>
          <a:r>
            <a:rPr lang="en-US" sz="1600" b="1" smtClean="0"/>
            <a:t>Technology changes</a:t>
          </a:r>
          <a:endParaRPr lang="en-US" sz="1600" b="1" dirty="0"/>
        </a:p>
      </dgm:t>
    </dgm:pt>
    <dgm:pt modelId="{2B2E56CC-1A63-4B04-A4CD-27E37BA7BC33}" type="parTrans" cxnId="{88EB69A7-3CB3-45F4-8417-4849502A792D}">
      <dgm:prSet/>
      <dgm:spPr/>
      <dgm:t>
        <a:bodyPr/>
        <a:lstStyle/>
        <a:p>
          <a:endParaRPr lang="en-US"/>
        </a:p>
      </dgm:t>
    </dgm:pt>
    <dgm:pt modelId="{89396378-0C55-47C9-9A27-5175EAA22D40}" type="sibTrans" cxnId="{88EB69A7-3CB3-45F4-8417-4849502A792D}">
      <dgm:prSet/>
      <dgm:spPr/>
      <dgm:t>
        <a:bodyPr/>
        <a:lstStyle/>
        <a:p>
          <a:endParaRPr lang="en-US"/>
        </a:p>
      </dgm:t>
    </dgm:pt>
    <dgm:pt modelId="{0BCE0AE1-7EF7-4E7E-842D-9EC6A7723E6C}">
      <dgm:prSet custT="1"/>
      <dgm:spPr/>
      <dgm:t>
        <a:bodyPr/>
        <a:lstStyle/>
        <a:p>
          <a:r>
            <a:rPr lang="en-US" sz="1200" smtClean="0"/>
            <a:t>Ideally, policy was written in such a way that new technologies may be addressed in the standard</a:t>
          </a:r>
          <a:endParaRPr lang="en-US" sz="1200" dirty="0"/>
        </a:p>
      </dgm:t>
    </dgm:pt>
    <dgm:pt modelId="{95F3C6EB-1199-45B6-8AD7-318EB3A76334}" type="parTrans" cxnId="{7D91EA4A-E501-41A6-B944-50122FF16B44}">
      <dgm:prSet/>
      <dgm:spPr/>
      <dgm:t>
        <a:bodyPr/>
        <a:lstStyle/>
        <a:p>
          <a:endParaRPr lang="en-US"/>
        </a:p>
      </dgm:t>
    </dgm:pt>
    <dgm:pt modelId="{E5623F7F-6ED6-4A68-9847-923386CD14B1}" type="sibTrans" cxnId="{7D91EA4A-E501-41A6-B944-50122FF16B44}">
      <dgm:prSet/>
      <dgm:spPr/>
      <dgm:t>
        <a:bodyPr/>
        <a:lstStyle/>
        <a:p>
          <a:endParaRPr lang="en-US"/>
        </a:p>
      </dgm:t>
    </dgm:pt>
    <dgm:pt modelId="{AA7F61F9-92C6-41DA-A5E4-D9D23ADB5708}">
      <dgm:prSet custT="1"/>
      <dgm:spPr/>
      <dgm:t>
        <a:bodyPr/>
        <a:lstStyle/>
        <a:p>
          <a:r>
            <a:rPr lang="en-US" sz="1200" smtClean="0"/>
            <a:t>E.g. implicit references may exist to paper-based forms</a:t>
          </a:r>
          <a:endParaRPr lang="en-US" sz="1200" dirty="0"/>
        </a:p>
      </dgm:t>
    </dgm:pt>
    <dgm:pt modelId="{3E8C178C-6E3C-4C87-BA64-B074D7754EA0}" type="parTrans" cxnId="{7DC9B2D8-D1A7-4193-AD63-4EDC2908B599}">
      <dgm:prSet/>
      <dgm:spPr/>
      <dgm:t>
        <a:bodyPr/>
        <a:lstStyle/>
        <a:p>
          <a:endParaRPr lang="en-US"/>
        </a:p>
      </dgm:t>
    </dgm:pt>
    <dgm:pt modelId="{42D35525-527F-48A1-A570-AACB110B3A88}" type="sibTrans" cxnId="{7DC9B2D8-D1A7-4193-AD63-4EDC2908B599}">
      <dgm:prSet/>
      <dgm:spPr/>
      <dgm:t>
        <a:bodyPr/>
        <a:lstStyle/>
        <a:p>
          <a:endParaRPr lang="en-US"/>
        </a:p>
      </dgm:t>
    </dgm:pt>
    <dgm:pt modelId="{E61D8A8E-F2F4-4F4C-A3D1-9B660CAF26CE}">
      <dgm:prSet custT="1"/>
      <dgm:spPr/>
      <dgm:t>
        <a:bodyPr/>
        <a:lstStyle/>
        <a:p>
          <a:r>
            <a:rPr lang="en-US" sz="1200" smtClean="0"/>
            <a:t>New project deployments may require policy modifications</a:t>
          </a:r>
          <a:endParaRPr lang="en-US" sz="1200" dirty="0"/>
        </a:p>
      </dgm:t>
    </dgm:pt>
    <dgm:pt modelId="{F63C1284-A877-4292-840C-63045A5EC461}" type="parTrans" cxnId="{FC4A6BFD-8D46-464E-A186-8ACE004B4984}">
      <dgm:prSet/>
      <dgm:spPr/>
      <dgm:t>
        <a:bodyPr/>
        <a:lstStyle/>
        <a:p>
          <a:endParaRPr lang="en-US"/>
        </a:p>
      </dgm:t>
    </dgm:pt>
    <dgm:pt modelId="{F063C374-FF4E-45A1-99DF-873DB51D6D94}" type="sibTrans" cxnId="{FC4A6BFD-8D46-464E-A186-8ACE004B4984}">
      <dgm:prSet/>
      <dgm:spPr/>
      <dgm:t>
        <a:bodyPr/>
        <a:lstStyle/>
        <a:p>
          <a:endParaRPr lang="en-US"/>
        </a:p>
      </dgm:t>
    </dgm:pt>
    <dgm:pt modelId="{3E580C59-D8CB-44A1-B849-591C629641D8}">
      <dgm:prSet custT="1"/>
      <dgm:spPr/>
      <dgm:t>
        <a:bodyPr/>
        <a:lstStyle/>
        <a:p>
          <a:r>
            <a:rPr lang="en-US" sz="1200" smtClean="0"/>
            <a:t>E.g. changes in workflows for approvals</a:t>
          </a:r>
          <a:endParaRPr lang="en-US" sz="1200" dirty="0" smtClean="0"/>
        </a:p>
      </dgm:t>
    </dgm:pt>
    <dgm:pt modelId="{6D4CC4A8-F8CB-4E61-9091-A6E1C6FBCB20}" type="parTrans" cxnId="{27DBFE50-FB2D-4FA0-A10A-11B0D0A7AA9C}">
      <dgm:prSet/>
      <dgm:spPr/>
      <dgm:t>
        <a:bodyPr/>
        <a:lstStyle/>
        <a:p>
          <a:endParaRPr lang="en-US"/>
        </a:p>
      </dgm:t>
    </dgm:pt>
    <dgm:pt modelId="{B5CD0A56-4F95-4F48-B694-4212D7958C62}" type="sibTrans" cxnId="{27DBFE50-FB2D-4FA0-A10A-11B0D0A7AA9C}">
      <dgm:prSet/>
      <dgm:spPr/>
      <dgm:t>
        <a:bodyPr/>
        <a:lstStyle/>
        <a:p>
          <a:endParaRPr lang="en-US"/>
        </a:p>
      </dgm:t>
    </dgm:pt>
    <dgm:pt modelId="{7660E95B-68FD-45D4-B7F6-09D4B90235A8}">
      <dgm:prSet custT="1"/>
      <dgm:spPr/>
      <dgm:t>
        <a:bodyPr/>
        <a:lstStyle/>
        <a:p>
          <a:r>
            <a:rPr lang="en-US" sz="1600" b="1" smtClean="0"/>
            <a:t>Regulatory changes</a:t>
          </a:r>
          <a:endParaRPr lang="en-US" sz="1600" b="1" dirty="0"/>
        </a:p>
      </dgm:t>
    </dgm:pt>
    <dgm:pt modelId="{16571436-EAD7-4C27-A615-368FEA51547A}" type="parTrans" cxnId="{B78B7E85-EAFE-4750-860E-335632F4BEB2}">
      <dgm:prSet/>
      <dgm:spPr/>
      <dgm:t>
        <a:bodyPr/>
        <a:lstStyle/>
        <a:p>
          <a:endParaRPr lang="en-US"/>
        </a:p>
      </dgm:t>
    </dgm:pt>
    <dgm:pt modelId="{819DC854-028E-4535-B56B-8D575762B2BF}" type="sibTrans" cxnId="{B78B7E85-EAFE-4750-860E-335632F4BEB2}">
      <dgm:prSet/>
      <dgm:spPr/>
      <dgm:t>
        <a:bodyPr/>
        <a:lstStyle/>
        <a:p>
          <a:endParaRPr lang="en-US"/>
        </a:p>
      </dgm:t>
    </dgm:pt>
    <dgm:pt modelId="{75B1EB48-7C59-4C18-BDCC-8A74DBA1BC1E}">
      <dgm:prSet custT="1"/>
      <dgm:spPr/>
      <dgm:t>
        <a:bodyPr/>
        <a:lstStyle/>
        <a:p>
          <a:r>
            <a:rPr lang="en-US" sz="1200" smtClean="0"/>
            <a:t>E.g., Higher Education Opportunity Act of 2008</a:t>
          </a:r>
          <a:endParaRPr lang="en-US" sz="1200" dirty="0"/>
        </a:p>
      </dgm:t>
    </dgm:pt>
    <dgm:pt modelId="{E7042F3E-43BD-4102-A2FF-F382ED0A348B}" type="parTrans" cxnId="{CB6E56F5-97AA-42A7-B40A-BF9474CAF04C}">
      <dgm:prSet/>
      <dgm:spPr/>
      <dgm:t>
        <a:bodyPr/>
        <a:lstStyle/>
        <a:p>
          <a:endParaRPr lang="en-US"/>
        </a:p>
      </dgm:t>
    </dgm:pt>
    <dgm:pt modelId="{13A92A10-6EA1-4DDC-96F7-49A618DE492A}" type="sibTrans" cxnId="{CB6E56F5-97AA-42A7-B40A-BF9474CAF04C}">
      <dgm:prSet/>
      <dgm:spPr/>
      <dgm:t>
        <a:bodyPr/>
        <a:lstStyle/>
        <a:p>
          <a:endParaRPr lang="en-US"/>
        </a:p>
      </dgm:t>
    </dgm:pt>
    <dgm:pt modelId="{16F07818-2494-45DD-9C4B-87C4055FCDEC}">
      <dgm:prSet custT="1"/>
      <dgm:spPr/>
      <dgm:t>
        <a:bodyPr/>
        <a:lstStyle/>
        <a:p>
          <a:r>
            <a:rPr lang="en-US" sz="1200" dirty="0" smtClean="0"/>
            <a:t>Forced Universities to pursue illegal sharing of copyrighted material, </a:t>
          </a:r>
          <a:endParaRPr lang="en-US" sz="1200" dirty="0"/>
        </a:p>
      </dgm:t>
    </dgm:pt>
    <dgm:pt modelId="{3E9E110C-EA3A-4B7D-B05C-712D3E339DD3}" type="parTrans" cxnId="{8CBD4F05-0EFD-4F20-93AA-AD1596CADCF9}">
      <dgm:prSet/>
      <dgm:spPr/>
      <dgm:t>
        <a:bodyPr/>
        <a:lstStyle/>
        <a:p>
          <a:endParaRPr lang="en-US"/>
        </a:p>
      </dgm:t>
    </dgm:pt>
    <dgm:pt modelId="{95B863F8-FF2C-49EF-AF3F-AC618829B9D8}" type="sibTrans" cxnId="{8CBD4F05-0EFD-4F20-93AA-AD1596CADCF9}">
      <dgm:prSet/>
      <dgm:spPr/>
      <dgm:t>
        <a:bodyPr/>
        <a:lstStyle/>
        <a:p>
          <a:endParaRPr lang="en-US"/>
        </a:p>
      </dgm:t>
    </dgm:pt>
    <dgm:pt modelId="{5DFBEB7F-7267-4AC1-9ED8-6DDE306960C3}">
      <dgm:prSet custT="1"/>
      <dgm:spPr/>
      <dgm:t>
        <a:bodyPr/>
        <a:lstStyle/>
        <a:p>
          <a:r>
            <a:rPr lang="en-US" sz="1200" dirty="0" smtClean="0"/>
            <a:t>Annual disclosure to students describing copyright law and campus policies related to violating copyright law.</a:t>
          </a:r>
          <a:endParaRPr lang="en-US" sz="1200" dirty="0"/>
        </a:p>
      </dgm:t>
    </dgm:pt>
    <dgm:pt modelId="{439CC0A2-BA6D-48A3-9451-CCE7CA01035E}" type="parTrans" cxnId="{F1294BB5-6CA2-4BA9-A80F-0092671B5C55}">
      <dgm:prSet/>
      <dgm:spPr/>
      <dgm:t>
        <a:bodyPr/>
        <a:lstStyle/>
        <a:p>
          <a:endParaRPr lang="en-US"/>
        </a:p>
      </dgm:t>
    </dgm:pt>
    <dgm:pt modelId="{47D9441C-073E-4AD2-9CDB-DA2D1C9640E7}" type="sibTrans" cxnId="{F1294BB5-6CA2-4BA9-A80F-0092671B5C55}">
      <dgm:prSet/>
      <dgm:spPr/>
      <dgm:t>
        <a:bodyPr/>
        <a:lstStyle/>
        <a:p>
          <a:endParaRPr lang="en-US"/>
        </a:p>
      </dgm:t>
    </dgm:pt>
    <dgm:pt modelId="{9CC02958-845B-427C-AF77-0A1AA00B6166}">
      <dgm:prSet custT="1"/>
      <dgm:spPr/>
      <dgm:t>
        <a:bodyPr/>
        <a:lstStyle/>
        <a:p>
          <a:r>
            <a:rPr lang="en-US" sz="1200" dirty="0" smtClean="0"/>
            <a:t>A plan to "effectively combat the unauthorized distribution of copyrighted materials" by users of its network</a:t>
          </a:r>
          <a:endParaRPr lang="en-US" sz="1200" dirty="0"/>
        </a:p>
      </dgm:t>
    </dgm:pt>
    <dgm:pt modelId="{FAA56F2B-F9FC-43D1-A1F5-D9F5EBFA2B06}" type="parTrans" cxnId="{353129CA-5FC4-448C-828C-757CC5D8EAB9}">
      <dgm:prSet/>
      <dgm:spPr/>
      <dgm:t>
        <a:bodyPr/>
        <a:lstStyle/>
        <a:p>
          <a:endParaRPr lang="en-US"/>
        </a:p>
      </dgm:t>
    </dgm:pt>
    <dgm:pt modelId="{DE3F148C-5D7C-417E-9578-EF4C71448093}" type="sibTrans" cxnId="{353129CA-5FC4-448C-828C-757CC5D8EAB9}">
      <dgm:prSet/>
      <dgm:spPr/>
      <dgm:t>
        <a:bodyPr/>
        <a:lstStyle/>
        <a:p>
          <a:endParaRPr lang="en-US"/>
        </a:p>
      </dgm:t>
    </dgm:pt>
    <dgm:pt modelId="{D4B90610-67C0-442D-981C-283A82DDC2B5}">
      <dgm:prSet custT="1"/>
      <dgm:spPr/>
      <dgm:t>
        <a:bodyPr/>
        <a:lstStyle/>
        <a:p>
          <a:r>
            <a:rPr lang="en-US" sz="1200" smtClean="0"/>
            <a:t>A plan to "offer alternatives to illegal downloading".</a:t>
          </a:r>
          <a:endParaRPr lang="en-US" sz="1200" dirty="0"/>
        </a:p>
      </dgm:t>
    </dgm:pt>
    <dgm:pt modelId="{3B04B296-E8B6-42BF-8104-3C74D3806C3A}" type="parTrans" cxnId="{78BE6B5D-2048-4A4E-AE30-E957EE6BFC70}">
      <dgm:prSet/>
      <dgm:spPr/>
      <dgm:t>
        <a:bodyPr/>
        <a:lstStyle/>
        <a:p>
          <a:endParaRPr lang="en-US"/>
        </a:p>
      </dgm:t>
    </dgm:pt>
    <dgm:pt modelId="{925097E1-F379-4E97-979E-67B0609E641D}" type="sibTrans" cxnId="{78BE6B5D-2048-4A4E-AE30-E957EE6BFC70}">
      <dgm:prSet/>
      <dgm:spPr/>
      <dgm:t>
        <a:bodyPr/>
        <a:lstStyle/>
        <a:p>
          <a:endParaRPr lang="en-US"/>
        </a:p>
      </dgm:t>
    </dgm:pt>
    <dgm:pt modelId="{1B3BE9FB-6A36-4E7D-B868-2C116B1D8640}">
      <dgm:prSet custT="1"/>
      <dgm:spPr/>
      <dgm:t>
        <a:bodyPr/>
        <a:lstStyle/>
        <a:p>
          <a:r>
            <a:rPr lang="en-US" sz="1200" dirty="0" smtClean="0"/>
            <a:t>Failure to comply could result in massive financial losses for the University re: Financial Aid funds</a:t>
          </a:r>
          <a:endParaRPr lang="en-US" sz="1200" dirty="0"/>
        </a:p>
      </dgm:t>
    </dgm:pt>
    <dgm:pt modelId="{01F58DB1-C25B-4F27-9ABB-1D914C00B9AA}" type="parTrans" cxnId="{C6334D99-572D-47D8-9991-0118631F2EE8}">
      <dgm:prSet/>
      <dgm:spPr/>
      <dgm:t>
        <a:bodyPr/>
        <a:lstStyle/>
        <a:p>
          <a:endParaRPr lang="en-US"/>
        </a:p>
      </dgm:t>
    </dgm:pt>
    <dgm:pt modelId="{485C6D57-6D6A-4FB1-A055-8BDC2FBE8CB7}" type="sibTrans" cxnId="{C6334D99-572D-47D8-9991-0118631F2EE8}">
      <dgm:prSet/>
      <dgm:spPr/>
      <dgm:t>
        <a:bodyPr/>
        <a:lstStyle/>
        <a:p>
          <a:endParaRPr lang="en-US"/>
        </a:p>
      </dgm:t>
    </dgm:pt>
    <dgm:pt modelId="{B00FD7B4-ED8E-4AD1-B7C6-8C92594585E2}">
      <dgm:prSet custT="1"/>
      <dgm:spPr/>
      <dgm:t>
        <a:bodyPr/>
        <a:lstStyle/>
        <a:p>
          <a:r>
            <a:rPr lang="en-US" sz="1200" dirty="0" smtClean="0"/>
            <a:t>Imposed three general requirements on all U.S. colleges and universities</a:t>
          </a:r>
          <a:endParaRPr lang="en-US" sz="1200" dirty="0"/>
        </a:p>
      </dgm:t>
    </dgm:pt>
    <dgm:pt modelId="{271DE6FA-79FE-47E5-91EA-118ECAF1362A}" type="sibTrans" cxnId="{5580DF2A-E135-4A1E-A839-378CC09D175C}">
      <dgm:prSet/>
      <dgm:spPr/>
      <dgm:t>
        <a:bodyPr/>
        <a:lstStyle/>
        <a:p>
          <a:endParaRPr lang="en-US"/>
        </a:p>
      </dgm:t>
    </dgm:pt>
    <dgm:pt modelId="{2B1119FE-A885-416D-A8B6-3FF4BC1D58AC}" type="parTrans" cxnId="{5580DF2A-E135-4A1E-A839-378CC09D175C}">
      <dgm:prSet/>
      <dgm:spPr/>
      <dgm:t>
        <a:bodyPr/>
        <a:lstStyle/>
        <a:p>
          <a:endParaRPr lang="en-US"/>
        </a:p>
      </dgm:t>
    </dgm:pt>
    <dgm:pt modelId="{7CB60A12-9916-4F32-992D-9D9B55C302A7}">
      <dgm:prSet custT="1"/>
      <dgm:spPr/>
      <dgm:t>
        <a:bodyPr/>
        <a:lstStyle/>
        <a:p>
          <a:r>
            <a:rPr lang="en-US" sz="1200" dirty="0" smtClean="0"/>
            <a:t>Changes in compliances resulted in change in operations, which had to reflect on changes for existing policies</a:t>
          </a:r>
          <a:endParaRPr lang="en-US" sz="1200" dirty="0"/>
        </a:p>
      </dgm:t>
    </dgm:pt>
    <dgm:pt modelId="{D10DC98A-1177-40EC-B40A-B80F11651A2C}" type="sibTrans" cxnId="{9D6BC91A-A952-4354-892E-9F4F4D2D0688}">
      <dgm:prSet/>
      <dgm:spPr/>
      <dgm:t>
        <a:bodyPr/>
        <a:lstStyle/>
        <a:p>
          <a:endParaRPr lang="en-US"/>
        </a:p>
      </dgm:t>
    </dgm:pt>
    <dgm:pt modelId="{2FBFA0D9-C426-446C-B30B-A72ACCD04B38}" type="parTrans" cxnId="{9D6BC91A-A952-4354-892E-9F4F4D2D0688}">
      <dgm:prSet/>
      <dgm:spPr/>
      <dgm:t>
        <a:bodyPr/>
        <a:lstStyle/>
        <a:p>
          <a:endParaRPr lang="en-US"/>
        </a:p>
      </dgm:t>
    </dgm:pt>
    <dgm:pt modelId="{2E306327-4B39-4123-88DC-3EB8DCEBEB42}" type="pres">
      <dgm:prSet presAssocID="{24556EEF-67B2-47BB-BFFC-7EB186695961}" presName="Name0" presStyleCnt="0">
        <dgm:presLayoutVars>
          <dgm:dir/>
          <dgm:animLvl val="lvl"/>
          <dgm:resizeHandles val="exact"/>
        </dgm:presLayoutVars>
      </dgm:prSet>
      <dgm:spPr/>
      <dgm:t>
        <a:bodyPr/>
        <a:lstStyle/>
        <a:p>
          <a:endParaRPr lang="en-US"/>
        </a:p>
      </dgm:t>
    </dgm:pt>
    <dgm:pt modelId="{376E2207-4D64-4984-8E5E-D58EA14663D9}" type="pres">
      <dgm:prSet presAssocID="{29B460AB-D419-4BB9-A5EB-8999E1BC5669}" presName="composite" presStyleCnt="0"/>
      <dgm:spPr/>
    </dgm:pt>
    <dgm:pt modelId="{72AF3816-8A0E-40BA-B4DB-5F86F69865A5}" type="pres">
      <dgm:prSet presAssocID="{29B460AB-D419-4BB9-A5EB-8999E1BC5669}" presName="parTx" presStyleLbl="alignNode1" presStyleIdx="0" presStyleCnt="3">
        <dgm:presLayoutVars>
          <dgm:chMax val="0"/>
          <dgm:chPref val="0"/>
          <dgm:bulletEnabled val="1"/>
        </dgm:presLayoutVars>
      </dgm:prSet>
      <dgm:spPr/>
      <dgm:t>
        <a:bodyPr/>
        <a:lstStyle/>
        <a:p>
          <a:endParaRPr lang="en-US"/>
        </a:p>
      </dgm:t>
    </dgm:pt>
    <dgm:pt modelId="{AC76E902-64DE-4BAC-A717-45F7234F8080}" type="pres">
      <dgm:prSet presAssocID="{29B460AB-D419-4BB9-A5EB-8999E1BC5669}" presName="desTx" presStyleLbl="alignAccFollowNode1" presStyleIdx="0" presStyleCnt="3">
        <dgm:presLayoutVars>
          <dgm:bulletEnabled val="1"/>
        </dgm:presLayoutVars>
      </dgm:prSet>
      <dgm:spPr/>
      <dgm:t>
        <a:bodyPr/>
        <a:lstStyle/>
        <a:p>
          <a:endParaRPr lang="en-US"/>
        </a:p>
      </dgm:t>
    </dgm:pt>
    <dgm:pt modelId="{A7A4003C-3CC7-4188-8C1C-8E70592900DE}" type="pres">
      <dgm:prSet presAssocID="{0DB72590-0E4A-4CDC-B293-83C1273C47C6}" presName="space" presStyleCnt="0"/>
      <dgm:spPr/>
    </dgm:pt>
    <dgm:pt modelId="{25244A14-0F11-47A0-AAC7-E7A64CD6884A}" type="pres">
      <dgm:prSet presAssocID="{5E60D2B6-E3A8-4F7D-BB2A-315E8290D526}" presName="composite" presStyleCnt="0"/>
      <dgm:spPr/>
    </dgm:pt>
    <dgm:pt modelId="{50470E3B-01D5-4FB5-97E0-074FCFF08927}" type="pres">
      <dgm:prSet presAssocID="{5E60D2B6-E3A8-4F7D-BB2A-315E8290D526}" presName="parTx" presStyleLbl="alignNode1" presStyleIdx="1" presStyleCnt="3">
        <dgm:presLayoutVars>
          <dgm:chMax val="0"/>
          <dgm:chPref val="0"/>
          <dgm:bulletEnabled val="1"/>
        </dgm:presLayoutVars>
      </dgm:prSet>
      <dgm:spPr/>
      <dgm:t>
        <a:bodyPr/>
        <a:lstStyle/>
        <a:p>
          <a:endParaRPr lang="en-US"/>
        </a:p>
      </dgm:t>
    </dgm:pt>
    <dgm:pt modelId="{A1857820-9CE8-434F-9721-7BF9EE023EB0}" type="pres">
      <dgm:prSet presAssocID="{5E60D2B6-E3A8-4F7D-BB2A-315E8290D526}" presName="desTx" presStyleLbl="alignAccFollowNode1" presStyleIdx="1" presStyleCnt="3">
        <dgm:presLayoutVars>
          <dgm:bulletEnabled val="1"/>
        </dgm:presLayoutVars>
      </dgm:prSet>
      <dgm:spPr/>
      <dgm:t>
        <a:bodyPr/>
        <a:lstStyle/>
        <a:p>
          <a:endParaRPr lang="en-US"/>
        </a:p>
      </dgm:t>
    </dgm:pt>
    <dgm:pt modelId="{B406BBC2-BF97-45CE-B952-783A692DC573}" type="pres">
      <dgm:prSet presAssocID="{89396378-0C55-47C9-9A27-5175EAA22D40}" presName="space" presStyleCnt="0"/>
      <dgm:spPr/>
    </dgm:pt>
    <dgm:pt modelId="{0B492597-7FAF-47FD-8290-05667C041053}" type="pres">
      <dgm:prSet presAssocID="{7660E95B-68FD-45D4-B7F6-09D4B90235A8}" presName="composite" presStyleCnt="0"/>
      <dgm:spPr/>
    </dgm:pt>
    <dgm:pt modelId="{64E66672-D7D4-4D4E-AFEE-EE78EBAD79D1}" type="pres">
      <dgm:prSet presAssocID="{7660E95B-68FD-45D4-B7F6-09D4B90235A8}" presName="parTx" presStyleLbl="alignNode1" presStyleIdx="2" presStyleCnt="3">
        <dgm:presLayoutVars>
          <dgm:chMax val="0"/>
          <dgm:chPref val="0"/>
          <dgm:bulletEnabled val="1"/>
        </dgm:presLayoutVars>
      </dgm:prSet>
      <dgm:spPr/>
      <dgm:t>
        <a:bodyPr/>
        <a:lstStyle/>
        <a:p>
          <a:endParaRPr lang="en-US"/>
        </a:p>
      </dgm:t>
    </dgm:pt>
    <dgm:pt modelId="{D4EFCAAA-F795-4B16-B67D-FFBD8D7A830F}" type="pres">
      <dgm:prSet presAssocID="{7660E95B-68FD-45D4-B7F6-09D4B90235A8}" presName="desTx" presStyleLbl="alignAccFollowNode1" presStyleIdx="2" presStyleCnt="3">
        <dgm:presLayoutVars>
          <dgm:bulletEnabled val="1"/>
        </dgm:presLayoutVars>
      </dgm:prSet>
      <dgm:spPr/>
      <dgm:t>
        <a:bodyPr/>
        <a:lstStyle/>
        <a:p>
          <a:endParaRPr lang="en-US"/>
        </a:p>
      </dgm:t>
    </dgm:pt>
  </dgm:ptLst>
  <dgm:cxnLst>
    <dgm:cxn modelId="{7D91EA4A-E501-41A6-B944-50122FF16B44}" srcId="{5E60D2B6-E3A8-4F7D-BB2A-315E8290D526}" destId="{0BCE0AE1-7EF7-4E7E-842D-9EC6A7723E6C}" srcOrd="0" destOrd="0" parTransId="{95F3C6EB-1199-45B6-8AD7-318EB3A76334}" sibTransId="{E5623F7F-6ED6-4A68-9847-923386CD14B1}"/>
    <dgm:cxn modelId="{CB6E56F5-97AA-42A7-B40A-BF9474CAF04C}" srcId="{7660E95B-68FD-45D4-B7F6-09D4B90235A8}" destId="{75B1EB48-7C59-4C18-BDCC-8A74DBA1BC1E}" srcOrd="0" destOrd="0" parTransId="{E7042F3E-43BD-4102-A2FF-F382ED0A348B}" sibTransId="{13A92A10-6EA1-4DDC-96F7-49A618DE492A}"/>
    <dgm:cxn modelId="{353129CA-5FC4-448C-828C-757CC5D8EAB9}" srcId="{B00FD7B4-ED8E-4AD1-B7C6-8C92594585E2}" destId="{9CC02958-845B-427C-AF77-0A1AA00B6166}" srcOrd="1" destOrd="0" parTransId="{FAA56F2B-F9FC-43D1-A1F5-D9F5EBFA2B06}" sibTransId="{DE3F148C-5D7C-417E-9578-EF4C71448093}"/>
    <dgm:cxn modelId="{27DBFE50-FB2D-4FA0-A10A-11B0D0A7AA9C}" srcId="{E61D8A8E-F2F4-4F4C-A3D1-9B660CAF26CE}" destId="{3E580C59-D8CB-44A1-B849-591C629641D8}" srcOrd="0" destOrd="0" parTransId="{6D4CC4A8-F8CB-4E61-9091-A6E1C6FBCB20}" sibTransId="{B5CD0A56-4F95-4F48-B694-4212D7958C62}"/>
    <dgm:cxn modelId="{2903E844-7D43-45B1-AD89-DFA94CA4C4AC}" type="presOf" srcId="{E61D8A8E-F2F4-4F4C-A3D1-9B660CAF26CE}" destId="{A1857820-9CE8-434F-9721-7BF9EE023EB0}" srcOrd="0" destOrd="2" presId="urn:microsoft.com/office/officeart/2005/8/layout/hList1"/>
    <dgm:cxn modelId="{6C71245C-4FED-429C-B8B0-E8AC832C4FFC}" type="presOf" srcId="{F6681730-1F58-42C0-994A-89D1A17F18A2}" destId="{AC76E902-64DE-4BAC-A717-45F7234F8080}" srcOrd="0" destOrd="3" presId="urn:microsoft.com/office/officeart/2005/8/layout/hList1"/>
    <dgm:cxn modelId="{3BF1BDE8-8543-47BE-B7FB-79D6B9FA132F}" type="presOf" srcId="{75B1EB48-7C59-4C18-BDCC-8A74DBA1BC1E}" destId="{D4EFCAAA-F795-4B16-B67D-FFBD8D7A830F}" srcOrd="0" destOrd="0" presId="urn:microsoft.com/office/officeart/2005/8/layout/hList1"/>
    <dgm:cxn modelId="{7AD6DE8B-E095-4260-88D6-00CCC2938BE9}" srcId="{29B460AB-D419-4BB9-A5EB-8999E1BC5669}" destId="{D0A90F9D-0EB3-4162-91EC-D8BF59AF2D28}" srcOrd="2" destOrd="0" parTransId="{AC39DC7D-C5DC-45AE-BB9D-C4A8FBB197BA}" sibTransId="{12A204C1-92FB-4F5D-ACA4-7FDE3C4B3403}"/>
    <dgm:cxn modelId="{78BE6B5D-2048-4A4E-AE30-E957EE6BFC70}" srcId="{B00FD7B4-ED8E-4AD1-B7C6-8C92594585E2}" destId="{D4B90610-67C0-442D-981C-283A82DDC2B5}" srcOrd="2" destOrd="0" parTransId="{3B04B296-E8B6-42BF-8104-3C74D3806C3A}" sibTransId="{925097E1-F379-4E97-979E-67B0609E641D}"/>
    <dgm:cxn modelId="{19383940-9B6B-4B72-A705-81E11F61E22F}" type="presOf" srcId="{092547FD-3D82-4F21-AC61-5BF13A9BB789}" destId="{AC76E902-64DE-4BAC-A717-45F7234F8080}" srcOrd="0" destOrd="1" presId="urn:microsoft.com/office/officeart/2005/8/layout/hList1"/>
    <dgm:cxn modelId="{8862F101-FA2A-419D-89EE-2ABF703EFE05}" type="presOf" srcId="{AA7F61F9-92C6-41DA-A5E4-D9D23ADB5708}" destId="{A1857820-9CE8-434F-9721-7BF9EE023EB0}" srcOrd="0" destOrd="1" presId="urn:microsoft.com/office/officeart/2005/8/layout/hList1"/>
    <dgm:cxn modelId="{8CBD4F05-0EFD-4F20-93AA-AD1596CADCF9}" srcId="{75B1EB48-7C59-4C18-BDCC-8A74DBA1BC1E}" destId="{16F07818-2494-45DD-9C4B-87C4055FCDEC}" srcOrd="0" destOrd="0" parTransId="{3E9E110C-EA3A-4B7D-B05C-712D3E339DD3}" sibTransId="{95B863F8-FF2C-49EF-AF3F-AC618829B9D8}"/>
    <dgm:cxn modelId="{4589B408-116C-406C-992C-93A33195CD2E}" type="presOf" srcId="{5E60D2B6-E3A8-4F7D-BB2A-315E8290D526}" destId="{50470E3B-01D5-4FB5-97E0-074FCFF08927}" srcOrd="0" destOrd="0" presId="urn:microsoft.com/office/officeart/2005/8/layout/hList1"/>
    <dgm:cxn modelId="{3E730FC3-4EB5-4862-88CD-B1E2121728C4}" type="presOf" srcId="{16F07818-2494-45DD-9C4B-87C4055FCDEC}" destId="{D4EFCAAA-F795-4B16-B67D-FFBD8D7A830F}" srcOrd="0" destOrd="1" presId="urn:microsoft.com/office/officeart/2005/8/layout/hList1"/>
    <dgm:cxn modelId="{FC4A6BFD-8D46-464E-A186-8ACE004B4984}" srcId="{5E60D2B6-E3A8-4F7D-BB2A-315E8290D526}" destId="{E61D8A8E-F2F4-4F4C-A3D1-9B660CAF26CE}" srcOrd="1" destOrd="0" parTransId="{F63C1284-A877-4292-840C-63045A5EC461}" sibTransId="{F063C374-FF4E-45A1-99DF-873DB51D6D94}"/>
    <dgm:cxn modelId="{C6DF2BE3-F972-4E56-B79C-2C8F64C9810A}" type="presOf" srcId="{7660E95B-68FD-45D4-B7F6-09D4B90235A8}" destId="{64E66672-D7D4-4D4E-AFEE-EE78EBAD79D1}" srcOrd="0" destOrd="0" presId="urn:microsoft.com/office/officeart/2005/8/layout/hList1"/>
    <dgm:cxn modelId="{7DC9B2D8-D1A7-4193-AD63-4EDC2908B599}" srcId="{0BCE0AE1-7EF7-4E7E-842D-9EC6A7723E6C}" destId="{AA7F61F9-92C6-41DA-A5E4-D9D23ADB5708}" srcOrd="0" destOrd="0" parTransId="{3E8C178C-6E3C-4C87-BA64-B074D7754EA0}" sibTransId="{42D35525-527F-48A1-A570-AACB110B3A88}"/>
    <dgm:cxn modelId="{5580DF2A-E135-4A1E-A839-378CC09D175C}" srcId="{16F07818-2494-45DD-9C4B-87C4055FCDEC}" destId="{B00FD7B4-ED8E-4AD1-B7C6-8C92594585E2}" srcOrd="0" destOrd="0" parTransId="{2B1119FE-A885-416D-A8B6-3FF4BC1D58AC}" sibTransId="{271DE6FA-79FE-47E5-91EA-118ECAF1362A}"/>
    <dgm:cxn modelId="{BE906D55-0A14-49C3-BBCA-CA92D4CB6988}" type="presOf" srcId="{9231C125-914F-444E-A49D-BA1F18DCF0DB}" destId="{AC76E902-64DE-4BAC-A717-45F7234F8080}" srcOrd="0" destOrd="0" presId="urn:microsoft.com/office/officeart/2005/8/layout/hList1"/>
    <dgm:cxn modelId="{B78B7E85-EAFE-4750-860E-335632F4BEB2}" srcId="{24556EEF-67B2-47BB-BFFC-7EB186695961}" destId="{7660E95B-68FD-45D4-B7F6-09D4B90235A8}" srcOrd="2" destOrd="0" parTransId="{16571436-EAD7-4C27-A615-368FEA51547A}" sibTransId="{819DC854-028E-4535-B56B-8D575762B2BF}"/>
    <dgm:cxn modelId="{3E462B87-5A28-46CF-8D41-D278E1A35101}" srcId="{D0A90F9D-0EB3-4162-91EC-D8BF59AF2D28}" destId="{CA6F27D7-7B5C-4E96-9DF4-10600EBA22D2}" srcOrd="1" destOrd="0" parTransId="{186A5EEB-96DF-4DB4-B1E7-F6025C0F0202}" sibTransId="{654109CC-58AB-4112-BB33-E525B61AC05D}"/>
    <dgm:cxn modelId="{FB4A3B77-05A3-486F-A459-3A4883C1D331}" srcId="{D0A90F9D-0EB3-4162-91EC-D8BF59AF2D28}" destId="{F6681730-1F58-42C0-994A-89D1A17F18A2}" srcOrd="0" destOrd="0" parTransId="{DA58A318-5CA2-493F-B681-EC71C3EF0671}" sibTransId="{59588EF6-E2E9-4F79-AFFA-F6E5D2CDBE6F}"/>
    <dgm:cxn modelId="{F1294BB5-6CA2-4BA9-A80F-0092671B5C55}" srcId="{B00FD7B4-ED8E-4AD1-B7C6-8C92594585E2}" destId="{5DFBEB7F-7267-4AC1-9ED8-6DDE306960C3}" srcOrd="0" destOrd="0" parTransId="{439CC0A2-BA6D-48A3-9451-CCE7CA01035E}" sibTransId="{47D9441C-073E-4AD2-9CDB-DA2D1C9640E7}"/>
    <dgm:cxn modelId="{4BB7E27B-E1FC-40A5-A7F3-C12406749A33}" type="presOf" srcId="{CA6F27D7-7B5C-4E96-9DF4-10600EBA22D2}" destId="{AC76E902-64DE-4BAC-A717-45F7234F8080}" srcOrd="0" destOrd="4" presId="urn:microsoft.com/office/officeart/2005/8/layout/hList1"/>
    <dgm:cxn modelId="{31139DBF-5448-48B7-A6CD-E4343CD44597}" type="presOf" srcId="{1B3BE9FB-6A36-4E7D-B868-2C116B1D8640}" destId="{D4EFCAAA-F795-4B16-B67D-FFBD8D7A830F}" srcOrd="0" destOrd="6" presId="urn:microsoft.com/office/officeart/2005/8/layout/hList1"/>
    <dgm:cxn modelId="{84BD3342-1124-4801-937A-86D359384E74}" type="presOf" srcId="{D4B90610-67C0-442D-981C-283A82DDC2B5}" destId="{D4EFCAAA-F795-4B16-B67D-FFBD8D7A830F}" srcOrd="0" destOrd="5" presId="urn:microsoft.com/office/officeart/2005/8/layout/hList1"/>
    <dgm:cxn modelId="{8370DC75-A8A0-4356-B2E6-FBAE340A9F49}" type="presOf" srcId="{29B460AB-D419-4BB9-A5EB-8999E1BC5669}" destId="{72AF3816-8A0E-40BA-B4DB-5F86F69865A5}" srcOrd="0" destOrd="0" presId="urn:microsoft.com/office/officeart/2005/8/layout/hList1"/>
    <dgm:cxn modelId="{C6334D99-572D-47D8-9991-0118631F2EE8}" srcId="{16F07818-2494-45DD-9C4B-87C4055FCDEC}" destId="{1B3BE9FB-6A36-4E7D-B868-2C116B1D8640}" srcOrd="1" destOrd="0" parTransId="{01F58DB1-C25B-4F27-9ABB-1D914C00B9AA}" sibTransId="{485C6D57-6D6A-4FB1-A055-8BDC2FBE8CB7}"/>
    <dgm:cxn modelId="{CC321748-EC2C-4B11-AA2B-8DB40BE8A685}" type="presOf" srcId="{B00FD7B4-ED8E-4AD1-B7C6-8C92594585E2}" destId="{D4EFCAAA-F795-4B16-B67D-FFBD8D7A830F}" srcOrd="0" destOrd="2" presId="urn:microsoft.com/office/officeart/2005/8/layout/hList1"/>
    <dgm:cxn modelId="{6505CD3B-20D9-489C-8C1F-C6464D29DB59}" type="presOf" srcId="{24556EEF-67B2-47BB-BFFC-7EB186695961}" destId="{2E306327-4B39-4123-88DC-3EB8DCEBEB42}" srcOrd="0" destOrd="0" presId="urn:microsoft.com/office/officeart/2005/8/layout/hList1"/>
    <dgm:cxn modelId="{E8E59A59-D248-4BCC-86E4-CC3224B0CDF8}" type="presOf" srcId="{5DFBEB7F-7267-4AC1-9ED8-6DDE306960C3}" destId="{D4EFCAAA-F795-4B16-B67D-FFBD8D7A830F}" srcOrd="0" destOrd="3" presId="urn:microsoft.com/office/officeart/2005/8/layout/hList1"/>
    <dgm:cxn modelId="{A79588BC-03F6-4DEB-9CE5-7499F75B7B43}" type="presOf" srcId="{D0A90F9D-0EB3-4162-91EC-D8BF59AF2D28}" destId="{AC76E902-64DE-4BAC-A717-45F7234F8080}" srcOrd="0" destOrd="2" presId="urn:microsoft.com/office/officeart/2005/8/layout/hList1"/>
    <dgm:cxn modelId="{9ED394E1-81D4-410B-81BD-988CEBF360A9}" type="presOf" srcId="{3E580C59-D8CB-44A1-B849-591C629641D8}" destId="{A1857820-9CE8-434F-9721-7BF9EE023EB0}" srcOrd="0" destOrd="3" presId="urn:microsoft.com/office/officeart/2005/8/layout/hList1"/>
    <dgm:cxn modelId="{17780C78-AAA2-44B8-A3F8-64F066894A1F}" srcId="{29B460AB-D419-4BB9-A5EB-8999E1BC5669}" destId="{9231C125-914F-444E-A49D-BA1F18DCF0DB}" srcOrd="0" destOrd="0" parTransId="{6B2C609E-0629-40FA-9CB9-91F8B10BAAB4}" sibTransId="{58500294-0B9F-4BDC-A5E8-B76D05B6D926}"/>
    <dgm:cxn modelId="{6BC730D2-9651-4BA6-ADA6-FA920323E837}" type="presOf" srcId="{7CB60A12-9916-4F32-992D-9D9B55C302A7}" destId="{D4EFCAAA-F795-4B16-B67D-FFBD8D7A830F}" srcOrd="0" destOrd="7" presId="urn:microsoft.com/office/officeart/2005/8/layout/hList1"/>
    <dgm:cxn modelId="{9D6BC91A-A952-4354-892E-9F4F4D2D0688}" srcId="{16F07818-2494-45DD-9C4B-87C4055FCDEC}" destId="{7CB60A12-9916-4F32-992D-9D9B55C302A7}" srcOrd="2" destOrd="0" parTransId="{2FBFA0D9-C426-446C-B30B-A72ACCD04B38}" sibTransId="{D10DC98A-1177-40EC-B40A-B80F11651A2C}"/>
    <dgm:cxn modelId="{65254E73-5DE8-4E15-B672-D6499E2DB93A}" type="presOf" srcId="{0BCE0AE1-7EF7-4E7E-842D-9EC6A7723E6C}" destId="{A1857820-9CE8-434F-9721-7BF9EE023EB0}" srcOrd="0" destOrd="0" presId="urn:microsoft.com/office/officeart/2005/8/layout/hList1"/>
    <dgm:cxn modelId="{60B67CC1-491B-4E96-AFA7-DF5C596C95CD}" srcId="{29B460AB-D419-4BB9-A5EB-8999E1BC5669}" destId="{092547FD-3D82-4F21-AC61-5BF13A9BB789}" srcOrd="1" destOrd="0" parTransId="{F9408391-FFF7-4176-8F5D-85781D23F2A2}" sibTransId="{8319A37B-87D2-4A00-9A2E-60287005E070}"/>
    <dgm:cxn modelId="{2FD6EF36-0EE3-45C2-A8A8-D35FC693975E}" srcId="{24556EEF-67B2-47BB-BFFC-7EB186695961}" destId="{29B460AB-D419-4BB9-A5EB-8999E1BC5669}" srcOrd="0" destOrd="0" parTransId="{77F27E44-2259-42D9-8835-E4C839F5176D}" sibTransId="{0DB72590-0E4A-4CDC-B293-83C1273C47C6}"/>
    <dgm:cxn modelId="{F0BA12DF-FADF-4429-8D4A-A9C014D5CA69}" type="presOf" srcId="{9CC02958-845B-427C-AF77-0A1AA00B6166}" destId="{D4EFCAAA-F795-4B16-B67D-FFBD8D7A830F}" srcOrd="0" destOrd="4" presId="urn:microsoft.com/office/officeart/2005/8/layout/hList1"/>
    <dgm:cxn modelId="{88EB69A7-3CB3-45F4-8417-4849502A792D}" srcId="{24556EEF-67B2-47BB-BFFC-7EB186695961}" destId="{5E60D2B6-E3A8-4F7D-BB2A-315E8290D526}" srcOrd="1" destOrd="0" parTransId="{2B2E56CC-1A63-4B04-A4CD-27E37BA7BC33}" sibTransId="{89396378-0C55-47C9-9A27-5175EAA22D40}"/>
    <dgm:cxn modelId="{8F316711-ED8F-44BA-A523-D628BCE573DB}" type="presParOf" srcId="{2E306327-4B39-4123-88DC-3EB8DCEBEB42}" destId="{376E2207-4D64-4984-8E5E-D58EA14663D9}" srcOrd="0" destOrd="0" presId="urn:microsoft.com/office/officeart/2005/8/layout/hList1"/>
    <dgm:cxn modelId="{B2F15B1C-9673-4952-B7A7-5D52BE22FDD0}" type="presParOf" srcId="{376E2207-4D64-4984-8E5E-D58EA14663D9}" destId="{72AF3816-8A0E-40BA-B4DB-5F86F69865A5}" srcOrd="0" destOrd="0" presId="urn:microsoft.com/office/officeart/2005/8/layout/hList1"/>
    <dgm:cxn modelId="{902B335F-4E12-44FF-A905-B935CB70BBEF}" type="presParOf" srcId="{376E2207-4D64-4984-8E5E-D58EA14663D9}" destId="{AC76E902-64DE-4BAC-A717-45F7234F8080}" srcOrd="1" destOrd="0" presId="urn:microsoft.com/office/officeart/2005/8/layout/hList1"/>
    <dgm:cxn modelId="{C000ACE5-AC07-4F91-9899-C6A9F102C603}" type="presParOf" srcId="{2E306327-4B39-4123-88DC-3EB8DCEBEB42}" destId="{A7A4003C-3CC7-4188-8C1C-8E70592900DE}" srcOrd="1" destOrd="0" presId="urn:microsoft.com/office/officeart/2005/8/layout/hList1"/>
    <dgm:cxn modelId="{94060DFE-178C-4B77-9733-47B405A33ED5}" type="presParOf" srcId="{2E306327-4B39-4123-88DC-3EB8DCEBEB42}" destId="{25244A14-0F11-47A0-AAC7-E7A64CD6884A}" srcOrd="2" destOrd="0" presId="urn:microsoft.com/office/officeart/2005/8/layout/hList1"/>
    <dgm:cxn modelId="{FE7D1CFE-554F-4E91-98C0-646731302771}" type="presParOf" srcId="{25244A14-0F11-47A0-AAC7-E7A64CD6884A}" destId="{50470E3B-01D5-4FB5-97E0-074FCFF08927}" srcOrd="0" destOrd="0" presId="urn:microsoft.com/office/officeart/2005/8/layout/hList1"/>
    <dgm:cxn modelId="{76D26856-F52F-4F25-8E5D-F458FB243256}" type="presParOf" srcId="{25244A14-0F11-47A0-AAC7-E7A64CD6884A}" destId="{A1857820-9CE8-434F-9721-7BF9EE023EB0}" srcOrd="1" destOrd="0" presId="urn:microsoft.com/office/officeart/2005/8/layout/hList1"/>
    <dgm:cxn modelId="{E7618E4E-EF6C-446E-B9BE-9F6B992D570C}" type="presParOf" srcId="{2E306327-4B39-4123-88DC-3EB8DCEBEB42}" destId="{B406BBC2-BF97-45CE-B952-783A692DC573}" srcOrd="3" destOrd="0" presId="urn:microsoft.com/office/officeart/2005/8/layout/hList1"/>
    <dgm:cxn modelId="{9E840420-6AEC-4552-A044-F03329CCDF24}" type="presParOf" srcId="{2E306327-4B39-4123-88DC-3EB8DCEBEB42}" destId="{0B492597-7FAF-47FD-8290-05667C041053}" srcOrd="4" destOrd="0" presId="urn:microsoft.com/office/officeart/2005/8/layout/hList1"/>
    <dgm:cxn modelId="{24CC45F8-56A7-4294-9A0E-3F0A9AAEF9C4}" type="presParOf" srcId="{0B492597-7FAF-47FD-8290-05667C041053}" destId="{64E66672-D7D4-4D4E-AFEE-EE78EBAD79D1}" srcOrd="0" destOrd="0" presId="urn:microsoft.com/office/officeart/2005/8/layout/hList1"/>
    <dgm:cxn modelId="{21A29FAE-FEA5-4B08-A9F2-5290059CACA6}" type="presParOf" srcId="{0B492597-7FAF-47FD-8290-05667C041053}" destId="{D4EFCAAA-F795-4B16-B67D-FFBD8D7A830F}"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923E6C-8EAD-42D3-9317-527E288278DE}" type="doc">
      <dgm:prSet loTypeId="urn:microsoft.com/office/officeart/2005/8/layout/radial4" loCatId="relationship" qsTypeId="urn:microsoft.com/office/officeart/2005/8/quickstyle/simple2" qsCatId="simple" csTypeId="urn:microsoft.com/office/officeart/2005/8/colors/accent0_3" csCatId="mainScheme" phldr="1"/>
      <dgm:spPr/>
      <dgm:t>
        <a:bodyPr/>
        <a:lstStyle/>
        <a:p>
          <a:endParaRPr lang="en-US"/>
        </a:p>
      </dgm:t>
    </dgm:pt>
    <dgm:pt modelId="{311C944F-18AE-4710-8A05-BAC36181E5EF}">
      <dgm:prSet phldrT="[Text]"/>
      <dgm:spPr>
        <a:solidFill>
          <a:schemeClr val="bg2"/>
        </a:solidFill>
      </dgm:spPr>
      <dgm:t>
        <a:bodyPr/>
        <a:lstStyle/>
        <a:p>
          <a:pPr algn="ctr"/>
          <a:r>
            <a:rPr lang="en-US">
              <a:solidFill>
                <a:schemeClr val="tx1"/>
              </a:solidFill>
            </a:rPr>
            <a:t>Compliance</a:t>
          </a:r>
        </a:p>
      </dgm:t>
    </dgm:pt>
    <dgm:pt modelId="{023A937F-5000-4EA8-B09B-DACA4719BB41}" type="parTrans" cxnId="{ACC43902-D366-483A-803B-12728EC02675}">
      <dgm:prSet/>
      <dgm:spPr/>
      <dgm:t>
        <a:bodyPr/>
        <a:lstStyle/>
        <a:p>
          <a:pPr algn="ctr"/>
          <a:endParaRPr lang="en-US"/>
        </a:p>
      </dgm:t>
    </dgm:pt>
    <dgm:pt modelId="{6FAC83FA-E54D-42F7-A270-9F42185B88AB}" type="sibTrans" cxnId="{ACC43902-D366-483A-803B-12728EC02675}">
      <dgm:prSet/>
      <dgm:spPr/>
      <dgm:t>
        <a:bodyPr/>
        <a:lstStyle/>
        <a:p>
          <a:pPr algn="ctr"/>
          <a:endParaRPr lang="en-US"/>
        </a:p>
      </dgm:t>
    </dgm:pt>
    <dgm:pt modelId="{6FFB37F2-6427-4E5A-95D8-D2A5762D201A}">
      <dgm:prSet phldrT="[Text]"/>
      <dgm:spPr/>
      <dgm:t>
        <a:bodyPr/>
        <a:lstStyle/>
        <a:p>
          <a:pPr algn="ctr"/>
          <a:r>
            <a:rPr lang="en-US" dirty="0"/>
            <a:t>Internal Policies</a:t>
          </a:r>
        </a:p>
      </dgm:t>
    </dgm:pt>
    <dgm:pt modelId="{6181EC1E-8558-4173-88FE-04CDC47F5E8F}" type="parTrans" cxnId="{BD79EE52-C83B-415B-984B-35199608D806}">
      <dgm:prSet/>
      <dgm:spPr/>
      <dgm:t>
        <a:bodyPr/>
        <a:lstStyle/>
        <a:p>
          <a:pPr algn="ctr"/>
          <a:endParaRPr lang="en-US"/>
        </a:p>
      </dgm:t>
    </dgm:pt>
    <dgm:pt modelId="{2A00BDA0-5413-4665-B422-337096A4C01A}" type="sibTrans" cxnId="{BD79EE52-C83B-415B-984B-35199608D806}">
      <dgm:prSet/>
      <dgm:spPr/>
      <dgm:t>
        <a:bodyPr/>
        <a:lstStyle/>
        <a:p>
          <a:pPr algn="ctr"/>
          <a:endParaRPr lang="en-US"/>
        </a:p>
      </dgm:t>
    </dgm:pt>
    <dgm:pt modelId="{21AEA6FA-307A-4C64-9981-C8F87478974A}">
      <dgm:prSet phldrT="[Text]"/>
      <dgm:spPr/>
      <dgm:t>
        <a:bodyPr/>
        <a:lstStyle/>
        <a:p>
          <a:pPr algn="ctr"/>
          <a:r>
            <a:rPr lang="en-US"/>
            <a:t>Organizational Policies</a:t>
          </a:r>
        </a:p>
      </dgm:t>
    </dgm:pt>
    <dgm:pt modelId="{8A8065B7-ED21-4137-A059-0B6DA4DCC0AD}" type="parTrans" cxnId="{1E8BC149-CEC2-405F-83D4-FAE5A72F43BD}">
      <dgm:prSet/>
      <dgm:spPr/>
      <dgm:t>
        <a:bodyPr/>
        <a:lstStyle/>
        <a:p>
          <a:pPr algn="ctr"/>
          <a:endParaRPr lang="en-US"/>
        </a:p>
      </dgm:t>
    </dgm:pt>
    <dgm:pt modelId="{177C447D-5BE3-4AD1-834C-5AEEEEA7E7B1}" type="sibTrans" cxnId="{1E8BC149-CEC2-405F-83D4-FAE5A72F43BD}">
      <dgm:prSet/>
      <dgm:spPr/>
      <dgm:t>
        <a:bodyPr/>
        <a:lstStyle/>
        <a:p>
          <a:pPr algn="ctr"/>
          <a:endParaRPr lang="en-US"/>
        </a:p>
      </dgm:t>
    </dgm:pt>
    <dgm:pt modelId="{18813172-43B3-4ECD-907E-25EFE284FCBF}">
      <dgm:prSet phldrT="[Text]"/>
      <dgm:spPr/>
      <dgm:t>
        <a:bodyPr/>
        <a:lstStyle/>
        <a:p>
          <a:pPr algn="ctr"/>
          <a:r>
            <a:rPr lang="en-US"/>
            <a:t>State Laws</a:t>
          </a:r>
        </a:p>
      </dgm:t>
    </dgm:pt>
    <dgm:pt modelId="{4020B37A-8901-42D2-A5F4-53A9CFE68159}" type="parTrans" cxnId="{A7E9F22A-E63D-4CC3-81E7-C92DE547FCE8}">
      <dgm:prSet/>
      <dgm:spPr/>
      <dgm:t>
        <a:bodyPr/>
        <a:lstStyle/>
        <a:p>
          <a:pPr algn="ctr"/>
          <a:endParaRPr lang="en-US"/>
        </a:p>
      </dgm:t>
    </dgm:pt>
    <dgm:pt modelId="{D2647B84-0F03-4D27-B293-5F5CC01E7227}" type="sibTrans" cxnId="{A7E9F22A-E63D-4CC3-81E7-C92DE547FCE8}">
      <dgm:prSet/>
      <dgm:spPr/>
      <dgm:t>
        <a:bodyPr/>
        <a:lstStyle/>
        <a:p>
          <a:pPr algn="ctr"/>
          <a:endParaRPr lang="en-US"/>
        </a:p>
      </dgm:t>
    </dgm:pt>
    <dgm:pt modelId="{CC806485-5B8C-4DD2-B462-323B7789D9BE}">
      <dgm:prSet phldrT="[Text]"/>
      <dgm:spPr/>
      <dgm:t>
        <a:bodyPr/>
        <a:lstStyle/>
        <a:p>
          <a:pPr algn="ctr"/>
          <a:r>
            <a:rPr lang="en-US"/>
            <a:t>Customer Agreements</a:t>
          </a:r>
        </a:p>
      </dgm:t>
    </dgm:pt>
    <dgm:pt modelId="{B9CE2C40-5CDE-4BB4-9901-E5F447E22C95}" type="parTrans" cxnId="{35B33636-825E-4002-A78F-72FD9507C4BD}">
      <dgm:prSet/>
      <dgm:spPr/>
      <dgm:t>
        <a:bodyPr/>
        <a:lstStyle/>
        <a:p>
          <a:pPr algn="ctr"/>
          <a:endParaRPr lang="en-US"/>
        </a:p>
      </dgm:t>
    </dgm:pt>
    <dgm:pt modelId="{C223AC4D-CF8A-4D51-A241-83E2B83C5C65}" type="sibTrans" cxnId="{35B33636-825E-4002-A78F-72FD9507C4BD}">
      <dgm:prSet/>
      <dgm:spPr/>
      <dgm:t>
        <a:bodyPr/>
        <a:lstStyle/>
        <a:p>
          <a:pPr algn="ctr"/>
          <a:endParaRPr lang="en-US"/>
        </a:p>
      </dgm:t>
    </dgm:pt>
    <dgm:pt modelId="{93381A85-C2CD-4CDA-BF0C-3F3BF6E87E42}">
      <dgm:prSet phldrT="[Text]"/>
      <dgm:spPr/>
      <dgm:t>
        <a:bodyPr/>
        <a:lstStyle/>
        <a:p>
          <a:pPr algn="ctr"/>
          <a:r>
            <a:rPr lang="en-US"/>
            <a:t>Federal Law</a:t>
          </a:r>
        </a:p>
      </dgm:t>
    </dgm:pt>
    <dgm:pt modelId="{61C3FA11-E68A-4C90-8613-477627BBF6BB}" type="parTrans" cxnId="{DB937687-4592-4287-BD85-B2ED673873BA}">
      <dgm:prSet/>
      <dgm:spPr/>
      <dgm:t>
        <a:bodyPr/>
        <a:lstStyle/>
        <a:p>
          <a:pPr algn="ctr"/>
          <a:endParaRPr lang="en-US"/>
        </a:p>
      </dgm:t>
    </dgm:pt>
    <dgm:pt modelId="{6165EAD6-A4D2-4205-9AD1-264370B25749}" type="sibTrans" cxnId="{DB937687-4592-4287-BD85-B2ED673873BA}">
      <dgm:prSet/>
      <dgm:spPr/>
      <dgm:t>
        <a:bodyPr/>
        <a:lstStyle/>
        <a:p>
          <a:pPr algn="ctr"/>
          <a:endParaRPr lang="en-US"/>
        </a:p>
      </dgm:t>
    </dgm:pt>
    <dgm:pt modelId="{0C06A045-45C9-44D9-96D3-B081EAF619F6}" type="pres">
      <dgm:prSet presAssocID="{29923E6C-8EAD-42D3-9317-527E288278DE}" presName="cycle" presStyleCnt="0">
        <dgm:presLayoutVars>
          <dgm:chMax val="1"/>
          <dgm:dir/>
          <dgm:animLvl val="ctr"/>
          <dgm:resizeHandles val="exact"/>
        </dgm:presLayoutVars>
      </dgm:prSet>
      <dgm:spPr/>
      <dgm:t>
        <a:bodyPr/>
        <a:lstStyle/>
        <a:p>
          <a:endParaRPr lang="en-US"/>
        </a:p>
      </dgm:t>
    </dgm:pt>
    <dgm:pt modelId="{AEEF3D6E-E7B6-4BA7-8F2B-9CDEB533AAF9}" type="pres">
      <dgm:prSet presAssocID="{311C944F-18AE-4710-8A05-BAC36181E5EF}" presName="centerShape" presStyleLbl="node0" presStyleIdx="0" presStyleCnt="1"/>
      <dgm:spPr/>
      <dgm:t>
        <a:bodyPr/>
        <a:lstStyle/>
        <a:p>
          <a:endParaRPr lang="en-US"/>
        </a:p>
      </dgm:t>
    </dgm:pt>
    <dgm:pt modelId="{4C6BA50A-ACA7-4183-A2F2-BC0933683C08}" type="pres">
      <dgm:prSet presAssocID="{6181EC1E-8558-4173-88FE-04CDC47F5E8F}" presName="parTrans" presStyleLbl="bgSibTrans2D1" presStyleIdx="0" presStyleCnt="5"/>
      <dgm:spPr/>
      <dgm:t>
        <a:bodyPr/>
        <a:lstStyle/>
        <a:p>
          <a:endParaRPr lang="en-US"/>
        </a:p>
      </dgm:t>
    </dgm:pt>
    <dgm:pt modelId="{A1FDEC0B-4CA1-410E-8E96-9DE3D753C9B8}" type="pres">
      <dgm:prSet presAssocID="{6FFB37F2-6427-4E5A-95D8-D2A5762D201A}" presName="node" presStyleLbl="node1" presStyleIdx="0" presStyleCnt="5">
        <dgm:presLayoutVars>
          <dgm:bulletEnabled val="1"/>
        </dgm:presLayoutVars>
      </dgm:prSet>
      <dgm:spPr/>
      <dgm:t>
        <a:bodyPr/>
        <a:lstStyle/>
        <a:p>
          <a:endParaRPr lang="en-US"/>
        </a:p>
      </dgm:t>
    </dgm:pt>
    <dgm:pt modelId="{BD6F633F-6313-4BFF-9F9F-41BE919AC0FE}" type="pres">
      <dgm:prSet presAssocID="{8A8065B7-ED21-4137-A059-0B6DA4DCC0AD}" presName="parTrans" presStyleLbl="bgSibTrans2D1" presStyleIdx="1" presStyleCnt="5"/>
      <dgm:spPr/>
      <dgm:t>
        <a:bodyPr/>
        <a:lstStyle/>
        <a:p>
          <a:endParaRPr lang="en-US"/>
        </a:p>
      </dgm:t>
    </dgm:pt>
    <dgm:pt modelId="{90ABF164-2D43-4355-BDD8-540EA00C3776}" type="pres">
      <dgm:prSet presAssocID="{21AEA6FA-307A-4C64-9981-C8F87478974A}" presName="node" presStyleLbl="node1" presStyleIdx="1" presStyleCnt="5">
        <dgm:presLayoutVars>
          <dgm:bulletEnabled val="1"/>
        </dgm:presLayoutVars>
      </dgm:prSet>
      <dgm:spPr/>
      <dgm:t>
        <a:bodyPr/>
        <a:lstStyle/>
        <a:p>
          <a:endParaRPr lang="en-US"/>
        </a:p>
      </dgm:t>
    </dgm:pt>
    <dgm:pt modelId="{D28D1001-3202-4A6F-91E6-76E964905945}" type="pres">
      <dgm:prSet presAssocID="{4020B37A-8901-42D2-A5F4-53A9CFE68159}" presName="parTrans" presStyleLbl="bgSibTrans2D1" presStyleIdx="2" presStyleCnt="5"/>
      <dgm:spPr/>
      <dgm:t>
        <a:bodyPr/>
        <a:lstStyle/>
        <a:p>
          <a:endParaRPr lang="en-US"/>
        </a:p>
      </dgm:t>
    </dgm:pt>
    <dgm:pt modelId="{5AE78676-A7B7-4DB2-8ACE-D03571443D97}" type="pres">
      <dgm:prSet presAssocID="{18813172-43B3-4ECD-907E-25EFE284FCBF}" presName="node" presStyleLbl="node1" presStyleIdx="2" presStyleCnt="5">
        <dgm:presLayoutVars>
          <dgm:bulletEnabled val="1"/>
        </dgm:presLayoutVars>
      </dgm:prSet>
      <dgm:spPr/>
      <dgm:t>
        <a:bodyPr/>
        <a:lstStyle/>
        <a:p>
          <a:endParaRPr lang="en-US"/>
        </a:p>
      </dgm:t>
    </dgm:pt>
    <dgm:pt modelId="{14EC533C-E877-4049-AF5F-986F26DEB345}" type="pres">
      <dgm:prSet presAssocID="{B9CE2C40-5CDE-4BB4-9901-E5F447E22C95}" presName="parTrans" presStyleLbl="bgSibTrans2D1" presStyleIdx="3" presStyleCnt="5"/>
      <dgm:spPr/>
      <dgm:t>
        <a:bodyPr/>
        <a:lstStyle/>
        <a:p>
          <a:endParaRPr lang="en-US"/>
        </a:p>
      </dgm:t>
    </dgm:pt>
    <dgm:pt modelId="{EC162445-A968-480A-A250-48E964D242A7}" type="pres">
      <dgm:prSet presAssocID="{CC806485-5B8C-4DD2-B462-323B7789D9BE}" presName="node" presStyleLbl="node1" presStyleIdx="3" presStyleCnt="5">
        <dgm:presLayoutVars>
          <dgm:bulletEnabled val="1"/>
        </dgm:presLayoutVars>
      </dgm:prSet>
      <dgm:spPr/>
      <dgm:t>
        <a:bodyPr/>
        <a:lstStyle/>
        <a:p>
          <a:endParaRPr lang="en-US"/>
        </a:p>
      </dgm:t>
    </dgm:pt>
    <dgm:pt modelId="{E8501E1B-0F41-4A2F-B569-B25D04D4B21E}" type="pres">
      <dgm:prSet presAssocID="{61C3FA11-E68A-4C90-8613-477627BBF6BB}" presName="parTrans" presStyleLbl="bgSibTrans2D1" presStyleIdx="4" presStyleCnt="5"/>
      <dgm:spPr/>
      <dgm:t>
        <a:bodyPr/>
        <a:lstStyle/>
        <a:p>
          <a:endParaRPr lang="en-US"/>
        </a:p>
      </dgm:t>
    </dgm:pt>
    <dgm:pt modelId="{9EE64ABE-905A-4536-947A-29C41767B1E5}" type="pres">
      <dgm:prSet presAssocID="{93381A85-C2CD-4CDA-BF0C-3F3BF6E87E42}" presName="node" presStyleLbl="node1" presStyleIdx="4" presStyleCnt="5">
        <dgm:presLayoutVars>
          <dgm:bulletEnabled val="1"/>
        </dgm:presLayoutVars>
      </dgm:prSet>
      <dgm:spPr/>
      <dgm:t>
        <a:bodyPr/>
        <a:lstStyle/>
        <a:p>
          <a:endParaRPr lang="en-US"/>
        </a:p>
      </dgm:t>
    </dgm:pt>
  </dgm:ptLst>
  <dgm:cxnLst>
    <dgm:cxn modelId="{1E8BC149-CEC2-405F-83D4-FAE5A72F43BD}" srcId="{311C944F-18AE-4710-8A05-BAC36181E5EF}" destId="{21AEA6FA-307A-4C64-9981-C8F87478974A}" srcOrd="1" destOrd="0" parTransId="{8A8065B7-ED21-4137-A059-0B6DA4DCC0AD}" sibTransId="{177C447D-5BE3-4AD1-834C-5AEEEEA7E7B1}"/>
    <dgm:cxn modelId="{A93EDBAC-327E-43E5-9931-72727CA67FA0}" type="presOf" srcId="{4020B37A-8901-42D2-A5F4-53A9CFE68159}" destId="{D28D1001-3202-4A6F-91E6-76E964905945}" srcOrd="0" destOrd="0" presId="urn:microsoft.com/office/officeart/2005/8/layout/radial4"/>
    <dgm:cxn modelId="{AB2BE116-D39D-493E-83A1-E76228ED3F27}" type="presOf" srcId="{29923E6C-8EAD-42D3-9317-527E288278DE}" destId="{0C06A045-45C9-44D9-96D3-B081EAF619F6}" srcOrd="0" destOrd="0" presId="urn:microsoft.com/office/officeart/2005/8/layout/radial4"/>
    <dgm:cxn modelId="{A7E9F22A-E63D-4CC3-81E7-C92DE547FCE8}" srcId="{311C944F-18AE-4710-8A05-BAC36181E5EF}" destId="{18813172-43B3-4ECD-907E-25EFE284FCBF}" srcOrd="2" destOrd="0" parTransId="{4020B37A-8901-42D2-A5F4-53A9CFE68159}" sibTransId="{D2647B84-0F03-4D27-B293-5F5CC01E7227}"/>
    <dgm:cxn modelId="{432C3CEC-00D4-416B-974C-9416B35633B4}" type="presOf" srcId="{311C944F-18AE-4710-8A05-BAC36181E5EF}" destId="{AEEF3D6E-E7B6-4BA7-8F2B-9CDEB533AAF9}" srcOrd="0" destOrd="0" presId="urn:microsoft.com/office/officeart/2005/8/layout/radial4"/>
    <dgm:cxn modelId="{5DF8E790-72D5-4DA4-BE24-22B200D6D1F2}" type="presOf" srcId="{CC806485-5B8C-4DD2-B462-323B7789D9BE}" destId="{EC162445-A968-480A-A250-48E964D242A7}" srcOrd="0" destOrd="0" presId="urn:microsoft.com/office/officeart/2005/8/layout/radial4"/>
    <dgm:cxn modelId="{72494F6C-1C0C-47E2-9202-8DD5915EECF4}" type="presOf" srcId="{6181EC1E-8558-4173-88FE-04CDC47F5E8F}" destId="{4C6BA50A-ACA7-4183-A2F2-BC0933683C08}" srcOrd="0" destOrd="0" presId="urn:microsoft.com/office/officeart/2005/8/layout/radial4"/>
    <dgm:cxn modelId="{35B33636-825E-4002-A78F-72FD9507C4BD}" srcId="{311C944F-18AE-4710-8A05-BAC36181E5EF}" destId="{CC806485-5B8C-4DD2-B462-323B7789D9BE}" srcOrd="3" destOrd="0" parTransId="{B9CE2C40-5CDE-4BB4-9901-E5F447E22C95}" sibTransId="{C223AC4D-CF8A-4D51-A241-83E2B83C5C65}"/>
    <dgm:cxn modelId="{DB937687-4592-4287-BD85-B2ED673873BA}" srcId="{311C944F-18AE-4710-8A05-BAC36181E5EF}" destId="{93381A85-C2CD-4CDA-BF0C-3F3BF6E87E42}" srcOrd="4" destOrd="0" parTransId="{61C3FA11-E68A-4C90-8613-477627BBF6BB}" sibTransId="{6165EAD6-A4D2-4205-9AD1-264370B25749}"/>
    <dgm:cxn modelId="{71420F09-3713-4FED-B6C7-F103D0FEC852}" type="presOf" srcId="{B9CE2C40-5CDE-4BB4-9901-E5F447E22C95}" destId="{14EC533C-E877-4049-AF5F-986F26DEB345}" srcOrd="0" destOrd="0" presId="urn:microsoft.com/office/officeart/2005/8/layout/radial4"/>
    <dgm:cxn modelId="{ACC43902-D366-483A-803B-12728EC02675}" srcId="{29923E6C-8EAD-42D3-9317-527E288278DE}" destId="{311C944F-18AE-4710-8A05-BAC36181E5EF}" srcOrd="0" destOrd="0" parTransId="{023A937F-5000-4EA8-B09B-DACA4719BB41}" sibTransId="{6FAC83FA-E54D-42F7-A270-9F42185B88AB}"/>
    <dgm:cxn modelId="{09BFCB55-3ADE-4681-BE8B-0ED5836CDADD}" type="presOf" srcId="{93381A85-C2CD-4CDA-BF0C-3F3BF6E87E42}" destId="{9EE64ABE-905A-4536-947A-29C41767B1E5}" srcOrd="0" destOrd="0" presId="urn:microsoft.com/office/officeart/2005/8/layout/radial4"/>
    <dgm:cxn modelId="{766EE4AE-45ED-4B89-96B5-8FB63291EE4A}" type="presOf" srcId="{21AEA6FA-307A-4C64-9981-C8F87478974A}" destId="{90ABF164-2D43-4355-BDD8-540EA00C3776}" srcOrd="0" destOrd="0" presId="urn:microsoft.com/office/officeart/2005/8/layout/radial4"/>
    <dgm:cxn modelId="{724B6472-64EB-423A-930C-F47BACAE07F0}" type="presOf" srcId="{6FFB37F2-6427-4E5A-95D8-D2A5762D201A}" destId="{A1FDEC0B-4CA1-410E-8E96-9DE3D753C9B8}" srcOrd="0" destOrd="0" presId="urn:microsoft.com/office/officeart/2005/8/layout/radial4"/>
    <dgm:cxn modelId="{8AC26FF0-D404-4535-BBDB-34243A64E136}" type="presOf" srcId="{61C3FA11-E68A-4C90-8613-477627BBF6BB}" destId="{E8501E1B-0F41-4A2F-B569-B25D04D4B21E}" srcOrd="0" destOrd="0" presId="urn:microsoft.com/office/officeart/2005/8/layout/radial4"/>
    <dgm:cxn modelId="{BD79EE52-C83B-415B-984B-35199608D806}" srcId="{311C944F-18AE-4710-8A05-BAC36181E5EF}" destId="{6FFB37F2-6427-4E5A-95D8-D2A5762D201A}" srcOrd="0" destOrd="0" parTransId="{6181EC1E-8558-4173-88FE-04CDC47F5E8F}" sibTransId="{2A00BDA0-5413-4665-B422-337096A4C01A}"/>
    <dgm:cxn modelId="{E471B35F-0497-461B-A948-EB24117F9F19}" type="presOf" srcId="{8A8065B7-ED21-4137-A059-0B6DA4DCC0AD}" destId="{BD6F633F-6313-4BFF-9F9F-41BE919AC0FE}" srcOrd="0" destOrd="0" presId="urn:microsoft.com/office/officeart/2005/8/layout/radial4"/>
    <dgm:cxn modelId="{2BE7118D-55B4-4B00-BD44-698DE4383673}" type="presOf" srcId="{18813172-43B3-4ECD-907E-25EFE284FCBF}" destId="{5AE78676-A7B7-4DB2-8ACE-D03571443D97}" srcOrd="0" destOrd="0" presId="urn:microsoft.com/office/officeart/2005/8/layout/radial4"/>
    <dgm:cxn modelId="{A0514608-ABA3-4894-AEF9-60BBA097FE63}" type="presParOf" srcId="{0C06A045-45C9-44D9-96D3-B081EAF619F6}" destId="{AEEF3D6E-E7B6-4BA7-8F2B-9CDEB533AAF9}" srcOrd="0" destOrd="0" presId="urn:microsoft.com/office/officeart/2005/8/layout/radial4"/>
    <dgm:cxn modelId="{EB35338B-F00B-4122-9D75-EBA4AE29B6C1}" type="presParOf" srcId="{0C06A045-45C9-44D9-96D3-B081EAF619F6}" destId="{4C6BA50A-ACA7-4183-A2F2-BC0933683C08}" srcOrd="1" destOrd="0" presId="urn:microsoft.com/office/officeart/2005/8/layout/radial4"/>
    <dgm:cxn modelId="{917C179A-AC36-445F-8E67-0482FFAD182E}" type="presParOf" srcId="{0C06A045-45C9-44D9-96D3-B081EAF619F6}" destId="{A1FDEC0B-4CA1-410E-8E96-9DE3D753C9B8}" srcOrd="2" destOrd="0" presId="urn:microsoft.com/office/officeart/2005/8/layout/radial4"/>
    <dgm:cxn modelId="{CB8FC1D9-C022-4344-B26D-B9A22A7314D0}" type="presParOf" srcId="{0C06A045-45C9-44D9-96D3-B081EAF619F6}" destId="{BD6F633F-6313-4BFF-9F9F-41BE919AC0FE}" srcOrd="3" destOrd="0" presId="urn:microsoft.com/office/officeart/2005/8/layout/radial4"/>
    <dgm:cxn modelId="{8CD92390-77BA-4B2C-BCC7-19A9AE1CB4CE}" type="presParOf" srcId="{0C06A045-45C9-44D9-96D3-B081EAF619F6}" destId="{90ABF164-2D43-4355-BDD8-540EA00C3776}" srcOrd="4" destOrd="0" presId="urn:microsoft.com/office/officeart/2005/8/layout/radial4"/>
    <dgm:cxn modelId="{DF6B84FA-ACFD-4A95-8805-92AAFB884F52}" type="presParOf" srcId="{0C06A045-45C9-44D9-96D3-B081EAF619F6}" destId="{D28D1001-3202-4A6F-91E6-76E964905945}" srcOrd="5" destOrd="0" presId="urn:microsoft.com/office/officeart/2005/8/layout/radial4"/>
    <dgm:cxn modelId="{3A249DBA-CDA5-4E76-931B-98C592DE8098}" type="presParOf" srcId="{0C06A045-45C9-44D9-96D3-B081EAF619F6}" destId="{5AE78676-A7B7-4DB2-8ACE-D03571443D97}" srcOrd="6" destOrd="0" presId="urn:microsoft.com/office/officeart/2005/8/layout/radial4"/>
    <dgm:cxn modelId="{107C2F87-706A-4FA6-AA89-7E0C75AAD124}" type="presParOf" srcId="{0C06A045-45C9-44D9-96D3-B081EAF619F6}" destId="{14EC533C-E877-4049-AF5F-986F26DEB345}" srcOrd="7" destOrd="0" presId="urn:microsoft.com/office/officeart/2005/8/layout/radial4"/>
    <dgm:cxn modelId="{AE1BB457-127F-45B4-A571-A6749B833CC8}" type="presParOf" srcId="{0C06A045-45C9-44D9-96D3-B081EAF619F6}" destId="{EC162445-A968-480A-A250-48E964D242A7}" srcOrd="8" destOrd="0" presId="urn:microsoft.com/office/officeart/2005/8/layout/radial4"/>
    <dgm:cxn modelId="{0CFACEBA-860E-49D3-858F-E4A76901D4D5}" type="presParOf" srcId="{0C06A045-45C9-44D9-96D3-B081EAF619F6}" destId="{E8501E1B-0F41-4A2F-B569-B25D04D4B21E}" srcOrd="9" destOrd="0" presId="urn:microsoft.com/office/officeart/2005/8/layout/radial4"/>
    <dgm:cxn modelId="{7F90BC15-4876-4DC2-B7C4-C2F8665EB60B}" type="presParOf" srcId="{0C06A045-45C9-44D9-96D3-B081EAF619F6}" destId="{9EE64ABE-905A-4536-947A-29C41767B1E5}"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83B70-9B62-4E7E-85E5-3046109C28DB}">
      <dsp:nvSpPr>
        <dsp:cNvPr id="0" name=""/>
        <dsp:cNvSpPr/>
      </dsp:nvSpPr>
      <dsp:spPr>
        <a:xfrm>
          <a:off x="2690" y="151302"/>
          <a:ext cx="2623542" cy="68591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t>Understand that security affects the organization on a daily basis</a:t>
          </a:r>
          <a:endParaRPr lang="en-US" sz="1400" b="1" kern="1200" dirty="0"/>
        </a:p>
      </dsp:txBody>
      <dsp:txXfrm>
        <a:off x="2690" y="151302"/>
        <a:ext cx="2623542" cy="685919"/>
      </dsp:txXfrm>
    </dsp:sp>
    <dsp:sp modelId="{48DFF1AD-48B1-43C7-8DD5-625C693053B3}">
      <dsp:nvSpPr>
        <dsp:cNvPr id="0" name=""/>
        <dsp:cNvSpPr/>
      </dsp:nvSpPr>
      <dsp:spPr>
        <a:xfrm>
          <a:off x="2690" y="837222"/>
          <a:ext cx="2623542" cy="393907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Cannot do security today, skip tomorrow, and then try it again next week</a:t>
          </a:r>
        </a:p>
        <a:p>
          <a:pPr marL="228600" lvl="2" indent="-114300" algn="l" defTabSz="622300">
            <a:lnSpc>
              <a:spcPct val="90000"/>
            </a:lnSpc>
            <a:spcBef>
              <a:spcPct val="0"/>
            </a:spcBef>
            <a:spcAft>
              <a:spcPct val="15000"/>
            </a:spcAft>
            <a:buChar char="••"/>
          </a:pPr>
          <a:r>
            <a:rPr lang="en-US" sz="1400" kern="1200" dirty="0" smtClean="0"/>
            <a:t>Sound principles of security must be embedded in any and all activities in the organization</a:t>
          </a:r>
        </a:p>
      </dsp:txBody>
      <dsp:txXfrm>
        <a:off x="2690" y="837222"/>
        <a:ext cx="2623542" cy="3939074"/>
      </dsp:txXfrm>
    </dsp:sp>
    <dsp:sp modelId="{5DE15615-9D22-420C-A402-10C8CFED7AFF}">
      <dsp:nvSpPr>
        <dsp:cNvPr id="0" name=""/>
        <dsp:cNvSpPr/>
      </dsp:nvSpPr>
      <dsp:spPr>
        <a:xfrm>
          <a:off x="2993528" y="151302"/>
          <a:ext cx="2623542" cy="685919"/>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Layers of security</a:t>
          </a:r>
          <a:endParaRPr lang="en-US" sz="1400" b="1" kern="1200" dirty="0">
            <a:solidFill>
              <a:schemeClr val="tx1"/>
            </a:solidFill>
          </a:endParaRPr>
        </a:p>
      </dsp:txBody>
      <dsp:txXfrm>
        <a:off x="2993528" y="151302"/>
        <a:ext cx="2623542" cy="685919"/>
      </dsp:txXfrm>
    </dsp:sp>
    <dsp:sp modelId="{E90176F7-F733-4D36-82CC-37F524C3819B}">
      <dsp:nvSpPr>
        <dsp:cNvPr id="0" name=""/>
        <dsp:cNvSpPr/>
      </dsp:nvSpPr>
      <dsp:spPr>
        <a:xfrm>
          <a:off x="2993528" y="837222"/>
          <a:ext cx="2623542" cy="393907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No “one size fits all” solution for security problems</a:t>
          </a:r>
          <a:endParaRPr lang="en-US" sz="1400" kern="1200" dirty="0" smtClean="0"/>
        </a:p>
        <a:p>
          <a:pPr marL="114300" lvl="1" indent="-114300" algn="l" defTabSz="622300">
            <a:lnSpc>
              <a:spcPct val="90000"/>
            </a:lnSpc>
            <a:spcBef>
              <a:spcPct val="0"/>
            </a:spcBef>
            <a:spcAft>
              <a:spcPct val="15000"/>
            </a:spcAft>
            <a:buChar char="••"/>
          </a:pPr>
          <a:r>
            <a:rPr lang="en-US" sz="1400" kern="1200" dirty="0" smtClean="0"/>
            <a:t>No single solution that solves all security problems:  Expect repeated incidents of virus outbreaks, data leaks, and web defacements</a:t>
          </a:r>
        </a:p>
        <a:p>
          <a:pPr marL="114300" lvl="1" indent="-114300" algn="l" defTabSz="622300">
            <a:lnSpc>
              <a:spcPct val="90000"/>
            </a:lnSpc>
            <a:spcBef>
              <a:spcPct val="0"/>
            </a:spcBef>
            <a:spcAft>
              <a:spcPct val="15000"/>
            </a:spcAft>
            <a:buChar char="••"/>
          </a:pPr>
          <a:r>
            <a:rPr lang="en-US" sz="1400" kern="1200" dirty="0" smtClean="0"/>
            <a:t>Useful to implement multiple security systems</a:t>
          </a:r>
        </a:p>
        <a:p>
          <a:pPr marL="228600" lvl="2" indent="-114300" algn="l" defTabSz="622300">
            <a:lnSpc>
              <a:spcPct val="90000"/>
            </a:lnSpc>
            <a:spcBef>
              <a:spcPct val="0"/>
            </a:spcBef>
            <a:spcAft>
              <a:spcPct val="15000"/>
            </a:spcAft>
            <a:buChar char="••"/>
          </a:pPr>
          <a:r>
            <a:rPr lang="en-US" sz="1400" kern="1200" dirty="0" smtClean="0"/>
            <a:t>Hope that one of these systems with catch a threat action, e.g. to protect data in a file server</a:t>
          </a:r>
          <a:endParaRPr lang="en-US" sz="1400" kern="1200" dirty="0"/>
        </a:p>
        <a:p>
          <a:pPr marL="342900" lvl="3" indent="-114300" algn="l" defTabSz="622300">
            <a:lnSpc>
              <a:spcPct val="90000"/>
            </a:lnSpc>
            <a:spcBef>
              <a:spcPct val="0"/>
            </a:spcBef>
            <a:spcAft>
              <a:spcPct val="15000"/>
            </a:spcAft>
            <a:buChar char="••"/>
          </a:pPr>
          <a:r>
            <a:rPr lang="en-US" sz="1400" kern="1200" dirty="0" smtClean="0"/>
            <a:t>login system with complex passwords</a:t>
          </a:r>
        </a:p>
        <a:p>
          <a:pPr marL="342900" lvl="3" indent="-114300" algn="l" defTabSz="622300">
            <a:lnSpc>
              <a:spcPct val="90000"/>
            </a:lnSpc>
            <a:spcBef>
              <a:spcPct val="0"/>
            </a:spcBef>
            <a:spcAft>
              <a:spcPct val="15000"/>
            </a:spcAft>
            <a:buChar char="••"/>
          </a:pPr>
          <a:r>
            <a:rPr lang="en-US" sz="1400" kern="1200" smtClean="0"/>
            <a:t>biometric scans</a:t>
          </a:r>
          <a:endParaRPr lang="en-US" sz="1400" kern="1200" dirty="0" smtClean="0"/>
        </a:p>
        <a:p>
          <a:pPr marL="342900" lvl="3" indent="-114300" algn="l" defTabSz="622300">
            <a:lnSpc>
              <a:spcPct val="90000"/>
            </a:lnSpc>
            <a:spcBef>
              <a:spcPct val="0"/>
            </a:spcBef>
            <a:spcAft>
              <a:spcPct val="15000"/>
            </a:spcAft>
            <a:buChar char="••"/>
          </a:pPr>
          <a:r>
            <a:rPr lang="en-US" sz="1400" kern="1200" smtClean="0"/>
            <a:t>Firewall</a:t>
          </a:r>
          <a:endParaRPr lang="en-US" sz="1400" kern="1200" dirty="0" smtClean="0"/>
        </a:p>
        <a:p>
          <a:pPr marL="342900" lvl="3" indent="-114300" algn="l" defTabSz="622300">
            <a:lnSpc>
              <a:spcPct val="90000"/>
            </a:lnSpc>
            <a:spcBef>
              <a:spcPct val="0"/>
            </a:spcBef>
            <a:spcAft>
              <a:spcPct val="15000"/>
            </a:spcAft>
            <a:buChar char="••"/>
          </a:pPr>
          <a:r>
            <a:rPr lang="en-US" sz="1400" kern="1200" smtClean="0"/>
            <a:t>EPP</a:t>
          </a:r>
          <a:endParaRPr lang="en-US" sz="1400" kern="1200" dirty="0" smtClean="0"/>
        </a:p>
        <a:p>
          <a:pPr marL="342900" lvl="3" indent="-114300" algn="l" defTabSz="622300">
            <a:lnSpc>
              <a:spcPct val="90000"/>
            </a:lnSpc>
            <a:spcBef>
              <a:spcPct val="0"/>
            </a:spcBef>
            <a:spcAft>
              <a:spcPct val="15000"/>
            </a:spcAft>
            <a:buChar char="••"/>
          </a:pPr>
          <a:r>
            <a:rPr lang="en-US" sz="1400" kern="1200" smtClean="0"/>
            <a:t>encryption</a:t>
          </a:r>
          <a:endParaRPr lang="en-US" sz="1400" kern="1200" dirty="0"/>
        </a:p>
      </dsp:txBody>
      <dsp:txXfrm>
        <a:off x="2993528" y="837222"/>
        <a:ext cx="2623542" cy="3939074"/>
      </dsp:txXfrm>
    </dsp:sp>
    <dsp:sp modelId="{712B3AB1-0574-41C5-86A0-750C1247F1A2}">
      <dsp:nvSpPr>
        <dsp:cNvPr id="0" name=""/>
        <dsp:cNvSpPr/>
      </dsp:nvSpPr>
      <dsp:spPr>
        <a:xfrm>
          <a:off x="5984367" y="151302"/>
          <a:ext cx="2623542" cy="685919"/>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t>Understand other positions of the firm</a:t>
          </a:r>
          <a:endParaRPr lang="en-US" sz="1400" b="1" kern="1200" dirty="0"/>
        </a:p>
      </dsp:txBody>
      <dsp:txXfrm>
        <a:off x="5984367" y="151302"/>
        <a:ext cx="2623542" cy="685919"/>
      </dsp:txXfrm>
    </dsp:sp>
    <dsp:sp modelId="{7434EF4A-DB87-4538-84B8-659C69122D85}">
      <dsp:nvSpPr>
        <dsp:cNvPr id="0" name=""/>
        <dsp:cNvSpPr/>
      </dsp:nvSpPr>
      <dsp:spPr>
        <a:xfrm>
          <a:off x="5984367" y="837222"/>
          <a:ext cx="2623542" cy="3939074"/>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Different approaches may bring up different policy requirements</a:t>
          </a:r>
          <a:endParaRPr lang="en-US" sz="1400" kern="1200" dirty="0"/>
        </a:p>
        <a:p>
          <a:pPr marL="114300" lvl="1" indent="-114300" algn="l" defTabSz="622300">
            <a:lnSpc>
              <a:spcPct val="90000"/>
            </a:lnSpc>
            <a:spcBef>
              <a:spcPct val="0"/>
            </a:spcBef>
            <a:spcAft>
              <a:spcPct val="15000"/>
            </a:spcAft>
            <a:buChar char="••"/>
          </a:pPr>
          <a:r>
            <a:rPr lang="en-US" sz="1400" kern="1200" dirty="0" smtClean="0"/>
            <a:t>Helps with the writing of policies, e.g.</a:t>
          </a:r>
        </a:p>
        <a:p>
          <a:pPr marL="228600" lvl="2" indent="-114300" algn="l" defTabSz="622300">
            <a:lnSpc>
              <a:spcPct val="90000"/>
            </a:lnSpc>
            <a:spcBef>
              <a:spcPct val="0"/>
            </a:spcBef>
            <a:spcAft>
              <a:spcPct val="15000"/>
            </a:spcAft>
            <a:buChar char="••"/>
          </a:pPr>
          <a:r>
            <a:rPr lang="en-US" sz="1400" kern="1200" smtClean="0"/>
            <a:t>Does the company prefer open source or commercial software?</a:t>
          </a:r>
          <a:endParaRPr lang="en-US" sz="1400" kern="1200" dirty="0" smtClean="0"/>
        </a:p>
        <a:p>
          <a:pPr marL="228600" lvl="2" indent="-114300" algn="l" defTabSz="622300">
            <a:lnSpc>
              <a:spcPct val="90000"/>
            </a:lnSpc>
            <a:spcBef>
              <a:spcPct val="0"/>
            </a:spcBef>
            <a:spcAft>
              <a:spcPct val="15000"/>
            </a:spcAft>
            <a:buChar char="••"/>
          </a:pPr>
          <a:r>
            <a:rPr lang="en-US" sz="1400" kern="1200" dirty="0" smtClean="0"/>
            <a:t>Does the company adopt one of the industry standards across the board, or is it more selective on what it adopts?</a:t>
          </a:r>
        </a:p>
        <a:p>
          <a:pPr marL="228600" lvl="2" indent="-114300" algn="l" defTabSz="622300">
            <a:lnSpc>
              <a:spcPct val="90000"/>
            </a:lnSpc>
            <a:spcBef>
              <a:spcPct val="0"/>
            </a:spcBef>
            <a:spcAft>
              <a:spcPct val="15000"/>
            </a:spcAft>
            <a:buChar char="••"/>
          </a:pPr>
          <a:r>
            <a:rPr lang="en-US" sz="1400" kern="1200" dirty="0" smtClean="0"/>
            <a:t>Does the firm hire temporary consultants, or does it strive to keep knowledge in-house?</a:t>
          </a:r>
        </a:p>
      </dsp:txBody>
      <dsp:txXfrm>
        <a:off x="5984367" y="837222"/>
        <a:ext cx="2623542" cy="39390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4ADFA-CCB2-4930-AED7-D435D3C84A69}">
      <dsp:nvSpPr>
        <dsp:cNvPr id="0" name=""/>
        <dsp:cNvSpPr/>
      </dsp:nvSpPr>
      <dsp:spPr>
        <a:xfrm>
          <a:off x="4107" y="304229"/>
          <a:ext cx="1574601" cy="6084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smtClean="0"/>
            <a:t>HIPAA</a:t>
          </a:r>
          <a:endParaRPr lang="en-US" sz="1000" kern="1200"/>
        </a:p>
      </dsp:txBody>
      <dsp:txXfrm>
        <a:off x="4107" y="304229"/>
        <a:ext cx="1574601" cy="608475"/>
      </dsp:txXfrm>
    </dsp:sp>
    <dsp:sp modelId="{BF83E240-FEB5-4DEF-AA9B-51CFDC89FD52}">
      <dsp:nvSpPr>
        <dsp:cNvPr id="0" name=""/>
        <dsp:cNvSpPr/>
      </dsp:nvSpPr>
      <dsp:spPr>
        <a:xfrm>
          <a:off x="4107" y="912704"/>
          <a:ext cx="1574601" cy="38122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Health Insurance Portability and Accountability Act</a:t>
          </a:r>
          <a:endParaRPr lang="en-US" sz="1000" kern="1200" dirty="0"/>
        </a:p>
        <a:p>
          <a:pPr marL="114300" lvl="2" indent="-57150" algn="l" defTabSz="444500">
            <a:lnSpc>
              <a:spcPct val="90000"/>
            </a:lnSpc>
            <a:spcBef>
              <a:spcPct val="0"/>
            </a:spcBef>
            <a:spcAft>
              <a:spcPct val="15000"/>
            </a:spcAft>
            <a:buChar char="••"/>
          </a:pPr>
          <a:r>
            <a:rPr lang="en-US" sz="1000" kern="1200" dirty="0" smtClean="0"/>
            <a:t>Protections for patients’ personal health information held by covered entities</a:t>
          </a:r>
        </a:p>
        <a:p>
          <a:pPr marL="114300" lvl="2" indent="-57150" algn="l" defTabSz="444500">
            <a:lnSpc>
              <a:spcPct val="90000"/>
            </a:lnSpc>
            <a:spcBef>
              <a:spcPct val="0"/>
            </a:spcBef>
            <a:spcAft>
              <a:spcPct val="15000"/>
            </a:spcAft>
            <a:buChar char="••"/>
          </a:pPr>
          <a:r>
            <a:rPr lang="en-US" sz="1000" kern="1200" dirty="0" smtClean="0"/>
            <a:t>Specifies a series of administrative, physical, and technical safeguards for covered entities to use to assure the confidentiality, integrity, and availability of electronic protected health information</a:t>
          </a:r>
        </a:p>
      </dsp:txBody>
      <dsp:txXfrm>
        <a:off x="4107" y="912704"/>
        <a:ext cx="1574601" cy="3812266"/>
      </dsp:txXfrm>
    </dsp:sp>
    <dsp:sp modelId="{66ABE883-753F-4BF7-B1CD-CE6BF3C38F1D}">
      <dsp:nvSpPr>
        <dsp:cNvPr id="0" name=""/>
        <dsp:cNvSpPr/>
      </dsp:nvSpPr>
      <dsp:spPr>
        <a:xfrm>
          <a:off x="1799153" y="304229"/>
          <a:ext cx="1574601" cy="6084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Gramm-Leach-Bliley Act (GLB Act) A.k.a. Financial Modernization Act</a:t>
          </a:r>
          <a:endParaRPr lang="en-US" sz="1000" kern="1200" dirty="0"/>
        </a:p>
      </dsp:txBody>
      <dsp:txXfrm>
        <a:off x="1799153" y="304229"/>
        <a:ext cx="1574601" cy="608475"/>
      </dsp:txXfrm>
    </dsp:sp>
    <dsp:sp modelId="{BFA491FB-5533-4DD2-9119-513589613E06}">
      <dsp:nvSpPr>
        <dsp:cNvPr id="0" name=""/>
        <dsp:cNvSpPr/>
      </dsp:nvSpPr>
      <dsp:spPr>
        <a:xfrm>
          <a:off x="1799153" y="912704"/>
          <a:ext cx="1574601" cy="38122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Requires “financial institutions” to protect the privacy of their customers</a:t>
          </a:r>
        </a:p>
        <a:p>
          <a:pPr marL="57150" lvl="1" indent="-57150" algn="l" defTabSz="444500">
            <a:lnSpc>
              <a:spcPct val="90000"/>
            </a:lnSpc>
            <a:spcBef>
              <a:spcPct val="0"/>
            </a:spcBef>
            <a:spcAft>
              <a:spcPct val="15000"/>
            </a:spcAft>
            <a:buChar char="••"/>
          </a:pPr>
          <a:r>
            <a:rPr lang="en-US" sz="1000" kern="1200" dirty="0" smtClean="0"/>
            <a:t>Safeguards Rule: Companies must develop a written information security plan that describes their program to protect customer information. The plan must be appropriate to the company’s size and complexity, the nature and scope of its activities, and the sensitivity of the customer information it handles. </a:t>
          </a:r>
        </a:p>
        <a:p>
          <a:pPr marL="57150" lvl="1" indent="-57150" algn="l" defTabSz="444500">
            <a:lnSpc>
              <a:spcPct val="90000"/>
            </a:lnSpc>
            <a:spcBef>
              <a:spcPct val="0"/>
            </a:spcBef>
            <a:spcAft>
              <a:spcPct val="15000"/>
            </a:spcAft>
            <a:buChar char="••"/>
          </a:pPr>
          <a:r>
            <a:rPr lang="en-US" sz="1000" kern="1200" dirty="0" smtClean="0"/>
            <a:t>Privacy Rule</a:t>
          </a:r>
          <a:endParaRPr lang="en-US" sz="1000" kern="1200" dirty="0"/>
        </a:p>
      </dsp:txBody>
      <dsp:txXfrm>
        <a:off x="1799153" y="912704"/>
        <a:ext cx="1574601" cy="3812266"/>
      </dsp:txXfrm>
    </dsp:sp>
    <dsp:sp modelId="{9E441A65-5709-4719-815C-B502CE8936FD}">
      <dsp:nvSpPr>
        <dsp:cNvPr id="0" name=""/>
        <dsp:cNvSpPr/>
      </dsp:nvSpPr>
      <dsp:spPr>
        <a:xfrm>
          <a:off x="3594199" y="304229"/>
          <a:ext cx="1574601" cy="6084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FERPA: Family Educational Rights and Privacy Act</a:t>
          </a:r>
          <a:endParaRPr lang="en-US" sz="1000" kern="1200" dirty="0"/>
        </a:p>
      </dsp:txBody>
      <dsp:txXfrm>
        <a:off x="3594199" y="304229"/>
        <a:ext cx="1574601" cy="608475"/>
      </dsp:txXfrm>
    </dsp:sp>
    <dsp:sp modelId="{58BA93AC-491B-4C2D-BF55-EF98EA909F2E}">
      <dsp:nvSpPr>
        <dsp:cNvPr id="0" name=""/>
        <dsp:cNvSpPr/>
      </dsp:nvSpPr>
      <dsp:spPr>
        <a:xfrm>
          <a:off x="3594199" y="912704"/>
          <a:ext cx="1574601" cy="38122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Protects privacy of student education records</a:t>
          </a:r>
        </a:p>
        <a:p>
          <a:pPr marL="57150" lvl="1" indent="-57150" algn="l" defTabSz="444500">
            <a:lnSpc>
              <a:spcPct val="90000"/>
            </a:lnSpc>
            <a:spcBef>
              <a:spcPct val="0"/>
            </a:spcBef>
            <a:spcAft>
              <a:spcPct val="15000"/>
            </a:spcAft>
            <a:buChar char="••"/>
          </a:pPr>
          <a:r>
            <a:rPr lang="en-US" sz="1000" kern="1200" dirty="0" smtClean="0"/>
            <a:t>Schools may disclose, without consent, "directory" information such as a student's name, address, telephone number, date and place of birth, honors and awards, and dates of attendance</a:t>
          </a:r>
        </a:p>
        <a:p>
          <a:pPr marL="57150" lvl="1" indent="-57150" algn="l" defTabSz="444500">
            <a:lnSpc>
              <a:spcPct val="90000"/>
            </a:lnSpc>
            <a:spcBef>
              <a:spcPct val="0"/>
            </a:spcBef>
            <a:spcAft>
              <a:spcPct val="15000"/>
            </a:spcAft>
            <a:buChar char="••"/>
          </a:pPr>
          <a:r>
            <a:rPr lang="en-US" sz="1000" kern="1200" dirty="0" smtClean="0"/>
            <a:t>However, schools must tell parents and eligible students about directory information and allow parents and eligible students a reasonable amount of time to request that the school not disclose directory information about them</a:t>
          </a:r>
        </a:p>
      </dsp:txBody>
      <dsp:txXfrm>
        <a:off x="3594199" y="912704"/>
        <a:ext cx="1574601" cy="3812266"/>
      </dsp:txXfrm>
    </dsp:sp>
    <dsp:sp modelId="{6B291E2B-6E7E-4799-BE25-6E97A3F17171}">
      <dsp:nvSpPr>
        <dsp:cNvPr id="0" name=""/>
        <dsp:cNvSpPr/>
      </dsp:nvSpPr>
      <dsp:spPr>
        <a:xfrm>
          <a:off x="5389244" y="304229"/>
          <a:ext cx="1574601" cy="6084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SOX: Sarbanes-Oxley Act of 2002</a:t>
          </a:r>
          <a:endParaRPr lang="en-US" sz="1000" kern="1200" dirty="0"/>
        </a:p>
      </dsp:txBody>
      <dsp:txXfrm>
        <a:off x="5389244" y="304229"/>
        <a:ext cx="1574601" cy="608475"/>
      </dsp:txXfrm>
    </dsp:sp>
    <dsp:sp modelId="{9607C846-F97F-410A-8DC8-B66630F3A59E}">
      <dsp:nvSpPr>
        <dsp:cNvPr id="0" name=""/>
        <dsp:cNvSpPr/>
      </dsp:nvSpPr>
      <dsp:spPr>
        <a:xfrm>
          <a:off x="5389244" y="912704"/>
          <a:ext cx="1574601" cy="38122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Holds top executives personally responsible for the accuracy of company’s financial data — under threat of criminal prosecution.</a:t>
          </a:r>
        </a:p>
        <a:p>
          <a:pPr marL="114300" lvl="2" indent="-57150" algn="l" defTabSz="444500">
            <a:lnSpc>
              <a:spcPct val="90000"/>
            </a:lnSpc>
            <a:spcBef>
              <a:spcPct val="0"/>
            </a:spcBef>
            <a:spcAft>
              <a:spcPct val="15000"/>
            </a:spcAft>
            <a:buChar char="••"/>
          </a:pPr>
          <a:r>
            <a:rPr lang="en-US" sz="1000" kern="1200" dirty="0" smtClean="0"/>
            <a:t>Thus, SOX compliance has become a top priority for publicly traded companies</a:t>
          </a:r>
          <a:endParaRPr lang="en-US" sz="1000" kern="1200" dirty="0"/>
        </a:p>
        <a:p>
          <a:pPr marL="57150" lvl="1" indent="-57150" algn="l" defTabSz="444500">
            <a:lnSpc>
              <a:spcPct val="90000"/>
            </a:lnSpc>
            <a:spcBef>
              <a:spcPct val="0"/>
            </a:spcBef>
            <a:spcAft>
              <a:spcPct val="15000"/>
            </a:spcAft>
            <a:buChar char="••"/>
          </a:pPr>
          <a:r>
            <a:rPr lang="en-US" sz="1000" kern="1200" dirty="0" smtClean="0"/>
            <a:t>Popularized general information technology controls, e.g.</a:t>
          </a:r>
        </a:p>
        <a:p>
          <a:pPr marL="114300" lvl="2" indent="-57150" algn="l" defTabSz="444500">
            <a:lnSpc>
              <a:spcPct val="90000"/>
            </a:lnSpc>
            <a:spcBef>
              <a:spcPct val="0"/>
            </a:spcBef>
            <a:spcAft>
              <a:spcPct val="15000"/>
            </a:spcAft>
            <a:buChar char="••"/>
          </a:pPr>
          <a:r>
            <a:rPr lang="en-US" sz="1000" kern="1200" smtClean="0"/>
            <a:t>Security Administration</a:t>
          </a:r>
          <a:endParaRPr lang="en-US" sz="1000" kern="1200" dirty="0"/>
        </a:p>
        <a:p>
          <a:pPr marL="114300" lvl="2" indent="-57150" algn="l" defTabSz="444500">
            <a:lnSpc>
              <a:spcPct val="90000"/>
            </a:lnSpc>
            <a:spcBef>
              <a:spcPct val="0"/>
            </a:spcBef>
            <a:spcAft>
              <a:spcPct val="15000"/>
            </a:spcAft>
            <a:buChar char="••"/>
          </a:pPr>
          <a:r>
            <a:rPr lang="en-US" sz="1000" kern="1200" smtClean="0"/>
            <a:t>Data Backup</a:t>
          </a:r>
          <a:endParaRPr lang="en-US" sz="1000" kern="1200" dirty="0"/>
        </a:p>
        <a:p>
          <a:pPr marL="114300" lvl="2" indent="-57150" algn="l" defTabSz="444500">
            <a:lnSpc>
              <a:spcPct val="90000"/>
            </a:lnSpc>
            <a:spcBef>
              <a:spcPct val="0"/>
            </a:spcBef>
            <a:spcAft>
              <a:spcPct val="15000"/>
            </a:spcAft>
            <a:buChar char="••"/>
          </a:pPr>
          <a:r>
            <a:rPr lang="en-US" sz="1000" kern="1200" smtClean="0"/>
            <a:t>Change Control</a:t>
          </a:r>
          <a:endParaRPr lang="en-US" sz="1000" kern="1200" dirty="0"/>
        </a:p>
        <a:p>
          <a:pPr marL="114300" lvl="2" indent="-57150" algn="l" defTabSz="444500">
            <a:lnSpc>
              <a:spcPct val="90000"/>
            </a:lnSpc>
            <a:spcBef>
              <a:spcPct val="0"/>
            </a:spcBef>
            <a:spcAft>
              <a:spcPct val="15000"/>
            </a:spcAft>
            <a:buChar char="••"/>
          </a:pPr>
          <a:r>
            <a:rPr lang="en-US" sz="1000" kern="1200" smtClean="0"/>
            <a:t>Access Control</a:t>
          </a:r>
          <a:endParaRPr lang="en-US" sz="1000" kern="1200" dirty="0"/>
        </a:p>
      </dsp:txBody>
      <dsp:txXfrm>
        <a:off x="5389244" y="912704"/>
        <a:ext cx="1574601" cy="3812266"/>
      </dsp:txXfrm>
    </dsp:sp>
    <dsp:sp modelId="{918FB03E-71D6-447A-873E-12B43B5BEC92}">
      <dsp:nvSpPr>
        <dsp:cNvPr id="0" name=""/>
        <dsp:cNvSpPr/>
      </dsp:nvSpPr>
      <dsp:spPr>
        <a:xfrm>
          <a:off x="7184290" y="304229"/>
          <a:ext cx="1574601" cy="6084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kern="1200" dirty="0" smtClean="0"/>
            <a:t>Export control laws, E.g. International Traffic in Arms Regulations (ITAR)</a:t>
          </a:r>
          <a:endParaRPr lang="en-US" sz="1000" kern="1200" dirty="0"/>
        </a:p>
      </dsp:txBody>
      <dsp:txXfrm>
        <a:off x="7184290" y="304229"/>
        <a:ext cx="1574601" cy="608475"/>
      </dsp:txXfrm>
    </dsp:sp>
    <dsp:sp modelId="{703ACDF3-1F16-4966-BC3F-F05DEAB9349A}">
      <dsp:nvSpPr>
        <dsp:cNvPr id="0" name=""/>
        <dsp:cNvSpPr/>
      </dsp:nvSpPr>
      <dsp:spPr>
        <a:xfrm>
          <a:off x="7184290" y="912704"/>
          <a:ext cx="1574601" cy="38122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Prohibit unlicensed export of certain materials or information for reasons of national security or protection of trade</a:t>
          </a:r>
        </a:p>
        <a:p>
          <a:pPr marL="57150" lvl="1" indent="-57150" algn="l" defTabSz="444500">
            <a:lnSpc>
              <a:spcPct val="90000"/>
            </a:lnSpc>
            <a:spcBef>
              <a:spcPct val="0"/>
            </a:spcBef>
            <a:spcAft>
              <a:spcPct val="15000"/>
            </a:spcAft>
            <a:buChar char="••"/>
          </a:pPr>
          <a:r>
            <a:rPr lang="en-US" sz="1000" kern="1200" dirty="0" smtClean="0"/>
            <a:t>Export controls usually arise for one or more of the following reasons</a:t>
          </a:r>
          <a:endParaRPr lang="en-US" sz="1000" kern="1200" dirty="0"/>
        </a:p>
        <a:p>
          <a:pPr marL="114300" lvl="2" indent="-57150" algn="l" defTabSz="444500">
            <a:lnSpc>
              <a:spcPct val="90000"/>
            </a:lnSpc>
            <a:spcBef>
              <a:spcPct val="0"/>
            </a:spcBef>
            <a:spcAft>
              <a:spcPct val="15000"/>
            </a:spcAft>
            <a:buChar char="••"/>
          </a:pPr>
          <a:r>
            <a:rPr lang="en-US" sz="1000" kern="1200" smtClean="0"/>
            <a:t>Actual or potential military applications or economic protection issues</a:t>
          </a:r>
          <a:endParaRPr lang="en-US" sz="1000" kern="1200" dirty="0"/>
        </a:p>
        <a:p>
          <a:pPr marL="114300" lvl="2" indent="-57150" algn="l" defTabSz="444500">
            <a:lnSpc>
              <a:spcPct val="90000"/>
            </a:lnSpc>
            <a:spcBef>
              <a:spcPct val="0"/>
            </a:spcBef>
            <a:spcAft>
              <a:spcPct val="15000"/>
            </a:spcAft>
            <a:buChar char="••"/>
          </a:pPr>
          <a:r>
            <a:rPr lang="en-US" sz="1000" kern="1200" dirty="0" smtClean="0"/>
            <a:t>Concerns about destination country, organization or individual</a:t>
          </a:r>
          <a:endParaRPr lang="en-US" sz="1000" kern="1200" dirty="0"/>
        </a:p>
        <a:p>
          <a:pPr marL="114300" lvl="2" indent="-57150" algn="l" defTabSz="444500">
            <a:lnSpc>
              <a:spcPct val="90000"/>
            </a:lnSpc>
            <a:spcBef>
              <a:spcPct val="0"/>
            </a:spcBef>
            <a:spcAft>
              <a:spcPct val="15000"/>
            </a:spcAft>
            <a:buChar char="••"/>
          </a:pPr>
          <a:r>
            <a:rPr lang="en-US" sz="1000" kern="1200" smtClean="0"/>
            <a:t>Government concerns about declared or suspected end use or the end user of the export</a:t>
          </a:r>
          <a:endParaRPr lang="en-US" sz="1000" kern="1200" dirty="0"/>
        </a:p>
        <a:p>
          <a:pPr marL="57150" lvl="1" indent="-57150" algn="l" defTabSz="444500">
            <a:lnSpc>
              <a:spcPct val="90000"/>
            </a:lnSpc>
            <a:spcBef>
              <a:spcPct val="0"/>
            </a:spcBef>
            <a:spcAft>
              <a:spcPct val="15000"/>
            </a:spcAft>
            <a:buChar char="••"/>
          </a:pPr>
          <a:r>
            <a:rPr lang="en-US" sz="1000" kern="1200" dirty="0" smtClean="0"/>
            <a:t>May also apply to temporary export of devices containing controlled software or technical data</a:t>
          </a:r>
        </a:p>
      </dsp:txBody>
      <dsp:txXfrm>
        <a:off x="7184290" y="912704"/>
        <a:ext cx="1574601" cy="38122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77100-9B81-4A30-873D-08CCE40105E7}">
      <dsp:nvSpPr>
        <dsp:cNvPr id="0" name=""/>
        <dsp:cNvSpPr/>
      </dsp:nvSpPr>
      <dsp:spPr>
        <a:xfrm>
          <a:off x="2956560" y="1454"/>
          <a:ext cx="4434840" cy="516424"/>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Guidelines to users and customers on what can be done with IT resources</a:t>
          </a:r>
          <a:endParaRPr lang="en-US" sz="1100" kern="1200" dirty="0" smtClean="0"/>
        </a:p>
        <a:p>
          <a:pPr marL="57150" lvl="1" indent="-57150" algn="l" defTabSz="488950">
            <a:lnSpc>
              <a:spcPct val="90000"/>
            </a:lnSpc>
            <a:spcBef>
              <a:spcPct val="0"/>
            </a:spcBef>
            <a:spcAft>
              <a:spcPct val="15000"/>
            </a:spcAft>
            <a:buChar char="••"/>
          </a:pPr>
          <a:r>
            <a:rPr lang="en-US" sz="1100" kern="1200" smtClean="0"/>
            <a:t>May have different AUP for costumers and employees</a:t>
          </a:r>
          <a:endParaRPr lang="en-US" sz="1100" kern="1200" dirty="0" smtClean="0"/>
        </a:p>
      </dsp:txBody>
      <dsp:txXfrm>
        <a:off x="2956560" y="66007"/>
        <a:ext cx="4241181" cy="387318"/>
      </dsp:txXfrm>
    </dsp:sp>
    <dsp:sp modelId="{8A739A5C-02B3-415B-82CA-8E03C7D9F90D}">
      <dsp:nvSpPr>
        <dsp:cNvPr id="0" name=""/>
        <dsp:cNvSpPr/>
      </dsp:nvSpPr>
      <dsp:spPr>
        <a:xfrm>
          <a:off x="0" y="1454"/>
          <a:ext cx="2956560" cy="51642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Acceptable use</a:t>
          </a:r>
          <a:endParaRPr lang="en-US" sz="1800" b="1" kern="1200" dirty="0"/>
        </a:p>
      </dsp:txBody>
      <dsp:txXfrm>
        <a:off x="25210" y="26664"/>
        <a:ext cx="2906140" cy="466004"/>
      </dsp:txXfrm>
    </dsp:sp>
    <dsp:sp modelId="{5408DF94-D0BB-49E1-8286-996910D76A50}">
      <dsp:nvSpPr>
        <dsp:cNvPr id="0" name=""/>
        <dsp:cNvSpPr/>
      </dsp:nvSpPr>
      <dsp:spPr>
        <a:xfrm>
          <a:off x="2956560" y="569521"/>
          <a:ext cx="4434840" cy="516424"/>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smtClean="0"/>
            <a:t>Outlines definitions of criticality and sensitivity of assets</a:t>
          </a:r>
          <a:endParaRPr lang="en-US" sz="1100" kern="1200" dirty="0" smtClean="0"/>
        </a:p>
        <a:p>
          <a:pPr marL="57150" lvl="1" indent="-57150" algn="l" defTabSz="488950">
            <a:lnSpc>
              <a:spcPct val="90000"/>
            </a:lnSpc>
            <a:spcBef>
              <a:spcPct val="0"/>
            </a:spcBef>
            <a:spcAft>
              <a:spcPct val="15000"/>
            </a:spcAft>
            <a:buChar char="••"/>
          </a:pPr>
          <a:r>
            <a:rPr lang="en-US" sz="1100" kern="1200" dirty="0" smtClean="0"/>
            <a:t>Includes definitions of data ownership and custodianship</a:t>
          </a:r>
          <a:endParaRPr lang="en-US" sz="1100" kern="1200" dirty="0" smtClean="0"/>
        </a:p>
      </dsp:txBody>
      <dsp:txXfrm>
        <a:off x="2956560" y="634074"/>
        <a:ext cx="4241181" cy="387318"/>
      </dsp:txXfrm>
    </dsp:sp>
    <dsp:sp modelId="{BF63C534-606C-4FAA-9C3B-44B132BD60F3}">
      <dsp:nvSpPr>
        <dsp:cNvPr id="0" name=""/>
        <dsp:cNvSpPr/>
      </dsp:nvSpPr>
      <dsp:spPr>
        <a:xfrm>
          <a:off x="0" y="569521"/>
          <a:ext cx="2956560" cy="51642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Information classification</a:t>
          </a:r>
          <a:endParaRPr lang="en-US" sz="1800" b="1" kern="1200" dirty="0" smtClean="0">
            <a:solidFill>
              <a:schemeClr val="tx1"/>
            </a:solidFill>
          </a:endParaRPr>
        </a:p>
      </dsp:txBody>
      <dsp:txXfrm>
        <a:off x="25210" y="594731"/>
        <a:ext cx="2906140" cy="466004"/>
      </dsp:txXfrm>
    </dsp:sp>
    <dsp:sp modelId="{BF6005B4-5FEF-4EB3-9FCC-00FB5D4491EA}">
      <dsp:nvSpPr>
        <dsp:cNvPr id="0" name=""/>
        <dsp:cNvSpPr/>
      </dsp:nvSpPr>
      <dsp:spPr>
        <a:xfrm>
          <a:off x="2956560" y="1137587"/>
          <a:ext cx="4434840" cy="516424"/>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Spells out who is allowed to connect to network resources</a:t>
          </a:r>
          <a:endParaRPr lang="en-US" sz="1100" kern="1200" dirty="0"/>
        </a:p>
        <a:p>
          <a:pPr marL="57150" lvl="1" indent="-57150" algn="l" defTabSz="488950">
            <a:lnSpc>
              <a:spcPct val="90000"/>
            </a:lnSpc>
            <a:spcBef>
              <a:spcPct val="0"/>
            </a:spcBef>
            <a:spcAft>
              <a:spcPct val="15000"/>
            </a:spcAft>
            <a:buChar char="••"/>
          </a:pPr>
          <a:r>
            <a:rPr lang="en-US" sz="1100" kern="1200" dirty="0" smtClean="0"/>
            <a:t>E.g. visitors may only access the guest wireless network</a:t>
          </a:r>
          <a:endParaRPr lang="en-US" sz="1100" kern="1200" dirty="0"/>
        </a:p>
      </dsp:txBody>
      <dsp:txXfrm>
        <a:off x="2956560" y="1202140"/>
        <a:ext cx="4241181" cy="387318"/>
      </dsp:txXfrm>
    </dsp:sp>
    <dsp:sp modelId="{DFB00F5D-59F3-4A29-A087-40BD9B8FBD8B}">
      <dsp:nvSpPr>
        <dsp:cNvPr id="0" name=""/>
        <dsp:cNvSpPr/>
      </dsp:nvSpPr>
      <dsp:spPr>
        <a:xfrm>
          <a:off x="0" y="1137587"/>
          <a:ext cx="2956560" cy="51642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Network access</a:t>
          </a:r>
          <a:endParaRPr lang="en-US" sz="1800" b="1" kern="1200" dirty="0"/>
        </a:p>
      </dsp:txBody>
      <dsp:txXfrm>
        <a:off x="25210" y="1162797"/>
        <a:ext cx="2906140" cy="466004"/>
      </dsp:txXfrm>
    </dsp:sp>
    <dsp:sp modelId="{7982624D-31B3-4279-9B75-B0E5E5FA9B47}">
      <dsp:nvSpPr>
        <dsp:cNvPr id="0" name=""/>
        <dsp:cNvSpPr/>
      </dsp:nvSpPr>
      <dsp:spPr>
        <a:xfrm>
          <a:off x="2956560" y="1705654"/>
          <a:ext cx="4434840" cy="516424"/>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Specifies acceptable means by which employees may access resources from outside the organization, incl. using smartphones and other personal devices</a:t>
          </a:r>
          <a:endParaRPr lang="en-US" sz="1100" kern="1200" dirty="0"/>
        </a:p>
      </dsp:txBody>
      <dsp:txXfrm>
        <a:off x="2956560" y="1770207"/>
        <a:ext cx="4241181" cy="387318"/>
      </dsp:txXfrm>
    </dsp:sp>
    <dsp:sp modelId="{C770B1F0-3C38-45CA-B5F9-A6C7C4E7B45D}">
      <dsp:nvSpPr>
        <dsp:cNvPr id="0" name=""/>
        <dsp:cNvSpPr/>
      </dsp:nvSpPr>
      <dsp:spPr>
        <a:xfrm>
          <a:off x="0" y="1705654"/>
          <a:ext cx="2956560" cy="51642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smtClean="0"/>
            <a:t>Remote access</a:t>
          </a:r>
          <a:endParaRPr lang="en-US" sz="1800" b="1" kern="1200" dirty="0"/>
        </a:p>
      </dsp:txBody>
      <dsp:txXfrm>
        <a:off x="25210" y="1730864"/>
        <a:ext cx="2906140" cy="466004"/>
      </dsp:txXfrm>
    </dsp:sp>
    <dsp:sp modelId="{12F55C24-34E2-4938-9580-C1CE357C405F}">
      <dsp:nvSpPr>
        <dsp:cNvPr id="0" name=""/>
        <dsp:cNvSpPr/>
      </dsp:nvSpPr>
      <dsp:spPr>
        <a:xfrm>
          <a:off x="2956560" y="2273721"/>
          <a:ext cx="4434840" cy="516424"/>
        </a:xfrm>
        <a:prstGeom prst="rightArrow">
          <a:avLst>
            <a:gd name="adj1" fmla="val 75000"/>
            <a:gd name="adj2" fmla="val 50000"/>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type of data requires encryption?</a:t>
          </a:r>
          <a:endParaRPr lang="en-US" sz="1100" kern="1200" dirty="0"/>
        </a:p>
        <a:p>
          <a:pPr marL="57150" lvl="1" indent="-57150" algn="l" defTabSz="488950">
            <a:lnSpc>
              <a:spcPct val="90000"/>
            </a:lnSpc>
            <a:spcBef>
              <a:spcPct val="0"/>
            </a:spcBef>
            <a:spcAft>
              <a:spcPct val="15000"/>
            </a:spcAft>
            <a:buChar char="••"/>
          </a:pPr>
          <a:r>
            <a:rPr lang="en-US" sz="1100" kern="1200" dirty="0" smtClean="0"/>
            <a:t>E.g. when is a web server required to use SSL? Is it acceptable to send restricted information unencrypted over email? </a:t>
          </a:r>
          <a:endParaRPr lang="en-US" sz="1100" kern="1200" dirty="0"/>
        </a:p>
      </dsp:txBody>
      <dsp:txXfrm>
        <a:off x="2956560" y="2338274"/>
        <a:ext cx="4241181" cy="387318"/>
      </dsp:txXfrm>
    </dsp:sp>
    <dsp:sp modelId="{5454F01F-1536-4334-8BE0-C8DAE5A48E4F}">
      <dsp:nvSpPr>
        <dsp:cNvPr id="0" name=""/>
        <dsp:cNvSpPr/>
      </dsp:nvSpPr>
      <dsp:spPr>
        <a:xfrm>
          <a:off x="0" y="2273721"/>
          <a:ext cx="2956560" cy="516424"/>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Encryption</a:t>
          </a:r>
          <a:endParaRPr lang="en-US" sz="1800" b="1" kern="1200" dirty="0"/>
        </a:p>
      </dsp:txBody>
      <dsp:txXfrm>
        <a:off x="25210" y="2298931"/>
        <a:ext cx="2906140" cy="466004"/>
      </dsp:txXfrm>
    </dsp:sp>
    <dsp:sp modelId="{EACA42C7-68D8-46FC-A026-5240A307EF90}">
      <dsp:nvSpPr>
        <dsp:cNvPr id="0" name=""/>
        <dsp:cNvSpPr/>
      </dsp:nvSpPr>
      <dsp:spPr>
        <a:xfrm>
          <a:off x="2956560" y="2841787"/>
          <a:ext cx="4434840" cy="516424"/>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Specifies disaster recovery plans and establishes line of command during localized or generalized disaster</a:t>
          </a:r>
          <a:endParaRPr lang="en-US" sz="1100" kern="1200" dirty="0"/>
        </a:p>
        <a:p>
          <a:pPr marL="57150" lvl="1" indent="-57150" algn="l" defTabSz="488950">
            <a:lnSpc>
              <a:spcPct val="90000"/>
            </a:lnSpc>
            <a:spcBef>
              <a:spcPct val="0"/>
            </a:spcBef>
            <a:spcAft>
              <a:spcPct val="15000"/>
            </a:spcAft>
            <a:buChar char="••"/>
          </a:pPr>
          <a:r>
            <a:rPr lang="en-US" sz="1100" kern="1200" dirty="0" smtClean="0"/>
            <a:t>Refers to applicable standards and procedures</a:t>
          </a:r>
          <a:endParaRPr lang="en-US" sz="1100" kern="1200" dirty="0" smtClean="0"/>
        </a:p>
      </dsp:txBody>
      <dsp:txXfrm>
        <a:off x="2956560" y="2906340"/>
        <a:ext cx="4241181" cy="387318"/>
      </dsp:txXfrm>
    </dsp:sp>
    <dsp:sp modelId="{D13BD87C-447B-451D-A6C6-E85C2C18020E}">
      <dsp:nvSpPr>
        <dsp:cNvPr id="0" name=""/>
        <dsp:cNvSpPr/>
      </dsp:nvSpPr>
      <dsp:spPr>
        <a:xfrm>
          <a:off x="0" y="2841787"/>
          <a:ext cx="2956560" cy="51642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Contingency planning</a:t>
          </a:r>
          <a:endParaRPr lang="en-US" sz="1800" b="1" kern="1200" dirty="0"/>
        </a:p>
      </dsp:txBody>
      <dsp:txXfrm>
        <a:off x="25210" y="2866997"/>
        <a:ext cx="2906140" cy="466004"/>
      </dsp:txXfrm>
    </dsp:sp>
    <dsp:sp modelId="{B04CC8A2-5DE4-4625-BA19-A952A1EE37B9}">
      <dsp:nvSpPr>
        <dsp:cNvPr id="0" name=""/>
        <dsp:cNvSpPr/>
      </dsp:nvSpPr>
      <dsp:spPr>
        <a:xfrm>
          <a:off x="2956560" y="3409854"/>
          <a:ext cx="4434840" cy="516424"/>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Describes general procedure, composition of response team, and escalation path in case of an incident with adverse effects on the organization</a:t>
          </a:r>
          <a:endParaRPr lang="en-US" sz="1100" kern="1200" dirty="0"/>
        </a:p>
      </dsp:txBody>
      <dsp:txXfrm>
        <a:off x="2956560" y="3474407"/>
        <a:ext cx="4241181" cy="387318"/>
      </dsp:txXfrm>
    </dsp:sp>
    <dsp:sp modelId="{847AE342-E4BF-4515-BFD9-3659CB30F389}">
      <dsp:nvSpPr>
        <dsp:cNvPr id="0" name=""/>
        <dsp:cNvSpPr/>
      </dsp:nvSpPr>
      <dsp:spPr>
        <a:xfrm>
          <a:off x="0" y="3409854"/>
          <a:ext cx="2956560" cy="51642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Incident response</a:t>
          </a:r>
          <a:endParaRPr lang="en-US" sz="1800" b="1" kern="1200" dirty="0">
            <a:solidFill>
              <a:schemeClr val="tx1"/>
            </a:solidFill>
          </a:endParaRPr>
        </a:p>
      </dsp:txBody>
      <dsp:txXfrm>
        <a:off x="25210" y="3435064"/>
        <a:ext cx="2906140" cy="466004"/>
      </dsp:txXfrm>
    </dsp:sp>
    <dsp:sp modelId="{4BAF7392-D61F-4777-8F33-806FEC2F9F70}">
      <dsp:nvSpPr>
        <dsp:cNvPr id="0" name=""/>
        <dsp:cNvSpPr/>
      </dsp:nvSpPr>
      <dsp:spPr>
        <a:xfrm>
          <a:off x="2956560" y="3977921"/>
          <a:ext cx="4434840" cy="516424"/>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smtClean="0"/>
            <a:t>What are the accepted methods of authentication?</a:t>
          </a:r>
          <a:endParaRPr lang="en-US" sz="1100" kern="1200" dirty="0"/>
        </a:p>
        <a:p>
          <a:pPr marL="57150" lvl="1" indent="-57150" algn="l" defTabSz="488950">
            <a:lnSpc>
              <a:spcPct val="90000"/>
            </a:lnSpc>
            <a:spcBef>
              <a:spcPct val="0"/>
            </a:spcBef>
            <a:spcAft>
              <a:spcPct val="15000"/>
            </a:spcAft>
            <a:buChar char="••"/>
          </a:pPr>
          <a:r>
            <a:rPr lang="en-US" sz="1100" kern="1200" dirty="0" smtClean="0"/>
            <a:t>What roles can an individual user take? Who has the right to receive an account on a system?  For how long after termination?</a:t>
          </a:r>
          <a:endParaRPr lang="en-US" sz="1100" kern="1200" dirty="0"/>
        </a:p>
      </dsp:txBody>
      <dsp:txXfrm>
        <a:off x="2956560" y="4042474"/>
        <a:ext cx="4241181" cy="387318"/>
      </dsp:txXfrm>
    </dsp:sp>
    <dsp:sp modelId="{3D02DA97-3DAE-4217-B502-E49BF8CD85D6}">
      <dsp:nvSpPr>
        <dsp:cNvPr id="0" name=""/>
        <dsp:cNvSpPr/>
      </dsp:nvSpPr>
      <dsp:spPr>
        <a:xfrm>
          <a:off x="0" y="3977921"/>
          <a:ext cx="2956560" cy="51642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Authentication and authorization</a:t>
          </a:r>
          <a:endParaRPr lang="en-US" sz="1800" b="1" kern="1200" dirty="0"/>
        </a:p>
      </dsp:txBody>
      <dsp:txXfrm>
        <a:off x="25210" y="4003131"/>
        <a:ext cx="2906140" cy="466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23730-CAAB-4A47-B84F-9E2300E8492E}">
      <dsp:nvSpPr>
        <dsp:cNvPr id="0" name=""/>
        <dsp:cNvSpPr/>
      </dsp:nvSpPr>
      <dsp:spPr>
        <a:xfrm>
          <a:off x="892" y="0"/>
          <a:ext cx="2321719" cy="40386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Policy</a:t>
          </a:r>
        </a:p>
      </dsp:txBody>
      <dsp:txXfrm>
        <a:off x="892" y="0"/>
        <a:ext cx="2321719" cy="1211580"/>
      </dsp:txXfrm>
    </dsp:sp>
    <dsp:sp modelId="{5F6E8B75-01E5-48DB-BB08-C14471A6EBBA}">
      <dsp:nvSpPr>
        <dsp:cNvPr id="0" name=""/>
        <dsp:cNvSpPr/>
      </dsp:nvSpPr>
      <dsp:spPr>
        <a:xfrm>
          <a:off x="233064" y="1211925"/>
          <a:ext cx="1857375" cy="79342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Mandatory</a:t>
          </a:r>
        </a:p>
      </dsp:txBody>
      <dsp:txXfrm>
        <a:off x="256303" y="1235164"/>
        <a:ext cx="1810897" cy="746945"/>
      </dsp:txXfrm>
    </dsp:sp>
    <dsp:sp modelId="{2A15C56D-8941-473B-A6E3-EAA9A5B51F10}">
      <dsp:nvSpPr>
        <dsp:cNvPr id="0" name=""/>
        <dsp:cNvSpPr/>
      </dsp:nvSpPr>
      <dsp:spPr>
        <a:xfrm>
          <a:off x="233064" y="2127413"/>
          <a:ext cx="1857375" cy="79342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rPr>
            <a:t>Sets General Direction</a:t>
          </a:r>
        </a:p>
      </dsp:txBody>
      <dsp:txXfrm>
        <a:off x="256303" y="2150652"/>
        <a:ext cx="1810897" cy="746945"/>
      </dsp:txXfrm>
    </dsp:sp>
    <dsp:sp modelId="{830982D2-A897-403C-92CE-9D071942EFE2}">
      <dsp:nvSpPr>
        <dsp:cNvPr id="0" name=""/>
        <dsp:cNvSpPr/>
      </dsp:nvSpPr>
      <dsp:spPr>
        <a:xfrm>
          <a:off x="233064" y="3042902"/>
          <a:ext cx="1857375" cy="79342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Approved and Backed by Management</a:t>
          </a:r>
        </a:p>
      </dsp:txBody>
      <dsp:txXfrm>
        <a:off x="256303" y="3066141"/>
        <a:ext cx="1810897" cy="746945"/>
      </dsp:txXfrm>
    </dsp:sp>
    <dsp:sp modelId="{A9102A4B-6FFF-44AF-B297-23F8E52402C9}">
      <dsp:nvSpPr>
        <dsp:cNvPr id="0" name=""/>
        <dsp:cNvSpPr/>
      </dsp:nvSpPr>
      <dsp:spPr>
        <a:xfrm>
          <a:off x="2496740" y="0"/>
          <a:ext cx="2321719" cy="40386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Standard</a:t>
          </a:r>
        </a:p>
      </dsp:txBody>
      <dsp:txXfrm>
        <a:off x="2496740" y="0"/>
        <a:ext cx="2321719" cy="1211580"/>
      </dsp:txXfrm>
    </dsp:sp>
    <dsp:sp modelId="{EC6F6A12-0E19-4DD5-BDD3-CDD5D145965C}">
      <dsp:nvSpPr>
        <dsp:cNvPr id="0" name=""/>
        <dsp:cNvSpPr/>
      </dsp:nvSpPr>
      <dsp:spPr>
        <a:xfrm>
          <a:off x="2728912" y="1212763"/>
          <a:ext cx="1857375" cy="1217693"/>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Mandatory</a:t>
          </a:r>
        </a:p>
      </dsp:txBody>
      <dsp:txXfrm>
        <a:off x="2764577" y="1248428"/>
        <a:ext cx="1786045" cy="1146363"/>
      </dsp:txXfrm>
    </dsp:sp>
    <dsp:sp modelId="{446773FB-0E52-46B1-906C-299DB4EA3484}">
      <dsp:nvSpPr>
        <dsp:cNvPr id="0" name=""/>
        <dsp:cNvSpPr/>
      </dsp:nvSpPr>
      <dsp:spPr>
        <a:xfrm>
          <a:off x="2728912" y="2617794"/>
          <a:ext cx="1857375" cy="1217693"/>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Builds on the policy with specifcs</a:t>
          </a:r>
        </a:p>
      </dsp:txBody>
      <dsp:txXfrm>
        <a:off x="2764577" y="2653459"/>
        <a:ext cx="1786045" cy="1146363"/>
      </dsp:txXfrm>
    </dsp:sp>
    <dsp:sp modelId="{BDB3B1FA-39F3-494E-910D-E67E6019F9AD}">
      <dsp:nvSpPr>
        <dsp:cNvPr id="0" name=""/>
        <dsp:cNvSpPr/>
      </dsp:nvSpPr>
      <dsp:spPr>
        <a:xfrm>
          <a:off x="4992588" y="0"/>
          <a:ext cx="2321719" cy="40386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Guideline</a:t>
          </a:r>
        </a:p>
      </dsp:txBody>
      <dsp:txXfrm>
        <a:off x="4992588" y="0"/>
        <a:ext cx="2321719" cy="1211580"/>
      </dsp:txXfrm>
    </dsp:sp>
    <dsp:sp modelId="{BC913984-0179-4BC6-94A4-FC97D0CD7197}">
      <dsp:nvSpPr>
        <dsp:cNvPr id="0" name=""/>
        <dsp:cNvSpPr/>
      </dsp:nvSpPr>
      <dsp:spPr>
        <a:xfrm>
          <a:off x="5224760" y="1211925"/>
          <a:ext cx="1857375" cy="79342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Voluntary adoption</a:t>
          </a:r>
        </a:p>
      </dsp:txBody>
      <dsp:txXfrm>
        <a:off x="5247999" y="1235164"/>
        <a:ext cx="1810897" cy="746945"/>
      </dsp:txXfrm>
    </dsp:sp>
    <dsp:sp modelId="{308FA268-B5D9-4CD3-8EC9-681FA70467D9}">
      <dsp:nvSpPr>
        <dsp:cNvPr id="0" name=""/>
        <dsp:cNvSpPr/>
      </dsp:nvSpPr>
      <dsp:spPr>
        <a:xfrm>
          <a:off x="5224760" y="2127413"/>
          <a:ext cx="1857375" cy="79342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solidFill>
                <a:schemeClr val="tx1"/>
              </a:solidFill>
            </a:rPr>
            <a:t>Pre-standard</a:t>
          </a:r>
        </a:p>
      </dsp:txBody>
      <dsp:txXfrm>
        <a:off x="5247999" y="2150652"/>
        <a:ext cx="1810897" cy="746945"/>
      </dsp:txXfrm>
    </dsp:sp>
    <dsp:sp modelId="{1040457C-90D1-4B31-89C9-2954709A6686}">
      <dsp:nvSpPr>
        <dsp:cNvPr id="0" name=""/>
        <dsp:cNvSpPr/>
      </dsp:nvSpPr>
      <dsp:spPr>
        <a:xfrm>
          <a:off x="5224760" y="3042902"/>
          <a:ext cx="1857375" cy="79342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Outlines optional items</a:t>
          </a:r>
        </a:p>
      </dsp:txBody>
      <dsp:txXfrm>
        <a:off x="5247999" y="3066141"/>
        <a:ext cx="1810897" cy="746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E0C84-F637-4F77-B82D-4950E3CF63C1}">
      <dsp:nvSpPr>
        <dsp:cNvPr id="0" name=""/>
        <dsp:cNvSpPr/>
      </dsp:nvSpPr>
      <dsp:spPr>
        <a:xfrm>
          <a:off x="-5686345" y="-870422"/>
          <a:ext cx="6770044" cy="6770044"/>
        </a:xfrm>
        <a:prstGeom prst="blockArc">
          <a:avLst>
            <a:gd name="adj1" fmla="val 18900000"/>
            <a:gd name="adj2" fmla="val 2700000"/>
            <a:gd name="adj3" fmla="val 319"/>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2BE70-4757-4DE5-94A3-813857E7088C}">
      <dsp:nvSpPr>
        <dsp:cNvPr id="0" name=""/>
        <dsp:cNvSpPr/>
      </dsp:nvSpPr>
      <dsp:spPr>
        <a:xfrm>
          <a:off x="473728" y="314224"/>
          <a:ext cx="7761640" cy="62885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151"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Show costumers, end users, and employees, that the organization takes security seriously</a:t>
          </a:r>
        </a:p>
      </dsp:txBody>
      <dsp:txXfrm>
        <a:off x="473728" y="314224"/>
        <a:ext cx="7761640" cy="628851"/>
      </dsp:txXfrm>
    </dsp:sp>
    <dsp:sp modelId="{E4E17A83-2DBB-430E-9DB1-5488319EDBE6}">
      <dsp:nvSpPr>
        <dsp:cNvPr id="0" name=""/>
        <dsp:cNvSpPr/>
      </dsp:nvSpPr>
      <dsp:spPr>
        <a:xfrm>
          <a:off x="80696" y="235618"/>
          <a:ext cx="786063" cy="786063"/>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3236FC-3F71-414D-93BB-DD3DA6F8628E}">
      <dsp:nvSpPr>
        <dsp:cNvPr id="0" name=""/>
        <dsp:cNvSpPr/>
      </dsp:nvSpPr>
      <dsp:spPr>
        <a:xfrm>
          <a:off x="924344" y="1257199"/>
          <a:ext cx="7311024" cy="62885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151"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Roadmap for employees: “Acceptable Use Policy” or AUP describes to users acceptable and unacceptable actions that would cause an end to services or employment</a:t>
          </a:r>
        </a:p>
      </dsp:txBody>
      <dsp:txXfrm>
        <a:off x="924344" y="1257199"/>
        <a:ext cx="7311024" cy="628851"/>
      </dsp:txXfrm>
    </dsp:sp>
    <dsp:sp modelId="{09BD5B71-210C-4013-8B75-6B68D8568AE7}">
      <dsp:nvSpPr>
        <dsp:cNvPr id="0" name=""/>
        <dsp:cNvSpPr/>
      </dsp:nvSpPr>
      <dsp:spPr>
        <a:xfrm>
          <a:off x="531312" y="1178593"/>
          <a:ext cx="786063" cy="786063"/>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ED0996-F7FC-4EE0-87B1-8177FBDBF890}">
      <dsp:nvSpPr>
        <dsp:cNvPr id="0" name=""/>
        <dsp:cNvSpPr/>
      </dsp:nvSpPr>
      <dsp:spPr>
        <a:xfrm>
          <a:off x="1062647" y="2200174"/>
          <a:ext cx="7172721" cy="62885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151"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Force organizations to determine the value and retention period of information they generate in support of actual assets (esp. useful for litigation)</a:t>
          </a:r>
          <a:endParaRPr lang="en-US" sz="1600" kern="1200" dirty="0"/>
        </a:p>
      </dsp:txBody>
      <dsp:txXfrm>
        <a:off x="1062647" y="2200174"/>
        <a:ext cx="7172721" cy="628851"/>
      </dsp:txXfrm>
    </dsp:sp>
    <dsp:sp modelId="{FF8BE587-6807-4594-991C-6EA45D1A3882}">
      <dsp:nvSpPr>
        <dsp:cNvPr id="0" name=""/>
        <dsp:cNvSpPr/>
      </dsp:nvSpPr>
      <dsp:spPr>
        <a:xfrm>
          <a:off x="669615" y="2121568"/>
          <a:ext cx="786063" cy="786063"/>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295CAC-543D-43B0-A735-E53A6AAD92F1}">
      <dsp:nvSpPr>
        <dsp:cNvPr id="0" name=""/>
        <dsp:cNvSpPr/>
      </dsp:nvSpPr>
      <dsp:spPr>
        <a:xfrm>
          <a:off x="924344" y="3143149"/>
          <a:ext cx="7311024" cy="62885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151"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Ensure consistency across the organization &amp; Can yield better pricing, knowledge acquisition</a:t>
          </a:r>
          <a:endParaRPr lang="en-US" sz="1600" kern="1200" dirty="0"/>
        </a:p>
      </dsp:txBody>
      <dsp:txXfrm>
        <a:off x="924344" y="3143149"/>
        <a:ext cx="7311024" cy="628851"/>
      </dsp:txXfrm>
    </dsp:sp>
    <dsp:sp modelId="{E242DDC1-0062-4EC3-95A9-346454D81916}">
      <dsp:nvSpPr>
        <dsp:cNvPr id="0" name=""/>
        <dsp:cNvSpPr/>
      </dsp:nvSpPr>
      <dsp:spPr>
        <a:xfrm>
          <a:off x="531312" y="3064543"/>
          <a:ext cx="786063" cy="786063"/>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8C34B-4E32-4A40-B4E9-FF4536011B34}">
      <dsp:nvSpPr>
        <dsp:cNvPr id="0" name=""/>
        <dsp:cNvSpPr/>
      </dsp:nvSpPr>
      <dsp:spPr>
        <a:xfrm>
          <a:off x="473728" y="4086124"/>
          <a:ext cx="7761640" cy="62885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151"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Management backing:  Policy reflects concerns and inputs from all affected units and stakeholders, so individuals cannot allege ignorance of the policy</a:t>
          </a:r>
        </a:p>
      </dsp:txBody>
      <dsp:txXfrm>
        <a:off x="473728" y="4086124"/>
        <a:ext cx="7761640" cy="628851"/>
      </dsp:txXfrm>
    </dsp:sp>
    <dsp:sp modelId="{48D1E5AB-61E7-49E0-B7C2-799801CAEC8D}">
      <dsp:nvSpPr>
        <dsp:cNvPr id="0" name=""/>
        <dsp:cNvSpPr/>
      </dsp:nvSpPr>
      <dsp:spPr>
        <a:xfrm>
          <a:off x="80696" y="4007518"/>
          <a:ext cx="786063" cy="786063"/>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7F28-6745-4064-B414-62E6D5DA374B}">
      <dsp:nvSpPr>
        <dsp:cNvPr id="0" name=""/>
        <dsp:cNvSpPr/>
      </dsp:nvSpPr>
      <dsp:spPr>
        <a:xfrm>
          <a:off x="513321" y="319364"/>
          <a:ext cx="2478556" cy="2478556"/>
        </a:xfrm>
        <a:prstGeom prst="circularArrow">
          <a:avLst>
            <a:gd name="adj1" fmla="val 5689"/>
            <a:gd name="adj2" fmla="val 340510"/>
            <a:gd name="adj3" fmla="val 12729924"/>
            <a:gd name="adj4" fmla="val 18054048"/>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24E85-394E-48C3-8A3E-2B3A6E49F8DD}">
      <dsp:nvSpPr>
        <dsp:cNvPr id="0" name=""/>
        <dsp:cNvSpPr/>
      </dsp:nvSpPr>
      <dsp:spPr>
        <a:xfrm>
          <a:off x="939626" y="417776"/>
          <a:ext cx="1625947" cy="8129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Writing the policy: Initial development by experts</a:t>
          </a:r>
          <a:endParaRPr lang="en-US" sz="1400" kern="1200" dirty="0"/>
        </a:p>
      </dsp:txBody>
      <dsp:txXfrm>
        <a:off x="979312" y="457462"/>
        <a:ext cx="1546575" cy="733601"/>
      </dsp:txXfrm>
    </dsp:sp>
    <dsp:sp modelId="{8677989B-0976-459B-BB6E-4939BB2BD49C}">
      <dsp:nvSpPr>
        <dsp:cNvPr id="0" name=""/>
        <dsp:cNvSpPr/>
      </dsp:nvSpPr>
      <dsp:spPr>
        <a:xfrm>
          <a:off x="1879010" y="2044837"/>
          <a:ext cx="1625947" cy="8129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Impact Assessment : Review by stakeholders</a:t>
          </a:r>
          <a:endParaRPr lang="en-US" sz="1400" kern="1200" dirty="0"/>
        </a:p>
      </dsp:txBody>
      <dsp:txXfrm>
        <a:off x="1918696" y="2084523"/>
        <a:ext cx="1546575" cy="733601"/>
      </dsp:txXfrm>
    </dsp:sp>
    <dsp:sp modelId="{CC1F43B4-ABE4-4932-A9A0-514652B9EA13}">
      <dsp:nvSpPr>
        <dsp:cNvPr id="0" name=""/>
        <dsp:cNvSpPr/>
      </dsp:nvSpPr>
      <dsp:spPr>
        <a:xfrm>
          <a:off x="242" y="2044837"/>
          <a:ext cx="1625947" cy="8129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Review: Periodic re-evaluation</a:t>
          </a:r>
          <a:endParaRPr lang="en-US" sz="1400" kern="1200" dirty="0"/>
        </a:p>
      </dsp:txBody>
      <dsp:txXfrm>
        <a:off x="39928" y="2084523"/>
        <a:ext cx="1546575" cy="733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7F28-6745-4064-B414-62E6D5DA374B}">
      <dsp:nvSpPr>
        <dsp:cNvPr id="0" name=""/>
        <dsp:cNvSpPr/>
      </dsp:nvSpPr>
      <dsp:spPr>
        <a:xfrm>
          <a:off x="271104" y="37478"/>
          <a:ext cx="1515191" cy="1515191"/>
        </a:xfrm>
        <a:prstGeom prst="circularArrow">
          <a:avLst>
            <a:gd name="adj1" fmla="val 5689"/>
            <a:gd name="adj2" fmla="val 340510"/>
            <a:gd name="adj3" fmla="val 13065197"/>
            <a:gd name="adj4" fmla="val 17828910"/>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24E85-394E-48C3-8A3E-2B3A6E49F8DD}">
      <dsp:nvSpPr>
        <dsp:cNvPr id="0" name=""/>
        <dsp:cNvSpPr/>
      </dsp:nvSpPr>
      <dsp:spPr>
        <a:xfrm>
          <a:off x="574625" y="75735"/>
          <a:ext cx="908149" cy="454074"/>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Writing the policy</a:t>
          </a:r>
          <a:endParaRPr lang="en-US" sz="1200" kern="1200" dirty="0">
            <a:solidFill>
              <a:schemeClr val="tx1"/>
            </a:solidFill>
          </a:endParaRPr>
        </a:p>
      </dsp:txBody>
      <dsp:txXfrm>
        <a:off x="596791" y="97901"/>
        <a:ext cx="863817" cy="409742"/>
      </dsp:txXfrm>
    </dsp:sp>
    <dsp:sp modelId="{4150272A-0E20-4FC1-B3C4-32482E38896E}">
      <dsp:nvSpPr>
        <dsp:cNvPr id="0" name=""/>
        <dsp:cNvSpPr/>
      </dsp:nvSpPr>
      <dsp:spPr>
        <a:xfrm>
          <a:off x="1148889" y="1070390"/>
          <a:ext cx="908149" cy="454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Impact Assessment</a:t>
          </a:r>
          <a:endParaRPr lang="en-US" sz="1200" kern="1200" dirty="0"/>
        </a:p>
      </dsp:txBody>
      <dsp:txXfrm>
        <a:off x="1171055" y="1092556"/>
        <a:ext cx="863817" cy="409742"/>
      </dsp:txXfrm>
    </dsp:sp>
    <dsp:sp modelId="{C7359AFC-FAEA-408A-9663-C275BEFB9ABC}">
      <dsp:nvSpPr>
        <dsp:cNvPr id="0" name=""/>
        <dsp:cNvSpPr/>
      </dsp:nvSpPr>
      <dsp:spPr>
        <a:xfrm>
          <a:off x="361" y="1070390"/>
          <a:ext cx="908149" cy="454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Review</a:t>
          </a:r>
          <a:endParaRPr lang="en-US" sz="1200" kern="1200" dirty="0"/>
        </a:p>
      </dsp:txBody>
      <dsp:txXfrm>
        <a:off x="22527" y="1092556"/>
        <a:ext cx="863817" cy="409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7F28-6745-4064-B414-62E6D5DA374B}">
      <dsp:nvSpPr>
        <dsp:cNvPr id="0" name=""/>
        <dsp:cNvSpPr/>
      </dsp:nvSpPr>
      <dsp:spPr>
        <a:xfrm>
          <a:off x="271104" y="37478"/>
          <a:ext cx="1515191" cy="1515191"/>
        </a:xfrm>
        <a:prstGeom prst="circularArrow">
          <a:avLst>
            <a:gd name="adj1" fmla="val 5689"/>
            <a:gd name="adj2" fmla="val 340510"/>
            <a:gd name="adj3" fmla="val 13065197"/>
            <a:gd name="adj4" fmla="val 17828910"/>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24E85-394E-48C3-8A3E-2B3A6E49F8DD}">
      <dsp:nvSpPr>
        <dsp:cNvPr id="0" name=""/>
        <dsp:cNvSpPr/>
      </dsp:nvSpPr>
      <dsp:spPr>
        <a:xfrm>
          <a:off x="574625" y="75735"/>
          <a:ext cx="908149" cy="454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Writing the policy</a:t>
          </a:r>
          <a:endParaRPr lang="en-US" sz="1200" kern="1200" dirty="0"/>
        </a:p>
      </dsp:txBody>
      <dsp:txXfrm>
        <a:off x="596791" y="97901"/>
        <a:ext cx="863817" cy="409742"/>
      </dsp:txXfrm>
    </dsp:sp>
    <dsp:sp modelId="{4150272A-0E20-4FC1-B3C4-32482E38896E}">
      <dsp:nvSpPr>
        <dsp:cNvPr id="0" name=""/>
        <dsp:cNvSpPr/>
      </dsp:nvSpPr>
      <dsp:spPr>
        <a:xfrm>
          <a:off x="1148889" y="1070390"/>
          <a:ext cx="908149" cy="454074"/>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Impact Assessment</a:t>
          </a:r>
          <a:endParaRPr lang="en-US" sz="1200" kern="1200" dirty="0">
            <a:solidFill>
              <a:schemeClr val="tx1"/>
            </a:solidFill>
          </a:endParaRPr>
        </a:p>
      </dsp:txBody>
      <dsp:txXfrm>
        <a:off x="1171055" y="1092556"/>
        <a:ext cx="863817" cy="409742"/>
      </dsp:txXfrm>
    </dsp:sp>
    <dsp:sp modelId="{C7359AFC-FAEA-408A-9663-C275BEFB9ABC}">
      <dsp:nvSpPr>
        <dsp:cNvPr id="0" name=""/>
        <dsp:cNvSpPr/>
      </dsp:nvSpPr>
      <dsp:spPr>
        <a:xfrm>
          <a:off x="361" y="1070390"/>
          <a:ext cx="908149" cy="454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Review</a:t>
          </a:r>
          <a:endParaRPr lang="en-US" sz="1200" kern="1200" dirty="0"/>
        </a:p>
      </dsp:txBody>
      <dsp:txXfrm>
        <a:off x="22527" y="1092556"/>
        <a:ext cx="863817" cy="409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7F28-6745-4064-B414-62E6D5DA374B}">
      <dsp:nvSpPr>
        <dsp:cNvPr id="0" name=""/>
        <dsp:cNvSpPr/>
      </dsp:nvSpPr>
      <dsp:spPr>
        <a:xfrm>
          <a:off x="271104" y="37478"/>
          <a:ext cx="1515191" cy="1515191"/>
        </a:xfrm>
        <a:prstGeom prst="circularArrow">
          <a:avLst>
            <a:gd name="adj1" fmla="val 5689"/>
            <a:gd name="adj2" fmla="val 340510"/>
            <a:gd name="adj3" fmla="val 13065197"/>
            <a:gd name="adj4" fmla="val 17828910"/>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24E85-394E-48C3-8A3E-2B3A6E49F8DD}">
      <dsp:nvSpPr>
        <dsp:cNvPr id="0" name=""/>
        <dsp:cNvSpPr/>
      </dsp:nvSpPr>
      <dsp:spPr>
        <a:xfrm>
          <a:off x="574625" y="75735"/>
          <a:ext cx="908149" cy="454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Writing the policy</a:t>
          </a:r>
          <a:endParaRPr lang="en-US" sz="1200" kern="1200" dirty="0"/>
        </a:p>
      </dsp:txBody>
      <dsp:txXfrm>
        <a:off x="596791" y="97901"/>
        <a:ext cx="863817" cy="409742"/>
      </dsp:txXfrm>
    </dsp:sp>
    <dsp:sp modelId="{4150272A-0E20-4FC1-B3C4-32482E38896E}">
      <dsp:nvSpPr>
        <dsp:cNvPr id="0" name=""/>
        <dsp:cNvSpPr/>
      </dsp:nvSpPr>
      <dsp:spPr>
        <a:xfrm>
          <a:off x="1148889" y="1070390"/>
          <a:ext cx="908149" cy="4540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Impact Assessment</a:t>
          </a:r>
          <a:endParaRPr lang="en-US" sz="1200" kern="1200" dirty="0"/>
        </a:p>
      </dsp:txBody>
      <dsp:txXfrm>
        <a:off x="1171055" y="1092556"/>
        <a:ext cx="863817" cy="409742"/>
      </dsp:txXfrm>
    </dsp:sp>
    <dsp:sp modelId="{C7359AFC-FAEA-408A-9663-C275BEFB9ABC}">
      <dsp:nvSpPr>
        <dsp:cNvPr id="0" name=""/>
        <dsp:cNvSpPr/>
      </dsp:nvSpPr>
      <dsp:spPr>
        <a:xfrm>
          <a:off x="361" y="1070390"/>
          <a:ext cx="908149" cy="454074"/>
        </a:xfrm>
        <a:prstGeom prst="round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Review</a:t>
          </a:r>
          <a:endParaRPr lang="en-US" sz="1200" kern="1200" dirty="0">
            <a:solidFill>
              <a:schemeClr val="tx1"/>
            </a:solidFill>
          </a:endParaRPr>
        </a:p>
      </dsp:txBody>
      <dsp:txXfrm>
        <a:off x="22527" y="1092556"/>
        <a:ext cx="863817" cy="409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F3816-8A0E-40BA-B4DB-5F86F69865A5}">
      <dsp:nvSpPr>
        <dsp:cNvPr id="0" name=""/>
        <dsp:cNvSpPr/>
      </dsp:nvSpPr>
      <dsp:spPr>
        <a:xfrm>
          <a:off x="11286" y="0"/>
          <a:ext cx="2664764" cy="346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Periodic review</a:t>
          </a:r>
          <a:endParaRPr lang="en-US" sz="1600" b="1" kern="1200" dirty="0"/>
        </a:p>
      </dsp:txBody>
      <dsp:txXfrm>
        <a:off x="11286" y="0"/>
        <a:ext cx="2664764" cy="346122"/>
      </dsp:txXfrm>
    </dsp:sp>
    <dsp:sp modelId="{AC76E902-64DE-4BAC-A717-45F7234F8080}">
      <dsp:nvSpPr>
        <dsp:cNvPr id="0" name=""/>
        <dsp:cNvSpPr/>
      </dsp:nvSpPr>
      <dsp:spPr>
        <a:xfrm>
          <a:off x="11286" y="346122"/>
          <a:ext cx="2664764" cy="40988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If a policy is 10 years old, Does it meet the current requirements of the institution?</a:t>
          </a:r>
          <a:endParaRPr lang="en-US" sz="1200" kern="1200" dirty="0"/>
        </a:p>
        <a:p>
          <a:pPr marL="114300" lvl="1" indent="-114300" algn="l" defTabSz="533400">
            <a:lnSpc>
              <a:spcPct val="90000"/>
            </a:lnSpc>
            <a:spcBef>
              <a:spcPct val="0"/>
            </a:spcBef>
            <a:spcAft>
              <a:spcPct val="15000"/>
            </a:spcAft>
            <a:buChar char="••"/>
          </a:pPr>
          <a:r>
            <a:rPr lang="en-US" sz="1200" kern="1200" dirty="0" smtClean="0"/>
            <a:t>If not, does this reflect a systematic negligence on the part of IT?</a:t>
          </a:r>
          <a:endParaRPr lang="en-US" sz="1200" kern="1200" dirty="0"/>
        </a:p>
        <a:p>
          <a:pPr marL="114300" lvl="1" indent="-114300" algn="l" defTabSz="533400">
            <a:lnSpc>
              <a:spcPct val="90000"/>
            </a:lnSpc>
            <a:spcBef>
              <a:spcPct val="0"/>
            </a:spcBef>
            <a:spcAft>
              <a:spcPct val="15000"/>
            </a:spcAft>
            <a:buChar char="••"/>
          </a:pPr>
          <a:r>
            <a:rPr lang="en-US" sz="1200" kern="1200" smtClean="0"/>
            <a:t>Rule of thumb</a:t>
          </a:r>
          <a:endParaRPr lang="en-US" sz="1200" kern="1200" dirty="0"/>
        </a:p>
        <a:p>
          <a:pPr marL="228600" lvl="2" indent="-114300" algn="l" defTabSz="533400">
            <a:lnSpc>
              <a:spcPct val="90000"/>
            </a:lnSpc>
            <a:spcBef>
              <a:spcPct val="0"/>
            </a:spcBef>
            <a:spcAft>
              <a:spcPct val="15000"/>
            </a:spcAft>
            <a:buChar char="••"/>
          </a:pPr>
          <a:r>
            <a:rPr lang="en-US" sz="1200" kern="1200" smtClean="0"/>
            <a:t>Internal review of all policies, standards, and guidelines at least once a year</a:t>
          </a:r>
          <a:endParaRPr lang="en-US" sz="1200" kern="1200" dirty="0"/>
        </a:p>
        <a:p>
          <a:pPr marL="228600" lvl="2" indent="-114300" algn="l" defTabSz="533400">
            <a:lnSpc>
              <a:spcPct val="90000"/>
            </a:lnSpc>
            <a:spcBef>
              <a:spcPct val="0"/>
            </a:spcBef>
            <a:spcAft>
              <a:spcPct val="15000"/>
            </a:spcAft>
            <a:buChar char="••"/>
          </a:pPr>
          <a:r>
            <a:rPr lang="en-US" sz="1200" kern="1200" smtClean="0"/>
            <a:t>Time to evaluate whether policy accounts for all situations</a:t>
          </a:r>
          <a:endParaRPr lang="en-US" sz="1200" kern="1200" dirty="0"/>
        </a:p>
      </dsp:txBody>
      <dsp:txXfrm>
        <a:off x="11286" y="346122"/>
        <a:ext cx="2664764" cy="4098877"/>
      </dsp:txXfrm>
    </dsp:sp>
    <dsp:sp modelId="{50470E3B-01D5-4FB5-97E0-074FCFF08927}">
      <dsp:nvSpPr>
        <dsp:cNvPr id="0" name=""/>
        <dsp:cNvSpPr/>
      </dsp:nvSpPr>
      <dsp:spPr>
        <a:xfrm>
          <a:off x="3049117" y="0"/>
          <a:ext cx="2664764" cy="346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smtClean="0"/>
            <a:t>Technology changes</a:t>
          </a:r>
          <a:endParaRPr lang="en-US" sz="1600" b="1" kern="1200" dirty="0"/>
        </a:p>
      </dsp:txBody>
      <dsp:txXfrm>
        <a:off x="3049117" y="0"/>
        <a:ext cx="2664764" cy="346122"/>
      </dsp:txXfrm>
    </dsp:sp>
    <dsp:sp modelId="{A1857820-9CE8-434F-9721-7BF9EE023EB0}">
      <dsp:nvSpPr>
        <dsp:cNvPr id="0" name=""/>
        <dsp:cNvSpPr/>
      </dsp:nvSpPr>
      <dsp:spPr>
        <a:xfrm>
          <a:off x="3049117" y="346122"/>
          <a:ext cx="2664764" cy="40988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Ideally, policy was written in such a way that new technologies may be addressed in the standard</a:t>
          </a:r>
          <a:endParaRPr lang="en-US" sz="1200" kern="1200" dirty="0"/>
        </a:p>
        <a:p>
          <a:pPr marL="228600" lvl="2" indent="-114300" algn="l" defTabSz="533400">
            <a:lnSpc>
              <a:spcPct val="90000"/>
            </a:lnSpc>
            <a:spcBef>
              <a:spcPct val="0"/>
            </a:spcBef>
            <a:spcAft>
              <a:spcPct val="15000"/>
            </a:spcAft>
            <a:buChar char="••"/>
          </a:pPr>
          <a:r>
            <a:rPr lang="en-US" sz="1200" kern="1200" smtClean="0"/>
            <a:t>E.g. implicit references may exist to paper-based forms</a:t>
          </a:r>
          <a:endParaRPr lang="en-US" sz="1200" kern="1200" dirty="0"/>
        </a:p>
        <a:p>
          <a:pPr marL="114300" lvl="1" indent="-114300" algn="l" defTabSz="533400">
            <a:lnSpc>
              <a:spcPct val="90000"/>
            </a:lnSpc>
            <a:spcBef>
              <a:spcPct val="0"/>
            </a:spcBef>
            <a:spcAft>
              <a:spcPct val="15000"/>
            </a:spcAft>
            <a:buChar char="••"/>
          </a:pPr>
          <a:r>
            <a:rPr lang="en-US" sz="1200" kern="1200" smtClean="0"/>
            <a:t>New project deployments may require policy modifications</a:t>
          </a:r>
          <a:endParaRPr lang="en-US" sz="1200" kern="1200" dirty="0"/>
        </a:p>
        <a:p>
          <a:pPr marL="228600" lvl="2" indent="-114300" algn="l" defTabSz="533400">
            <a:lnSpc>
              <a:spcPct val="90000"/>
            </a:lnSpc>
            <a:spcBef>
              <a:spcPct val="0"/>
            </a:spcBef>
            <a:spcAft>
              <a:spcPct val="15000"/>
            </a:spcAft>
            <a:buChar char="••"/>
          </a:pPr>
          <a:r>
            <a:rPr lang="en-US" sz="1200" kern="1200" smtClean="0"/>
            <a:t>E.g. changes in workflows for approvals</a:t>
          </a:r>
          <a:endParaRPr lang="en-US" sz="1200" kern="1200" dirty="0" smtClean="0"/>
        </a:p>
      </dsp:txBody>
      <dsp:txXfrm>
        <a:off x="3049117" y="346122"/>
        <a:ext cx="2664764" cy="4098877"/>
      </dsp:txXfrm>
    </dsp:sp>
    <dsp:sp modelId="{64E66672-D7D4-4D4E-AFEE-EE78EBAD79D1}">
      <dsp:nvSpPr>
        <dsp:cNvPr id="0" name=""/>
        <dsp:cNvSpPr/>
      </dsp:nvSpPr>
      <dsp:spPr>
        <a:xfrm>
          <a:off x="6086949" y="0"/>
          <a:ext cx="2664764" cy="346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smtClean="0"/>
            <a:t>Regulatory changes</a:t>
          </a:r>
          <a:endParaRPr lang="en-US" sz="1600" b="1" kern="1200" dirty="0"/>
        </a:p>
      </dsp:txBody>
      <dsp:txXfrm>
        <a:off x="6086949" y="0"/>
        <a:ext cx="2664764" cy="346122"/>
      </dsp:txXfrm>
    </dsp:sp>
    <dsp:sp modelId="{D4EFCAAA-F795-4B16-B67D-FFBD8D7A830F}">
      <dsp:nvSpPr>
        <dsp:cNvPr id="0" name=""/>
        <dsp:cNvSpPr/>
      </dsp:nvSpPr>
      <dsp:spPr>
        <a:xfrm>
          <a:off x="6086949" y="346122"/>
          <a:ext cx="2664764" cy="40988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E.g., Higher Education Opportunity Act of 2008</a:t>
          </a:r>
          <a:endParaRPr lang="en-US" sz="1200" kern="1200" dirty="0"/>
        </a:p>
        <a:p>
          <a:pPr marL="228600" lvl="2" indent="-114300" algn="l" defTabSz="533400">
            <a:lnSpc>
              <a:spcPct val="90000"/>
            </a:lnSpc>
            <a:spcBef>
              <a:spcPct val="0"/>
            </a:spcBef>
            <a:spcAft>
              <a:spcPct val="15000"/>
            </a:spcAft>
            <a:buChar char="••"/>
          </a:pPr>
          <a:r>
            <a:rPr lang="en-US" sz="1200" kern="1200" dirty="0" smtClean="0"/>
            <a:t>Forced Universities to pursue illegal sharing of copyrighted material, </a:t>
          </a:r>
          <a:endParaRPr lang="en-US" sz="1200" kern="1200" dirty="0"/>
        </a:p>
        <a:p>
          <a:pPr marL="342900" lvl="3" indent="-114300" algn="l" defTabSz="533400">
            <a:lnSpc>
              <a:spcPct val="90000"/>
            </a:lnSpc>
            <a:spcBef>
              <a:spcPct val="0"/>
            </a:spcBef>
            <a:spcAft>
              <a:spcPct val="15000"/>
            </a:spcAft>
            <a:buChar char="••"/>
          </a:pPr>
          <a:r>
            <a:rPr lang="en-US" sz="1200" kern="1200" dirty="0" smtClean="0"/>
            <a:t>Imposed three general requirements on all U.S. colleges and universities</a:t>
          </a:r>
          <a:endParaRPr lang="en-US" sz="1200" kern="1200" dirty="0"/>
        </a:p>
        <a:p>
          <a:pPr marL="457200" lvl="4" indent="-114300" algn="l" defTabSz="533400">
            <a:lnSpc>
              <a:spcPct val="90000"/>
            </a:lnSpc>
            <a:spcBef>
              <a:spcPct val="0"/>
            </a:spcBef>
            <a:spcAft>
              <a:spcPct val="15000"/>
            </a:spcAft>
            <a:buChar char="••"/>
          </a:pPr>
          <a:r>
            <a:rPr lang="en-US" sz="1200" kern="1200" dirty="0" smtClean="0"/>
            <a:t>Annual disclosure to students describing copyright law and campus policies related to violating copyright law.</a:t>
          </a:r>
          <a:endParaRPr lang="en-US" sz="1200" kern="1200" dirty="0"/>
        </a:p>
        <a:p>
          <a:pPr marL="457200" lvl="4" indent="-114300" algn="l" defTabSz="533400">
            <a:lnSpc>
              <a:spcPct val="90000"/>
            </a:lnSpc>
            <a:spcBef>
              <a:spcPct val="0"/>
            </a:spcBef>
            <a:spcAft>
              <a:spcPct val="15000"/>
            </a:spcAft>
            <a:buChar char="••"/>
          </a:pPr>
          <a:r>
            <a:rPr lang="en-US" sz="1200" kern="1200" dirty="0" smtClean="0"/>
            <a:t>A plan to "effectively combat the unauthorized distribution of copyrighted materials" by users of its network</a:t>
          </a:r>
          <a:endParaRPr lang="en-US" sz="1200" kern="1200" dirty="0"/>
        </a:p>
        <a:p>
          <a:pPr marL="457200" lvl="4" indent="-114300" algn="l" defTabSz="533400">
            <a:lnSpc>
              <a:spcPct val="90000"/>
            </a:lnSpc>
            <a:spcBef>
              <a:spcPct val="0"/>
            </a:spcBef>
            <a:spcAft>
              <a:spcPct val="15000"/>
            </a:spcAft>
            <a:buChar char="••"/>
          </a:pPr>
          <a:r>
            <a:rPr lang="en-US" sz="1200" kern="1200" smtClean="0"/>
            <a:t>A plan to "offer alternatives to illegal downloading".</a:t>
          </a:r>
          <a:endParaRPr lang="en-US" sz="1200" kern="1200" dirty="0"/>
        </a:p>
        <a:p>
          <a:pPr marL="342900" lvl="3" indent="-114300" algn="l" defTabSz="533400">
            <a:lnSpc>
              <a:spcPct val="90000"/>
            </a:lnSpc>
            <a:spcBef>
              <a:spcPct val="0"/>
            </a:spcBef>
            <a:spcAft>
              <a:spcPct val="15000"/>
            </a:spcAft>
            <a:buChar char="••"/>
          </a:pPr>
          <a:r>
            <a:rPr lang="en-US" sz="1200" kern="1200" dirty="0" smtClean="0"/>
            <a:t>Failure to comply could result in massive financial losses for the University re: Financial Aid funds</a:t>
          </a:r>
          <a:endParaRPr lang="en-US" sz="1200" kern="1200" dirty="0"/>
        </a:p>
        <a:p>
          <a:pPr marL="342900" lvl="3" indent="-114300" algn="l" defTabSz="533400">
            <a:lnSpc>
              <a:spcPct val="90000"/>
            </a:lnSpc>
            <a:spcBef>
              <a:spcPct val="0"/>
            </a:spcBef>
            <a:spcAft>
              <a:spcPct val="15000"/>
            </a:spcAft>
            <a:buChar char="••"/>
          </a:pPr>
          <a:r>
            <a:rPr lang="en-US" sz="1200" kern="1200" dirty="0" smtClean="0"/>
            <a:t>Changes in compliances resulted in change in operations, which had to reflect on changes for existing policies</a:t>
          </a:r>
          <a:endParaRPr lang="en-US" sz="1200" kern="1200" dirty="0"/>
        </a:p>
      </dsp:txBody>
      <dsp:txXfrm>
        <a:off x="6086949" y="346122"/>
        <a:ext cx="2664764" cy="40988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F3D6E-E7B6-4BA7-8F2B-9CDEB533AAF9}">
      <dsp:nvSpPr>
        <dsp:cNvPr id="0" name=""/>
        <dsp:cNvSpPr/>
      </dsp:nvSpPr>
      <dsp:spPr>
        <a:xfrm>
          <a:off x="1775479" y="1582340"/>
          <a:ext cx="1173441" cy="1173441"/>
        </a:xfrm>
        <a:prstGeom prst="ellipse">
          <a:avLst/>
        </a:prstGeom>
        <a:solidFill>
          <a:schemeClr val="bg2"/>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solidFill>
                <a:schemeClr val="tx1"/>
              </a:solidFill>
            </a:rPr>
            <a:t>Compliance</a:t>
          </a:r>
        </a:p>
      </dsp:txBody>
      <dsp:txXfrm>
        <a:off x="1947325" y="1754186"/>
        <a:ext cx="829749" cy="829749"/>
      </dsp:txXfrm>
    </dsp:sp>
    <dsp:sp modelId="{4C6BA50A-ACA7-4183-A2F2-BC0933683C08}">
      <dsp:nvSpPr>
        <dsp:cNvPr id="0" name=""/>
        <dsp:cNvSpPr/>
      </dsp:nvSpPr>
      <dsp:spPr>
        <a:xfrm rot="10800000">
          <a:off x="639164" y="2001845"/>
          <a:ext cx="1073817" cy="334430"/>
        </a:xfrm>
        <a:prstGeom prst="lef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1FDEC0B-4CA1-410E-8E96-9DE3D753C9B8}">
      <dsp:nvSpPr>
        <dsp:cNvPr id="0" name=""/>
        <dsp:cNvSpPr/>
      </dsp:nvSpPr>
      <dsp:spPr>
        <a:xfrm>
          <a:off x="81779" y="1723153"/>
          <a:ext cx="1114769" cy="89181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t>Internal Policies</a:t>
          </a:r>
        </a:p>
      </dsp:txBody>
      <dsp:txXfrm>
        <a:off x="107899" y="1749273"/>
        <a:ext cx="1062529" cy="839575"/>
      </dsp:txXfrm>
    </dsp:sp>
    <dsp:sp modelId="{BD6F633F-6313-4BFF-9F9F-41BE919AC0FE}">
      <dsp:nvSpPr>
        <dsp:cNvPr id="0" name=""/>
        <dsp:cNvSpPr/>
      </dsp:nvSpPr>
      <dsp:spPr>
        <a:xfrm rot="13500000">
          <a:off x="986572" y="1163127"/>
          <a:ext cx="1073817" cy="334430"/>
        </a:xfrm>
        <a:prstGeom prst="lef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90ABF164-2D43-4355-BDD8-540EA00C3776}">
      <dsp:nvSpPr>
        <dsp:cNvPr id="0" name=""/>
        <dsp:cNvSpPr/>
      </dsp:nvSpPr>
      <dsp:spPr>
        <a:xfrm>
          <a:off x="586445" y="504783"/>
          <a:ext cx="1114769" cy="89181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a:t>Organizational Policies</a:t>
          </a:r>
        </a:p>
      </dsp:txBody>
      <dsp:txXfrm>
        <a:off x="612565" y="530903"/>
        <a:ext cx="1062529" cy="839575"/>
      </dsp:txXfrm>
    </dsp:sp>
    <dsp:sp modelId="{D28D1001-3202-4A6F-91E6-76E964905945}">
      <dsp:nvSpPr>
        <dsp:cNvPr id="0" name=""/>
        <dsp:cNvSpPr/>
      </dsp:nvSpPr>
      <dsp:spPr>
        <a:xfrm rot="16200000">
          <a:off x="1825291" y="815719"/>
          <a:ext cx="1073817" cy="334430"/>
        </a:xfrm>
        <a:prstGeom prst="lef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AE78676-A7B7-4DB2-8ACE-D03571443D97}">
      <dsp:nvSpPr>
        <dsp:cNvPr id="0" name=""/>
        <dsp:cNvSpPr/>
      </dsp:nvSpPr>
      <dsp:spPr>
        <a:xfrm>
          <a:off x="1804815" y="118"/>
          <a:ext cx="1114769" cy="89181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a:t>State Laws</a:t>
          </a:r>
        </a:p>
      </dsp:txBody>
      <dsp:txXfrm>
        <a:off x="1830935" y="26238"/>
        <a:ext cx="1062529" cy="839575"/>
      </dsp:txXfrm>
    </dsp:sp>
    <dsp:sp modelId="{14EC533C-E877-4049-AF5F-986F26DEB345}">
      <dsp:nvSpPr>
        <dsp:cNvPr id="0" name=""/>
        <dsp:cNvSpPr/>
      </dsp:nvSpPr>
      <dsp:spPr>
        <a:xfrm rot="18900000">
          <a:off x="2664009" y="1163127"/>
          <a:ext cx="1073817" cy="334430"/>
        </a:xfrm>
        <a:prstGeom prst="lef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C162445-A968-480A-A250-48E964D242A7}">
      <dsp:nvSpPr>
        <dsp:cNvPr id="0" name=""/>
        <dsp:cNvSpPr/>
      </dsp:nvSpPr>
      <dsp:spPr>
        <a:xfrm>
          <a:off x="3023185" y="504783"/>
          <a:ext cx="1114769" cy="89181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a:t>Customer Agreements</a:t>
          </a:r>
        </a:p>
      </dsp:txBody>
      <dsp:txXfrm>
        <a:off x="3049305" y="530903"/>
        <a:ext cx="1062529" cy="839575"/>
      </dsp:txXfrm>
    </dsp:sp>
    <dsp:sp modelId="{E8501E1B-0F41-4A2F-B569-B25D04D4B21E}">
      <dsp:nvSpPr>
        <dsp:cNvPr id="0" name=""/>
        <dsp:cNvSpPr/>
      </dsp:nvSpPr>
      <dsp:spPr>
        <a:xfrm>
          <a:off x="3011417" y="2001845"/>
          <a:ext cx="1073817" cy="334430"/>
        </a:xfrm>
        <a:prstGeom prst="leftArrow">
          <a:avLst>
            <a:gd name="adj1" fmla="val 600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9EE64ABE-905A-4536-947A-29C41767B1E5}">
      <dsp:nvSpPr>
        <dsp:cNvPr id="0" name=""/>
        <dsp:cNvSpPr/>
      </dsp:nvSpPr>
      <dsp:spPr>
        <a:xfrm>
          <a:off x="3527851" y="1723153"/>
          <a:ext cx="1114769" cy="89181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a:t>Federal Law</a:t>
          </a:r>
        </a:p>
      </dsp:txBody>
      <dsp:txXfrm>
        <a:off x="3553971" y="1749273"/>
        <a:ext cx="1062529" cy="8395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BFE73-0FA6-495C-82B3-C3E7FD76E1DB}" type="datetimeFigureOut">
              <a:rPr lang="en-US" smtClean="0"/>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1FBC0-CF35-4085-B8FE-571EA1201402}" type="slidenum">
              <a:rPr lang="en-US" smtClean="0"/>
              <a:t>‹#›</a:t>
            </a:fld>
            <a:endParaRPr lang="en-US"/>
          </a:p>
        </p:txBody>
      </p:sp>
    </p:spTree>
    <p:extLst>
      <p:ext uri="{BB962C8B-B14F-4D97-AF65-F5344CB8AC3E}">
        <p14:creationId xmlns:p14="http://schemas.microsoft.com/office/powerpoint/2010/main" val="290070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1FBC0-CF35-4085-B8FE-571EA1201402}" type="slidenum">
              <a:rPr lang="en-US" smtClean="0"/>
              <a:t>33</a:t>
            </a:fld>
            <a:endParaRPr lang="en-US"/>
          </a:p>
        </p:txBody>
      </p:sp>
    </p:spTree>
    <p:extLst>
      <p:ext uri="{BB962C8B-B14F-4D97-AF65-F5344CB8AC3E}">
        <p14:creationId xmlns:p14="http://schemas.microsoft.com/office/powerpoint/2010/main" val="69204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1FBC0-CF35-4085-B8FE-571EA1201402}" type="slidenum">
              <a:rPr lang="en-US" smtClean="0"/>
              <a:t>35</a:t>
            </a:fld>
            <a:endParaRPr lang="en-US"/>
          </a:p>
        </p:txBody>
      </p:sp>
    </p:spTree>
    <p:extLst>
      <p:ext uri="{BB962C8B-B14F-4D97-AF65-F5344CB8AC3E}">
        <p14:creationId xmlns:p14="http://schemas.microsoft.com/office/powerpoint/2010/main" val="692044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6944" y="2130425"/>
            <a:ext cx="7086600" cy="1470025"/>
          </a:xfrm>
        </p:spPr>
        <p:txBody>
          <a:bodyPr/>
          <a:lstStyle>
            <a:lvl1pPr algn="l">
              <a:defRPr baseline="0"/>
            </a:lvl1pPr>
          </a:lstStyle>
          <a:p>
            <a:r>
              <a:rPr lang="en-US" dirty="0" smtClean="0"/>
              <a:t>Title Page</a:t>
            </a:r>
            <a:endParaRPr lang="en-US" dirty="0"/>
          </a:p>
        </p:txBody>
      </p:sp>
      <p:sp>
        <p:nvSpPr>
          <p:cNvPr id="3" name="Subtitle 2"/>
          <p:cNvSpPr>
            <a:spLocks noGrp="1"/>
          </p:cNvSpPr>
          <p:nvPr>
            <p:ph type="subTitle" idx="1" hasCustomPrompt="1"/>
          </p:nvPr>
        </p:nvSpPr>
        <p:spPr>
          <a:xfrm>
            <a:off x="1156944" y="361788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endParaRPr lang="en-US" dirty="0"/>
          </a:p>
        </p:txBody>
      </p:sp>
      <p:sp>
        <p:nvSpPr>
          <p:cNvPr id="4" name="Date Placeholder 3"/>
          <p:cNvSpPr>
            <a:spLocks noGrp="1"/>
          </p:cNvSpPr>
          <p:nvPr>
            <p:ph type="dt" sz="half" idx="10"/>
          </p:nvPr>
        </p:nvSpPr>
        <p:spPr>
          <a:xfrm>
            <a:off x="457200" y="6463678"/>
            <a:ext cx="2133600" cy="365125"/>
          </a:xfrm>
        </p:spPr>
        <p:txBody>
          <a:bodyPr/>
          <a:lstStyle>
            <a:lvl1pPr>
              <a:defRPr sz="900"/>
            </a:lvl1pPr>
          </a:lstStyle>
          <a:p>
            <a:fld id="{861769CD-7444-4220-992C-B1BBD7B6CCA7}" type="datetime1">
              <a:rPr lang="en-US" smtClean="0"/>
              <a:t>4/21/2017</a:t>
            </a:fld>
            <a:endParaRPr lang="en-US"/>
          </a:p>
        </p:txBody>
      </p:sp>
      <p:sp>
        <p:nvSpPr>
          <p:cNvPr id="5" name="Footer Placeholder 4"/>
          <p:cNvSpPr>
            <a:spLocks noGrp="1"/>
          </p:cNvSpPr>
          <p:nvPr>
            <p:ph type="ftr" sz="quarter" idx="11"/>
          </p:nvPr>
        </p:nvSpPr>
        <p:spPr>
          <a:xfrm>
            <a:off x="3124200" y="6463678"/>
            <a:ext cx="2895600" cy="365125"/>
          </a:xfrm>
        </p:spPr>
        <p:txBody>
          <a:bodyPr/>
          <a:lstStyle>
            <a:lvl1pPr>
              <a:defRPr sz="100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795EA-6F76-4702-BB36-9BCD5A46A672}"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29001"/>
            <a:ext cx="5486400" cy="3898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0DADA-D1F4-48C6-AF80-A1EA29D23701}" type="datetime1">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54685"/>
            <a:ext cx="8229600" cy="1143000"/>
          </a:xfrm>
        </p:spPr>
        <p:txBody>
          <a:bodyPr/>
          <a:lstStyle>
            <a:lvl1pPr>
              <a:defRPr>
                <a:solidFill>
                  <a:schemeClr val="bg1"/>
                </a:solidFill>
              </a:defRPr>
            </a:lvl1pPr>
          </a:lstStyle>
          <a:p>
            <a:r>
              <a:rPr lang="en-US" dirty="0" smtClean="0"/>
              <a:t>Title Page</a:t>
            </a:r>
            <a:endParaRPr lang="en-US" dirty="0"/>
          </a:p>
        </p:txBody>
      </p:sp>
      <p:sp>
        <p:nvSpPr>
          <p:cNvPr id="3" name="Subtitle 2"/>
          <p:cNvSpPr>
            <a:spLocks noGrp="1"/>
          </p:cNvSpPr>
          <p:nvPr>
            <p:ph type="subTitle" idx="1" hasCustomPrompt="1"/>
          </p:nvPr>
        </p:nvSpPr>
        <p:spPr>
          <a:xfrm>
            <a:off x="457200" y="2865437"/>
            <a:ext cx="6400800" cy="175260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7018" y="1654685"/>
            <a:ext cx="7169782" cy="1143000"/>
          </a:xfrm>
        </p:spPr>
        <p:txBody>
          <a:bodyPr/>
          <a:lstStyle>
            <a:lvl1pPr>
              <a:defRPr>
                <a:solidFill>
                  <a:schemeClr val="bg1"/>
                </a:solidFill>
              </a:defRPr>
            </a:lvl1pPr>
          </a:lstStyle>
          <a:p>
            <a:r>
              <a:rPr lang="en-US" dirty="0" smtClean="0"/>
              <a:t>Title Page</a:t>
            </a:r>
            <a:endParaRPr lang="en-US" dirty="0"/>
          </a:p>
        </p:txBody>
      </p:sp>
      <p:sp>
        <p:nvSpPr>
          <p:cNvPr id="3" name="Subtitle 2"/>
          <p:cNvSpPr>
            <a:spLocks noGrp="1"/>
          </p:cNvSpPr>
          <p:nvPr>
            <p:ph type="subTitle" idx="1" hasCustomPrompt="1"/>
          </p:nvPr>
        </p:nvSpPr>
        <p:spPr>
          <a:xfrm>
            <a:off x="1517018" y="2865437"/>
            <a:ext cx="5340982" cy="175260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751318"/>
            <a:ext cx="5275828" cy="1565242"/>
          </a:xfrm>
        </p:spPr>
        <p:txBody>
          <a:bodyPr/>
          <a:lstStyle>
            <a:lvl1pPr>
              <a:defRPr>
                <a:solidFill>
                  <a:schemeClr val="accent3"/>
                </a:solidFill>
              </a:defRPr>
            </a:lvl1pPr>
          </a:lstStyle>
          <a:p>
            <a:r>
              <a:rPr lang="en-US" smtClean="0"/>
              <a:t>Click to edit Master title style</a:t>
            </a:r>
            <a:endParaRPr lang="en-US" dirty="0"/>
          </a:p>
        </p:txBody>
      </p:sp>
      <p:sp>
        <p:nvSpPr>
          <p:cNvPr id="5" name="Content Placeholder 2"/>
          <p:cNvSpPr>
            <a:spLocks noGrp="1"/>
          </p:cNvSpPr>
          <p:nvPr>
            <p:ph idx="1"/>
          </p:nvPr>
        </p:nvSpPr>
        <p:spPr>
          <a:xfrm>
            <a:off x="457200" y="2513333"/>
            <a:ext cx="5275828" cy="3612830"/>
          </a:xfrm>
        </p:spPr>
        <p:txBody>
          <a:bodyPr/>
          <a:lstStyle>
            <a:lvl1pPr>
              <a:defRPr>
                <a:solidFill>
                  <a:schemeClr val="bg1"/>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54685"/>
            <a:ext cx="8229600" cy="1143000"/>
          </a:xfrm>
        </p:spPr>
        <p:txBody>
          <a:bodyPr/>
          <a:lstStyle>
            <a:lvl1pPr>
              <a:defRPr>
                <a:solidFill>
                  <a:schemeClr val="bg1"/>
                </a:solidFill>
              </a:defRPr>
            </a:lvl1pPr>
          </a:lstStyle>
          <a:p>
            <a:r>
              <a:rPr lang="en-US" dirty="0" smtClean="0"/>
              <a:t>Title Page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4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3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51318"/>
            <a:ext cx="5275828" cy="156524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513333"/>
            <a:ext cx="5275828" cy="36128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5CC8DB-615A-41FE-ABE9-4AC5A2B0565C}" type="datetime1">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5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6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7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8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9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3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1023327"/>
            <a:ext cx="6290474" cy="576873"/>
          </a:xfrm>
        </p:spPr>
        <p:txBody>
          <a:bodyPr>
            <a:noAutofit/>
          </a:bodyPr>
          <a:lstStyle>
            <a:lvl1pPr>
              <a:defRPr sz="3600"/>
            </a:lvl1pPr>
          </a:lstStyle>
          <a:p>
            <a:r>
              <a:rPr lang="en-US" smtClean="0"/>
              <a:t>Click to edit Master title style</a:t>
            </a:r>
            <a:endParaRPr lang="en-US" dirty="0"/>
          </a:p>
        </p:txBody>
      </p:sp>
      <p:sp>
        <p:nvSpPr>
          <p:cNvPr id="4" name="Content Placeholder 3"/>
          <p:cNvSpPr>
            <a:spLocks noGrp="1"/>
          </p:cNvSpPr>
          <p:nvPr>
            <p:ph sz="half" idx="2"/>
          </p:nvPr>
        </p:nvSpPr>
        <p:spPr>
          <a:xfrm>
            <a:off x="2628900" y="2352336"/>
            <a:ext cx="4038600" cy="37738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5FEBB5-C298-4536-A28D-96BB862C96F1}" type="datetime1">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4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5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6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7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8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9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0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3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4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63482"/>
            <a:ext cx="6885726"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445469" y="1925557"/>
            <a:ext cx="5976237"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5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6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7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8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0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738834963"/>
      </p:ext>
    </p:extLst>
  </p:cSld>
  <p:clrMapOvr>
    <a:masterClrMapping/>
  </p:clrMapOvr>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9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911928057"/>
      </p:ext>
    </p:extLst>
  </p:cSld>
  <p:clrMapOvr>
    <a:masterClrMapping/>
  </p:clrMapOvr>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AFEB-13BF-4DD9-8815-2E1274B098B6}" type="datetime1">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B4E7A-C1B1-C24D-81B4-E5D54657DD52}" type="slidenum">
              <a:rPr lang="en-US" smtClean="0"/>
              <a:pPr/>
              <a:t>‹#›</a:t>
            </a:fld>
            <a:endParaRPr lang="en-US"/>
          </a:p>
        </p:txBody>
      </p:sp>
      <p:cxnSp>
        <p:nvCxnSpPr>
          <p:cNvPr id="5" name="Straight Connector 4"/>
          <p:cNvCxnSpPr/>
          <p:nvPr userDrawn="1"/>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endParaRPr lang="en-US" sz="3200" b="1" dirty="0">
              <a:solidFill>
                <a:schemeClr val="accent1">
                  <a:lumMod val="75000"/>
                </a:schemeClr>
              </a:solidFill>
            </a:endParaRPr>
          </a:p>
        </p:txBody>
      </p:sp>
    </p:spTree>
    <p:extLst>
      <p:ext uri="{BB962C8B-B14F-4D97-AF65-F5344CB8AC3E}">
        <p14:creationId xmlns:p14="http://schemas.microsoft.com/office/powerpoint/2010/main" val="31278186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63482"/>
            <a:ext cx="6885726"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445469" y="1925557"/>
            <a:ext cx="5976237"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8874" y="563482"/>
            <a:ext cx="5460934"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3497143" y="1925557"/>
            <a:ext cx="5472665"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8874" y="563482"/>
            <a:ext cx="5460934"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3497143" y="1925557"/>
            <a:ext cx="5472665"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EFDE5-F166-405C-A8AD-EE42EAC31CFF}" type="datetime1">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E8BEC-6F4E-4AE3-BDA7-AA726C558205}" type="datetime1">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1406"/>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accent6"/>
                </a:solidFill>
              </a:defRPr>
            </a:lvl1pPr>
          </a:lstStyle>
          <a:p>
            <a:fld id="{815FEBB5-C298-4536-A28D-96BB862C96F1}" type="datetime1">
              <a:rPr lang="en-US" smtClean="0"/>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accent6"/>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accent6"/>
                </a:solidFill>
              </a:defRPr>
            </a:lvl1pPr>
          </a:lstStyle>
          <a:p>
            <a:fld id="{B92A50E9-E5F6-4F1F-91E8-37824CF40063}" type="slidenum">
              <a:rPr lang="en-US" smtClean="0"/>
              <a:t>‹#›</a:t>
            </a:fld>
            <a:endParaRPr lang="en-US"/>
          </a:p>
        </p:txBody>
      </p:sp>
      <p:pic>
        <p:nvPicPr>
          <p:cNvPr id="138242" name="Picture 2"/>
          <p:cNvPicPr>
            <a:picLocks noChangeAspect="1" noChangeArrowheads="1"/>
          </p:cNvPicPr>
          <p:nvPr/>
        </p:nvPicPr>
        <p:blipFill>
          <a:blip r:embed="rId50"/>
          <a:srcRect/>
          <a:stretch>
            <a:fillRect/>
          </a:stretch>
        </p:blipFill>
        <p:spPr bwMode="auto">
          <a:xfrm>
            <a:off x="6585852" y="6174207"/>
            <a:ext cx="1455058" cy="53483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8" r:id="rId47"/>
  </p:sldLayoutIdLst>
  <p:hf hdr="0" ft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net.educause.edu/ir/library/pdf/CSD5876.pdf"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01" y="1314801"/>
            <a:ext cx="7997371" cy="1704178"/>
          </a:xfrm>
        </p:spPr>
        <p:txBody>
          <a:bodyPr>
            <a:normAutofit/>
          </a:bodyPr>
          <a:lstStyle/>
          <a:p>
            <a:r>
              <a:rPr lang="en-US" sz="3600" b="1" dirty="0" smtClean="0"/>
              <a:t>IT-648</a:t>
            </a:r>
            <a:r>
              <a:rPr lang="en-US" sz="4000" dirty="0" smtClean="0"/>
              <a:t>: IT Risk Management</a:t>
            </a:r>
            <a:endParaRPr lang="en-US" sz="4000" dirty="0"/>
          </a:p>
        </p:txBody>
      </p:sp>
      <p:sp>
        <p:nvSpPr>
          <p:cNvPr id="4" name="Subtitle 3"/>
          <p:cNvSpPr>
            <a:spLocks noGrp="1"/>
          </p:cNvSpPr>
          <p:nvPr>
            <p:ph type="subTitle" idx="1"/>
          </p:nvPr>
        </p:nvSpPr>
        <p:spPr>
          <a:xfrm>
            <a:off x="910201" y="3882955"/>
            <a:ext cx="6400800" cy="1752600"/>
          </a:xfrm>
        </p:spPr>
        <p:txBody>
          <a:bodyPr>
            <a:normAutofit/>
          </a:bodyPr>
          <a:lstStyle/>
          <a:p>
            <a:r>
              <a:rPr lang="en-US" sz="2800" dirty="0" smtClean="0"/>
              <a:t>Week 14</a:t>
            </a:r>
          </a:p>
          <a:p>
            <a:r>
              <a:rPr lang="en-US" sz="2800" dirty="0" smtClean="0"/>
              <a:t>Sonja Streuber</a:t>
            </a:r>
            <a:endParaRPr lang="en-US" sz="2800" dirty="0"/>
          </a:p>
        </p:txBody>
      </p:sp>
      <p:pic>
        <p:nvPicPr>
          <p:cNvPr id="5" name="Picture 4" descr="http://www.dhlconsultant.com/wp-content/uploads/2014/10/IT-Security.jpg?quality=100.301507292239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2743200"/>
            <a:ext cx="2933700" cy="2200275"/>
          </a:xfrm>
          <a:prstGeom prst="rect">
            <a:avLst/>
          </a:prstGeom>
          <a:noFill/>
          <a:ln>
            <a:noFill/>
          </a:ln>
        </p:spPr>
      </p:pic>
    </p:spTree>
    <p:extLst>
      <p:ext uri="{BB962C8B-B14F-4D97-AF65-F5344CB8AC3E}">
        <p14:creationId xmlns:p14="http://schemas.microsoft.com/office/powerpoint/2010/main" val="934830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10</a:t>
            </a:fld>
            <a:endParaRPr lang="en-US" dirty="0"/>
          </a:p>
        </p:txBody>
      </p:sp>
      <p:sp>
        <p:nvSpPr>
          <p:cNvPr id="2" name="Title 1"/>
          <p:cNvSpPr>
            <a:spLocks noGrp="1"/>
          </p:cNvSpPr>
          <p:nvPr>
            <p:ph type="title" idx="4294967295"/>
          </p:nvPr>
        </p:nvSpPr>
        <p:spPr>
          <a:xfrm>
            <a:off x="838200" y="750889"/>
            <a:ext cx="4437063" cy="849312"/>
          </a:xfrm>
        </p:spPr>
        <p:txBody>
          <a:bodyPr/>
          <a:lstStyle/>
          <a:p>
            <a:r>
              <a:rPr lang="en-US" dirty="0" smtClean="0"/>
              <a:t>Standards</a:t>
            </a:r>
            <a:endParaRPr lang="en-US" dirty="0"/>
          </a:p>
        </p:txBody>
      </p:sp>
      <p:sp>
        <p:nvSpPr>
          <p:cNvPr id="4" name="Content Placeholder 3"/>
          <p:cNvSpPr>
            <a:spLocks noGrp="1"/>
          </p:cNvSpPr>
          <p:nvPr>
            <p:ph sz="quarter" idx="4294967295"/>
          </p:nvPr>
        </p:nvSpPr>
        <p:spPr>
          <a:xfrm>
            <a:off x="914400" y="2209800"/>
            <a:ext cx="7620000" cy="3505200"/>
          </a:xfrm>
        </p:spPr>
        <p:txBody>
          <a:bodyPr>
            <a:noAutofit/>
          </a:bodyPr>
          <a:lstStyle/>
          <a:p>
            <a:pPr>
              <a:spcBef>
                <a:spcPts val="0"/>
              </a:spcBef>
            </a:pPr>
            <a:r>
              <a:rPr lang="en-US" sz="1800" dirty="0" smtClean="0"/>
              <a:t>“Industry Standards”:  Norm </a:t>
            </a:r>
            <a:r>
              <a:rPr lang="en-US" sz="1800" dirty="0"/>
              <a:t>for </a:t>
            </a:r>
            <a:r>
              <a:rPr lang="en-US" sz="1800" dirty="0" smtClean="0"/>
              <a:t>operations </a:t>
            </a:r>
            <a:r>
              <a:rPr lang="en-US" sz="1800" dirty="0"/>
              <a:t>by all firms in an </a:t>
            </a:r>
            <a:r>
              <a:rPr lang="en-US" sz="1800" dirty="0" smtClean="0"/>
              <a:t>industry</a:t>
            </a:r>
            <a:endParaRPr lang="en-US" sz="1800" dirty="0"/>
          </a:p>
          <a:p>
            <a:pPr>
              <a:spcBef>
                <a:spcPts val="0"/>
              </a:spcBef>
            </a:pPr>
            <a:r>
              <a:rPr lang="en-US" sz="1800" dirty="0" smtClean="0"/>
              <a:t>Directly </a:t>
            </a:r>
            <a:r>
              <a:rPr lang="en-US" sz="1800" dirty="0"/>
              <a:t>related </a:t>
            </a:r>
            <a:r>
              <a:rPr lang="en-US" sz="1800" dirty="0" smtClean="0"/>
              <a:t>to and </a:t>
            </a:r>
            <a:r>
              <a:rPr lang="en-US" sz="1800" dirty="0"/>
              <a:t>backed up by a policy</a:t>
            </a:r>
          </a:p>
          <a:p>
            <a:pPr lvl="1">
              <a:spcBef>
                <a:spcPts val="0"/>
              </a:spcBef>
            </a:pPr>
            <a:r>
              <a:rPr lang="en-US" sz="1800" dirty="0"/>
              <a:t>E.g. standard specifies which EPP should be </a:t>
            </a:r>
            <a:r>
              <a:rPr lang="en-US" sz="1800" dirty="0" smtClean="0"/>
              <a:t>installed </a:t>
            </a:r>
            <a:r>
              <a:rPr lang="en-US" sz="1800" dirty="0" smtClean="0">
                <a:sym typeface="Wingdings" panose="05000000000000000000" pitchFamily="2" charset="2"/>
              </a:rPr>
              <a:t> </a:t>
            </a:r>
            <a:r>
              <a:rPr lang="en-US" sz="1800" dirty="0" smtClean="0"/>
              <a:t>Policy </a:t>
            </a:r>
            <a:r>
              <a:rPr lang="en-US" sz="1800" dirty="0"/>
              <a:t>should declare that all computers in the </a:t>
            </a:r>
            <a:r>
              <a:rPr lang="en-US" sz="1800" dirty="0" smtClean="0"/>
              <a:t>org must </a:t>
            </a:r>
            <a:r>
              <a:rPr lang="en-US" sz="1800" dirty="0"/>
              <a:t>have an </a:t>
            </a:r>
            <a:r>
              <a:rPr lang="en-US" sz="1800" dirty="0" smtClean="0"/>
              <a:t>EPP</a:t>
            </a:r>
            <a:endParaRPr lang="en-US" sz="1800" dirty="0"/>
          </a:p>
          <a:p>
            <a:pPr>
              <a:spcBef>
                <a:spcPts val="0"/>
              </a:spcBef>
            </a:pPr>
            <a:r>
              <a:rPr lang="en-US" sz="1800" dirty="0" smtClean="0"/>
              <a:t>NIST (National </a:t>
            </a:r>
            <a:r>
              <a:rPr lang="en-US" sz="1800" dirty="0"/>
              <a:t>Institute for </a:t>
            </a:r>
            <a:r>
              <a:rPr lang="en-US" sz="1800" u="sng" dirty="0"/>
              <a:t>Standards</a:t>
            </a:r>
            <a:r>
              <a:rPr lang="en-US" sz="1800" dirty="0"/>
              <a:t> and </a:t>
            </a:r>
            <a:r>
              <a:rPr lang="en-US" sz="1800" dirty="0" smtClean="0"/>
              <a:t>Technology)</a:t>
            </a:r>
          </a:p>
          <a:p>
            <a:pPr lvl="1">
              <a:spcBef>
                <a:spcPts val="0"/>
              </a:spcBef>
            </a:pPr>
            <a:r>
              <a:rPr lang="en-US" sz="1800" dirty="0" smtClean="0"/>
              <a:t>Makes standards for IT security in the US</a:t>
            </a:r>
          </a:p>
          <a:p>
            <a:pPr lvl="1">
              <a:spcBef>
                <a:spcPts val="0"/>
              </a:spcBef>
            </a:pPr>
            <a:r>
              <a:rPr lang="en-US" sz="1800" dirty="0" smtClean="0"/>
              <a:t>Documents usually labeled only as </a:t>
            </a:r>
            <a:r>
              <a:rPr lang="en-US" sz="1800" dirty="0"/>
              <a:t>“recommendations” or “</a:t>
            </a:r>
            <a:r>
              <a:rPr lang="en-US" sz="1800" dirty="0" smtClean="0"/>
              <a:t>guidelines”,  but seen </a:t>
            </a:r>
            <a:r>
              <a:rPr lang="en-US" sz="1800" dirty="0"/>
              <a:t>as </a:t>
            </a:r>
            <a:r>
              <a:rPr lang="en-US" sz="1800" dirty="0" smtClean="0"/>
              <a:t>standards </a:t>
            </a:r>
            <a:r>
              <a:rPr lang="en-US" sz="1800" dirty="0"/>
              <a:t>for all organizations in the </a:t>
            </a:r>
            <a:r>
              <a:rPr lang="en-US" sz="1800" dirty="0" smtClean="0"/>
              <a:t>US</a:t>
            </a:r>
          </a:p>
          <a:p>
            <a:pPr>
              <a:spcBef>
                <a:spcPts val="0"/>
              </a:spcBef>
            </a:pPr>
            <a:r>
              <a:rPr lang="en-US" sz="1800" dirty="0" smtClean="0"/>
              <a:t>Mandatory </a:t>
            </a:r>
            <a:r>
              <a:rPr lang="en-US" sz="1800" dirty="0"/>
              <a:t>once accepted by the organization</a:t>
            </a:r>
          </a:p>
          <a:p>
            <a:pPr lvl="1">
              <a:spcBef>
                <a:spcPts val="0"/>
              </a:spcBef>
            </a:pPr>
            <a:r>
              <a:rPr lang="en-US" sz="1800" dirty="0"/>
              <a:t>E.g. ISO 27002-compliant </a:t>
            </a:r>
            <a:r>
              <a:rPr lang="en-US" sz="1800" dirty="0" smtClean="0"/>
              <a:t>organization: Organization </a:t>
            </a:r>
            <a:r>
              <a:rPr lang="en-US" sz="1800" dirty="0"/>
              <a:t>must adhere to </a:t>
            </a:r>
            <a:r>
              <a:rPr lang="en-US" sz="1800" u="sng" dirty="0"/>
              <a:t>all</a:t>
            </a:r>
            <a:r>
              <a:rPr lang="en-US" sz="1800" dirty="0"/>
              <a:t> regulations </a:t>
            </a:r>
            <a:r>
              <a:rPr lang="en-US" sz="1800" dirty="0" smtClean="0"/>
              <a:t>in the </a:t>
            </a:r>
            <a:r>
              <a:rPr lang="en-US" sz="1800" dirty="0"/>
              <a:t>standard</a:t>
            </a:r>
          </a:p>
          <a:p>
            <a:pPr>
              <a:spcBef>
                <a:spcPts val="0"/>
              </a:spcBef>
            </a:pPr>
            <a:r>
              <a:rPr lang="en-US" sz="1800" dirty="0" smtClean="0"/>
              <a:t>Symantec </a:t>
            </a:r>
            <a:r>
              <a:rPr lang="en-US" sz="1800" dirty="0"/>
              <a:t>IT controls reference</a:t>
            </a:r>
          </a:p>
          <a:p>
            <a:pPr lvl="1">
              <a:spcBef>
                <a:spcPts val="0"/>
              </a:spcBef>
            </a:pPr>
            <a:r>
              <a:rPr lang="en-US" sz="1800" u="sng" dirty="0">
                <a:hlinkClick r:id="rId2"/>
              </a:rPr>
              <a:t>http://net.educause.edu/ir/library/pdf/CSD5876.pdf</a:t>
            </a:r>
            <a:endParaRPr lang="en-US" sz="1800" dirty="0"/>
          </a:p>
          <a:p>
            <a:pPr lvl="1">
              <a:spcBef>
                <a:spcPts val="0"/>
              </a:spcBef>
            </a:pPr>
            <a:r>
              <a:rPr lang="en-US" sz="1800" dirty="0"/>
              <a:t>Maps requirements among various security standards</a:t>
            </a:r>
          </a:p>
          <a:p>
            <a:pPr lvl="2">
              <a:spcBef>
                <a:spcPts val="0"/>
              </a:spcBef>
            </a:pPr>
            <a:r>
              <a:rPr lang="en-US" sz="1800" dirty="0"/>
              <a:t>E.g. ISO 27002, COBIT, Sarbanes-Oxley, HIPAA, PCI, </a:t>
            </a:r>
            <a:r>
              <a:rPr lang="en-US" sz="1800" dirty="0" smtClean="0"/>
              <a:t>GLB</a:t>
            </a:r>
            <a:endParaRPr lang="en-US" sz="1800" dirty="0"/>
          </a:p>
        </p:txBody>
      </p:sp>
      <p:sp>
        <p:nvSpPr>
          <p:cNvPr id="5" name="Explosion 1 4"/>
          <p:cNvSpPr/>
          <p:nvPr/>
        </p:nvSpPr>
        <p:spPr>
          <a:xfrm rot="1138520">
            <a:off x="5739554" y="332052"/>
            <a:ext cx="2244365" cy="1208578"/>
          </a:xfrm>
          <a:prstGeom prst="irregularSeal1">
            <a:avLst/>
          </a:prstGeom>
          <a:solidFill>
            <a:srgbClr val="99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howcard Gothic" panose="04020904020102020604" pitchFamily="82" charset="0"/>
              </a:rPr>
              <a:t>What </a:t>
            </a:r>
            <a:r>
              <a:rPr lang="en-US" dirty="0" smtClean="0">
                <a:latin typeface="Showcard Gothic" panose="04020904020102020604" pitchFamily="82" charset="0"/>
                <a:sym typeface="Wingdings" panose="05000000000000000000" pitchFamily="2" charset="2"/>
              </a:rPr>
              <a:t></a:t>
            </a:r>
            <a:r>
              <a:rPr lang="en-US" dirty="0" smtClean="0">
                <a:latin typeface="Showcard Gothic" panose="04020904020102020604" pitchFamily="82" charset="0"/>
              </a:rPr>
              <a:t>how</a:t>
            </a:r>
            <a:endParaRPr lang="en-US" dirty="0">
              <a:latin typeface="Showcard Gothic" panose="04020904020102020604" pitchFamily="82" charset="0"/>
            </a:endParaRPr>
          </a:p>
        </p:txBody>
      </p:sp>
      <p:sp>
        <p:nvSpPr>
          <p:cNvPr id="6" name="Rectangle 5"/>
          <p:cNvSpPr/>
          <p:nvPr/>
        </p:nvSpPr>
        <p:spPr>
          <a:xfrm>
            <a:off x="838200" y="1752600"/>
            <a:ext cx="73914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solidFill>
                  <a:schemeClr val="tx1"/>
                </a:solidFill>
              </a:rPr>
              <a:t>Defined set of rules, accepted and adopted by several organizations</a:t>
            </a:r>
          </a:p>
        </p:txBody>
      </p:sp>
    </p:spTree>
    <p:extLst>
      <p:ext uri="{BB962C8B-B14F-4D97-AF65-F5344CB8AC3E}">
        <p14:creationId xmlns:p14="http://schemas.microsoft.com/office/powerpoint/2010/main" val="421816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11</a:t>
            </a:fld>
            <a:endParaRPr lang="en-US" dirty="0"/>
          </a:p>
        </p:txBody>
      </p:sp>
      <p:sp>
        <p:nvSpPr>
          <p:cNvPr id="2" name="Title 1"/>
          <p:cNvSpPr>
            <a:spLocks noGrp="1"/>
          </p:cNvSpPr>
          <p:nvPr>
            <p:ph type="title" idx="4294967295"/>
          </p:nvPr>
        </p:nvSpPr>
        <p:spPr>
          <a:xfrm>
            <a:off x="838200" y="990600"/>
            <a:ext cx="6781800" cy="574675"/>
          </a:xfrm>
        </p:spPr>
        <p:txBody>
          <a:bodyPr>
            <a:normAutofit fontScale="90000"/>
          </a:bodyPr>
          <a:lstStyle/>
          <a:p>
            <a:r>
              <a:rPr lang="en-US" dirty="0" smtClean="0"/>
              <a:t>Standards – contd.</a:t>
            </a:r>
            <a:endParaRPr lang="en-US" dirty="0"/>
          </a:p>
        </p:txBody>
      </p:sp>
      <p:sp>
        <p:nvSpPr>
          <p:cNvPr id="4" name="Content Placeholder 3"/>
          <p:cNvSpPr>
            <a:spLocks noGrp="1"/>
          </p:cNvSpPr>
          <p:nvPr>
            <p:ph sz="quarter" idx="4294967295"/>
          </p:nvPr>
        </p:nvSpPr>
        <p:spPr>
          <a:xfrm>
            <a:off x="914400" y="1676400"/>
            <a:ext cx="7467600" cy="4419600"/>
          </a:xfrm>
        </p:spPr>
        <p:txBody>
          <a:bodyPr>
            <a:noAutofit/>
          </a:bodyPr>
          <a:lstStyle/>
          <a:p>
            <a:pPr>
              <a:spcBef>
                <a:spcPts val="0"/>
              </a:spcBef>
            </a:pPr>
            <a:r>
              <a:rPr lang="en-US" sz="1800" dirty="0" smtClean="0"/>
              <a:t>Separation of policy and standard</a:t>
            </a:r>
          </a:p>
          <a:p>
            <a:pPr lvl="1">
              <a:spcBef>
                <a:spcPts val="0"/>
              </a:spcBef>
            </a:pPr>
            <a:r>
              <a:rPr lang="en-US" sz="1800" dirty="0" smtClean="0"/>
              <a:t>Usually </a:t>
            </a:r>
            <a:r>
              <a:rPr lang="en-US" sz="1800" dirty="0"/>
              <a:t>a policy is harder to modify than a </a:t>
            </a:r>
            <a:r>
              <a:rPr lang="en-US" sz="1800" dirty="0" smtClean="0"/>
              <a:t>standard</a:t>
            </a:r>
          </a:p>
          <a:p>
            <a:pPr lvl="2">
              <a:spcBef>
                <a:spcPts val="0"/>
              </a:spcBef>
            </a:pPr>
            <a:r>
              <a:rPr lang="en-US" sz="1800" dirty="0" smtClean="0"/>
              <a:t>Needs top management approval</a:t>
            </a:r>
            <a:endParaRPr lang="en-US" sz="1800" dirty="0"/>
          </a:p>
          <a:p>
            <a:pPr>
              <a:spcBef>
                <a:spcPts val="0"/>
              </a:spcBef>
            </a:pPr>
            <a:r>
              <a:rPr lang="en-US" sz="1800" dirty="0" smtClean="0"/>
              <a:t>Standards </a:t>
            </a:r>
            <a:r>
              <a:rPr lang="en-US" sz="1800" dirty="0"/>
              <a:t>make a policy meaningful</a:t>
            </a:r>
          </a:p>
          <a:p>
            <a:pPr lvl="1">
              <a:spcBef>
                <a:spcPts val="0"/>
              </a:spcBef>
            </a:pPr>
            <a:r>
              <a:rPr lang="en-US" sz="1800" dirty="0"/>
              <a:t>Without a standard, EPP becomes vague</a:t>
            </a:r>
          </a:p>
          <a:p>
            <a:pPr lvl="1">
              <a:spcBef>
                <a:spcPts val="0"/>
              </a:spcBef>
            </a:pPr>
            <a:r>
              <a:rPr lang="en-US" sz="1800" dirty="0"/>
              <a:t>EPP is a collection of applications</a:t>
            </a:r>
          </a:p>
          <a:p>
            <a:pPr lvl="2">
              <a:spcBef>
                <a:spcPts val="0"/>
              </a:spcBef>
            </a:pPr>
            <a:r>
              <a:rPr lang="en-US" sz="1800" dirty="0"/>
              <a:t>Always include an antivirus solution</a:t>
            </a:r>
          </a:p>
          <a:p>
            <a:pPr lvl="2">
              <a:spcBef>
                <a:spcPts val="0"/>
              </a:spcBef>
            </a:pPr>
            <a:r>
              <a:rPr lang="en-US" sz="1800" dirty="0"/>
              <a:t>Following are optional</a:t>
            </a:r>
          </a:p>
          <a:p>
            <a:pPr lvl="3">
              <a:spcBef>
                <a:spcPts val="0"/>
              </a:spcBef>
            </a:pPr>
            <a:r>
              <a:rPr lang="en-US" sz="1800" dirty="0"/>
              <a:t>Host Based Intrusion Detection</a:t>
            </a:r>
          </a:p>
          <a:p>
            <a:pPr lvl="3">
              <a:spcBef>
                <a:spcPts val="0"/>
              </a:spcBef>
            </a:pPr>
            <a:r>
              <a:rPr lang="en-US" sz="1800" dirty="0"/>
              <a:t>Firewall</a:t>
            </a:r>
          </a:p>
          <a:p>
            <a:pPr lvl="3">
              <a:spcBef>
                <a:spcPts val="0"/>
              </a:spcBef>
            </a:pPr>
            <a:r>
              <a:rPr lang="en-US" sz="1800" dirty="0"/>
              <a:t>Scheduled virus scans or real time scans</a:t>
            </a:r>
          </a:p>
          <a:p>
            <a:pPr lvl="3">
              <a:spcBef>
                <a:spcPts val="0"/>
              </a:spcBef>
            </a:pPr>
            <a:r>
              <a:rPr lang="en-US" sz="1800" dirty="0"/>
              <a:t>Vulnerability assessment</a:t>
            </a:r>
          </a:p>
          <a:p>
            <a:pPr lvl="3">
              <a:spcBef>
                <a:spcPts val="0"/>
              </a:spcBef>
            </a:pPr>
            <a:r>
              <a:rPr lang="en-US" sz="1800" dirty="0"/>
              <a:t>Web site reputation</a:t>
            </a:r>
          </a:p>
          <a:p>
            <a:pPr lvl="1">
              <a:spcBef>
                <a:spcPts val="0"/>
              </a:spcBef>
            </a:pPr>
            <a:r>
              <a:rPr lang="en-US" sz="1800" dirty="0"/>
              <a:t>Without the </a:t>
            </a:r>
            <a:r>
              <a:rPr lang="en-US" sz="1800" dirty="0" smtClean="0"/>
              <a:t>standard, units </a:t>
            </a:r>
            <a:r>
              <a:rPr lang="en-US" sz="1800" dirty="0"/>
              <a:t>would have a hodge-podge of solutions</a:t>
            </a:r>
          </a:p>
          <a:p>
            <a:pPr lvl="1">
              <a:spcBef>
                <a:spcPts val="0"/>
              </a:spcBef>
            </a:pPr>
            <a:r>
              <a:rPr lang="en-US" sz="1800" dirty="0"/>
              <a:t>Standard determines importance and forces </a:t>
            </a:r>
            <a:r>
              <a:rPr lang="en-US" sz="1800" dirty="0" smtClean="0"/>
              <a:t>implementation</a:t>
            </a:r>
            <a:endParaRPr lang="en-US" sz="1800" dirty="0"/>
          </a:p>
        </p:txBody>
      </p:sp>
    </p:spTree>
    <p:extLst>
      <p:ext uri="{BB962C8B-B14F-4D97-AF65-F5344CB8AC3E}">
        <p14:creationId xmlns:p14="http://schemas.microsoft.com/office/powerpoint/2010/main" val="188279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12</a:t>
            </a:fld>
            <a:endParaRPr lang="en-US" dirty="0"/>
          </a:p>
        </p:txBody>
      </p:sp>
      <p:sp>
        <p:nvSpPr>
          <p:cNvPr id="2" name="Title 1"/>
          <p:cNvSpPr>
            <a:spLocks noGrp="1"/>
          </p:cNvSpPr>
          <p:nvPr>
            <p:ph type="title" idx="4294967295"/>
          </p:nvPr>
        </p:nvSpPr>
        <p:spPr>
          <a:xfrm>
            <a:off x="838200" y="750889"/>
            <a:ext cx="7391400" cy="849312"/>
          </a:xfrm>
        </p:spPr>
        <p:txBody>
          <a:bodyPr>
            <a:normAutofit/>
          </a:bodyPr>
          <a:lstStyle/>
          <a:p>
            <a:r>
              <a:rPr lang="en-US" sz="4000" dirty="0" smtClean="0"/>
              <a:t>Example: </a:t>
            </a:r>
            <a:r>
              <a:rPr lang="en-US" sz="4000" dirty="0"/>
              <a:t>ISO </a:t>
            </a:r>
            <a:r>
              <a:rPr lang="en-US" sz="4000" dirty="0" smtClean="0"/>
              <a:t>17799/27002</a:t>
            </a:r>
            <a:endParaRPr lang="en-US" sz="4000" dirty="0"/>
          </a:p>
        </p:txBody>
      </p:sp>
      <p:sp>
        <p:nvSpPr>
          <p:cNvPr id="4" name="Content Placeholder 3"/>
          <p:cNvSpPr>
            <a:spLocks noGrp="1"/>
          </p:cNvSpPr>
          <p:nvPr>
            <p:ph sz="quarter" idx="4294967295"/>
          </p:nvPr>
        </p:nvSpPr>
        <p:spPr>
          <a:xfrm>
            <a:off x="914400" y="1676400"/>
            <a:ext cx="7391400" cy="4648200"/>
          </a:xfrm>
        </p:spPr>
        <p:txBody>
          <a:bodyPr>
            <a:noAutofit/>
          </a:bodyPr>
          <a:lstStyle/>
          <a:p>
            <a:pPr marL="342900" lvl="1" indent="-342900">
              <a:spcBef>
                <a:spcPts val="0"/>
              </a:spcBef>
              <a:buFont typeface="Arial" panose="020B0604020202020204" pitchFamily="34" charset="0"/>
              <a:buChar char="•"/>
            </a:pPr>
            <a:r>
              <a:rPr lang="en-US" sz="1800" dirty="0" smtClean="0"/>
              <a:t>“</a:t>
            </a:r>
            <a:r>
              <a:rPr lang="en-US" sz="1800" dirty="0"/>
              <a:t>establishes guidelines and general principles for initiating, implementing, maintaining, and improving information security management in an organization. The objectives outlined provide general guidance on the commonly accepted goals of information security </a:t>
            </a:r>
            <a:r>
              <a:rPr lang="en-US" sz="1800" dirty="0" smtClean="0"/>
              <a:t>management”</a:t>
            </a:r>
          </a:p>
          <a:p>
            <a:pPr marL="342900" lvl="1" indent="-342900">
              <a:spcBef>
                <a:spcPts val="0"/>
              </a:spcBef>
              <a:buFont typeface="Arial" panose="020B0604020202020204" pitchFamily="34" charset="0"/>
              <a:buChar char="•"/>
            </a:pPr>
            <a:r>
              <a:rPr lang="en-US" sz="1800" dirty="0"/>
              <a:t>“contains best practices of control objectives and controls in the following areas of information security management”</a:t>
            </a:r>
          </a:p>
          <a:p>
            <a:pPr marL="0" lvl="2">
              <a:spcBef>
                <a:spcPts val="0"/>
              </a:spcBef>
            </a:pPr>
            <a:endParaRPr lang="en-US" sz="1800" dirty="0" smtClean="0"/>
          </a:p>
        </p:txBody>
      </p:sp>
      <p:graphicFrame>
        <p:nvGraphicFramePr>
          <p:cNvPr id="6" name="Table 5"/>
          <p:cNvGraphicFramePr>
            <a:graphicFrameLocks noGrp="1"/>
          </p:cNvGraphicFramePr>
          <p:nvPr>
            <p:extLst>
              <p:ext uri="{D42A27DB-BD31-4B8C-83A1-F6EECF244321}">
                <p14:modId xmlns:p14="http://schemas.microsoft.com/office/powerpoint/2010/main" val="1242298164"/>
              </p:ext>
            </p:extLst>
          </p:nvPr>
        </p:nvGraphicFramePr>
        <p:xfrm>
          <a:off x="1371600" y="3810000"/>
          <a:ext cx="6096000" cy="25654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2565400">
                <a:tc>
                  <a:txBody>
                    <a:bodyPr/>
                    <a:lstStyle/>
                    <a:p>
                      <a:r>
                        <a:rPr lang="en-US" dirty="0" smtClean="0"/>
                        <a:t>security policy</a:t>
                      </a:r>
                    </a:p>
                    <a:p>
                      <a:r>
                        <a:rPr lang="en-US" dirty="0" smtClean="0"/>
                        <a:t>organization of information security</a:t>
                      </a:r>
                    </a:p>
                    <a:p>
                      <a:r>
                        <a:rPr lang="en-US" dirty="0" smtClean="0"/>
                        <a:t>asset management</a:t>
                      </a:r>
                    </a:p>
                    <a:p>
                      <a:r>
                        <a:rPr lang="en-US" dirty="0" smtClean="0"/>
                        <a:t>human resources security</a:t>
                      </a:r>
                    </a:p>
                    <a:p>
                      <a:r>
                        <a:rPr lang="en-US" dirty="0" smtClean="0"/>
                        <a:t>physical and environmental security</a:t>
                      </a:r>
                    </a:p>
                    <a:p>
                      <a:r>
                        <a:rPr lang="en-US" dirty="0" smtClean="0"/>
                        <a:t>communications and operations management</a:t>
                      </a:r>
                      <a:endParaRPr lang="en-US" b="0" dirty="0" smtClean="0"/>
                    </a:p>
                  </a:txBody>
                  <a:tcPr/>
                </a:tc>
                <a:tc>
                  <a:txBody>
                    <a:bodyPr/>
                    <a:lstStyle/>
                    <a:p>
                      <a:r>
                        <a:rPr lang="en-US" dirty="0" smtClean="0"/>
                        <a:t>access control</a:t>
                      </a:r>
                    </a:p>
                    <a:p>
                      <a:r>
                        <a:rPr lang="en-US" dirty="0" smtClean="0"/>
                        <a:t>information systems acquisition, development and maintenance</a:t>
                      </a:r>
                    </a:p>
                    <a:p>
                      <a:r>
                        <a:rPr lang="en-US" dirty="0" smtClean="0"/>
                        <a:t>information security incident management</a:t>
                      </a:r>
                    </a:p>
                    <a:p>
                      <a:r>
                        <a:rPr lang="en-US" dirty="0" smtClean="0"/>
                        <a:t>business continuity management</a:t>
                      </a:r>
                    </a:p>
                    <a:p>
                      <a:r>
                        <a:rPr lang="en-US" dirty="0" smtClean="0"/>
                        <a:t>compliance</a:t>
                      </a:r>
                      <a:endParaRPr lang="en-US" b="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18371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13</a:t>
            </a:fld>
            <a:endParaRPr lang="en-US" dirty="0"/>
          </a:p>
        </p:txBody>
      </p:sp>
      <p:sp>
        <p:nvSpPr>
          <p:cNvPr id="2" name="Title 1"/>
          <p:cNvSpPr>
            <a:spLocks noGrp="1"/>
          </p:cNvSpPr>
          <p:nvPr>
            <p:ph type="title" idx="4294967295"/>
          </p:nvPr>
        </p:nvSpPr>
        <p:spPr>
          <a:xfrm>
            <a:off x="990600" y="750889"/>
            <a:ext cx="4284663" cy="849311"/>
          </a:xfrm>
        </p:spPr>
        <p:txBody>
          <a:bodyPr/>
          <a:lstStyle/>
          <a:p>
            <a:r>
              <a:rPr lang="en-US" dirty="0" smtClean="0"/>
              <a:t>Guidelines</a:t>
            </a:r>
            <a:endParaRPr lang="en-US" dirty="0"/>
          </a:p>
        </p:txBody>
      </p:sp>
      <p:sp>
        <p:nvSpPr>
          <p:cNvPr id="4" name="Content Placeholder 3"/>
          <p:cNvSpPr>
            <a:spLocks noGrp="1"/>
          </p:cNvSpPr>
          <p:nvPr>
            <p:ph sz="quarter" idx="4294967295"/>
          </p:nvPr>
        </p:nvSpPr>
        <p:spPr>
          <a:xfrm>
            <a:off x="838200" y="1676400"/>
            <a:ext cx="7391400" cy="3657600"/>
          </a:xfrm>
        </p:spPr>
        <p:txBody>
          <a:bodyPr>
            <a:normAutofit/>
          </a:bodyPr>
          <a:lstStyle/>
          <a:p>
            <a:r>
              <a:rPr lang="en-US" sz="1800" dirty="0" smtClean="0"/>
              <a:t>Procedures that specify what “would </a:t>
            </a:r>
            <a:r>
              <a:rPr lang="en-US" sz="1800" dirty="0"/>
              <a:t>be </a:t>
            </a:r>
            <a:r>
              <a:rPr lang="en-US" sz="1800" dirty="0" smtClean="0"/>
              <a:t>nice” in operation </a:t>
            </a:r>
            <a:r>
              <a:rPr lang="en-US" sz="1800" dirty="0"/>
              <a:t>or </a:t>
            </a:r>
            <a:r>
              <a:rPr lang="en-US" sz="1800" dirty="0" smtClean="0"/>
              <a:t>accomplishment</a:t>
            </a:r>
          </a:p>
          <a:p>
            <a:pPr lvl="1"/>
            <a:r>
              <a:rPr lang="en-US" sz="1800" dirty="0" smtClean="0"/>
              <a:t>But not </a:t>
            </a:r>
            <a:r>
              <a:rPr lang="en-US" sz="1800" dirty="0"/>
              <a:t>a </a:t>
            </a:r>
            <a:r>
              <a:rPr lang="en-US" sz="1800" dirty="0" smtClean="0"/>
              <a:t>requirement</a:t>
            </a:r>
          </a:p>
          <a:p>
            <a:r>
              <a:rPr lang="en-US" sz="1800" dirty="0" smtClean="0"/>
              <a:t>Some </a:t>
            </a:r>
            <a:r>
              <a:rPr lang="en-US" sz="1800" dirty="0"/>
              <a:t>guidelines may evolve later to be </a:t>
            </a:r>
            <a:r>
              <a:rPr lang="en-US" sz="1800" dirty="0" smtClean="0"/>
              <a:t>standards</a:t>
            </a:r>
          </a:p>
          <a:p>
            <a:pPr lvl="1"/>
            <a:r>
              <a:rPr lang="en-US" sz="1800" dirty="0" smtClean="0"/>
              <a:t>When management finds utility and grants authority for the guideline to become a standard</a:t>
            </a:r>
            <a:endParaRPr lang="en-US" sz="1800" dirty="0"/>
          </a:p>
        </p:txBody>
      </p:sp>
      <p:sp>
        <p:nvSpPr>
          <p:cNvPr id="5" name="Explosion 1 4"/>
          <p:cNvSpPr/>
          <p:nvPr/>
        </p:nvSpPr>
        <p:spPr>
          <a:xfrm rot="1138520">
            <a:off x="5739554" y="332052"/>
            <a:ext cx="2244365" cy="1208578"/>
          </a:xfrm>
          <a:prstGeom prst="irregularSeal1">
            <a:avLst/>
          </a:prstGeom>
          <a:solidFill>
            <a:srgbClr val="FF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howcard Gothic" panose="04020904020102020604" pitchFamily="82" charset="0"/>
              </a:rPr>
              <a:t>How</a:t>
            </a:r>
            <a:endParaRPr lang="en-US" dirty="0">
              <a:latin typeface="Showcard Gothic" panose="04020904020102020604" pitchFamily="82" charset="0"/>
            </a:endParaRPr>
          </a:p>
        </p:txBody>
      </p:sp>
    </p:spTree>
    <p:extLst>
      <p:ext uri="{BB962C8B-B14F-4D97-AF65-F5344CB8AC3E}">
        <p14:creationId xmlns:p14="http://schemas.microsoft.com/office/powerpoint/2010/main" val="339367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14</a:t>
            </a:fld>
            <a:endParaRPr lang="en-US"/>
          </a:p>
        </p:txBody>
      </p:sp>
      <p:sp>
        <p:nvSpPr>
          <p:cNvPr id="2" name="Title 1"/>
          <p:cNvSpPr>
            <a:spLocks noGrp="1"/>
          </p:cNvSpPr>
          <p:nvPr>
            <p:ph type="title" idx="4294967295"/>
          </p:nvPr>
        </p:nvSpPr>
        <p:spPr>
          <a:xfrm>
            <a:off x="838200" y="914400"/>
            <a:ext cx="7315200" cy="696912"/>
          </a:xfrm>
        </p:spPr>
        <p:txBody>
          <a:bodyPr>
            <a:normAutofit fontScale="90000"/>
          </a:bodyPr>
          <a:lstStyle/>
          <a:p>
            <a:r>
              <a:rPr lang="en-US" dirty="0" smtClean="0"/>
              <a:t>Policy – Standard - Guideline</a:t>
            </a:r>
            <a:endParaRPr lang="en-US" dirty="0"/>
          </a:p>
        </p:txBody>
      </p:sp>
      <p:graphicFrame>
        <p:nvGraphicFramePr>
          <p:cNvPr id="5" name="Diagram 4"/>
          <p:cNvGraphicFramePr>
            <a:graphicFrameLocks noChangeAspect="1"/>
          </p:cNvGraphicFramePr>
          <p:nvPr>
            <p:extLst>
              <p:ext uri="{D42A27DB-BD31-4B8C-83A1-F6EECF244321}">
                <p14:modId xmlns:p14="http://schemas.microsoft.com/office/powerpoint/2010/main" val="2126325055"/>
              </p:ext>
            </p:extLst>
          </p:nvPr>
        </p:nvGraphicFramePr>
        <p:xfrm>
          <a:off x="990599" y="1904999"/>
          <a:ext cx="7315201" cy="4038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40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15</a:t>
            </a:fld>
            <a:endParaRPr lang="en-US" dirty="0"/>
          </a:p>
        </p:txBody>
      </p:sp>
      <p:sp>
        <p:nvSpPr>
          <p:cNvPr id="2" name="Title 1"/>
          <p:cNvSpPr>
            <a:spLocks noGrp="1"/>
          </p:cNvSpPr>
          <p:nvPr>
            <p:ph type="title" idx="4294967295"/>
          </p:nvPr>
        </p:nvSpPr>
        <p:spPr>
          <a:xfrm>
            <a:off x="762000" y="838200"/>
            <a:ext cx="7086600" cy="773112"/>
          </a:xfrm>
        </p:spPr>
        <p:txBody>
          <a:bodyPr/>
          <a:lstStyle/>
          <a:p>
            <a:r>
              <a:rPr lang="en-US" dirty="0" smtClean="0"/>
              <a:t>Why so much paperwork?</a:t>
            </a:r>
            <a:endParaRPr lang="en-US"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451118624"/>
              </p:ext>
            </p:extLst>
          </p:nvPr>
        </p:nvGraphicFramePr>
        <p:xfrm>
          <a:off x="609600" y="1524000"/>
          <a:ext cx="8305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15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16</a:t>
            </a:fld>
            <a:endParaRPr lang="en-US" dirty="0"/>
          </a:p>
        </p:txBody>
      </p:sp>
      <p:sp>
        <p:nvSpPr>
          <p:cNvPr id="2" name="Title 1"/>
          <p:cNvSpPr>
            <a:spLocks noGrp="1"/>
          </p:cNvSpPr>
          <p:nvPr>
            <p:ph type="title" idx="4294967295"/>
          </p:nvPr>
        </p:nvSpPr>
        <p:spPr>
          <a:xfrm>
            <a:off x="838200" y="750889"/>
            <a:ext cx="4437063" cy="849312"/>
          </a:xfrm>
        </p:spPr>
        <p:txBody>
          <a:bodyPr/>
          <a:lstStyle/>
          <a:p>
            <a:r>
              <a:rPr lang="en-US" dirty="0" smtClean="0"/>
              <a:t>Policy cycle</a:t>
            </a:r>
            <a:endParaRPr lang="en-US" dirty="0"/>
          </a:p>
        </p:txBody>
      </p:sp>
      <p:sp>
        <p:nvSpPr>
          <p:cNvPr id="4" name="Content Placeholder 3"/>
          <p:cNvSpPr>
            <a:spLocks noGrp="1"/>
          </p:cNvSpPr>
          <p:nvPr>
            <p:ph sz="quarter" idx="4294967295"/>
          </p:nvPr>
        </p:nvSpPr>
        <p:spPr>
          <a:xfrm>
            <a:off x="914400" y="1676400"/>
            <a:ext cx="7620000" cy="4495800"/>
          </a:xfrm>
        </p:spPr>
        <p:txBody>
          <a:bodyPr>
            <a:noAutofit/>
          </a:bodyPr>
          <a:lstStyle/>
          <a:p>
            <a:pPr>
              <a:spcBef>
                <a:spcPts val="0"/>
              </a:spcBef>
            </a:pPr>
            <a:r>
              <a:rPr lang="en-US" sz="1800" dirty="0" smtClean="0"/>
              <a:t>Incidents </a:t>
            </a:r>
            <a:r>
              <a:rPr lang="en-US" sz="1800" dirty="0"/>
              <a:t>are often the driving force behind the creation of a new </a:t>
            </a:r>
            <a:r>
              <a:rPr lang="en-US" sz="1800" dirty="0" smtClean="0"/>
              <a:t>policy or </a:t>
            </a:r>
            <a:r>
              <a:rPr lang="en-US" sz="1800" dirty="0"/>
              <a:t>the revision of an existing </a:t>
            </a:r>
            <a:r>
              <a:rPr lang="en-US" sz="1800" dirty="0" smtClean="0"/>
              <a:t>one</a:t>
            </a:r>
          </a:p>
          <a:p>
            <a:pPr>
              <a:spcBef>
                <a:spcPts val="0"/>
              </a:spcBef>
            </a:pPr>
            <a:r>
              <a:rPr lang="en-US" sz="1800" dirty="0" smtClean="0"/>
              <a:t>Audience:  Employees </a:t>
            </a:r>
            <a:r>
              <a:rPr lang="en-US" sz="1800" dirty="0"/>
              <a:t>and </a:t>
            </a:r>
            <a:r>
              <a:rPr lang="en-US" sz="1800" dirty="0" smtClean="0"/>
              <a:t>customers or State </a:t>
            </a:r>
            <a:r>
              <a:rPr lang="en-US" sz="1800" dirty="0"/>
              <a:t>or federal regulation</a:t>
            </a:r>
          </a:p>
          <a:p>
            <a:pPr>
              <a:spcBef>
                <a:spcPts val="0"/>
              </a:spcBef>
            </a:pPr>
            <a:endParaRPr lang="en-US" sz="1800" u="sng" dirty="0" smtClean="0"/>
          </a:p>
          <a:p>
            <a:pPr lvl="3"/>
            <a:endParaRPr lang="en-US" sz="1800" dirty="0"/>
          </a:p>
          <a:p>
            <a:pPr lvl="3"/>
            <a:endParaRPr lang="en-US" sz="1800" dirty="0"/>
          </a:p>
        </p:txBody>
      </p:sp>
      <p:graphicFrame>
        <p:nvGraphicFramePr>
          <p:cNvPr id="5" name="Diagram 4"/>
          <p:cNvGraphicFramePr/>
          <p:nvPr>
            <p:extLst>
              <p:ext uri="{D42A27DB-BD31-4B8C-83A1-F6EECF244321}">
                <p14:modId xmlns:p14="http://schemas.microsoft.com/office/powerpoint/2010/main" val="3302961010"/>
              </p:ext>
            </p:extLst>
          </p:nvPr>
        </p:nvGraphicFramePr>
        <p:xfrm>
          <a:off x="5181600" y="2744212"/>
          <a:ext cx="3505200" cy="3275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838200" y="2744212"/>
            <a:ext cx="4191000" cy="3539430"/>
          </a:xfrm>
          <a:prstGeom prst="rect">
            <a:avLst/>
          </a:prstGeom>
          <a:ln w="38100">
            <a:solidFill>
              <a:schemeClr val="accent1"/>
            </a:solidFill>
          </a:ln>
        </p:spPr>
        <p:txBody>
          <a:bodyPr wrap="square">
            <a:spAutoFit/>
          </a:bodyPr>
          <a:lstStyle/>
          <a:p>
            <a:pPr>
              <a:spcBef>
                <a:spcPts val="0"/>
              </a:spcBef>
            </a:pPr>
            <a:r>
              <a:rPr lang="en-US" sz="1600" u="sng" dirty="0"/>
              <a:t>Policy Recommendations</a:t>
            </a:r>
          </a:p>
          <a:p>
            <a:pPr marL="285750" indent="-285750">
              <a:buFont typeface="Arial" panose="020B0604020202020204" pitchFamily="34" charset="0"/>
              <a:buChar char="•"/>
            </a:pPr>
            <a:r>
              <a:rPr lang="en-US" sz="1600" dirty="0"/>
              <a:t>Avoid legal </a:t>
            </a:r>
            <a:r>
              <a:rPr lang="en-US" sz="1600" dirty="0" smtClean="0"/>
              <a:t>lingo; </a:t>
            </a:r>
            <a:r>
              <a:rPr lang="en-US" sz="1600" dirty="0"/>
              <a:t>make it easy to read &amp; follow </a:t>
            </a:r>
          </a:p>
          <a:p>
            <a:pPr marL="285750" indent="-285750">
              <a:buFont typeface="Arial" panose="020B0604020202020204" pitchFamily="34" charset="0"/>
              <a:buChar char="•"/>
            </a:pPr>
            <a:r>
              <a:rPr lang="en-US" sz="1600" dirty="0"/>
              <a:t>Target a specific issue as far as possible</a:t>
            </a:r>
          </a:p>
          <a:p>
            <a:pPr>
              <a:spcBef>
                <a:spcPts val="0"/>
              </a:spcBef>
            </a:pPr>
            <a:r>
              <a:rPr lang="en-US" sz="1600" u="sng" dirty="0"/>
              <a:t>Policy Requirements</a:t>
            </a:r>
          </a:p>
          <a:p>
            <a:pPr marL="285750" indent="-285750">
              <a:buFont typeface="Arial" panose="020B0604020202020204" pitchFamily="34" charset="0"/>
              <a:buChar char="•"/>
            </a:pPr>
            <a:r>
              <a:rPr lang="en-US" sz="1600" dirty="0"/>
              <a:t>Strong enough to protect the </a:t>
            </a:r>
            <a:r>
              <a:rPr lang="en-US" sz="1600" dirty="0" smtClean="0"/>
              <a:t>CIAs </a:t>
            </a:r>
            <a:r>
              <a:rPr lang="en-US" sz="1600" dirty="0"/>
              <a:t>of assets</a:t>
            </a:r>
          </a:p>
          <a:p>
            <a:pPr marL="285750" indent="-285750">
              <a:buFont typeface="Arial" panose="020B0604020202020204" pitchFamily="34" charset="0"/>
              <a:buChar char="•"/>
            </a:pPr>
            <a:r>
              <a:rPr lang="en-US" sz="1600" dirty="0"/>
              <a:t>Maintain productivity for competitiveness</a:t>
            </a:r>
          </a:p>
          <a:p>
            <a:pPr>
              <a:spcBef>
                <a:spcPts val="0"/>
              </a:spcBef>
            </a:pPr>
            <a:r>
              <a:rPr lang="en-US" sz="1600" u="sng" dirty="0"/>
              <a:t>Policy Realities</a:t>
            </a:r>
            <a:endParaRPr lang="en-US" sz="1600" dirty="0"/>
          </a:p>
          <a:p>
            <a:pPr marL="285750" indent="-285750">
              <a:buFont typeface="Arial" panose="020B0604020202020204" pitchFamily="34" charset="0"/>
              <a:buChar char="•"/>
            </a:pPr>
            <a:r>
              <a:rPr lang="en-US" sz="1600" dirty="0"/>
              <a:t>Defensive stance of management </a:t>
            </a:r>
            <a:r>
              <a:rPr lang="en-US" sz="1600" dirty="0" smtClean="0"/>
              <a:t>(protection</a:t>
            </a:r>
            <a:r>
              <a:rPr lang="en-US" sz="1600" dirty="0"/>
              <a:t>)</a:t>
            </a:r>
          </a:p>
          <a:p>
            <a:pPr marL="285750" indent="-285750">
              <a:buFont typeface="Arial" panose="020B0604020202020204" pitchFamily="34" charset="0"/>
              <a:buChar char="•"/>
            </a:pPr>
            <a:r>
              <a:rPr lang="en-US" sz="1600" dirty="0"/>
              <a:t>Aggressive stance of employees </a:t>
            </a:r>
            <a:r>
              <a:rPr lang="en-US" sz="1600" dirty="0" smtClean="0"/>
              <a:t>(career</a:t>
            </a:r>
            <a:r>
              <a:rPr lang="en-US" sz="1600" dirty="0"/>
              <a:t>) </a:t>
            </a:r>
          </a:p>
          <a:p>
            <a:pPr marL="285750" indent="-285750">
              <a:buFont typeface="Arial" panose="020B0604020202020204" pitchFamily="34" charset="0"/>
              <a:buChar char="•"/>
            </a:pPr>
            <a:r>
              <a:rPr lang="en-US" sz="1600" dirty="0"/>
              <a:t>Make sure employees will actually </a:t>
            </a:r>
            <a:r>
              <a:rPr lang="en-US" sz="1600" dirty="0" smtClean="0"/>
              <a:t>comply</a:t>
            </a:r>
            <a:endParaRPr lang="en-US" sz="1600" dirty="0"/>
          </a:p>
        </p:txBody>
      </p:sp>
    </p:spTree>
    <p:extLst>
      <p:ext uri="{BB962C8B-B14F-4D97-AF65-F5344CB8AC3E}">
        <p14:creationId xmlns:p14="http://schemas.microsoft.com/office/powerpoint/2010/main" val="190097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17</a:t>
            </a:fld>
            <a:endParaRPr lang="en-US" dirty="0"/>
          </a:p>
        </p:txBody>
      </p:sp>
      <p:sp>
        <p:nvSpPr>
          <p:cNvPr id="2" name="Title 1"/>
          <p:cNvSpPr>
            <a:spLocks noGrp="1"/>
          </p:cNvSpPr>
          <p:nvPr>
            <p:ph type="title" idx="4294967295"/>
          </p:nvPr>
        </p:nvSpPr>
        <p:spPr>
          <a:xfrm>
            <a:off x="914400" y="750889"/>
            <a:ext cx="4360863" cy="849312"/>
          </a:xfrm>
        </p:spPr>
        <p:txBody>
          <a:bodyPr>
            <a:normAutofit fontScale="90000"/>
          </a:bodyPr>
          <a:lstStyle/>
          <a:p>
            <a:r>
              <a:rPr lang="en-US" dirty="0" smtClean="0"/>
              <a:t>Writing the policy</a:t>
            </a:r>
            <a:endParaRPr lang="en-US" dirty="0"/>
          </a:p>
        </p:txBody>
      </p:sp>
      <p:sp>
        <p:nvSpPr>
          <p:cNvPr id="4" name="Content Placeholder 3"/>
          <p:cNvSpPr>
            <a:spLocks noGrp="1"/>
          </p:cNvSpPr>
          <p:nvPr>
            <p:ph sz="quarter" idx="4294967295"/>
          </p:nvPr>
        </p:nvSpPr>
        <p:spPr>
          <a:xfrm>
            <a:off x="914400" y="1752600"/>
            <a:ext cx="7620000" cy="4572000"/>
          </a:xfrm>
        </p:spPr>
        <p:txBody>
          <a:bodyPr>
            <a:noAutofit/>
          </a:bodyPr>
          <a:lstStyle/>
          <a:p>
            <a:pPr marL="0" indent="0">
              <a:buNone/>
            </a:pPr>
            <a:r>
              <a:rPr lang="en-US" sz="1800" b="1" dirty="0" smtClean="0"/>
              <a:t>Components of a typical policy</a:t>
            </a:r>
          </a:p>
          <a:p>
            <a:pPr marL="400050">
              <a:buFont typeface="+mj-lt"/>
              <a:buAutoNum type="arabicPeriod"/>
            </a:pPr>
            <a:r>
              <a:rPr lang="en-US" sz="1800" b="1" dirty="0"/>
              <a:t>Overview</a:t>
            </a:r>
            <a:r>
              <a:rPr lang="en-US" sz="1800" dirty="0"/>
              <a:t>: Tells users why organization decided to have </a:t>
            </a:r>
            <a:r>
              <a:rPr lang="en-US" sz="1800" dirty="0" smtClean="0"/>
              <a:t>the </a:t>
            </a:r>
            <a:r>
              <a:rPr lang="en-US" sz="1800" dirty="0"/>
              <a:t>policy</a:t>
            </a:r>
          </a:p>
          <a:p>
            <a:pPr marL="400050">
              <a:buFont typeface="+mj-lt"/>
              <a:buAutoNum type="arabicPeriod"/>
            </a:pPr>
            <a:r>
              <a:rPr lang="en-US" sz="1800" b="1" dirty="0" smtClean="0"/>
              <a:t>Scope</a:t>
            </a:r>
            <a:r>
              <a:rPr lang="en-US" sz="1800" dirty="0" smtClean="0"/>
              <a:t>: </a:t>
            </a:r>
            <a:r>
              <a:rPr lang="en-US" sz="1800" dirty="0"/>
              <a:t>Tells the user what or who is covered by the policy</a:t>
            </a:r>
          </a:p>
          <a:p>
            <a:pPr marL="400050">
              <a:buFont typeface="+mj-lt"/>
              <a:buAutoNum type="arabicPeriod"/>
            </a:pPr>
            <a:r>
              <a:rPr lang="en-US" sz="1800" b="1" dirty="0"/>
              <a:t>Definitions</a:t>
            </a:r>
            <a:r>
              <a:rPr lang="en-US" sz="1800" dirty="0"/>
              <a:t>: Particularly useful when the subject matter of the policy may be unclear to the </a:t>
            </a:r>
            <a:r>
              <a:rPr lang="en-US" sz="1800" dirty="0" smtClean="0"/>
              <a:t>audience or if </a:t>
            </a:r>
            <a:r>
              <a:rPr lang="en-US" sz="1800" dirty="0"/>
              <a:t>the organization needs a bit more clarification on the scope.</a:t>
            </a:r>
          </a:p>
          <a:p>
            <a:pPr marL="400050">
              <a:buFont typeface="+mj-lt"/>
              <a:buAutoNum type="arabicPeriod"/>
            </a:pPr>
            <a:r>
              <a:rPr lang="en-US" sz="1800" b="1" dirty="0"/>
              <a:t>Statement</a:t>
            </a:r>
            <a:r>
              <a:rPr lang="en-US" sz="1800" dirty="0"/>
              <a:t>: Formulates how the organization will deal with a particular </a:t>
            </a:r>
            <a:r>
              <a:rPr lang="en-US" sz="1800" dirty="0" smtClean="0"/>
              <a:t>situation; length depends on subject matter</a:t>
            </a:r>
            <a:endParaRPr lang="en-US" sz="2800" dirty="0"/>
          </a:p>
          <a:p>
            <a:pPr marL="400050">
              <a:buFont typeface="+mj-lt"/>
              <a:buAutoNum type="arabicPeriod"/>
            </a:pPr>
            <a:r>
              <a:rPr lang="en-US" sz="1800" b="1" dirty="0" smtClean="0"/>
              <a:t>Enforcement</a:t>
            </a:r>
            <a:r>
              <a:rPr lang="en-US" sz="1800" dirty="0" smtClean="0"/>
              <a:t>: </a:t>
            </a:r>
            <a:r>
              <a:rPr lang="en-US" sz="1800" dirty="0"/>
              <a:t>Specifies penalties for violation of policy</a:t>
            </a:r>
          </a:p>
          <a:p>
            <a:pPr lvl="1"/>
            <a:r>
              <a:rPr lang="en-US" sz="1800" dirty="0"/>
              <a:t>Usually the last section of the policy</a:t>
            </a:r>
          </a:p>
          <a:p>
            <a:pPr lvl="1"/>
            <a:r>
              <a:rPr lang="en-US" sz="1800" dirty="0"/>
              <a:t>May refer to other policies for penalties</a:t>
            </a:r>
          </a:p>
          <a:p>
            <a:pPr lvl="1"/>
            <a:r>
              <a:rPr lang="en-US" sz="1800" dirty="0"/>
              <a:t>Rarely specific in </a:t>
            </a:r>
            <a:r>
              <a:rPr lang="en-US" sz="1800" dirty="0" smtClean="0"/>
              <a:t>penalty:  Usually </a:t>
            </a:r>
            <a:r>
              <a:rPr lang="en-US" sz="1800" dirty="0"/>
              <a:t>mentions a range of possible </a:t>
            </a:r>
            <a:r>
              <a:rPr lang="en-US" sz="1800" dirty="0" smtClean="0"/>
              <a:t>measures using </a:t>
            </a:r>
            <a:r>
              <a:rPr lang="en-US" sz="1800" dirty="0"/>
              <a:t>phrases such as “up to and including” and “appropriate measures</a:t>
            </a:r>
            <a:r>
              <a:rPr lang="en-US" sz="1800" dirty="0" smtClean="0"/>
              <a:t>”</a:t>
            </a:r>
            <a:endParaRPr lang="en-US" sz="1800" dirty="0"/>
          </a:p>
        </p:txBody>
      </p:sp>
      <p:graphicFrame>
        <p:nvGraphicFramePr>
          <p:cNvPr id="5" name="Diagram 4"/>
          <p:cNvGraphicFramePr/>
          <p:nvPr>
            <p:extLst>
              <p:ext uri="{D42A27DB-BD31-4B8C-83A1-F6EECF244321}">
                <p14:modId xmlns:p14="http://schemas.microsoft.com/office/powerpoint/2010/main" val="1291933515"/>
              </p:ext>
            </p:extLst>
          </p:nvPr>
        </p:nvGraphicFramePr>
        <p:xfrm>
          <a:off x="6858000" y="533400"/>
          <a:ext cx="20574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7657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18</a:t>
            </a:fld>
            <a:endParaRPr lang="en-US" dirty="0"/>
          </a:p>
        </p:txBody>
      </p:sp>
      <p:sp>
        <p:nvSpPr>
          <p:cNvPr id="2" name="Title 1"/>
          <p:cNvSpPr>
            <a:spLocks noGrp="1"/>
          </p:cNvSpPr>
          <p:nvPr>
            <p:ph type="title" idx="4294967295"/>
          </p:nvPr>
        </p:nvSpPr>
        <p:spPr>
          <a:xfrm>
            <a:off x="914400" y="798435"/>
            <a:ext cx="7467600" cy="801766"/>
          </a:xfrm>
        </p:spPr>
        <p:txBody>
          <a:bodyPr>
            <a:normAutofit/>
          </a:bodyPr>
          <a:lstStyle/>
          <a:p>
            <a:r>
              <a:rPr lang="en-US" dirty="0" smtClean="0"/>
              <a:t>Writing the policy – Overview</a:t>
            </a:r>
            <a:endParaRPr lang="en-US" dirty="0"/>
          </a:p>
        </p:txBody>
      </p:sp>
      <p:sp>
        <p:nvSpPr>
          <p:cNvPr id="4" name="Content Placeholder 3"/>
          <p:cNvSpPr>
            <a:spLocks noGrp="1"/>
          </p:cNvSpPr>
          <p:nvPr>
            <p:ph sz="quarter" idx="4294967295"/>
          </p:nvPr>
        </p:nvSpPr>
        <p:spPr>
          <a:xfrm>
            <a:off x="914400" y="1676400"/>
            <a:ext cx="5275263" cy="4953000"/>
          </a:xfrm>
        </p:spPr>
        <p:txBody>
          <a:bodyPr>
            <a:noAutofit/>
          </a:bodyPr>
          <a:lstStyle/>
          <a:p>
            <a:pPr marL="0" indent="0">
              <a:buNone/>
            </a:pPr>
            <a:r>
              <a:rPr lang="en-US" sz="1400" dirty="0" smtClean="0"/>
              <a:t>University </a:t>
            </a:r>
            <a:r>
              <a:rPr lang="en-US" sz="1400" dirty="0"/>
              <a:t>of </a:t>
            </a:r>
            <a:r>
              <a:rPr lang="en-US" sz="1400" dirty="0" smtClean="0"/>
              <a:t>Arizona, General </a:t>
            </a:r>
            <a:r>
              <a:rPr lang="en-US" sz="1400" dirty="0"/>
              <a:t>Security </a:t>
            </a:r>
            <a:r>
              <a:rPr lang="en-US" sz="1400" dirty="0" smtClean="0"/>
              <a:t>Policy</a:t>
            </a:r>
            <a:endParaRPr lang="en-US" sz="1400" dirty="0"/>
          </a:p>
          <a:p>
            <a:r>
              <a:rPr lang="en-US" sz="1400" i="1" dirty="0"/>
              <a:t>University resources, information and technology have become increasingly important to faculty, staff and students for academic and administrative purposes. At the same time, internal and external threats to the confidentiality, integrity, and availability of these resources have increased. Security breaches are commonplace and universities continue to be popular targets for attack. Critical university resources, such as research, patient care, business transaction, student, and employee nonpublic personal data, must be protected from intrusion and inappropriate use or disclosure. Devices must be set up and routinely maintained and updated so that they prevent intrusion and other malicious activities. </a:t>
            </a:r>
          </a:p>
          <a:p>
            <a:r>
              <a:rPr lang="en-US" sz="1400" i="1" dirty="0" smtClean="0"/>
              <a:t>The </a:t>
            </a:r>
            <a:r>
              <a:rPr lang="en-US" sz="1400" i="1" dirty="0"/>
              <a:t>purpose of this policy is to ensure that all individuals within its scope understand their responsibility in reducing the risk of compromise and take appropriate security measures to protect university resources. Access to university resources is a privilege, not a right, and implies user responsibilities. Such access is subject to Arizona Board of Regents and University policies, standards, guidelines and procedures, and federal and state laws</a:t>
            </a:r>
            <a:r>
              <a:rPr lang="en-US" sz="1400" i="1" dirty="0" smtClean="0"/>
              <a:t>.</a:t>
            </a:r>
            <a:endParaRPr lang="en-US" sz="1400" i="1" dirty="0"/>
          </a:p>
        </p:txBody>
      </p:sp>
      <p:sp>
        <p:nvSpPr>
          <p:cNvPr id="8" name="Content Placeholder 3"/>
          <p:cNvSpPr txBox="1">
            <a:spLocks/>
          </p:cNvSpPr>
          <p:nvPr/>
        </p:nvSpPr>
        <p:spPr>
          <a:xfrm>
            <a:off x="6477000" y="2752983"/>
            <a:ext cx="2209800" cy="1676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smtClean="0"/>
              <a:t>University outlines that they value their institutional data</a:t>
            </a:r>
          </a:p>
          <a:p>
            <a:r>
              <a:rPr lang="en-US" sz="1200" dirty="0" smtClean="0"/>
              <a:t>Glimpse of some of the issues covered on the policy</a:t>
            </a:r>
          </a:p>
        </p:txBody>
      </p:sp>
      <p:sp>
        <p:nvSpPr>
          <p:cNvPr id="5" name="Right Brace 4"/>
          <p:cNvSpPr/>
          <p:nvPr/>
        </p:nvSpPr>
        <p:spPr>
          <a:xfrm>
            <a:off x="6096000" y="1905000"/>
            <a:ext cx="381000" cy="28194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p:nvPr/>
        </p:nvSpPr>
        <p:spPr>
          <a:xfrm>
            <a:off x="6477000" y="4292143"/>
            <a:ext cx="2324100" cy="2492990"/>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200" dirty="0"/>
              <a:t>Go back to </a:t>
            </a:r>
            <a:r>
              <a:rPr lang="en-US" sz="1200" dirty="0" smtClean="0"/>
              <a:t>earlier principles </a:t>
            </a:r>
          </a:p>
          <a:p>
            <a:pPr marL="285750" indent="-285750">
              <a:buFont typeface="Arial" panose="020B0604020202020204" pitchFamily="34" charset="0"/>
              <a:buChar char="•"/>
            </a:pPr>
            <a:r>
              <a:rPr lang="en-US" sz="1200" dirty="0" smtClean="0"/>
              <a:t>Security </a:t>
            </a:r>
            <a:r>
              <a:rPr lang="en-US" sz="1200" dirty="0"/>
              <a:t>is not the job of IT </a:t>
            </a:r>
            <a:r>
              <a:rPr lang="en-US" sz="1200" dirty="0" smtClean="0"/>
              <a:t>alone; securing </a:t>
            </a:r>
            <a:r>
              <a:rPr lang="en-US" sz="1200" dirty="0"/>
              <a:t>personal data is </a:t>
            </a:r>
            <a:r>
              <a:rPr lang="en-US" sz="1200" dirty="0" smtClean="0"/>
              <a:t>everyone’s responsibility </a:t>
            </a:r>
          </a:p>
          <a:p>
            <a:pPr marL="285750" indent="-285750">
              <a:buFont typeface="Arial" panose="020B0604020202020204" pitchFamily="34" charset="0"/>
              <a:buChar char="•"/>
            </a:pPr>
            <a:r>
              <a:rPr lang="en-US" sz="1200" dirty="0" smtClean="0"/>
              <a:t>Sets </a:t>
            </a:r>
            <a:r>
              <a:rPr lang="en-US" sz="1200" dirty="0"/>
              <a:t>things up for the enforcement </a:t>
            </a:r>
            <a:r>
              <a:rPr lang="en-US" sz="1200" dirty="0" smtClean="0"/>
              <a:t>section </a:t>
            </a:r>
            <a:r>
              <a:rPr lang="en-US" sz="1200" dirty="0" smtClean="0">
                <a:sym typeface="Wingdings" panose="05000000000000000000" pitchFamily="2" charset="2"/>
              </a:rPr>
              <a:t> </a:t>
            </a:r>
            <a:r>
              <a:rPr lang="en-US" sz="1200" dirty="0" smtClean="0"/>
              <a:t>Access </a:t>
            </a:r>
            <a:r>
              <a:rPr lang="en-US" sz="1200" dirty="0"/>
              <a:t>is not a right due to the paying of their </a:t>
            </a:r>
            <a:r>
              <a:rPr lang="en-US" sz="1200" dirty="0" smtClean="0"/>
              <a:t>tuition, but </a:t>
            </a:r>
            <a:r>
              <a:rPr lang="en-US" sz="1200" dirty="0"/>
              <a:t>a </a:t>
            </a:r>
            <a:r>
              <a:rPr lang="en-US" sz="1200" dirty="0" smtClean="0"/>
              <a:t>privilege; abuses </a:t>
            </a:r>
            <a:r>
              <a:rPr lang="en-US" sz="1200" dirty="0"/>
              <a:t>of these privileges can have consequences</a:t>
            </a:r>
          </a:p>
        </p:txBody>
      </p:sp>
      <p:sp>
        <p:nvSpPr>
          <p:cNvPr id="9" name="Right Brace 8"/>
          <p:cNvSpPr/>
          <p:nvPr/>
        </p:nvSpPr>
        <p:spPr>
          <a:xfrm>
            <a:off x="6113463" y="4800598"/>
            <a:ext cx="363537" cy="173831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31722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19</a:t>
            </a:fld>
            <a:endParaRPr lang="en-US" dirty="0"/>
          </a:p>
        </p:txBody>
      </p:sp>
      <p:sp>
        <p:nvSpPr>
          <p:cNvPr id="2" name="Title 1"/>
          <p:cNvSpPr>
            <a:spLocks noGrp="1"/>
          </p:cNvSpPr>
          <p:nvPr>
            <p:ph type="title" idx="4294967295"/>
          </p:nvPr>
        </p:nvSpPr>
        <p:spPr>
          <a:xfrm>
            <a:off x="914400" y="914399"/>
            <a:ext cx="7391400" cy="685801"/>
          </a:xfrm>
        </p:spPr>
        <p:txBody>
          <a:bodyPr>
            <a:normAutofit fontScale="90000"/>
          </a:bodyPr>
          <a:lstStyle/>
          <a:p>
            <a:r>
              <a:rPr lang="en-US" dirty="0" smtClean="0"/>
              <a:t>Writing the policy – Scope </a:t>
            </a:r>
            <a:endParaRPr lang="en-US" dirty="0"/>
          </a:p>
        </p:txBody>
      </p:sp>
      <p:sp>
        <p:nvSpPr>
          <p:cNvPr id="4" name="Content Placeholder 3"/>
          <p:cNvSpPr>
            <a:spLocks noGrp="1"/>
          </p:cNvSpPr>
          <p:nvPr>
            <p:ph sz="quarter" idx="4294967295"/>
          </p:nvPr>
        </p:nvSpPr>
        <p:spPr>
          <a:xfrm>
            <a:off x="762001" y="1752600"/>
            <a:ext cx="4495800" cy="4603750"/>
          </a:xfrm>
        </p:spPr>
        <p:txBody>
          <a:bodyPr>
            <a:noAutofit/>
          </a:bodyPr>
          <a:lstStyle/>
          <a:p>
            <a:pPr>
              <a:spcBef>
                <a:spcPts val="0"/>
              </a:spcBef>
            </a:pPr>
            <a:r>
              <a:rPr lang="en-US" sz="1800" dirty="0" smtClean="0"/>
              <a:t>Workstation </a:t>
            </a:r>
            <a:r>
              <a:rPr lang="en-US" sz="1800" dirty="0"/>
              <a:t>Security Policy at Emory </a:t>
            </a:r>
            <a:r>
              <a:rPr lang="en-US" sz="1800" dirty="0" smtClean="0"/>
              <a:t>College</a:t>
            </a:r>
            <a:endParaRPr lang="en-US" sz="1800" dirty="0"/>
          </a:p>
          <a:p>
            <a:pPr lvl="1">
              <a:spcBef>
                <a:spcPts val="0"/>
              </a:spcBef>
            </a:pPr>
            <a:r>
              <a:rPr lang="en-US" sz="1800" i="1" dirty="0" smtClean="0"/>
              <a:t>The </a:t>
            </a:r>
            <a:r>
              <a:rPr lang="en-US" sz="1800" i="1" dirty="0"/>
              <a:t>workstation security policy is applicable to all workstations (Windows, Mac OS X, Linux) (including desktops, portables, and virtual machines) that fall under the administrative scope of </a:t>
            </a:r>
            <a:r>
              <a:rPr lang="en-US" sz="1800" i="1" dirty="0" smtClean="0"/>
              <a:t>ECCS</a:t>
            </a:r>
            <a:endParaRPr lang="en-US" sz="1800" i="1" dirty="0"/>
          </a:p>
          <a:p>
            <a:pPr>
              <a:spcBef>
                <a:spcPts val="0"/>
              </a:spcBef>
            </a:pPr>
            <a:endParaRPr lang="en-US" sz="800" dirty="0" smtClean="0"/>
          </a:p>
          <a:p>
            <a:pPr>
              <a:spcBef>
                <a:spcPts val="0"/>
              </a:spcBef>
            </a:pPr>
            <a:r>
              <a:rPr lang="en-US" sz="1800" dirty="0" smtClean="0"/>
              <a:t>Incident </a:t>
            </a:r>
            <a:r>
              <a:rPr lang="en-US" sz="1800" dirty="0"/>
              <a:t>Management </a:t>
            </a:r>
            <a:r>
              <a:rPr lang="en-US" sz="1800" dirty="0" smtClean="0"/>
              <a:t>Policy at </a:t>
            </a:r>
            <a:r>
              <a:rPr lang="en-US" sz="1800" dirty="0"/>
              <a:t>K</a:t>
            </a:r>
            <a:r>
              <a:rPr lang="en-US" sz="1800" dirty="0" smtClean="0"/>
              <a:t>ansas State University</a:t>
            </a:r>
            <a:endParaRPr lang="en-US" sz="1800" dirty="0"/>
          </a:p>
          <a:p>
            <a:pPr lvl="1">
              <a:spcBef>
                <a:spcPts val="0"/>
              </a:spcBef>
            </a:pPr>
            <a:r>
              <a:rPr lang="en-US" sz="1800" i="1" dirty="0"/>
              <a:t>These procedures apply to all University personnel, units, and affiliates with responsibility to respond to security incidents involving University IT resources or </a:t>
            </a:r>
            <a:r>
              <a:rPr lang="en-US" sz="1800" i="1" dirty="0" smtClean="0"/>
              <a:t>data</a:t>
            </a:r>
            <a:endParaRPr lang="en-US" sz="1800" i="1" dirty="0"/>
          </a:p>
        </p:txBody>
      </p:sp>
      <p:sp>
        <p:nvSpPr>
          <p:cNvPr id="5" name="Content Placeholder 3"/>
          <p:cNvSpPr txBox="1">
            <a:spLocks/>
          </p:cNvSpPr>
          <p:nvPr/>
        </p:nvSpPr>
        <p:spPr>
          <a:xfrm>
            <a:off x="5721036" y="4648625"/>
            <a:ext cx="3018631" cy="14636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smtClean="0"/>
              <a:t>Includes data and very clear lines of responsibilities</a:t>
            </a:r>
          </a:p>
          <a:p>
            <a:r>
              <a:rPr lang="en-US" sz="1200" dirty="0" smtClean="0"/>
              <a:t>Includes all employees and affiliates of the University</a:t>
            </a:r>
          </a:p>
          <a:p>
            <a:r>
              <a:rPr lang="en-US" sz="1200" dirty="0" smtClean="0"/>
              <a:t>Every time institutional data is involved</a:t>
            </a:r>
            <a:endParaRPr lang="en-US" sz="1200" dirty="0"/>
          </a:p>
        </p:txBody>
      </p:sp>
      <p:sp>
        <p:nvSpPr>
          <p:cNvPr id="6" name="Right Brace 5"/>
          <p:cNvSpPr/>
          <p:nvPr/>
        </p:nvSpPr>
        <p:spPr>
          <a:xfrm>
            <a:off x="5232150" y="2316162"/>
            <a:ext cx="363537" cy="173831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ight Brace 6"/>
          <p:cNvSpPr/>
          <p:nvPr/>
        </p:nvSpPr>
        <p:spPr>
          <a:xfrm>
            <a:off x="5257801" y="4397375"/>
            <a:ext cx="363537" cy="173831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5715000" y="2215822"/>
            <a:ext cx="3276600" cy="1938992"/>
          </a:xfrm>
          <a:prstGeom prst="rect">
            <a:avLst/>
          </a:prstGeom>
        </p:spPr>
        <p:txBody>
          <a:bodyPr wrap="square">
            <a:spAutoFit/>
          </a:bodyPr>
          <a:lstStyle/>
          <a:p>
            <a:r>
              <a:rPr lang="en-US" sz="1200" dirty="0"/>
              <a:t>Organizations must be careful not to over-specify the target of the policy</a:t>
            </a:r>
          </a:p>
          <a:p>
            <a:pPr marL="171450" indent="-171450">
              <a:buFont typeface="Arial" panose="020B0604020202020204" pitchFamily="34" charset="0"/>
              <a:buChar char="•"/>
            </a:pPr>
            <a:r>
              <a:rPr lang="en-US" sz="1200" dirty="0"/>
              <a:t>“Windows, Mac, OS X, Linux” creates a loophole</a:t>
            </a:r>
          </a:p>
          <a:p>
            <a:pPr marL="171450" indent="-171450">
              <a:buFont typeface="Arial" panose="020B0604020202020204" pitchFamily="34" charset="0"/>
              <a:buChar char="•"/>
            </a:pPr>
            <a:r>
              <a:rPr lang="en-US" sz="1200" dirty="0"/>
              <a:t>What about a faculty member running an older Solaris Desktop Workstation?</a:t>
            </a:r>
          </a:p>
          <a:p>
            <a:pPr marL="628650" lvl="1" indent="-171450">
              <a:buFont typeface="Arial" panose="020B0604020202020204" pitchFamily="34" charset="0"/>
              <a:buChar char="•"/>
            </a:pPr>
            <a:r>
              <a:rPr lang="en-US" sz="1200" dirty="0"/>
              <a:t>Not covered by the policy</a:t>
            </a:r>
          </a:p>
          <a:p>
            <a:r>
              <a:rPr lang="en-US" sz="1200" u="sng" dirty="0"/>
              <a:t>Solution</a:t>
            </a:r>
          </a:p>
          <a:p>
            <a:pPr lvl="1"/>
            <a:r>
              <a:rPr lang="en-US" sz="1200" dirty="0"/>
              <a:t>Add “… and other Operating Systems” at the end of the list</a:t>
            </a:r>
          </a:p>
        </p:txBody>
      </p:sp>
    </p:spTree>
    <p:extLst>
      <p:ext uri="{BB962C8B-B14F-4D97-AF65-F5344CB8AC3E}">
        <p14:creationId xmlns:p14="http://schemas.microsoft.com/office/powerpoint/2010/main" val="168150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41B0A3F-D3D1-4D5A-8D2D-36133BDF8F05}" type="slidenum">
              <a:rPr lang="en-US" smtClean="0"/>
              <a:pPr>
                <a:defRPr/>
              </a:pPr>
              <a:t>2</a:t>
            </a:fld>
            <a:endParaRPr lang="en-US" dirty="0"/>
          </a:p>
        </p:txBody>
      </p:sp>
      <p:sp>
        <p:nvSpPr>
          <p:cNvPr id="2" name="Title 1"/>
          <p:cNvSpPr>
            <a:spLocks noGrp="1"/>
          </p:cNvSpPr>
          <p:nvPr>
            <p:ph type="title" idx="4294967295"/>
          </p:nvPr>
        </p:nvSpPr>
        <p:spPr>
          <a:xfrm>
            <a:off x="876300" y="789781"/>
            <a:ext cx="5275263" cy="820737"/>
          </a:xfrm>
        </p:spPr>
        <p:txBody>
          <a:bodyPr>
            <a:normAutofit/>
          </a:bodyPr>
          <a:lstStyle/>
          <a:p>
            <a:r>
              <a:rPr lang="en-US" sz="3200" b="1" dirty="0" smtClean="0">
                <a:solidFill>
                  <a:schemeClr val="accent1">
                    <a:lumMod val="75000"/>
                  </a:schemeClr>
                </a:solidFill>
              </a:rPr>
              <a:t>Agenda</a:t>
            </a:r>
            <a:endParaRPr lang="en-US" sz="3200" b="1" dirty="0">
              <a:solidFill>
                <a:schemeClr val="accent1">
                  <a:lumMod val="75000"/>
                </a:schemeClr>
              </a:solidFill>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1801688885"/>
              </p:ext>
            </p:extLst>
          </p:nvPr>
        </p:nvGraphicFramePr>
        <p:xfrm>
          <a:off x="876299" y="1709738"/>
          <a:ext cx="7307001" cy="2523744"/>
        </p:xfrm>
        <a:graphic>
          <a:graphicData uri="http://schemas.openxmlformats.org/drawingml/2006/table">
            <a:tbl>
              <a:tblPr firstRow="1" firstCol="1" bandRow="1">
                <a:tableStyleId>{5C22544A-7EE6-4342-B048-85BDC9FD1C3A}</a:tableStyleId>
              </a:tblPr>
              <a:tblGrid>
                <a:gridCol w="465127">
                  <a:extLst>
                    <a:ext uri="{9D8B030D-6E8A-4147-A177-3AD203B41FA5}">
                      <a16:colId xmlns:a16="http://schemas.microsoft.com/office/drawing/2014/main" xmlns="" val="20000"/>
                    </a:ext>
                  </a:extLst>
                </a:gridCol>
                <a:gridCol w="2316174">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2544500">
                  <a:extLst>
                    <a:ext uri="{9D8B030D-6E8A-4147-A177-3AD203B41FA5}">
                      <a16:colId xmlns:a16="http://schemas.microsoft.com/office/drawing/2014/main" xmlns="" val="20003"/>
                    </a:ext>
                  </a:extLst>
                </a:gridCol>
              </a:tblGrid>
              <a:tr h="0">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Topic</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Reading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Due </a:t>
                      </a:r>
                      <a:r>
                        <a:rPr lang="en-US" sz="1600" dirty="0" smtClean="0">
                          <a:effectLst/>
                        </a:rPr>
                        <a:t>11:59 pm CST on Blackboard</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0">
                <a:tc>
                  <a:txBody>
                    <a:bodyPr/>
                    <a:lstStyle/>
                    <a:p>
                      <a:pPr marL="0" marR="0" algn="ctr">
                        <a:lnSpc>
                          <a:spcPct val="115000"/>
                        </a:lnSpc>
                        <a:spcBef>
                          <a:spcPts val="0"/>
                        </a:spcBef>
                        <a:spcAft>
                          <a:spcPts val="0"/>
                        </a:spcAft>
                      </a:pPr>
                      <a:r>
                        <a:rPr lang="en-US" sz="1600" dirty="0" smtClean="0">
                          <a:solidFill>
                            <a:srgbClr val="000000"/>
                          </a:solidFill>
                          <a:effectLst/>
                          <a:latin typeface="Calibri"/>
                          <a:ea typeface="Times New Roman"/>
                          <a:cs typeface="Times New Roman"/>
                        </a:rPr>
                        <a:t>14</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Policies, Standards, and Guidelines:  Writing a policy, </a:t>
                      </a:r>
                      <a:endParaRPr lang="en-US" sz="1600" dirty="0">
                        <a:effectLst/>
                        <a:latin typeface="Calibri"/>
                        <a:ea typeface="Times New Roman"/>
                        <a:cs typeface="Times New Roman"/>
                      </a:endParaRPr>
                    </a:p>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Impact assessment and vetting, Policy review, Compliance, Key Policy Issues</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Agrawal 13</a:t>
                      </a:r>
                      <a:endParaRPr lang="en-US" sz="1600" dirty="0">
                        <a:effectLst/>
                        <a:latin typeface="Calibri"/>
                        <a:ea typeface="Times New Roman"/>
                        <a:cs typeface="Times New Roman"/>
                      </a:endParaRPr>
                    </a:p>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Other materials on Blackboard</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W: Post</a:t>
                      </a:r>
                      <a:endParaRPr lang="en-US" sz="1600" dirty="0">
                        <a:effectLst/>
                        <a:latin typeface="Calibri"/>
                        <a:ea typeface="Times New Roman"/>
                        <a:cs typeface="Times New Roman"/>
                      </a:endParaRPr>
                    </a:p>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F: Responses </a:t>
                      </a:r>
                      <a:endParaRPr lang="en-US" sz="1600" dirty="0" smtClean="0">
                        <a:solidFill>
                          <a:srgbClr val="000000"/>
                        </a:solidFill>
                        <a:effectLst/>
                        <a:latin typeface="Calibri"/>
                        <a:ea typeface="Times New Roman"/>
                        <a:cs typeface="Times New Roman"/>
                      </a:endParaRPr>
                    </a:p>
                    <a:p>
                      <a:pPr marL="0" marR="0">
                        <a:lnSpc>
                          <a:spcPct val="115000"/>
                        </a:lnSpc>
                        <a:spcBef>
                          <a:spcPts val="0"/>
                        </a:spcBef>
                        <a:spcAft>
                          <a:spcPts val="0"/>
                        </a:spcAft>
                      </a:pPr>
                      <a:r>
                        <a:rPr lang="en-US" sz="1600" dirty="0" smtClean="0">
                          <a:solidFill>
                            <a:srgbClr val="000000"/>
                          </a:solidFill>
                          <a:effectLst/>
                          <a:latin typeface="Calibri"/>
                          <a:ea typeface="Times New Roman"/>
                          <a:cs typeface="Times New Roman"/>
                        </a:rPr>
                        <a:t>S: </a:t>
                      </a:r>
                      <a:r>
                        <a:rPr lang="en-US" sz="1600" dirty="0">
                          <a:solidFill>
                            <a:srgbClr val="000000"/>
                          </a:solidFill>
                          <a:effectLst/>
                          <a:latin typeface="Calibri"/>
                          <a:ea typeface="Times New Roman"/>
                          <a:cs typeface="Times New Roman"/>
                        </a:rPr>
                        <a:t>LAB_14</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18340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20</a:t>
            </a:fld>
            <a:endParaRPr lang="en-US" dirty="0"/>
          </a:p>
        </p:txBody>
      </p:sp>
      <p:sp>
        <p:nvSpPr>
          <p:cNvPr id="2" name="Title 1"/>
          <p:cNvSpPr>
            <a:spLocks noGrp="1"/>
          </p:cNvSpPr>
          <p:nvPr>
            <p:ph type="title" idx="4294967295"/>
          </p:nvPr>
        </p:nvSpPr>
        <p:spPr>
          <a:xfrm>
            <a:off x="838200" y="838200"/>
            <a:ext cx="7848600" cy="849312"/>
          </a:xfrm>
        </p:spPr>
        <p:txBody>
          <a:bodyPr>
            <a:normAutofit/>
          </a:bodyPr>
          <a:lstStyle/>
          <a:p>
            <a:r>
              <a:rPr lang="en-US" sz="4000" dirty="0" smtClean="0"/>
              <a:t>Writing the policy – Definitions</a:t>
            </a:r>
            <a:endParaRPr lang="en-US" sz="4000" dirty="0"/>
          </a:p>
        </p:txBody>
      </p:sp>
      <p:sp>
        <p:nvSpPr>
          <p:cNvPr id="4" name="Content Placeholder 3"/>
          <p:cNvSpPr>
            <a:spLocks noGrp="1"/>
          </p:cNvSpPr>
          <p:nvPr>
            <p:ph sz="quarter" idx="4294967295"/>
          </p:nvPr>
        </p:nvSpPr>
        <p:spPr>
          <a:xfrm>
            <a:off x="609600" y="1687512"/>
            <a:ext cx="6172200" cy="5322888"/>
          </a:xfrm>
        </p:spPr>
        <p:txBody>
          <a:bodyPr>
            <a:noAutofit/>
          </a:bodyPr>
          <a:lstStyle/>
          <a:p>
            <a:r>
              <a:rPr lang="en-US" sz="1400" dirty="0" smtClean="0"/>
              <a:t>Georgetown’s </a:t>
            </a:r>
            <a:r>
              <a:rPr lang="en-US" sz="1400" dirty="0"/>
              <a:t>definition of </a:t>
            </a:r>
            <a:r>
              <a:rPr lang="en-US" sz="1400" dirty="0" err="1" smtClean="0"/>
              <a:t>ePHI</a:t>
            </a:r>
            <a:r>
              <a:rPr lang="en-US" sz="1400" dirty="0" smtClean="0"/>
              <a:t> (Electronic </a:t>
            </a:r>
            <a:r>
              <a:rPr lang="en-US" sz="1400" dirty="0"/>
              <a:t>Protected Health </a:t>
            </a:r>
            <a:r>
              <a:rPr lang="en-US" sz="1400" dirty="0" smtClean="0"/>
              <a:t>Information)</a:t>
            </a:r>
            <a:endParaRPr lang="en-US" sz="1400" dirty="0"/>
          </a:p>
          <a:p>
            <a:pPr lvl="1"/>
            <a:r>
              <a:rPr lang="en-US" sz="1050" i="1" dirty="0" err="1" smtClean="0"/>
              <a:t>ePHI</a:t>
            </a:r>
            <a:r>
              <a:rPr lang="en-US" sz="1050" i="1" dirty="0" smtClean="0"/>
              <a:t> </a:t>
            </a:r>
            <a:r>
              <a:rPr lang="en-US" sz="1050" i="1" dirty="0"/>
              <a:t>includes any computer data relating to the past, present or future physical or mental health, health care treatment, or payment for health care. </a:t>
            </a:r>
            <a:r>
              <a:rPr lang="en-US" sz="1050" i="1" dirty="0" err="1"/>
              <a:t>ePHI</a:t>
            </a:r>
            <a:r>
              <a:rPr lang="en-US" sz="1050" i="1" dirty="0"/>
              <a:t> includes information that can identify an individual, such as name, social security number, address, date of birth, medical history or medical record number, and includes such information transmitted or maintained in electronic format, but excluding certain education and student treatment records. Not included within </a:t>
            </a:r>
            <a:r>
              <a:rPr lang="en-US" sz="1050" i="1" dirty="0" err="1"/>
              <a:t>ePHI</a:t>
            </a:r>
            <a:r>
              <a:rPr lang="en-US" sz="1050" i="1" dirty="0"/>
              <a:t> are student education records, including medical records (which are protected under FERPA), medical records of employees received by Georgetown University in its capacity as an employer, and workers’ compensation records. Although these records are not covered under the HIPAA Privacy or Security Rules, other University Policies cover the confidentiality and security of these materials. There are special provisions in the law governing the release of psychotherapy records.   </a:t>
            </a:r>
            <a:endParaRPr lang="en-US" sz="1100" i="1" dirty="0"/>
          </a:p>
          <a:p>
            <a:r>
              <a:rPr lang="en-US" sz="1400" dirty="0" smtClean="0"/>
              <a:t>Marist College’s definition of </a:t>
            </a:r>
            <a:r>
              <a:rPr lang="en-US" sz="1400" dirty="0"/>
              <a:t>Information </a:t>
            </a:r>
            <a:r>
              <a:rPr lang="en-US" sz="1400" dirty="0" smtClean="0"/>
              <a:t>Resources</a:t>
            </a:r>
            <a:endParaRPr lang="en-US" sz="1400" dirty="0"/>
          </a:p>
          <a:p>
            <a:pPr lvl="1"/>
            <a:r>
              <a:rPr lang="en-US" sz="1050" i="1" dirty="0"/>
              <a:t>For the purpose of this policy, information resources refer to:</a:t>
            </a:r>
          </a:p>
          <a:p>
            <a:pPr marL="754380" lvl="2" indent="-342900">
              <a:buFont typeface="+mj-lt"/>
              <a:buAutoNum type="arabicPeriod"/>
            </a:pPr>
            <a:r>
              <a:rPr lang="en-US" sz="1050" i="1" dirty="0" smtClean="0"/>
              <a:t>All </a:t>
            </a:r>
            <a:r>
              <a:rPr lang="en-US" sz="1050" i="1" dirty="0"/>
              <a:t>Marist College owned computer hardware, software, communications equipment, networking equipment, networking and telecommunications protocols, associated storage and peripherals;</a:t>
            </a:r>
          </a:p>
          <a:p>
            <a:pPr marL="754380" lvl="2" indent="-342900">
              <a:buFont typeface="+mj-lt"/>
              <a:buAutoNum type="arabicPeriod"/>
            </a:pPr>
            <a:r>
              <a:rPr lang="en-US" sz="1050" i="1" dirty="0" smtClean="0"/>
              <a:t>All </a:t>
            </a:r>
            <a:r>
              <a:rPr lang="en-US" sz="1050" i="1" dirty="0"/>
              <a:t>computer hardware, software, communications equipment, networking equipment, associated storage and peripherals that are connected to any Marist College information resource;</a:t>
            </a:r>
          </a:p>
          <a:p>
            <a:pPr marL="754380" lvl="2" indent="-342900">
              <a:buFont typeface="+mj-lt"/>
              <a:buAutoNum type="arabicPeriod"/>
            </a:pPr>
            <a:r>
              <a:rPr lang="en-US" sz="1050" i="1" dirty="0" smtClean="0"/>
              <a:t>All </a:t>
            </a:r>
            <a:r>
              <a:rPr lang="en-US" sz="1050" i="1" dirty="0"/>
              <a:t>computer hardware, software, communications equipment, networking equipment, associated storage and peripherals that store or transmit information that belongs to Marist College;</a:t>
            </a:r>
          </a:p>
          <a:p>
            <a:pPr marL="754380" lvl="2" indent="-342900">
              <a:buFont typeface="+mj-lt"/>
              <a:buAutoNum type="arabicPeriod"/>
            </a:pPr>
            <a:r>
              <a:rPr lang="en-US" sz="1050" i="1" dirty="0" smtClean="0"/>
              <a:t>All </a:t>
            </a:r>
            <a:r>
              <a:rPr lang="en-US" sz="1050" i="1" dirty="0"/>
              <a:t>data, information and intellectual property that may be transmitted over or stored on any Marist College information resource;</a:t>
            </a:r>
          </a:p>
          <a:p>
            <a:pPr marL="754380" lvl="2" indent="-342900">
              <a:buFont typeface="+mj-lt"/>
              <a:buAutoNum type="arabicPeriod"/>
            </a:pPr>
            <a:r>
              <a:rPr lang="en-US" sz="1050" i="1" dirty="0" smtClean="0"/>
              <a:t>Any </a:t>
            </a:r>
            <a:r>
              <a:rPr lang="en-US" sz="1050" i="1" dirty="0"/>
              <a:t>paper reports, microfilm, microfiche, books, films or any media containing information, data or intellectual property that is the property of Marist </a:t>
            </a:r>
            <a:r>
              <a:rPr lang="en-US" sz="1050" i="1" dirty="0" smtClean="0"/>
              <a:t>College</a:t>
            </a:r>
            <a:endParaRPr lang="en-US" sz="1050" i="1" dirty="0"/>
          </a:p>
        </p:txBody>
      </p:sp>
      <p:sp>
        <p:nvSpPr>
          <p:cNvPr id="5" name="Right Brace 4"/>
          <p:cNvSpPr/>
          <p:nvPr/>
        </p:nvSpPr>
        <p:spPr>
          <a:xfrm>
            <a:off x="6781800" y="2283617"/>
            <a:ext cx="363537" cy="205978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p:cNvSpPr/>
          <p:nvPr/>
        </p:nvSpPr>
        <p:spPr>
          <a:xfrm>
            <a:off x="6781799" y="4661692"/>
            <a:ext cx="363537" cy="2272508"/>
          </a:xfrm>
          <a:prstGeom prst="rightBrace">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5867400" y="2283617"/>
            <a:ext cx="2895600" cy="1569660"/>
          </a:xfrm>
          <a:prstGeom prst="rect">
            <a:avLst/>
          </a:prstGeom>
        </p:spPr>
        <p:txBody>
          <a:bodyPr wrap="square">
            <a:spAutoFit/>
          </a:bodyPr>
          <a:lstStyle/>
          <a:p>
            <a:pPr lvl="3"/>
            <a:r>
              <a:rPr lang="en-US" sz="1200" dirty="0"/>
              <a:t>Specifies what is considered </a:t>
            </a:r>
            <a:r>
              <a:rPr lang="en-US" sz="1200" dirty="0" err="1"/>
              <a:t>ePHI</a:t>
            </a:r>
            <a:endParaRPr lang="en-US" sz="1200" dirty="0"/>
          </a:p>
          <a:p>
            <a:pPr lvl="3"/>
            <a:r>
              <a:rPr lang="en-US" sz="1200" dirty="0"/>
              <a:t>Also provides some clear examples of what is not considered </a:t>
            </a:r>
            <a:r>
              <a:rPr lang="en-US" sz="1200" dirty="0" err="1" smtClean="0"/>
              <a:t>ePHI</a:t>
            </a:r>
            <a:r>
              <a:rPr lang="en-US" sz="1200" dirty="0" smtClean="0"/>
              <a:t>, e.g</a:t>
            </a:r>
            <a:r>
              <a:rPr lang="en-US" sz="1200" dirty="0"/>
              <a:t>. student records.</a:t>
            </a:r>
          </a:p>
        </p:txBody>
      </p:sp>
      <p:sp>
        <p:nvSpPr>
          <p:cNvPr id="8" name="Rectangle 7"/>
          <p:cNvSpPr/>
          <p:nvPr/>
        </p:nvSpPr>
        <p:spPr>
          <a:xfrm>
            <a:off x="7060082" y="4441210"/>
            <a:ext cx="1736114" cy="2492990"/>
          </a:xfrm>
          <a:prstGeom prst="rect">
            <a:avLst/>
          </a:prstGeom>
          <a:solidFill>
            <a:schemeClr val="bg1"/>
          </a:solidFill>
        </p:spPr>
        <p:txBody>
          <a:bodyPr wrap="square">
            <a:spAutoFit/>
          </a:bodyPr>
          <a:lstStyle/>
          <a:p>
            <a:r>
              <a:rPr lang="en-US" sz="1200" dirty="0"/>
              <a:t>A popular term used in IT policies is “Information Resources</a:t>
            </a:r>
            <a:r>
              <a:rPr lang="en-US" sz="1200" dirty="0" smtClean="0"/>
              <a:t>”--but </a:t>
            </a:r>
            <a:r>
              <a:rPr lang="en-US" sz="1200" dirty="0"/>
              <a:t>what </a:t>
            </a:r>
            <a:r>
              <a:rPr lang="en-US" sz="1200" dirty="0" smtClean="0"/>
              <a:t>is that exactly?</a:t>
            </a:r>
            <a:endParaRPr lang="en-US" sz="1200" dirty="0"/>
          </a:p>
          <a:p>
            <a:r>
              <a:rPr lang="en-US" sz="1200" dirty="0"/>
              <a:t>Include an employee’s smartphone? A student’s laptop? A departmental fax machine? A faculty’s telephone?</a:t>
            </a:r>
          </a:p>
          <a:p>
            <a:pPr marL="171450" indent="-171450">
              <a:buFont typeface="Arial" panose="020B0604020202020204" pitchFamily="34" charset="0"/>
              <a:buChar char="•"/>
            </a:pPr>
            <a:r>
              <a:rPr lang="en-US" sz="1200" dirty="0" smtClean="0"/>
              <a:t>Define each asset specifically!</a:t>
            </a:r>
            <a:endParaRPr lang="en-US" sz="1200" dirty="0"/>
          </a:p>
        </p:txBody>
      </p:sp>
    </p:spTree>
    <p:extLst>
      <p:ext uri="{BB962C8B-B14F-4D97-AF65-F5344CB8AC3E}">
        <p14:creationId xmlns:p14="http://schemas.microsoft.com/office/powerpoint/2010/main" val="318957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21</a:t>
            </a:fld>
            <a:endParaRPr lang="en-US" dirty="0"/>
          </a:p>
        </p:txBody>
      </p:sp>
      <p:sp>
        <p:nvSpPr>
          <p:cNvPr id="2" name="Title 1"/>
          <p:cNvSpPr>
            <a:spLocks noGrp="1"/>
          </p:cNvSpPr>
          <p:nvPr>
            <p:ph type="title" idx="4294967295"/>
          </p:nvPr>
        </p:nvSpPr>
        <p:spPr>
          <a:xfrm>
            <a:off x="838200" y="838201"/>
            <a:ext cx="7772400" cy="762000"/>
          </a:xfrm>
        </p:spPr>
        <p:txBody>
          <a:bodyPr>
            <a:normAutofit/>
          </a:bodyPr>
          <a:lstStyle/>
          <a:p>
            <a:r>
              <a:rPr lang="en-US" sz="4000" dirty="0" smtClean="0"/>
              <a:t>Writing the policy – Statement</a:t>
            </a:r>
            <a:endParaRPr lang="en-US" sz="4000" dirty="0"/>
          </a:p>
        </p:txBody>
      </p:sp>
      <p:sp>
        <p:nvSpPr>
          <p:cNvPr id="4" name="Content Placeholder 3"/>
          <p:cNvSpPr>
            <a:spLocks noGrp="1"/>
          </p:cNvSpPr>
          <p:nvPr>
            <p:ph sz="quarter" idx="4294967295"/>
          </p:nvPr>
        </p:nvSpPr>
        <p:spPr>
          <a:xfrm>
            <a:off x="838200" y="1752600"/>
            <a:ext cx="4571999" cy="4724400"/>
          </a:xfrm>
        </p:spPr>
        <p:txBody>
          <a:bodyPr>
            <a:noAutofit/>
          </a:bodyPr>
          <a:lstStyle/>
          <a:p>
            <a:r>
              <a:rPr lang="en-US" sz="1400" dirty="0" smtClean="0"/>
              <a:t>University </a:t>
            </a:r>
            <a:r>
              <a:rPr lang="en-US" sz="1400" dirty="0"/>
              <a:t>of Massachusetts Boston’s Wireless Requirements and </a:t>
            </a:r>
            <a:r>
              <a:rPr lang="en-US" sz="1400" dirty="0" smtClean="0"/>
              <a:t>Procedures</a:t>
            </a:r>
          </a:p>
          <a:p>
            <a:pPr lvl="1"/>
            <a:r>
              <a:rPr lang="en-US" sz="1200" i="1" dirty="0" smtClean="0"/>
              <a:t>All </a:t>
            </a:r>
            <a:r>
              <a:rPr lang="en-US" sz="1200" i="1" dirty="0"/>
              <a:t>WAPs connected to university infrastructure must be registered with IT and must comply with the technical standards and naming conventions specified by IT.  The registration process requires information including the responsible university unit and designated liaison, as well as the location, purpose, and technical and operational information about the WAP.  Registration can be accomplished using the online form located at the IT website.  Such registration is intended for the identification of the WAP, to facilitate communications between all parties responsible for wireless network support and operation, and to ensure compliance with all applicable UMass policies, standards, and guidelines, as well as federal, state, and local rules and </a:t>
            </a:r>
            <a:r>
              <a:rPr lang="en-US" sz="1200" i="1" dirty="0" smtClean="0"/>
              <a:t>regulations</a:t>
            </a:r>
          </a:p>
          <a:p>
            <a:pPr lvl="1"/>
            <a:endParaRPr lang="en-US" sz="1200" i="1" dirty="0"/>
          </a:p>
          <a:p>
            <a:r>
              <a:rPr lang="en-US" sz="1400" dirty="0" smtClean="0"/>
              <a:t>Purdue’s </a:t>
            </a:r>
            <a:r>
              <a:rPr lang="en-US" sz="1400" dirty="0"/>
              <a:t>Data Security Incident Response </a:t>
            </a:r>
            <a:r>
              <a:rPr lang="en-US" sz="1400" dirty="0" smtClean="0"/>
              <a:t>Policy</a:t>
            </a:r>
            <a:endParaRPr lang="en-US" sz="1400" dirty="0"/>
          </a:p>
          <a:p>
            <a:pPr lvl="1"/>
            <a:r>
              <a:rPr lang="en-US" sz="1200" i="1" dirty="0" smtClean="0"/>
              <a:t>The </a:t>
            </a:r>
            <a:r>
              <a:rPr lang="en-US" sz="1200" i="1" dirty="0"/>
              <a:t>Coordinator of Incident Response upon receiving a report is responsible for assessing its veracity, determining whether or not the event constitutes an IT Incident and classifying the IT Incident, and initiating handling </a:t>
            </a:r>
            <a:r>
              <a:rPr lang="en-US" sz="1200" i="1" dirty="0" smtClean="0"/>
              <a:t>procedures</a:t>
            </a:r>
            <a:endParaRPr lang="en-US" sz="1200" i="1" dirty="0"/>
          </a:p>
        </p:txBody>
      </p:sp>
      <p:sp>
        <p:nvSpPr>
          <p:cNvPr id="5" name="Right Brace 4"/>
          <p:cNvSpPr/>
          <p:nvPr/>
        </p:nvSpPr>
        <p:spPr>
          <a:xfrm>
            <a:off x="5486400" y="2209800"/>
            <a:ext cx="363537" cy="28194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p:cNvSpPr/>
          <p:nvPr/>
        </p:nvSpPr>
        <p:spPr>
          <a:xfrm>
            <a:off x="5486399" y="5257800"/>
            <a:ext cx="363537" cy="12192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5926138" y="2057400"/>
            <a:ext cx="2608262" cy="1815882"/>
          </a:xfrm>
          <a:prstGeom prst="rect">
            <a:avLst/>
          </a:prstGeom>
        </p:spPr>
        <p:txBody>
          <a:bodyPr wrap="square">
            <a:spAutoFit/>
          </a:bodyPr>
          <a:lstStyle/>
          <a:p>
            <a:pPr marL="285750" indent="-285750">
              <a:buFont typeface="Arial" panose="020B0604020202020204" pitchFamily="34" charset="0"/>
              <a:buChar char="•"/>
            </a:pPr>
            <a:r>
              <a:rPr lang="en-US" sz="1400" dirty="0"/>
              <a:t>Addresses problem of rogue Wireless Access Points</a:t>
            </a:r>
          </a:p>
          <a:p>
            <a:pPr marL="285750" indent="-285750">
              <a:buFont typeface="Arial" panose="020B0604020202020204" pitchFamily="34" charset="0"/>
              <a:buChar char="•"/>
            </a:pPr>
            <a:r>
              <a:rPr lang="en-US" sz="1400" dirty="0"/>
              <a:t>Individuals walking around campus could associate with WAP </a:t>
            </a:r>
            <a:r>
              <a:rPr lang="en-US" sz="1400" dirty="0" smtClean="0"/>
              <a:t>accidently </a:t>
            </a:r>
            <a:r>
              <a:rPr lang="en-US" sz="1400" dirty="0" smtClean="0">
                <a:sym typeface="Wingdings" panose="05000000000000000000" pitchFamily="2" charset="2"/>
              </a:rPr>
              <a:t> </a:t>
            </a:r>
            <a:r>
              <a:rPr lang="en-US" sz="1400" dirty="0" smtClean="0"/>
              <a:t>Sniffing </a:t>
            </a:r>
            <a:r>
              <a:rPr lang="en-US" sz="1400" dirty="0"/>
              <a:t>attacks </a:t>
            </a:r>
            <a:r>
              <a:rPr lang="en-US" sz="1400" dirty="0" smtClean="0"/>
              <a:t>possible (see </a:t>
            </a:r>
            <a:r>
              <a:rPr lang="en-US" sz="1400" dirty="0"/>
              <a:t>T J </a:t>
            </a:r>
            <a:r>
              <a:rPr lang="en-US" sz="1400" dirty="0" smtClean="0"/>
              <a:t>Maxx)</a:t>
            </a:r>
            <a:endParaRPr lang="en-US" sz="1400" dirty="0"/>
          </a:p>
        </p:txBody>
      </p:sp>
      <p:sp>
        <p:nvSpPr>
          <p:cNvPr id="8" name="Rectangle 7"/>
          <p:cNvSpPr/>
          <p:nvPr/>
        </p:nvSpPr>
        <p:spPr>
          <a:xfrm>
            <a:off x="5943600" y="4292143"/>
            <a:ext cx="2667000" cy="224676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400" dirty="0"/>
              <a:t>As much as possible, the statement of policy should also outline the responsibilities for implementing the policy</a:t>
            </a:r>
          </a:p>
          <a:p>
            <a:pPr marL="285750" indent="-285750">
              <a:buFont typeface="Arial" panose="020B0604020202020204" pitchFamily="34" charset="0"/>
              <a:buChar char="•"/>
            </a:pPr>
            <a:r>
              <a:rPr lang="en-US" sz="1400" dirty="0"/>
              <a:t>Example is one of several statements specifying the responsibilities of the Coordinator of Incident Response</a:t>
            </a:r>
          </a:p>
        </p:txBody>
      </p:sp>
    </p:spTree>
    <p:extLst>
      <p:ext uri="{BB962C8B-B14F-4D97-AF65-F5344CB8AC3E}">
        <p14:creationId xmlns:p14="http://schemas.microsoft.com/office/powerpoint/2010/main" val="3522761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22</a:t>
            </a:fld>
            <a:endParaRPr lang="en-US" dirty="0"/>
          </a:p>
        </p:txBody>
      </p:sp>
      <p:sp>
        <p:nvSpPr>
          <p:cNvPr id="2" name="Title 1"/>
          <p:cNvSpPr>
            <a:spLocks noGrp="1"/>
          </p:cNvSpPr>
          <p:nvPr>
            <p:ph type="title" idx="4294967295"/>
          </p:nvPr>
        </p:nvSpPr>
        <p:spPr>
          <a:xfrm>
            <a:off x="762000" y="827088"/>
            <a:ext cx="7620000" cy="849312"/>
          </a:xfrm>
        </p:spPr>
        <p:txBody>
          <a:bodyPr>
            <a:normAutofit/>
          </a:bodyPr>
          <a:lstStyle/>
          <a:p>
            <a:r>
              <a:rPr lang="en-US" sz="4000" dirty="0" smtClean="0"/>
              <a:t>Writing the policy – Enforcement</a:t>
            </a:r>
            <a:endParaRPr lang="en-US" sz="4000" dirty="0"/>
          </a:p>
        </p:txBody>
      </p:sp>
      <p:sp>
        <p:nvSpPr>
          <p:cNvPr id="4" name="Content Placeholder 3"/>
          <p:cNvSpPr>
            <a:spLocks noGrp="1"/>
          </p:cNvSpPr>
          <p:nvPr>
            <p:ph sz="quarter" idx="4294967295"/>
          </p:nvPr>
        </p:nvSpPr>
        <p:spPr>
          <a:xfrm>
            <a:off x="914401" y="1701296"/>
            <a:ext cx="4800600" cy="4655053"/>
          </a:xfrm>
        </p:spPr>
        <p:txBody>
          <a:bodyPr>
            <a:normAutofit fontScale="55000" lnSpcReduction="20000"/>
          </a:bodyPr>
          <a:lstStyle/>
          <a:p>
            <a:r>
              <a:rPr lang="en-US" sz="2900" dirty="0" smtClean="0"/>
              <a:t>Example 1: </a:t>
            </a:r>
            <a:r>
              <a:rPr lang="en-US" dirty="0" smtClean="0"/>
              <a:t>Carnegie Mellon</a:t>
            </a:r>
            <a:endParaRPr lang="en-US" dirty="0"/>
          </a:p>
          <a:p>
            <a:pPr lvl="1"/>
            <a:r>
              <a:rPr lang="en-US" sz="2600" i="1" dirty="0"/>
              <a:t>Violations of this Policy may result in suspension or loss of the violator’s use privileges, with respect to Institutional Data and University owned Information Systems.  Additional administrative sanctions may apply up to and including termination of employment or contractor status with the University.  Civil, criminal and equitable remedies may apply.</a:t>
            </a:r>
          </a:p>
          <a:p>
            <a:pPr lvl="1"/>
            <a:r>
              <a:rPr lang="en-US" sz="2600" i="1" dirty="0" smtClean="0"/>
              <a:t>Exceptions </a:t>
            </a:r>
            <a:r>
              <a:rPr lang="en-US" sz="2600" i="1" dirty="0"/>
              <a:t>to this Policy must be approved by the Information Security Office, under the guidance of the Executive Steering Committee on Computing (“ESCC”), and formally documented.  Policy exceptions will be reviewed on a periodic basis for appropriateness</a:t>
            </a:r>
            <a:r>
              <a:rPr lang="en-US" sz="2600" i="1" dirty="0" smtClean="0"/>
              <a:t>.</a:t>
            </a:r>
          </a:p>
          <a:p>
            <a:pPr lvl="1"/>
            <a:endParaRPr lang="en-US" sz="2600" i="1" dirty="0"/>
          </a:p>
          <a:p>
            <a:r>
              <a:rPr lang="en-US" sz="2900" dirty="0" smtClean="0"/>
              <a:t>Example 2: USDA</a:t>
            </a:r>
          </a:p>
          <a:p>
            <a:pPr lvl="1"/>
            <a:r>
              <a:rPr lang="en-US" sz="2600" i="1" dirty="0" smtClean="0"/>
              <a:t>Violations </a:t>
            </a:r>
            <a:r>
              <a:rPr lang="en-US" sz="2600" i="1" dirty="0"/>
              <a:t>of standards, procedures, or practices in support of this policy will be brought to the attention of management officials for appropriate action which will result in disciplinary action, that could include termination of </a:t>
            </a:r>
            <a:r>
              <a:rPr lang="en-US" sz="2600" i="1" dirty="0" smtClean="0"/>
              <a:t>employment”</a:t>
            </a:r>
            <a:endParaRPr lang="en-US" sz="2600" i="1" dirty="0"/>
          </a:p>
        </p:txBody>
      </p:sp>
      <p:sp>
        <p:nvSpPr>
          <p:cNvPr id="5" name="Rectangle 4"/>
          <p:cNvSpPr/>
          <p:nvPr/>
        </p:nvSpPr>
        <p:spPr>
          <a:xfrm>
            <a:off x="6019800" y="1752600"/>
            <a:ext cx="2743200" cy="2893100"/>
          </a:xfrm>
          <a:prstGeom prst="rect">
            <a:avLst/>
          </a:prstGeom>
        </p:spPr>
        <p:txBody>
          <a:bodyPr wrap="square">
            <a:spAutoFit/>
          </a:bodyPr>
          <a:lstStyle/>
          <a:p>
            <a:pPr marL="285750" indent="-285750">
              <a:buFont typeface="Arial" panose="020B0604020202020204" pitchFamily="34" charset="0"/>
              <a:buChar char="•"/>
            </a:pPr>
            <a:r>
              <a:rPr lang="en-US" sz="1400" dirty="0"/>
              <a:t>Mentions exceptions to the </a:t>
            </a:r>
            <a:r>
              <a:rPr lang="en-US" sz="1400" dirty="0" smtClean="0"/>
              <a:t>policy &amp; means </a:t>
            </a:r>
            <a:r>
              <a:rPr lang="en-US" sz="1400" dirty="0"/>
              <a:t>by which a user would be able to apply for an exception of the policy</a:t>
            </a:r>
          </a:p>
          <a:p>
            <a:pPr marL="285750" indent="-285750">
              <a:buFont typeface="Arial" panose="020B0604020202020204" pitchFamily="34" charset="0"/>
              <a:buChar char="•"/>
            </a:pPr>
            <a:r>
              <a:rPr lang="en-US" sz="1400" dirty="0" smtClean="0"/>
              <a:t>Periodic reviews include exceptions</a:t>
            </a:r>
            <a:endParaRPr lang="en-US" sz="1400" dirty="0"/>
          </a:p>
          <a:p>
            <a:pPr marL="742950" lvl="1" indent="-285750">
              <a:buFont typeface="Arial" panose="020B0604020202020204" pitchFamily="34" charset="0"/>
              <a:buChar char="•"/>
            </a:pPr>
            <a:r>
              <a:rPr lang="en-US" sz="1400" dirty="0" smtClean="0"/>
              <a:t>Not </a:t>
            </a:r>
            <a:r>
              <a:rPr lang="en-US" sz="1400" dirty="0"/>
              <a:t>on a specified </a:t>
            </a:r>
            <a:r>
              <a:rPr lang="en-US" sz="1400" dirty="0" smtClean="0"/>
              <a:t>calendar, e.g</a:t>
            </a:r>
            <a:r>
              <a:rPr lang="en-US" sz="1400" dirty="0"/>
              <a:t>. yearly or monthly</a:t>
            </a:r>
          </a:p>
          <a:p>
            <a:pPr marL="742950" lvl="1" indent="-285750">
              <a:buFont typeface="Arial" panose="020B0604020202020204" pitchFamily="34" charset="0"/>
              <a:buChar char="•"/>
            </a:pPr>
            <a:r>
              <a:rPr lang="en-US" sz="1400" dirty="0"/>
              <a:t>So ISO does not break its own policy by not reviewing them on a specific time </a:t>
            </a:r>
            <a:r>
              <a:rPr lang="en-US" sz="1400" dirty="0" smtClean="0"/>
              <a:t>table</a:t>
            </a:r>
            <a:endParaRPr lang="en-US" sz="1400" dirty="0"/>
          </a:p>
        </p:txBody>
      </p:sp>
      <p:sp>
        <p:nvSpPr>
          <p:cNvPr id="6" name="Right Brace 5"/>
          <p:cNvSpPr/>
          <p:nvPr/>
        </p:nvSpPr>
        <p:spPr>
          <a:xfrm>
            <a:off x="5588795" y="1737510"/>
            <a:ext cx="363537" cy="28194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ight Brace 6"/>
          <p:cNvSpPr/>
          <p:nvPr/>
        </p:nvSpPr>
        <p:spPr>
          <a:xfrm>
            <a:off x="5588794" y="4721900"/>
            <a:ext cx="363537" cy="12192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6015273" y="4611750"/>
            <a:ext cx="2747727" cy="1600438"/>
          </a:xfrm>
          <a:prstGeom prst="rect">
            <a:avLst/>
          </a:prstGeom>
        </p:spPr>
        <p:txBody>
          <a:bodyPr wrap="square">
            <a:spAutoFit/>
          </a:bodyPr>
          <a:lstStyle/>
          <a:p>
            <a:pPr marL="285750" indent="-285750">
              <a:buFont typeface="Arial" panose="020B0604020202020204" pitchFamily="34" charset="0"/>
              <a:buChar char="•"/>
            </a:pPr>
            <a:r>
              <a:rPr lang="en-US" sz="1400" dirty="0" smtClean="0"/>
              <a:t>“Including and up </a:t>
            </a:r>
            <a:r>
              <a:rPr lang="en-US" sz="1400" dirty="0"/>
              <a:t>to” termination of employment</a:t>
            </a:r>
          </a:p>
          <a:p>
            <a:pPr marL="285750" indent="-285750">
              <a:buFont typeface="Arial" panose="020B0604020202020204" pitchFamily="34" charset="0"/>
              <a:buChar char="•"/>
            </a:pPr>
            <a:r>
              <a:rPr lang="en-US" sz="1400" dirty="0"/>
              <a:t>Allows management officials to determine penalties</a:t>
            </a:r>
          </a:p>
          <a:p>
            <a:pPr marL="285750" indent="-285750">
              <a:buFont typeface="Arial" panose="020B0604020202020204" pitchFamily="34" charset="0"/>
              <a:buChar char="•"/>
            </a:pPr>
            <a:r>
              <a:rPr lang="en-US" sz="1400" dirty="0"/>
              <a:t>In fact, a simple slap on the wrist may be enough to comply with policy</a:t>
            </a:r>
          </a:p>
        </p:txBody>
      </p:sp>
    </p:spTree>
    <p:extLst>
      <p:ext uri="{BB962C8B-B14F-4D97-AF65-F5344CB8AC3E}">
        <p14:creationId xmlns:p14="http://schemas.microsoft.com/office/powerpoint/2010/main" val="296038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23</a:t>
            </a:fld>
            <a:endParaRPr lang="en-US" dirty="0"/>
          </a:p>
        </p:txBody>
      </p:sp>
      <p:sp>
        <p:nvSpPr>
          <p:cNvPr id="2" name="Title 1"/>
          <p:cNvSpPr>
            <a:spLocks noGrp="1"/>
          </p:cNvSpPr>
          <p:nvPr>
            <p:ph type="title" idx="4294967295"/>
          </p:nvPr>
        </p:nvSpPr>
        <p:spPr>
          <a:xfrm>
            <a:off x="838200" y="750889"/>
            <a:ext cx="5715000" cy="773112"/>
          </a:xfrm>
        </p:spPr>
        <p:txBody>
          <a:bodyPr>
            <a:normAutofit/>
          </a:bodyPr>
          <a:lstStyle/>
          <a:p>
            <a:r>
              <a:rPr lang="en-US" dirty="0" smtClean="0"/>
              <a:t>Impact Assessment</a:t>
            </a:r>
            <a:endParaRPr lang="en-US" dirty="0"/>
          </a:p>
        </p:txBody>
      </p:sp>
      <p:sp>
        <p:nvSpPr>
          <p:cNvPr id="4" name="Content Placeholder 3"/>
          <p:cNvSpPr>
            <a:spLocks noGrp="1"/>
          </p:cNvSpPr>
          <p:nvPr>
            <p:ph sz="quarter" idx="4294967295"/>
          </p:nvPr>
        </p:nvSpPr>
        <p:spPr>
          <a:xfrm>
            <a:off x="609600" y="1676400"/>
            <a:ext cx="8077200" cy="4724400"/>
          </a:xfrm>
        </p:spPr>
        <p:txBody>
          <a:bodyPr>
            <a:noAutofit/>
          </a:bodyPr>
          <a:lstStyle/>
          <a:p>
            <a:pPr>
              <a:spcBef>
                <a:spcPts val="0"/>
              </a:spcBef>
            </a:pPr>
            <a:r>
              <a:rPr lang="en-US" sz="1800" dirty="0" smtClean="0"/>
              <a:t>Review of written policy by </a:t>
            </a:r>
            <a:r>
              <a:rPr lang="en-US" sz="1800" dirty="0"/>
              <a:t>all affected </a:t>
            </a:r>
            <a:r>
              <a:rPr lang="en-US" sz="1800" dirty="0" smtClean="0"/>
              <a:t>stakeholders</a:t>
            </a:r>
          </a:p>
          <a:p>
            <a:pPr lvl="1">
              <a:spcBef>
                <a:spcPts val="0"/>
              </a:spcBef>
            </a:pPr>
            <a:r>
              <a:rPr lang="en-US" sz="1800" dirty="0"/>
              <a:t>Prevents policy revision to deal with employee resistance</a:t>
            </a:r>
          </a:p>
          <a:p>
            <a:pPr lvl="1">
              <a:spcBef>
                <a:spcPts val="0"/>
              </a:spcBef>
            </a:pPr>
            <a:r>
              <a:rPr lang="en-US" sz="1800" dirty="0"/>
              <a:t>Prevents waste of time in policy promulgation</a:t>
            </a:r>
          </a:p>
          <a:p>
            <a:pPr lvl="1">
              <a:spcBef>
                <a:spcPts val="0"/>
              </a:spcBef>
            </a:pPr>
            <a:r>
              <a:rPr lang="en-US" sz="1800" dirty="0"/>
              <a:t>Prevents erosion of credibility with top management</a:t>
            </a:r>
          </a:p>
          <a:p>
            <a:pPr>
              <a:spcBef>
                <a:spcPts val="0"/>
              </a:spcBef>
            </a:pPr>
            <a:r>
              <a:rPr lang="en-US" sz="1800" dirty="0" smtClean="0"/>
              <a:t>Draft </a:t>
            </a:r>
            <a:r>
              <a:rPr lang="en-US" sz="1800" dirty="0"/>
              <a:t>of </a:t>
            </a:r>
            <a:r>
              <a:rPr lang="en-US" sz="1800" dirty="0" smtClean="0"/>
              <a:t>policy </a:t>
            </a:r>
            <a:r>
              <a:rPr lang="en-US" sz="1800" dirty="0"/>
              <a:t>is circulated </a:t>
            </a:r>
            <a:r>
              <a:rPr lang="en-US" sz="1800" dirty="0" smtClean="0"/>
              <a:t>to stakeholders &amp; </a:t>
            </a:r>
            <a:r>
              <a:rPr lang="en-US" sz="1800" dirty="0"/>
              <a:t>feedback </a:t>
            </a:r>
            <a:r>
              <a:rPr lang="en-US" sz="1800" dirty="0" smtClean="0"/>
              <a:t>requested</a:t>
            </a:r>
          </a:p>
          <a:p>
            <a:pPr lvl="2">
              <a:spcBef>
                <a:spcPts val="0"/>
              </a:spcBef>
            </a:pPr>
            <a:r>
              <a:rPr lang="en-US" sz="1800" dirty="0" smtClean="0"/>
              <a:t>As few technical </a:t>
            </a:r>
            <a:r>
              <a:rPr lang="en-US" sz="1800" dirty="0"/>
              <a:t>details </a:t>
            </a:r>
            <a:r>
              <a:rPr lang="en-US" sz="1800" dirty="0" smtClean="0"/>
              <a:t>as possible, e.g</a:t>
            </a:r>
            <a:r>
              <a:rPr lang="en-US" sz="1800" dirty="0"/>
              <a:t>. refer to a </a:t>
            </a:r>
            <a:r>
              <a:rPr lang="en-US" sz="1800" dirty="0" smtClean="0"/>
              <a:t>standard &amp; put IT in </a:t>
            </a:r>
            <a:r>
              <a:rPr lang="en-US" sz="1800" dirty="0"/>
              <a:t>charge of the </a:t>
            </a:r>
            <a:r>
              <a:rPr lang="en-US" sz="1800" dirty="0" smtClean="0"/>
              <a:t>standard (like minimum </a:t>
            </a:r>
            <a:r>
              <a:rPr lang="en-US" sz="1800" dirty="0"/>
              <a:t>password length, supported </a:t>
            </a:r>
            <a:r>
              <a:rPr lang="en-US" sz="1800" dirty="0" smtClean="0"/>
              <a:t>OSs)</a:t>
            </a:r>
            <a:endParaRPr lang="en-US" sz="1800" dirty="0"/>
          </a:p>
          <a:p>
            <a:pPr lvl="2">
              <a:spcBef>
                <a:spcPts val="0"/>
              </a:spcBef>
            </a:pPr>
            <a:r>
              <a:rPr lang="en-US" sz="1800" dirty="0"/>
              <a:t>Dynamic IT items can be modified quickly with just internal reviews</a:t>
            </a:r>
          </a:p>
          <a:p>
            <a:pPr>
              <a:spcBef>
                <a:spcPts val="0"/>
              </a:spcBef>
            </a:pPr>
            <a:r>
              <a:rPr lang="en-US" sz="1800" dirty="0" smtClean="0"/>
              <a:t>Impact Assessment </a:t>
            </a:r>
            <a:r>
              <a:rPr lang="en-US" sz="1800" dirty="0"/>
              <a:t>requires governance</a:t>
            </a:r>
          </a:p>
          <a:p>
            <a:pPr lvl="1">
              <a:spcBef>
                <a:spcPts val="0"/>
              </a:spcBef>
            </a:pPr>
            <a:r>
              <a:rPr lang="en-US" sz="1800" dirty="0"/>
              <a:t>Hierarchy of </a:t>
            </a:r>
            <a:r>
              <a:rPr lang="en-US" sz="1800" dirty="0" smtClean="0"/>
              <a:t>decision-making </a:t>
            </a:r>
            <a:r>
              <a:rPr lang="en-US" sz="1800" dirty="0"/>
              <a:t>authority within the organization</a:t>
            </a:r>
          </a:p>
          <a:p>
            <a:pPr lvl="1">
              <a:spcBef>
                <a:spcPts val="0"/>
              </a:spcBef>
            </a:pPr>
            <a:r>
              <a:rPr lang="en-US" sz="1800" dirty="0" smtClean="0"/>
              <a:t>Reflects </a:t>
            </a:r>
            <a:r>
              <a:rPr lang="en-US" sz="1800" dirty="0"/>
              <a:t>the committees or groups that have the ability to veto a policy before it becomes </a:t>
            </a:r>
            <a:r>
              <a:rPr lang="en-US" sz="1800" dirty="0" smtClean="0"/>
              <a:t>official</a:t>
            </a:r>
          </a:p>
          <a:p>
            <a:pPr>
              <a:spcBef>
                <a:spcPts val="0"/>
              </a:spcBef>
            </a:pPr>
            <a:r>
              <a:rPr lang="en-US" sz="1800" dirty="0" smtClean="0"/>
              <a:t>Multiple </a:t>
            </a:r>
            <a:r>
              <a:rPr lang="en-US" sz="1800" dirty="0"/>
              <a:t>levels of approval may be involved before policy becomes </a:t>
            </a:r>
            <a:r>
              <a:rPr lang="en-US" sz="1800" dirty="0" smtClean="0"/>
              <a:t>official; therefore</a:t>
            </a:r>
            <a:r>
              <a:rPr lang="en-US" sz="1800" dirty="0"/>
              <a:t>, some organizations have “Policy Groups” with </a:t>
            </a:r>
            <a:r>
              <a:rPr lang="en-US" sz="1800" dirty="0" smtClean="0"/>
              <a:t>cross-departmental </a:t>
            </a:r>
            <a:r>
              <a:rPr lang="en-US" sz="1800" dirty="0"/>
              <a:t>representation</a:t>
            </a:r>
          </a:p>
          <a:p>
            <a:pPr lvl="1">
              <a:spcBef>
                <a:spcPts val="0"/>
              </a:spcBef>
            </a:pPr>
            <a:r>
              <a:rPr lang="en-US" sz="1800" dirty="0" smtClean="0"/>
              <a:t>May cause delays </a:t>
            </a:r>
            <a:r>
              <a:rPr lang="en-US" sz="1800" dirty="0"/>
              <a:t>in policy promulgation and </a:t>
            </a:r>
            <a:r>
              <a:rPr lang="en-US" sz="1800" dirty="0" smtClean="0"/>
              <a:t>enforcement</a:t>
            </a:r>
            <a:endParaRPr lang="en-US" sz="1800" dirty="0"/>
          </a:p>
          <a:p>
            <a:pPr marL="0" indent="0">
              <a:spcBef>
                <a:spcPts val="0"/>
              </a:spcBef>
              <a:buNone/>
            </a:pPr>
            <a:endParaRPr lang="en-US" sz="1800" i="1" dirty="0"/>
          </a:p>
        </p:txBody>
      </p:sp>
      <p:graphicFrame>
        <p:nvGraphicFramePr>
          <p:cNvPr id="8" name="Diagram 7"/>
          <p:cNvGraphicFramePr/>
          <p:nvPr>
            <p:extLst>
              <p:ext uri="{D42A27DB-BD31-4B8C-83A1-F6EECF244321}">
                <p14:modId xmlns:p14="http://schemas.microsoft.com/office/powerpoint/2010/main" val="3083124540"/>
              </p:ext>
            </p:extLst>
          </p:nvPr>
        </p:nvGraphicFramePr>
        <p:xfrm>
          <a:off x="6858000" y="533400"/>
          <a:ext cx="20574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768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24</a:t>
            </a:fld>
            <a:endParaRPr lang="en-US" dirty="0"/>
          </a:p>
        </p:txBody>
      </p:sp>
      <p:sp>
        <p:nvSpPr>
          <p:cNvPr id="2" name="Title 1"/>
          <p:cNvSpPr>
            <a:spLocks noGrp="1"/>
          </p:cNvSpPr>
          <p:nvPr>
            <p:ph type="title" idx="4294967295"/>
          </p:nvPr>
        </p:nvSpPr>
        <p:spPr>
          <a:xfrm>
            <a:off x="914400" y="762000"/>
            <a:ext cx="7391400" cy="838200"/>
          </a:xfrm>
        </p:spPr>
        <p:txBody>
          <a:bodyPr>
            <a:normAutofit fontScale="90000"/>
          </a:bodyPr>
          <a:lstStyle/>
          <a:p>
            <a:r>
              <a:rPr lang="en-US" dirty="0" smtClean="0"/>
              <a:t>Impact Assessment—Example</a:t>
            </a:r>
            <a:endParaRPr lang="en-US" dirty="0"/>
          </a:p>
        </p:txBody>
      </p:sp>
      <p:sp>
        <p:nvSpPr>
          <p:cNvPr id="4" name="Content Placeholder 3"/>
          <p:cNvSpPr>
            <a:spLocks noGrp="1"/>
          </p:cNvSpPr>
          <p:nvPr>
            <p:ph sz="quarter" idx="4294967295"/>
          </p:nvPr>
        </p:nvSpPr>
        <p:spPr>
          <a:xfrm>
            <a:off x="909873" y="1676400"/>
            <a:ext cx="7548327" cy="4419600"/>
          </a:xfrm>
        </p:spPr>
        <p:txBody>
          <a:bodyPr>
            <a:normAutofit fontScale="55000" lnSpcReduction="20000"/>
          </a:bodyPr>
          <a:lstStyle/>
          <a:p>
            <a:pPr marL="0" indent="0">
              <a:buNone/>
            </a:pPr>
            <a:r>
              <a:rPr lang="en-US" dirty="0" smtClean="0"/>
              <a:t>University of Michigan</a:t>
            </a:r>
          </a:p>
          <a:p>
            <a:r>
              <a:rPr lang="en-US" sz="3300" i="1" dirty="0" smtClean="0"/>
              <a:t>The following identifies the different levels of governance review and vetting of policies, standards and guidelines (initially drafted by IT policy development working groups)</a:t>
            </a:r>
          </a:p>
          <a:p>
            <a:pPr lvl="1"/>
            <a:r>
              <a:rPr lang="en-US" sz="3300" i="1" dirty="0" smtClean="0"/>
              <a:t>CISO/IIA Executive Director: Initial review of policies, guidelines, and standards</a:t>
            </a:r>
          </a:p>
          <a:p>
            <a:pPr lvl="1"/>
            <a:r>
              <a:rPr lang="en-US" sz="3300" i="1" dirty="0" smtClean="0"/>
              <a:t>IIA Council: First level of governance review for IT policies, standards, and guidelines</a:t>
            </a:r>
          </a:p>
          <a:p>
            <a:pPr lvl="1"/>
            <a:r>
              <a:rPr lang="en-US" sz="3300" i="1" dirty="0" smtClean="0"/>
              <a:t>CIO: Second level of governance review for IT policies; final approval of guidelines and standards before adoption and dissemination to campus</a:t>
            </a:r>
          </a:p>
          <a:p>
            <a:pPr lvl="1"/>
            <a:r>
              <a:rPr lang="en-US" sz="3300" i="1" dirty="0" smtClean="0"/>
              <a:t>IT Council: Third level of governance review for IT policies; new or substantially revised policies require IT Council approval</a:t>
            </a:r>
          </a:p>
          <a:p>
            <a:pPr lvl="1"/>
            <a:r>
              <a:rPr lang="en-US" sz="3300" i="1" dirty="0" smtClean="0"/>
              <a:t>IT Executive Committee: Final level of governance review for IT policies; policies recommended for adoption as a new or revised Standard Practice Guide require approval of the IT Executive Committee</a:t>
            </a:r>
            <a:endParaRPr lang="en-US" sz="3300" i="1" dirty="0"/>
          </a:p>
        </p:txBody>
      </p:sp>
    </p:spTree>
    <p:extLst>
      <p:ext uri="{BB962C8B-B14F-4D97-AF65-F5344CB8AC3E}">
        <p14:creationId xmlns:p14="http://schemas.microsoft.com/office/powerpoint/2010/main" val="322902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25</a:t>
            </a:fld>
            <a:endParaRPr lang="en-US" dirty="0"/>
          </a:p>
        </p:txBody>
      </p:sp>
      <p:sp>
        <p:nvSpPr>
          <p:cNvPr id="2" name="Title 1"/>
          <p:cNvSpPr>
            <a:spLocks noGrp="1"/>
          </p:cNvSpPr>
          <p:nvPr>
            <p:ph type="title" idx="4294967295"/>
          </p:nvPr>
        </p:nvSpPr>
        <p:spPr>
          <a:xfrm>
            <a:off x="914400" y="750889"/>
            <a:ext cx="4360863" cy="849312"/>
          </a:xfrm>
        </p:spPr>
        <p:txBody>
          <a:bodyPr/>
          <a:lstStyle/>
          <a:p>
            <a:r>
              <a:rPr lang="en-US" dirty="0" smtClean="0"/>
              <a:t>Policy Review</a:t>
            </a:r>
            <a:endParaRPr lang="en-US" dirty="0"/>
          </a:p>
        </p:txBody>
      </p:sp>
      <p:graphicFrame>
        <p:nvGraphicFramePr>
          <p:cNvPr id="8" name="Diagram 7"/>
          <p:cNvGraphicFramePr/>
          <p:nvPr>
            <p:extLst>
              <p:ext uri="{D42A27DB-BD31-4B8C-83A1-F6EECF244321}">
                <p14:modId xmlns:p14="http://schemas.microsoft.com/office/powerpoint/2010/main" val="871244626"/>
              </p:ext>
            </p:extLst>
          </p:nvPr>
        </p:nvGraphicFramePr>
        <p:xfrm>
          <a:off x="6858000" y="0"/>
          <a:ext cx="20574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23139755"/>
              </p:ext>
            </p:extLst>
          </p:nvPr>
        </p:nvGraphicFramePr>
        <p:xfrm>
          <a:off x="152400" y="1727200"/>
          <a:ext cx="8763000" cy="444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48909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26</a:t>
            </a:fld>
            <a:endParaRPr lang="en-US" dirty="0"/>
          </a:p>
        </p:txBody>
      </p:sp>
      <p:sp>
        <p:nvSpPr>
          <p:cNvPr id="2" name="Title 1"/>
          <p:cNvSpPr>
            <a:spLocks noGrp="1"/>
          </p:cNvSpPr>
          <p:nvPr>
            <p:ph type="title" idx="4294967295"/>
          </p:nvPr>
        </p:nvSpPr>
        <p:spPr>
          <a:xfrm>
            <a:off x="914400" y="750889"/>
            <a:ext cx="4360863" cy="849312"/>
          </a:xfrm>
        </p:spPr>
        <p:txBody>
          <a:bodyPr/>
          <a:lstStyle/>
          <a:p>
            <a:r>
              <a:rPr lang="en-US" dirty="0" smtClean="0"/>
              <a:t>Compliance</a:t>
            </a:r>
            <a:endParaRPr lang="en-US" dirty="0"/>
          </a:p>
        </p:txBody>
      </p:sp>
      <p:sp>
        <p:nvSpPr>
          <p:cNvPr id="4" name="Content Placeholder 3"/>
          <p:cNvSpPr>
            <a:spLocks noGrp="1"/>
          </p:cNvSpPr>
          <p:nvPr>
            <p:ph sz="quarter" idx="4294967295"/>
          </p:nvPr>
        </p:nvSpPr>
        <p:spPr>
          <a:xfrm>
            <a:off x="914400" y="1676400"/>
            <a:ext cx="3014804" cy="4343400"/>
          </a:xfrm>
        </p:spPr>
        <p:txBody>
          <a:bodyPr>
            <a:noAutofit/>
          </a:bodyPr>
          <a:lstStyle/>
          <a:p>
            <a:pPr>
              <a:spcBef>
                <a:spcPts val="0"/>
              </a:spcBef>
            </a:pPr>
            <a:r>
              <a:rPr lang="en-US" sz="1600" dirty="0" smtClean="0"/>
              <a:t>Policies help organizations meet State and Federal legal requirements (SOX, HIPAA, </a:t>
            </a:r>
            <a:r>
              <a:rPr lang="en-US" sz="1600" dirty="0" err="1" smtClean="0"/>
              <a:t>et.c</a:t>
            </a:r>
            <a:r>
              <a:rPr lang="en-US" sz="1600" dirty="0" smtClean="0"/>
              <a:t>)</a:t>
            </a:r>
          </a:p>
          <a:p>
            <a:r>
              <a:rPr lang="en-US" sz="1600" dirty="0" smtClean="0"/>
              <a:t>Ideally </a:t>
            </a:r>
            <a:r>
              <a:rPr lang="en-US" sz="1600" dirty="0"/>
              <a:t>should reflect best practices discovered in other organizations</a:t>
            </a:r>
          </a:p>
          <a:p>
            <a:r>
              <a:rPr lang="en-US" sz="1600" dirty="0" smtClean="0"/>
              <a:t>Compliance </a:t>
            </a:r>
            <a:r>
              <a:rPr lang="en-US" sz="1600" dirty="0"/>
              <a:t>useful if considered from the planning stages of any </a:t>
            </a:r>
            <a:r>
              <a:rPr lang="en-US" sz="1600" dirty="0" smtClean="0"/>
              <a:t>endeavor </a:t>
            </a:r>
            <a:r>
              <a:rPr lang="en-US" sz="1600" dirty="0" smtClean="0">
                <a:sym typeface="Wingdings" panose="05000000000000000000" pitchFamily="2" charset="2"/>
              </a:rPr>
              <a:t> </a:t>
            </a:r>
            <a:r>
              <a:rPr lang="en-US" sz="1600" dirty="0" smtClean="0"/>
              <a:t>Can </a:t>
            </a:r>
            <a:r>
              <a:rPr lang="en-US" sz="1600" dirty="0"/>
              <a:t>prevent wasted effort by IT</a:t>
            </a:r>
          </a:p>
          <a:p>
            <a:pPr lvl="1"/>
            <a:endParaRPr lang="en-US" sz="1600" dirty="0"/>
          </a:p>
          <a:p>
            <a:pPr>
              <a:spcBef>
                <a:spcPts val="0"/>
              </a:spcBef>
            </a:pPr>
            <a:endParaRPr lang="en-US" sz="1600" dirty="0" smtClean="0"/>
          </a:p>
        </p:txBody>
      </p:sp>
      <p:graphicFrame>
        <p:nvGraphicFramePr>
          <p:cNvPr id="5" name="Diagram 4"/>
          <p:cNvGraphicFramePr>
            <a:graphicFrameLocks noChangeAspect="1"/>
          </p:cNvGraphicFramePr>
          <p:nvPr>
            <p:extLst>
              <p:ext uri="{D42A27DB-BD31-4B8C-83A1-F6EECF244321}">
                <p14:modId xmlns:p14="http://schemas.microsoft.com/office/powerpoint/2010/main" val="1235553899"/>
              </p:ext>
            </p:extLst>
          </p:nvPr>
        </p:nvGraphicFramePr>
        <p:xfrm>
          <a:off x="3962400" y="1676400"/>
          <a:ext cx="4724400" cy="275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81000" y="4696361"/>
            <a:ext cx="8229600" cy="1323439"/>
          </a:xfrm>
          <a:prstGeom prst="rect">
            <a:avLst/>
          </a:prstGeom>
        </p:spPr>
        <p:txBody>
          <a:bodyPr wrap="square">
            <a:spAutoFit/>
          </a:bodyPr>
          <a:lstStyle/>
          <a:p>
            <a:pPr marL="742950" lvl="1" indent="-285750">
              <a:spcBef>
                <a:spcPts val="0"/>
              </a:spcBef>
              <a:buFont typeface="Arial" panose="020B0604020202020204" pitchFamily="34" charset="0"/>
              <a:buChar char="•"/>
            </a:pPr>
            <a:r>
              <a:rPr lang="en-US" sz="1600" b="1" dirty="0" smtClean="0"/>
              <a:t>Compliance</a:t>
            </a:r>
            <a:r>
              <a:rPr lang="en-US" sz="1600" dirty="0" smtClean="0"/>
              <a:t> </a:t>
            </a:r>
            <a:r>
              <a:rPr lang="en-US" sz="1600" dirty="0"/>
              <a:t>= Following specifications put forth by policies or legal requirements (often do not clearly address the reason for the requirement)</a:t>
            </a:r>
          </a:p>
          <a:p>
            <a:pPr marL="742950" lvl="1" indent="-285750">
              <a:spcBef>
                <a:spcPts val="0"/>
              </a:spcBef>
              <a:buFont typeface="Arial" panose="020B0604020202020204" pitchFamily="34" charset="0"/>
              <a:buChar char="•"/>
            </a:pPr>
            <a:r>
              <a:rPr lang="en-US" sz="1600" b="1" dirty="0"/>
              <a:t>Security</a:t>
            </a:r>
            <a:r>
              <a:rPr lang="en-US" sz="1600" dirty="0"/>
              <a:t> = Being free from danger (possible to be secure without being compliant; sometimes existing infrastructure and budget may prevent compliance)</a:t>
            </a:r>
          </a:p>
        </p:txBody>
      </p:sp>
    </p:spTree>
    <p:extLst>
      <p:ext uri="{BB962C8B-B14F-4D97-AF65-F5344CB8AC3E}">
        <p14:creationId xmlns:p14="http://schemas.microsoft.com/office/powerpoint/2010/main" val="41872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27</a:t>
            </a:fld>
            <a:endParaRPr lang="en-US" dirty="0"/>
          </a:p>
        </p:txBody>
      </p:sp>
      <p:sp>
        <p:nvSpPr>
          <p:cNvPr id="2" name="Title 1"/>
          <p:cNvSpPr>
            <a:spLocks noGrp="1"/>
          </p:cNvSpPr>
          <p:nvPr>
            <p:ph type="title" idx="4294967295"/>
          </p:nvPr>
        </p:nvSpPr>
        <p:spPr>
          <a:xfrm>
            <a:off x="838200" y="838201"/>
            <a:ext cx="7162800" cy="762000"/>
          </a:xfrm>
        </p:spPr>
        <p:txBody>
          <a:bodyPr/>
          <a:lstStyle/>
          <a:p>
            <a:r>
              <a:rPr lang="en-US" dirty="0" smtClean="0"/>
              <a:t>Compliance – contd.</a:t>
            </a:r>
            <a:endParaRPr lang="en-US" dirty="0"/>
          </a:p>
        </p:txBody>
      </p:sp>
      <p:sp>
        <p:nvSpPr>
          <p:cNvPr id="4" name="Content Placeholder 3"/>
          <p:cNvSpPr>
            <a:spLocks noGrp="1"/>
          </p:cNvSpPr>
          <p:nvPr>
            <p:ph sz="quarter" idx="4294967295"/>
          </p:nvPr>
        </p:nvSpPr>
        <p:spPr>
          <a:xfrm>
            <a:off x="914400" y="1676400"/>
            <a:ext cx="7315200" cy="3657600"/>
          </a:xfrm>
        </p:spPr>
        <p:txBody>
          <a:bodyPr>
            <a:noAutofit/>
          </a:bodyPr>
          <a:lstStyle/>
          <a:p>
            <a:r>
              <a:rPr lang="en-US" sz="1800" dirty="0" smtClean="0"/>
              <a:t>Some laws are directly related to IT</a:t>
            </a:r>
          </a:p>
          <a:p>
            <a:pPr lvl="1"/>
            <a:r>
              <a:rPr lang="en-US" sz="1800" dirty="0" smtClean="0"/>
              <a:t>E.g. California Breach Notification Law</a:t>
            </a:r>
          </a:p>
          <a:p>
            <a:pPr lvl="2"/>
            <a:r>
              <a:rPr lang="en-US" sz="1800" dirty="0" smtClean="0"/>
              <a:t>Companies </a:t>
            </a:r>
            <a:r>
              <a:rPr lang="en-US" sz="1800" dirty="0"/>
              <a:t>that collect personal information to notify each person in their database should there be a security breach involving personal information such as their Social Security number, driver's license number, account number, credit or debit card number, or security code or password for accessing their financial </a:t>
            </a:r>
            <a:r>
              <a:rPr lang="en-US" sz="1800" dirty="0" smtClean="0"/>
              <a:t>account</a:t>
            </a:r>
          </a:p>
          <a:p>
            <a:r>
              <a:rPr lang="en-US" sz="1800" dirty="0" smtClean="0"/>
              <a:t>Others are indirectly related to IT</a:t>
            </a:r>
          </a:p>
          <a:p>
            <a:pPr lvl="1"/>
            <a:r>
              <a:rPr lang="en-US" sz="1800" dirty="0" smtClean="0"/>
              <a:t>E.g. </a:t>
            </a:r>
            <a:r>
              <a:rPr lang="en-US" sz="1800" dirty="0"/>
              <a:t>Florida’s Record Retention </a:t>
            </a:r>
            <a:r>
              <a:rPr lang="en-US" sz="1800" dirty="0" smtClean="0"/>
              <a:t>Laws</a:t>
            </a:r>
          </a:p>
          <a:p>
            <a:pPr lvl="2"/>
            <a:r>
              <a:rPr lang="en-US" sz="1800" dirty="0" smtClean="0"/>
              <a:t>Establish </a:t>
            </a:r>
            <a:r>
              <a:rPr lang="en-US" sz="1800" dirty="0"/>
              <a:t>minimum periods of time for which the records must be retained based on the records administrative, fiscal, legal, and historical </a:t>
            </a:r>
            <a:r>
              <a:rPr lang="en-US" sz="1800" dirty="0" smtClean="0"/>
              <a:t>values</a:t>
            </a:r>
            <a:endParaRPr lang="en-US" sz="1800" dirty="0"/>
          </a:p>
        </p:txBody>
      </p:sp>
    </p:spTree>
    <p:extLst>
      <p:ext uri="{BB962C8B-B14F-4D97-AF65-F5344CB8AC3E}">
        <p14:creationId xmlns:p14="http://schemas.microsoft.com/office/powerpoint/2010/main" val="303450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28</a:t>
            </a:fld>
            <a:endParaRPr lang="en-US" dirty="0"/>
          </a:p>
        </p:txBody>
      </p:sp>
      <p:sp>
        <p:nvSpPr>
          <p:cNvPr id="2" name="Title 1"/>
          <p:cNvSpPr>
            <a:spLocks noGrp="1"/>
          </p:cNvSpPr>
          <p:nvPr>
            <p:ph type="title" idx="4294967295"/>
          </p:nvPr>
        </p:nvSpPr>
        <p:spPr>
          <a:xfrm>
            <a:off x="914400" y="762000"/>
            <a:ext cx="7239000" cy="849312"/>
          </a:xfrm>
        </p:spPr>
        <p:txBody>
          <a:bodyPr/>
          <a:lstStyle/>
          <a:p>
            <a:r>
              <a:rPr lang="en-US" dirty="0" smtClean="0"/>
              <a:t>Important federal laws</a:t>
            </a:r>
            <a:endParaRPr lang="en-US" dirty="0"/>
          </a:p>
        </p:txBody>
      </p:sp>
      <p:graphicFrame>
        <p:nvGraphicFramePr>
          <p:cNvPr id="5" name="Diagram 4"/>
          <p:cNvGraphicFramePr/>
          <p:nvPr>
            <p:extLst>
              <p:ext uri="{D42A27DB-BD31-4B8C-83A1-F6EECF244321}">
                <p14:modId xmlns:p14="http://schemas.microsoft.com/office/powerpoint/2010/main" val="1507175299"/>
              </p:ext>
            </p:extLst>
          </p:nvPr>
        </p:nvGraphicFramePr>
        <p:xfrm>
          <a:off x="228600" y="1447800"/>
          <a:ext cx="8763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385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29</a:t>
            </a:fld>
            <a:endParaRPr lang="en-US" dirty="0"/>
          </a:p>
        </p:txBody>
      </p:sp>
      <p:sp>
        <p:nvSpPr>
          <p:cNvPr id="2" name="Title 1"/>
          <p:cNvSpPr>
            <a:spLocks noGrp="1"/>
          </p:cNvSpPr>
          <p:nvPr>
            <p:ph type="title" idx="4294967295"/>
          </p:nvPr>
        </p:nvSpPr>
        <p:spPr>
          <a:xfrm>
            <a:off x="914400" y="762000"/>
            <a:ext cx="6934200" cy="849312"/>
          </a:xfrm>
        </p:spPr>
        <p:txBody>
          <a:bodyPr/>
          <a:lstStyle/>
          <a:p>
            <a:r>
              <a:rPr lang="en-US" dirty="0" smtClean="0"/>
              <a:t>Key policy issues</a:t>
            </a:r>
            <a:endParaRPr lang="en-US" dirty="0"/>
          </a:p>
        </p:txBody>
      </p:sp>
      <p:sp>
        <p:nvSpPr>
          <p:cNvPr id="4" name="Content Placeholder 3"/>
          <p:cNvSpPr>
            <a:spLocks noGrp="1"/>
          </p:cNvSpPr>
          <p:nvPr>
            <p:ph sz="quarter" idx="4294967295"/>
          </p:nvPr>
        </p:nvSpPr>
        <p:spPr>
          <a:xfrm>
            <a:off x="914400" y="1627156"/>
            <a:ext cx="7391400" cy="4087844"/>
          </a:xfrm>
        </p:spPr>
        <p:txBody>
          <a:bodyPr>
            <a:normAutofit/>
          </a:bodyPr>
          <a:lstStyle/>
          <a:p>
            <a:pPr lvl="1"/>
            <a:endParaRPr lang="en-US" dirty="0"/>
          </a:p>
          <a:p>
            <a:pPr lvl="2"/>
            <a:endParaRPr lang="en-US" dirty="0"/>
          </a:p>
          <a:p>
            <a:pPr lvl="1"/>
            <a:endParaRPr lang="en-US" dirty="0" smtClean="0"/>
          </a:p>
        </p:txBody>
      </p:sp>
      <p:graphicFrame>
        <p:nvGraphicFramePr>
          <p:cNvPr id="5" name="Diagram 4"/>
          <p:cNvGraphicFramePr/>
          <p:nvPr>
            <p:extLst>
              <p:ext uri="{D42A27DB-BD31-4B8C-83A1-F6EECF244321}">
                <p14:modId xmlns:p14="http://schemas.microsoft.com/office/powerpoint/2010/main" val="3239882995"/>
              </p:ext>
            </p:extLst>
          </p:nvPr>
        </p:nvGraphicFramePr>
        <p:xfrm>
          <a:off x="914400" y="1752600"/>
          <a:ext cx="7391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8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563482"/>
            <a:ext cx="5769408" cy="1362075"/>
          </a:xfrm>
        </p:spPr>
        <p:txBody>
          <a:bodyPr/>
          <a:lstStyle/>
          <a:p>
            <a:r>
              <a:rPr lang="en-US" dirty="0" smtClean="0"/>
              <a:t>Chapter 13</a:t>
            </a:r>
            <a:endParaRPr lang="en-US" dirty="0"/>
          </a:p>
        </p:txBody>
      </p:sp>
      <p:sp>
        <p:nvSpPr>
          <p:cNvPr id="3" name="Subtitle 2"/>
          <p:cNvSpPr>
            <a:spLocks noGrp="1"/>
          </p:cNvSpPr>
          <p:nvPr>
            <p:ph type="body" idx="1"/>
          </p:nvPr>
        </p:nvSpPr>
        <p:spPr/>
        <p:txBody>
          <a:bodyPr/>
          <a:lstStyle/>
          <a:p>
            <a:r>
              <a:rPr lang="en-US" dirty="0" smtClean="0"/>
              <a:t>Incident Analysis</a:t>
            </a:r>
            <a:endParaRPr lang="en-US" dirty="0"/>
          </a:p>
        </p:txBody>
      </p:sp>
    </p:spTree>
    <p:extLst>
      <p:ext uri="{BB962C8B-B14F-4D97-AF65-F5344CB8AC3E}">
        <p14:creationId xmlns:p14="http://schemas.microsoft.com/office/powerpoint/2010/main" val="1749565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30</a:t>
            </a:fld>
            <a:endParaRPr lang="en-US"/>
          </a:p>
        </p:txBody>
      </p:sp>
      <p:sp>
        <p:nvSpPr>
          <p:cNvPr id="3" name="Rectangle 2"/>
          <p:cNvSpPr/>
          <p:nvPr/>
        </p:nvSpPr>
        <p:spPr>
          <a:xfrm>
            <a:off x="609600" y="1627287"/>
            <a:ext cx="8229600" cy="4539704"/>
          </a:xfrm>
          <a:prstGeom prst="rect">
            <a:avLst/>
          </a:prstGeom>
        </p:spPr>
        <p:txBody>
          <a:bodyPr wrap="square">
            <a:spAutoFit/>
          </a:bodyPr>
          <a:lstStyle/>
          <a:p>
            <a:pPr marL="342900" indent="-342900">
              <a:buFont typeface="+mj-lt"/>
              <a:buAutoNum type="arabicPeriod"/>
            </a:pPr>
            <a:r>
              <a:rPr lang="en-US" sz="1700" dirty="0"/>
              <a:t>What is an information security policy?</a:t>
            </a:r>
          </a:p>
          <a:p>
            <a:pPr marL="342900" indent="-342900">
              <a:buFont typeface="+mj-lt"/>
              <a:buAutoNum type="arabicPeriod"/>
            </a:pPr>
            <a:r>
              <a:rPr lang="en-US" sz="1700" dirty="0" smtClean="0"/>
              <a:t>What </a:t>
            </a:r>
            <a:r>
              <a:rPr lang="en-US" sz="1700" dirty="0"/>
              <a:t>is the goal of an information security policy?</a:t>
            </a:r>
          </a:p>
          <a:p>
            <a:pPr marL="342900" indent="-342900">
              <a:buFont typeface="+mj-lt"/>
              <a:buAutoNum type="arabicPeriod"/>
            </a:pPr>
            <a:r>
              <a:rPr lang="en-US" sz="1700" dirty="0" smtClean="0"/>
              <a:t>What </a:t>
            </a:r>
            <a:r>
              <a:rPr lang="en-US" sz="1700" dirty="0"/>
              <a:t>is a standard?</a:t>
            </a:r>
          </a:p>
          <a:p>
            <a:pPr marL="342900" indent="-342900">
              <a:buFont typeface="+mj-lt"/>
              <a:buAutoNum type="arabicPeriod"/>
            </a:pPr>
            <a:r>
              <a:rPr lang="en-US" sz="1700" dirty="0" smtClean="0"/>
              <a:t>How </a:t>
            </a:r>
            <a:r>
              <a:rPr lang="en-US" sz="1700" dirty="0"/>
              <a:t>are standards different from policies? How are the two similar?</a:t>
            </a:r>
          </a:p>
          <a:p>
            <a:pPr marL="342900" indent="-342900">
              <a:buFont typeface="+mj-lt"/>
              <a:buAutoNum type="arabicPeriod"/>
            </a:pPr>
            <a:r>
              <a:rPr lang="en-US" sz="1700" dirty="0" smtClean="0"/>
              <a:t>What </a:t>
            </a:r>
            <a:r>
              <a:rPr lang="en-US" sz="1700" dirty="0"/>
              <a:t>is a guideline? </a:t>
            </a:r>
            <a:endParaRPr lang="en-US" sz="1700" dirty="0" smtClean="0"/>
          </a:p>
          <a:p>
            <a:pPr marL="342900" indent="-342900">
              <a:buFont typeface="+mj-lt"/>
              <a:buAutoNum type="arabicPeriod"/>
            </a:pPr>
            <a:r>
              <a:rPr lang="en-US" sz="1700" dirty="0" smtClean="0"/>
              <a:t>How </a:t>
            </a:r>
            <a:r>
              <a:rPr lang="en-US" sz="1700" dirty="0"/>
              <a:t>are guidelines different from standards and </a:t>
            </a:r>
            <a:r>
              <a:rPr lang="en-US" sz="1700" dirty="0" smtClean="0"/>
              <a:t>policies</a:t>
            </a:r>
            <a:r>
              <a:rPr lang="en-US" sz="1700" dirty="0"/>
              <a:t>? How are the three similar?</a:t>
            </a:r>
          </a:p>
          <a:p>
            <a:pPr marL="342900" indent="-342900">
              <a:buFont typeface="+mj-lt"/>
              <a:buAutoNum type="arabicPeriod"/>
            </a:pPr>
            <a:r>
              <a:rPr lang="en-US" sz="1700" dirty="0" smtClean="0"/>
              <a:t>What </a:t>
            </a:r>
            <a:r>
              <a:rPr lang="en-US" sz="1700" dirty="0"/>
              <a:t>is the policy cycle? Why does policy development proceed through a cycle?</a:t>
            </a:r>
          </a:p>
          <a:p>
            <a:pPr marL="342900" indent="-342900">
              <a:buFont typeface="+mj-lt"/>
              <a:buAutoNum type="arabicPeriod"/>
            </a:pPr>
            <a:r>
              <a:rPr lang="en-US" sz="1700" dirty="0" smtClean="0"/>
              <a:t>What </a:t>
            </a:r>
            <a:r>
              <a:rPr lang="en-US" sz="1700" dirty="0"/>
              <a:t>are the components of a typical information </a:t>
            </a:r>
            <a:r>
              <a:rPr lang="en-US" sz="1700" dirty="0" smtClean="0"/>
              <a:t>security </a:t>
            </a:r>
            <a:r>
              <a:rPr lang="en-US" sz="1700" dirty="0"/>
              <a:t>policy?</a:t>
            </a:r>
          </a:p>
          <a:p>
            <a:pPr marL="342900" indent="-342900">
              <a:buFont typeface="+mj-lt"/>
              <a:buAutoNum type="arabicPeriod"/>
            </a:pPr>
            <a:r>
              <a:rPr lang="en-US" sz="1700" dirty="0" smtClean="0"/>
              <a:t>What </a:t>
            </a:r>
            <a:r>
              <a:rPr lang="en-US" sz="1700" dirty="0"/>
              <a:t>is typically included in the overview section of an information security policy?</a:t>
            </a:r>
          </a:p>
          <a:p>
            <a:pPr marL="342900" indent="-342900">
              <a:buFont typeface="+mj-lt"/>
              <a:buAutoNum type="arabicPeriod"/>
            </a:pPr>
            <a:r>
              <a:rPr lang="en-US" sz="1700" dirty="0" smtClean="0"/>
              <a:t>What </a:t>
            </a:r>
            <a:r>
              <a:rPr lang="en-US" sz="1700" dirty="0"/>
              <a:t>is typically included in the scope section of an information security policy?</a:t>
            </a:r>
          </a:p>
          <a:p>
            <a:pPr marL="342900" indent="-342900">
              <a:buFont typeface="+mj-lt"/>
              <a:buAutoNum type="arabicPeriod"/>
            </a:pPr>
            <a:r>
              <a:rPr lang="en-US" sz="1700" dirty="0" smtClean="0"/>
              <a:t>What </a:t>
            </a:r>
            <a:r>
              <a:rPr lang="en-US" sz="1700" dirty="0"/>
              <a:t>is typically included in the definitions section of an information security policy?</a:t>
            </a:r>
          </a:p>
          <a:p>
            <a:pPr marL="342900" indent="-342900">
              <a:buFont typeface="+mj-lt"/>
              <a:buAutoNum type="arabicPeriod"/>
            </a:pPr>
            <a:r>
              <a:rPr lang="en-US" sz="1700" dirty="0" smtClean="0"/>
              <a:t>What </a:t>
            </a:r>
            <a:r>
              <a:rPr lang="en-US" sz="1700" dirty="0"/>
              <a:t>is typically included in the statement of policy section of an information security policy</a:t>
            </a:r>
            <a:r>
              <a:rPr lang="en-US" sz="1700" dirty="0" smtClean="0"/>
              <a:t>?</a:t>
            </a:r>
            <a:endParaRPr lang="en-US" sz="1700" dirty="0"/>
          </a:p>
        </p:txBody>
      </p:sp>
      <p:sp>
        <p:nvSpPr>
          <p:cNvPr id="4" name="Title 1"/>
          <p:cNvSpPr txBox="1">
            <a:spLocks/>
          </p:cNvSpPr>
          <p:nvPr/>
        </p:nvSpPr>
        <p:spPr>
          <a:xfrm>
            <a:off x="914400" y="762000"/>
            <a:ext cx="7315200" cy="803275"/>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Chapter Review Questions (1)</a:t>
            </a:r>
            <a:endParaRPr lang="en-US" dirty="0"/>
          </a:p>
        </p:txBody>
      </p:sp>
    </p:spTree>
    <p:extLst>
      <p:ext uri="{BB962C8B-B14F-4D97-AF65-F5344CB8AC3E}">
        <p14:creationId xmlns:p14="http://schemas.microsoft.com/office/powerpoint/2010/main" val="2420674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31</a:t>
            </a:fld>
            <a:endParaRPr lang="en-US"/>
          </a:p>
        </p:txBody>
      </p:sp>
      <p:sp>
        <p:nvSpPr>
          <p:cNvPr id="3" name="Rectangle 2"/>
          <p:cNvSpPr/>
          <p:nvPr/>
        </p:nvSpPr>
        <p:spPr>
          <a:xfrm>
            <a:off x="228600" y="1600200"/>
            <a:ext cx="8763000" cy="4524315"/>
          </a:xfrm>
          <a:prstGeom prst="rect">
            <a:avLst/>
          </a:prstGeom>
        </p:spPr>
        <p:txBody>
          <a:bodyPr wrap="square">
            <a:spAutoFit/>
          </a:bodyPr>
          <a:lstStyle/>
          <a:p>
            <a:pPr marL="342900" indent="-342900">
              <a:buFont typeface="+mj-lt"/>
              <a:buAutoNum type="arabicPeriod" startAt="13"/>
            </a:pPr>
            <a:r>
              <a:rPr lang="en-US" dirty="0"/>
              <a:t>What is typically included in the enforcement section of an information security policy?</a:t>
            </a:r>
          </a:p>
          <a:p>
            <a:pPr marL="342900" indent="-342900">
              <a:buFont typeface="+mj-lt"/>
              <a:buAutoNum type="arabicPeriod" startAt="13"/>
            </a:pPr>
            <a:r>
              <a:rPr lang="en-US" dirty="0" smtClean="0"/>
              <a:t>What </a:t>
            </a:r>
            <a:r>
              <a:rPr lang="en-US" dirty="0"/>
              <a:t>is impact assessment and vetting of a policy? Why is this activity important before a policy is adopted?</a:t>
            </a:r>
          </a:p>
          <a:p>
            <a:pPr marL="342900" indent="-342900">
              <a:buFont typeface="+mj-lt"/>
              <a:buAutoNum type="arabicPeriod" startAt="13"/>
            </a:pPr>
            <a:r>
              <a:rPr lang="en-US" dirty="0" smtClean="0"/>
              <a:t>What </a:t>
            </a:r>
            <a:r>
              <a:rPr lang="en-US" dirty="0"/>
              <a:t>is policy review? When is it usually performed? Why is a policy review useful?</a:t>
            </a:r>
          </a:p>
          <a:p>
            <a:pPr marL="342900" indent="-342900">
              <a:buFont typeface="+mj-lt"/>
              <a:buAutoNum type="arabicPeriod" startAt="13"/>
            </a:pPr>
            <a:r>
              <a:rPr lang="en-US" dirty="0" smtClean="0"/>
              <a:t>What </a:t>
            </a:r>
            <a:r>
              <a:rPr lang="en-US" dirty="0"/>
              <a:t>is compliance? Why is it necessary? What are some of the laws with which your employer has to </a:t>
            </a:r>
            <a:r>
              <a:rPr lang="en-US" dirty="0" smtClean="0"/>
              <a:t>comply</a:t>
            </a:r>
            <a:r>
              <a:rPr lang="en-US" dirty="0"/>
              <a:t>? (if you are not currently employed, consider your educational institution as your employer for the </a:t>
            </a:r>
            <a:r>
              <a:rPr lang="en-US" dirty="0" smtClean="0"/>
              <a:t>purposes </a:t>
            </a:r>
            <a:r>
              <a:rPr lang="en-US" dirty="0"/>
              <a:t>of this question)</a:t>
            </a:r>
          </a:p>
          <a:p>
            <a:pPr marL="342900" indent="-342900">
              <a:buFont typeface="+mj-lt"/>
              <a:buAutoNum type="arabicPeriod" startAt="13"/>
            </a:pPr>
            <a:r>
              <a:rPr lang="en-US" dirty="0" smtClean="0"/>
              <a:t>What </a:t>
            </a:r>
            <a:r>
              <a:rPr lang="en-US" dirty="0"/>
              <a:t>is the difference between compliance and security? </a:t>
            </a:r>
            <a:endParaRPr lang="en-US" dirty="0" smtClean="0"/>
          </a:p>
          <a:p>
            <a:pPr marL="342900" indent="-342900">
              <a:buFont typeface="+mj-lt"/>
              <a:buAutoNum type="arabicPeriod" startAt="13"/>
            </a:pPr>
            <a:r>
              <a:rPr lang="en-US" dirty="0" smtClean="0"/>
              <a:t>What </a:t>
            </a:r>
            <a:r>
              <a:rPr lang="en-US" dirty="0"/>
              <a:t>are the main compliance implications of </a:t>
            </a:r>
            <a:r>
              <a:rPr lang="en-US" dirty="0" smtClean="0"/>
              <a:t>HIPAA for </a:t>
            </a:r>
            <a:r>
              <a:rPr lang="en-US" dirty="0"/>
              <a:t>information security professionals?</a:t>
            </a:r>
          </a:p>
          <a:p>
            <a:pPr marL="342900" indent="-342900">
              <a:buFont typeface="+mj-lt"/>
              <a:buAutoNum type="arabicPeriod" startAt="13"/>
            </a:pPr>
            <a:r>
              <a:rPr lang="en-US" dirty="0" smtClean="0"/>
              <a:t>What </a:t>
            </a:r>
            <a:r>
              <a:rPr lang="en-US" dirty="0"/>
              <a:t>are the main compliance implications of GLB for information security professionals?</a:t>
            </a:r>
          </a:p>
          <a:p>
            <a:pPr marL="342900" indent="-342900">
              <a:buFont typeface="+mj-lt"/>
              <a:buAutoNum type="arabicPeriod" startAt="13"/>
            </a:pPr>
            <a:r>
              <a:rPr lang="en-US" dirty="0" smtClean="0"/>
              <a:t>What </a:t>
            </a:r>
            <a:r>
              <a:rPr lang="en-US" dirty="0"/>
              <a:t>are the main compliance implications of FERPA for information security professionals</a:t>
            </a:r>
            <a:r>
              <a:rPr lang="en-US" dirty="0" smtClean="0"/>
              <a:t>?</a:t>
            </a:r>
            <a:endParaRPr lang="en-US" dirty="0"/>
          </a:p>
        </p:txBody>
      </p:sp>
      <p:sp>
        <p:nvSpPr>
          <p:cNvPr id="4" name="Title 1"/>
          <p:cNvSpPr txBox="1">
            <a:spLocks/>
          </p:cNvSpPr>
          <p:nvPr/>
        </p:nvSpPr>
        <p:spPr>
          <a:xfrm>
            <a:off x="914400" y="762000"/>
            <a:ext cx="7315200" cy="803275"/>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Chapter Review Questions (2)</a:t>
            </a:r>
            <a:endParaRPr lang="en-US" dirty="0"/>
          </a:p>
        </p:txBody>
      </p:sp>
    </p:spTree>
    <p:extLst>
      <p:ext uri="{BB962C8B-B14F-4D97-AF65-F5344CB8AC3E}">
        <p14:creationId xmlns:p14="http://schemas.microsoft.com/office/powerpoint/2010/main" val="3820739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32</a:t>
            </a:fld>
            <a:endParaRPr lang="en-US"/>
          </a:p>
        </p:txBody>
      </p:sp>
      <p:sp>
        <p:nvSpPr>
          <p:cNvPr id="3" name="Rectangle 2"/>
          <p:cNvSpPr/>
          <p:nvPr/>
        </p:nvSpPr>
        <p:spPr>
          <a:xfrm>
            <a:off x="838200" y="1709678"/>
            <a:ext cx="7467600" cy="2862322"/>
          </a:xfrm>
          <a:prstGeom prst="rect">
            <a:avLst/>
          </a:prstGeom>
        </p:spPr>
        <p:txBody>
          <a:bodyPr wrap="square">
            <a:spAutoFit/>
          </a:bodyPr>
          <a:lstStyle/>
          <a:p>
            <a:pPr marL="342900" indent="-342900">
              <a:buFont typeface="+mj-lt"/>
              <a:buAutoNum type="arabicPeriod" startAt="21"/>
            </a:pPr>
            <a:r>
              <a:rPr lang="en-US" dirty="0" smtClean="0"/>
              <a:t>What </a:t>
            </a:r>
            <a:r>
              <a:rPr lang="en-US" dirty="0"/>
              <a:t>are the main compliance implications of SOX to top management of firms?</a:t>
            </a:r>
          </a:p>
          <a:p>
            <a:pPr marL="342900" indent="-342900">
              <a:buFont typeface="+mj-lt"/>
              <a:buAutoNum type="arabicPeriod" startAt="21"/>
            </a:pPr>
            <a:r>
              <a:rPr lang="en-US" dirty="0" smtClean="0"/>
              <a:t>What </a:t>
            </a:r>
            <a:r>
              <a:rPr lang="en-US" dirty="0"/>
              <a:t>are the main compliance implications of HIPAA for information security professionals</a:t>
            </a:r>
            <a:r>
              <a:rPr lang="en-US" dirty="0" smtClean="0"/>
              <a:t>?</a:t>
            </a:r>
          </a:p>
          <a:p>
            <a:pPr marL="342900" indent="-342900">
              <a:buFont typeface="+mj-lt"/>
              <a:buAutoNum type="arabicPeriod" startAt="21"/>
            </a:pPr>
            <a:r>
              <a:rPr lang="en-US" dirty="0"/>
              <a:t>What is an acceptable use policy?</a:t>
            </a:r>
          </a:p>
          <a:p>
            <a:pPr marL="342900" indent="-342900">
              <a:buFont typeface="+mj-lt"/>
              <a:buAutoNum type="arabicPeriod" startAt="21"/>
            </a:pPr>
            <a:r>
              <a:rPr lang="en-US" dirty="0" smtClean="0"/>
              <a:t>What </a:t>
            </a:r>
            <a:r>
              <a:rPr lang="en-US" dirty="0"/>
              <a:t>is an encryption policy</a:t>
            </a:r>
            <a:r>
              <a:rPr lang="en-US" dirty="0" smtClean="0"/>
              <a:t>?</a:t>
            </a:r>
          </a:p>
          <a:p>
            <a:pPr marL="342900" indent="-342900">
              <a:buFont typeface="+mj-lt"/>
              <a:buAutoNum type="arabicPeriod" startAt="21"/>
            </a:pPr>
            <a:r>
              <a:rPr lang="en-US" dirty="0"/>
              <a:t>Determine if the following should be considered as a guideline or worked through the process as a standard. Justify your answers.</a:t>
            </a:r>
          </a:p>
          <a:p>
            <a:r>
              <a:rPr lang="en-US" dirty="0" smtClean="0"/>
              <a:t>	a</a:t>
            </a:r>
            <a:r>
              <a:rPr lang="en-US" dirty="0"/>
              <a:t>.	“All systems storing SSN must be registered with IT </a:t>
            </a:r>
            <a:r>
              <a:rPr lang="en-US" dirty="0" smtClean="0"/>
              <a:t>		Security”</a:t>
            </a:r>
            <a:endParaRPr lang="en-US" dirty="0"/>
          </a:p>
        </p:txBody>
      </p:sp>
      <p:sp>
        <p:nvSpPr>
          <p:cNvPr id="4" name="Title 1"/>
          <p:cNvSpPr txBox="1">
            <a:spLocks/>
          </p:cNvSpPr>
          <p:nvPr/>
        </p:nvSpPr>
        <p:spPr>
          <a:xfrm>
            <a:off x="914400" y="762000"/>
            <a:ext cx="7315200" cy="803275"/>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Chapter Review Questions </a:t>
            </a:r>
            <a:r>
              <a:rPr lang="en-US" dirty="0" smtClean="0"/>
              <a:t>(3)</a:t>
            </a:r>
            <a:endParaRPr lang="en-US" dirty="0"/>
          </a:p>
        </p:txBody>
      </p:sp>
    </p:spTree>
    <p:extLst>
      <p:ext uri="{BB962C8B-B14F-4D97-AF65-F5344CB8AC3E}">
        <p14:creationId xmlns:p14="http://schemas.microsoft.com/office/powerpoint/2010/main" val="1570175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pPr/>
              <a:t>33</a:t>
            </a:fld>
            <a:endParaRPr lang="en-US"/>
          </a:p>
        </p:txBody>
      </p:sp>
      <p:sp>
        <p:nvSpPr>
          <p:cNvPr id="2" name="Title 1"/>
          <p:cNvSpPr>
            <a:spLocks noGrp="1"/>
          </p:cNvSpPr>
          <p:nvPr>
            <p:ph type="title" idx="4294967295"/>
          </p:nvPr>
        </p:nvSpPr>
        <p:spPr>
          <a:xfrm>
            <a:off x="952831" y="838200"/>
            <a:ext cx="7657769" cy="727075"/>
          </a:xfrm>
        </p:spPr>
        <p:txBody>
          <a:bodyPr>
            <a:noAutofit/>
          </a:bodyPr>
          <a:lstStyle/>
          <a:p>
            <a:r>
              <a:rPr lang="en-US" sz="3800" dirty="0" smtClean="0"/>
              <a:t>Example Case: </a:t>
            </a:r>
            <a:r>
              <a:rPr lang="en-US" sz="3800" dirty="0" smtClean="0"/>
              <a:t>HB Gary</a:t>
            </a:r>
            <a:endParaRPr lang="en-US" sz="3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010275" cy="4166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854253"/>
            <a:ext cx="5114925" cy="67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171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34</a:t>
            </a:fld>
            <a:endParaRPr lang="en-US"/>
          </a:p>
        </p:txBody>
      </p:sp>
      <p:sp>
        <p:nvSpPr>
          <p:cNvPr id="3" name="Rectangle 2"/>
          <p:cNvSpPr/>
          <p:nvPr/>
        </p:nvSpPr>
        <p:spPr>
          <a:xfrm>
            <a:off x="762000" y="1676400"/>
            <a:ext cx="7696200" cy="2031325"/>
          </a:xfrm>
          <a:prstGeom prst="rect">
            <a:avLst/>
          </a:prstGeom>
        </p:spPr>
        <p:txBody>
          <a:bodyPr wrap="square">
            <a:spAutoFit/>
          </a:bodyPr>
          <a:lstStyle/>
          <a:p>
            <a:pPr marL="342900" indent="-342900">
              <a:buFont typeface="+mj-lt"/>
              <a:buAutoNum type="arabicPeriod"/>
            </a:pPr>
            <a:r>
              <a:rPr lang="en-US" dirty="0"/>
              <a:t>What are the provisions of US Code sections 982(a) (2) (B) and 982 (b) (1)?</a:t>
            </a:r>
          </a:p>
          <a:p>
            <a:pPr marL="342900" indent="-342900">
              <a:buFont typeface="+mj-lt"/>
              <a:buAutoNum type="arabicPeriod"/>
            </a:pPr>
            <a:r>
              <a:rPr lang="en-US" dirty="0" smtClean="0"/>
              <a:t>What </a:t>
            </a:r>
            <a:r>
              <a:rPr lang="en-US" dirty="0"/>
              <a:t>specific offenses were committed by the attackers, as listed in the indictment?</a:t>
            </a:r>
          </a:p>
          <a:p>
            <a:pPr marL="342900" indent="-342900">
              <a:buFont typeface="+mj-lt"/>
              <a:buAutoNum type="arabicPeriod"/>
            </a:pPr>
            <a:r>
              <a:rPr lang="en-US" dirty="0"/>
              <a:t>Based on the incident, what specific policy </a:t>
            </a:r>
            <a:r>
              <a:rPr lang="en-US" dirty="0" smtClean="0"/>
              <a:t>recommendations </a:t>
            </a:r>
            <a:r>
              <a:rPr lang="en-US" dirty="0"/>
              <a:t>would you recommend for the company to </a:t>
            </a:r>
            <a:r>
              <a:rPr lang="en-US" dirty="0" smtClean="0"/>
              <a:t>prevent </a:t>
            </a:r>
            <a:r>
              <a:rPr lang="en-US" dirty="0"/>
              <a:t>damage from similar attacks in the future</a:t>
            </a:r>
            <a:r>
              <a:rPr lang="en-US" dirty="0" smtClean="0"/>
              <a:t>?</a:t>
            </a:r>
            <a:endParaRPr lang="en-US" dirty="0"/>
          </a:p>
        </p:txBody>
      </p:sp>
      <p:sp>
        <p:nvSpPr>
          <p:cNvPr id="4" name="Title 1"/>
          <p:cNvSpPr txBox="1">
            <a:spLocks/>
          </p:cNvSpPr>
          <p:nvPr/>
        </p:nvSpPr>
        <p:spPr>
          <a:xfrm>
            <a:off x="914400" y="762000"/>
            <a:ext cx="7315200" cy="803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Example Case Questions</a:t>
            </a:r>
            <a:endParaRPr lang="en-US" dirty="0"/>
          </a:p>
        </p:txBody>
      </p:sp>
    </p:spTree>
    <p:extLst>
      <p:ext uri="{BB962C8B-B14F-4D97-AF65-F5344CB8AC3E}">
        <p14:creationId xmlns:p14="http://schemas.microsoft.com/office/powerpoint/2010/main" val="252349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pPr/>
              <a:t>35</a:t>
            </a:fld>
            <a:endParaRPr lang="en-US"/>
          </a:p>
        </p:txBody>
      </p:sp>
      <p:sp>
        <p:nvSpPr>
          <p:cNvPr id="2" name="Title 1"/>
          <p:cNvSpPr>
            <a:spLocks noGrp="1"/>
          </p:cNvSpPr>
          <p:nvPr>
            <p:ph type="title" idx="4294967295"/>
          </p:nvPr>
        </p:nvSpPr>
        <p:spPr>
          <a:xfrm>
            <a:off x="952831" y="838200"/>
            <a:ext cx="7048169" cy="727075"/>
          </a:xfrm>
        </p:spPr>
        <p:txBody>
          <a:bodyPr>
            <a:noAutofit/>
          </a:bodyPr>
          <a:lstStyle/>
          <a:p>
            <a:r>
              <a:rPr lang="en-US" sz="3800" dirty="0" smtClean="0"/>
              <a:t>Critical Thinking Exercise</a:t>
            </a:r>
            <a:endParaRPr lang="en-US" sz="3800" dirty="0"/>
          </a:p>
        </p:txBody>
      </p:sp>
      <p:grpSp>
        <p:nvGrpSpPr>
          <p:cNvPr id="8" name="Group 7"/>
          <p:cNvGrpSpPr/>
          <p:nvPr/>
        </p:nvGrpSpPr>
        <p:grpSpPr>
          <a:xfrm>
            <a:off x="1066800" y="1676400"/>
            <a:ext cx="6934200" cy="4876800"/>
            <a:chOff x="1295400" y="2057400"/>
            <a:chExt cx="6234112" cy="4419600"/>
          </a:xfrm>
        </p:grpSpPr>
        <p:grpSp>
          <p:nvGrpSpPr>
            <p:cNvPr id="3" name="Group 2"/>
            <p:cNvGrpSpPr/>
            <p:nvPr/>
          </p:nvGrpSpPr>
          <p:grpSpPr>
            <a:xfrm>
              <a:off x="1295400" y="2057400"/>
              <a:ext cx="6234112" cy="4419600"/>
              <a:chOff x="166687" y="2847975"/>
              <a:chExt cx="8810625" cy="6246189"/>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847975"/>
                <a:ext cx="87439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 y="4179264"/>
                <a:ext cx="881062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6" name="Straight Arrow Connector 5"/>
            <p:cNvCxnSpPr/>
            <p:nvPr/>
          </p:nvCxnSpPr>
          <p:spPr>
            <a:xfrm flipH="1">
              <a:off x="2971800" y="2819400"/>
              <a:ext cx="3429000" cy="179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8531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36</a:t>
            </a:fld>
            <a:endParaRPr lang="en-US"/>
          </a:p>
        </p:txBody>
      </p:sp>
      <p:sp>
        <p:nvSpPr>
          <p:cNvPr id="3" name="Title 1"/>
          <p:cNvSpPr txBox="1">
            <a:spLocks/>
          </p:cNvSpPr>
          <p:nvPr/>
        </p:nvSpPr>
        <p:spPr>
          <a:xfrm>
            <a:off x="914399" y="838200"/>
            <a:ext cx="6412735" cy="76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Design Case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71650"/>
            <a:ext cx="80772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115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pPr/>
              <a:t>37</a:t>
            </a:fld>
            <a:endParaRPr lang="en-US"/>
          </a:p>
        </p:txBody>
      </p:sp>
      <p:cxnSp>
        <p:nvCxnSpPr>
          <p:cNvPr id="7" name="Straight Arrow Connector 6"/>
          <p:cNvCxnSpPr/>
          <p:nvPr/>
        </p:nvCxnSpPr>
        <p:spPr>
          <a:xfrm flipH="1">
            <a:off x="2667000" y="2543564"/>
            <a:ext cx="48006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919921" y="838200"/>
            <a:ext cx="4261679" cy="707886"/>
          </a:xfrm>
          <a:prstGeom prst="rect">
            <a:avLst/>
          </a:prstGeom>
          <a:noFill/>
        </p:spPr>
        <p:txBody>
          <a:bodyPr wrap="none" rtlCol="0">
            <a:spAutoFit/>
          </a:bodyPr>
          <a:lstStyle/>
          <a:p>
            <a:r>
              <a:rPr lang="en-US" sz="4000" dirty="0" smtClean="0"/>
              <a:t>Hands-On Activity</a:t>
            </a:r>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09828"/>
            <a:ext cx="6972300" cy="4600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28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38</a:t>
            </a:fld>
            <a:endParaRPr lang="en-US"/>
          </a:p>
        </p:txBody>
      </p:sp>
      <p:sp>
        <p:nvSpPr>
          <p:cNvPr id="3" name="Title 1"/>
          <p:cNvSpPr txBox="1">
            <a:spLocks/>
          </p:cNvSpPr>
          <p:nvPr/>
        </p:nvSpPr>
        <p:spPr>
          <a:xfrm>
            <a:off x="914400" y="838200"/>
            <a:ext cx="4724400" cy="76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Discussion 14</a:t>
            </a:r>
            <a:endParaRPr lang="en-US" dirty="0"/>
          </a:p>
        </p:txBody>
      </p:sp>
      <p:sp>
        <p:nvSpPr>
          <p:cNvPr id="4" name="Rectangle 3"/>
          <p:cNvSpPr/>
          <p:nvPr/>
        </p:nvSpPr>
        <p:spPr>
          <a:xfrm>
            <a:off x="914400" y="1676400"/>
            <a:ext cx="7315200" cy="3693319"/>
          </a:xfrm>
          <a:prstGeom prst="rect">
            <a:avLst/>
          </a:prstGeom>
        </p:spPr>
        <p:txBody>
          <a:bodyPr wrap="square">
            <a:spAutoFit/>
          </a:bodyPr>
          <a:lstStyle/>
          <a:p>
            <a:r>
              <a:rPr lang="en-US" b="1" dirty="0" smtClean="0"/>
              <a:t>POST (due WED 11:59 pm CST):</a:t>
            </a:r>
            <a:r>
              <a:rPr lang="en-US" dirty="0" smtClean="0"/>
              <a:t>  </a:t>
            </a:r>
            <a:r>
              <a:rPr lang="en-US" dirty="0" smtClean="0"/>
              <a:t>Read through the example case in this chapter on HB Gary and post your answer to the followin</a:t>
            </a:r>
            <a:r>
              <a:rPr lang="en-US" dirty="0" smtClean="0"/>
              <a:t>g questions:</a:t>
            </a:r>
          </a:p>
          <a:p>
            <a:pPr marL="342900" indent="-342900">
              <a:buFont typeface="+mj-lt"/>
              <a:buAutoNum type="arabicPeriod"/>
            </a:pPr>
            <a:r>
              <a:rPr lang="en-US" dirty="0"/>
              <a:t>What are the provisions of US Code sections 982(a) (2) (B) and 982 (b) (1)?</a:t>
            </a:r>
          </a:p>
          <a:p>
            <a:pPr marL="342900" indent="-342900">
              <a:buFont typeface="+mj-lt"/>
              <a:buAutoNum type="arabicPeriod"/>
            </a:pPr>
            <a:r>
              <a:rPr lang="en-US" dirty="0"/>
              <a:t>What specific offenses were committed by the attackers, as listed in the indictment?</a:t>
            </a:r>
          </a:p>
          <a:p>
            <a:endParaRPr lang="en-US" dirty="0" smtClean="0"/>
          </a:p>
          <a:p>
            <a:r>
              <a:rPr lang="en-US" b="1" dirty="0" smtClean="0"/>
              <a:t>RESPONSES (due FRI 11:59 pm CST):</a:t>
            </a:r>
            <a:r>
              <a:rPr lang="en-US" dirty="0" smtClean="0"/>
              <a:t>  Respond to two of your peers. </a:t>
            </a:r>
            <a:r>
              <a:rPr lang="en-US" dirty="0" smtClean="0"/>
              <a:t>Based </a:t>
            </a:r>
            <a:r>
              <a:rPr lang="en-US" dirty="0"/>
              <a:t>on </a:t>
            </a:r>
            <a:r>
              <a:rPr lang="en-US" dirty="0" smtClean="0"/>
              <a:t>their analysis of the </a:t>
            </a:r>
            <a:r>
              <a:rPr lang="en-US" dirty="0"/>
              <a:t>incident, what specific policy </a:t>
            </a:r>
            <a:r>
              <a:rPr lang="en-US" dirty="0" smtClean="0"/>
              <a:t>changes would </a:t>
            </a:r>
            <a:r>
              <a:rPr lang="en-US" dirty="0"/>
              <a:t>you recommend for the company to prevent damage from similar attacks in the </a:t>
            </a:r>
            <a:r>
              <a:rPr lang="en-US" dirty="0" smtClean="0"/>
              <a:t>future?</a:t>
            </a:r>
            <a:endParaRPr lang="en-US" dirty="0"/>
          </a:p>
          <a:p>
            <a:endParaRPr lang="en-US" dirty="0"/>
          </a:p>
        </p:txBody>
      </p:sp>
    </p:spTree>
    <p:extLst>
      <p:ext uri="{BB962C8B-B14F-4D97-AF65-F5344CB8AC3E}">
        <p14:creationId xmlns:p14="http://schemas.microsoft.com/office/powerpoint/2010/main" val="2844341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39</a:t>
            </a:fld>
            <a:endParaRPr lang="en-US"/>
          </a:p>
        </p:txBody>
      </p:sp>
      <p:sp>
        <p:nvSpPr>
          <p:cNvPr id="3" name="Title 1"/>
          <p:cNvSpPr txBox="1">
            <a:spLocks/>
          </p:cNvSpPr>
          <p:nvPr/>
        </p:nvSpPr>
        <p:spPr>
          <a:xfrm>
            <a:off x="914399" y="838200"/>
            <a:ext cx="6412735" cy="76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Homework Lab_14</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819275"/>
            <a:ext cx="79883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0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t>4</a:t>
            </a:fld>
            <a:endParaRPr lang="en-US" dirty="0"/>
          </a:p>
        </p:txBody>
      </p:sp>
      <p:sp>
        <p:nvSpPr>
          <p:cNvPr id="2" name="Title 1"/>
          <p:cNvSpPr>
            <a:spLocks noGrp="1"/>
          </p:cNvSpPr>
          <p:nvPr>
            <p:ph type="title" idx="4294967295"/>
          </p:nvPr>
        </p:nvSpPr>
        <p:spPr>
          <a:xfrm>
            <a:off x="914400" y="838200"/>
            <a:ext cx="4724400" cy="762000"/>
          </a:xfrm>
        </p:spPr>
        <p:txBody>
          <a:bodyPr/>
          <a:lstStyle/>
          <a:p>
            <a:r>
              <a:rPr lang="en-US" dirty="0" smtClean="0"/>
              <a:t>Overview</a:t>
            </a:r>
            <a:endParaRPr lang="en-US" dirty="0"/>
          </a:p>
        </p:txBody>
      </p:sp>
      <p:sp>
        <p:nvSpPr>
          <p:cNvPr id="6" name="Rectangle 5"/>
          <p:cNvSpPr/>
          <p:nvPr/>
        </p:nvSpPr>
        <p:spPr>
          <a:xfrm>
            <a:off x="914400" y="1752600"/>
            <a:ext cx="7696200" cy="2031325"/>
          </a:xfrm>
          <a:prstGeom prst="rect">
            <a:avLst/>
          </a:prstGeom>
        </p:spPr>
        <p:txBody>
          <a:bodyPr wrap="square">
            <a:spAutoFit/>
          </a:bodyPr>
          <a:lstStyle/>
          <a:p>
            <a:r>
              <a:rPr lang="en-US" dirty="0"/>
              <a:t>By the end of this week, you will be able to</a:t>
            </a:r>
            <a:r>
              <a:rPr lang="en-US" dirty="0" smtClean="0"/>
              <a:t>:</a:t>
            </a:r>
          </a:p>
          <a:p>
            <a:endParaRPr lang="en-US" dirty="0"/>
          </a:p>
          <a:p>
            <a:pPr marL="285750" indent="-285750">
              <a:buFont typeface="Wingdings" panose="05000000000000000000" pitchFamily="2" charset="2"/>
              <a:buChar char="q"/>
            </a:pPr>
            <a:r>
              <a:rPr lang="en-US" dirty="0"/>
              <a:t>Understand the difference between security and compliance requirements</a:t>
            </a:r>
          </a:p>
          <a:p>
            <a:pPr marL="285750" indent="-285750">
              <a:buFont typeface="Wingdings" panose="05000000000000000000" pitchFamily="2" charset="2"/>
              <a:buChar char="q"/>
            </a:pPr>
            <a:r>
              <a:rPr lang="en-US" dirty="0" smtClean="0"/>
              <a:t>Distinguish </a:t>
            </a:r>
            <a:r>
              <a:rPr lang="en-US" dirty="0"/>
              <a:t>between policies, standards, and procedures</a:t>
            </a:r>
          </a:p>
          <a:p>
            <a:pPr marL="285750" indent="-285750">
              <a:buFont typeface="Wingdings" panose="05000000000000000000" pitchFamily="2" charset="2"/>
              <a:buChar char="q"/>
            </a:pPr>
            <a:r>
              <a:rPr lang="en-US" dirty="0" smtClean="0"/>
              <a:t>Understand </a:t>
            </a:r>
            <a:r>
              <a:rPr lang="en-US" dirty="0"/>
              <a:t>the life-cycle of a policy</a:t>
            </a:r>
          </a:p>
          <a:p>
            <a:pPr marL="285750" indent="-285750">
              <a:buFont typeface="Wingdings" panose="05000000000000000000" pitchFamily="2" charset="2"/>
              <a:buChar char="q"/>
            </a:pPr>
            <a:r>
              <a:rPr lang="en-US" dirty="0" smtClean="0"/>
              <a:t>Identify </a:t>
            </a:r>
            <a:r>
              <a:rPr lang="en-US" dirty="0"/>
              <a:t>a set of policies considered “a must” for any organization</a:t>
            </a:r>
          </a:p>
        </p:txBody>
      </p:sp>
    </p:spTree>
    <p:extLst>
      <p:ext uri="{BB962C8B-B14F-4D97-AF65-F5344CB8AC3E}">
        <p14:creationId xmlns:p14="http://schemas.microsoft.com/office/powerpoint/2010/main" val="3812943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pPr/>
              <a:t>40</a:t>
            </a:fld>
            <a:endParaRPr lang="en-US"/>
          </a:p>
        </p:txBody>
      </p:sp>
      <p:sp>
        <p:nvSpPr>
          <p:cNvPr id="2" name="Title 1"/>
          <p:cNvSpPr>
            <a:spLocks noGrp="1"/>
          </p:cNvSpPr>
          <p:nvPr>
            <p:ph type="title" idx="4294967295"/>
          </p:nvPr>
        </p:nvSpPr>
        <p:spPr>
          <a:xfrm>
            <a:off x="914400" y="914400"/>
            <a:ext cx="5275263" cy="715963"/>
          </a:xfrm>
        </p:spPr>
        <p:txBody>
          <a:bodyPr>
            <a:normAutofit fontScale="90000"/>
          </a:bodyPr>
          <a:lstStyle/>
          <a:p>
            <a:r>
              <a:rPr lang="en-US" dirty="0" smtClean="0"/>
              <a:t>Summary</a:t>
            </a:r>
            <a:endParaRPr lang="en-US" dirty="0"/>
          </a:p>
        </p:txBody>
      </p:sp>
      <p:sp>
        <p:nvSpPr>
          <p:cNvPr id="3" name="Content Placeholder 2"/>
          <p:cNvSpPr>
            <a:spLocks noGrp="1"/>
          </p:cNvSpPr>
          <p:nvPr>
            <p:ph sz="quarter" idx="4294967295"/>
          </p:nvPr>
        </p:nvSpPr>
        <p:spPr>
          <a:xfrm>
            <a:off x="914400" y="1752600"/>
            <a:ext cx="7467600" cy="3613150"/>
          </a:xfrm>
        </p:spPr>
        <p:txBody>
          <a:bodyPr>
            <a:noAutofit/>
          </a:bodyPr>
          <a:lstStyle/>
          <a:p>
            <a:pPr>
              <a:buFont typeface="Wingdings" panose="05000000000000000000" pitchFamily="2" charset="2"/>
              <a:buChar char="ü"/>
            </a:pPr>
            <a:r>
              <a:rPr lang="en-US" sz="1800" dirty="0"/>
              <a:t>Understand the difference between security and compliance requirements</a:t>
            </a:r>
          </a:p>
          <a:p>
            <a:pPr>
              <a:buFont typeface="Wingdings" panose="05000000000000000000" pitchFamily="2" charset="2"/>
              <a:buChar char="ü"/>
            </a:pPr>
            <a:r>
              <a:rPr lang="en-US" sz="1800" dirty="0"/>
              <a:t>Distinguish between policies, standards, and procedures</a:t>
            </a:r>
          </a:p>
          <a:p>
            <a:pPr>
              <a:buFont typeface="Wingdings" panose="05000000000000000000" pitchFamily="2" charset="2"/>
              <a:buChar char="ü"/>
            </a:pPr>
            <a:r>
              <a:rPr lang="en-US" sz="1800" dirty="0"/>
              <a:t>Understand the life-cycle of a policy</a:t>
            </a:r>
          </a:p>
          <a:p>
            <a:pPr>
              <a:buFont typeface="Wingdings" panose="05000000000000000000" pitchFamily="2" charset="2"/>
              <a:buChar char="ü"/>
            </a:pPr>
            <a:r>
              <a:rPr lang="en-US" sz="1800" dirty="0"/>
              <a:t>Identify a set of policies considered “a must” for any organization</a:t>
            </a:r>
          </a:p>
        </p:txBody>
      </p:sp>
    </p:spTree>
    <p:extLst>
      <p:ext uri="{BB962C8B-B14F-4D97-AF65-F5344CB8AC3E}">
        <p14:creationId xmlns:p14="http://schemas.microsoft.com/office/powerpoint/2010/main" val="2621334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41B0A3F-D3D1-4D5A-8D2D-36133BDF8F05}" type="slidenum">
              <a:rPr lang="en-US" smtClean="0"/>
              <a:pPr>
                <a:defRPr/>
              </a:pPr>
              <a:t>41</a:t>
            </a:fld>
            <a:endParaRPr lang="en-US" dirty="0"/>
          </a:p>
        </p:txBody>
      </p:sp>
      <p:sp>
        <p:nvSpPr>
          <p:cNvPr id="2" name="Title 1"/>
          <p:cNvSpPr>
            <a:spLocks noGrp="1"/>
          </p:cNvSpPr>
          <p:nvPr>
            <p:ph type="title" idx="4294967295"/>
          </p:nvPr>
        </p:nvSpPr>
        <p:spPr>
          <a:xfrm>
            <a:off x="876300" y="789781"/>
            <a:ext cx="5275263" cy="820737"/>
          </a:xfrm>
        </p:spPr>
        <p:txBody>
          <a:bodyPr>
            <a:normAutofit/>
          </a:bodyPr>
          <a:lstStyle/>
          <a:p>
            <a:r>
              <a:rPr lang="en-US" sz="3200" b="1" dirty="0" smtClean="0">
                <a:solidFill>
                  <a:schemeClr val="accent1">
                    <a:lumMod val="75000"/>
                  </a:schemeClr>
                </a:solidFill>
              </a:rPr>
              <a:t>For Next Week</a:t>
            </a:r>
            <a:endParaRPr lang="en-US" sz="3200" b="1" dirty="0">
              <a:solidFill>
                <a:schemeClr val="accent1">
                  <a:lumMod val="75000"/>
                </a:schemeClr>
              </a:solidFill>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465731158"/>
              </p:ext>
            </p:extLst>
          </p:nvPr>
        </p:nvGraphicFramePr>
        <p:xfrm>
          <a:off x="876299" y="1709738"/>
          <a:ext cx="7307001" cy="1682496"/>
        </p:xfrm>
        <a:graphic>
          <a:graphicData uri="http://schemas.openxmlformats.org/drawingml/2006/table">
            <a:tbl>
              <a:tblPr firstRow="1" firstCol="1" bandRow="1">
                <a:tableStyleId>{5C22544A-7EE6-4342-B048-85BDC9FD1C3A}</a:tableStyleId>
              </a:tblPr>
              <a:tblGrid>
                <a:gridCol w="465127">
                  <a:extLst>
                    <a:ext uri="{9D8B030D-6E8A-4147-A177-3AD203B41FA5}">
                      <a16:colId xmlns:a16="http://schemas.microsoft.com/office/drawing/2014/main" xmlns="" val="20000"/>
                    </a:ext>
                  </a:extLst>
                </a:gridCol>
                <a:gridCol w="2544774">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2468300">
                  <a:extLst>
                    <a:ext uri="{9D8B030D-6E8A-4147-A177-3AD203B41FA5}">
                      <a16:colId xmlns:a16="http://schemas.microsoft.com/office/drawing/2014/main" xmlns="" val="20003"/>
                    </a:ext>
                  </a:extLst>
                </a:gridCol>
              </a:tblGrid>
              <a:tr h="0">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Topic</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Reading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Due </a:t>
                      </a:r>
                      <a:r>
                        <a:rPr lang="en-US" sz="1600" dirty="0" smtClean="0">
                          <a:effectLst/>
                        </a:rPr>
                        <a:t>11:59 pm CST on Blackboard</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0">
                <a:tc>
                  <a:txBody>
                    <a:bodyPr/>
                    <a:lstStyle/>
                    <a:p>
                      <a:pPr marL="0" marR="0" algn="ctr">
                        <a:lnSpc>
                          <a:spcPct val="115000"/>
                        </a:lnSpc>
                        <a:spcBef>
                          <a:spcPts val="0"/>
                        </a:spcBef>
                        <a:spcAft>
                          <a:spcPts val="0"/>
                        </a:spcAft>
                      </a:pPr>
                      <a:r>
                        <a:rPr lang="en-US" sz="1600" dirty="0" smtClean="0">
                          <a:solidFill>
                            <a:srgbClr val="000000"/>
                          </a:solidFill>
                          <a:effectLst/>
                          <a:latin typeface="Calibri"/>
                          <a:ea typeface="Times New Roman"/>
                          <a:cs typeface="Times New Roman"/>
                        </a:rPr>
                        <a:t>15</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Course Summary &amp; certification paths:  The NIST 800-39 framework, Sarbanes-Oxley </a:t>
                      </a:r>
                      <a:r>
                        <a:rPr lang="en-US" sz="1600" dirty="0" smtClean="0">
                          <a:solidFill>
                            <a:srgbClr val="000000"/>
                          </a:solidFill>
                          <a:effectLst/>
                          <a:latin typeface="Calibri"/>
                          <a:ea typeface="Times New Roman"/>
                          <a:cs typeface="Times New Roman"/>
                        </a:rPr>
                        <a:t>compliance</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a:solidFill>
                            <a:srgbClr val="000000"/>
                          </a:solidFill>
                          <a:effectLst/>
                          <a:latin typeface="Calibri"/>
                          <a:ea typeface="Times New Roman"/>
                          <a:cs typeface="Times New Roman"/>
                        </a:rPr>
                        <a:t>Agrawal 14</a:t>
                      </a:r>
                      <a:endParaRPr lang="en-US" sz="1600">
                        <a:effectLst/>
                        <a:latin typeface="Calibri"/>
                        <a:ea typeface="Times New Roman"/>
                        <a:cs typeface="Times New Roman"/>
                      </a:endParaRPr>
                    </a:p>
                    <a:p>
                      <a:pPr marL="0" marR="0">
                        <a:lnSpc>
                          <a:spcPct val="115000"/>
                        </a:lnSpc>
                        <a:spcBef>
                          <a:spcPts val="0"/>
                        </a:spcBef>
                        <a:spcAft>
                          <a:spcPts val="0"/>
                        </a:spcAft>
                      </a:pPr>
                      <a:r>
                        <a:rPr lang="en-US" sz="1600">
                          <a:solidFill>
                            <a:srgbClr val="000000"/>
                          </a:solidFill>
                          <a:effectLst/>
                          <a:latin typeface="Calibri"/>
                          <a:ea typeface="Times New Roman"/>
                          <a:cs typeface="Times New Roman"/>
                        </a:rPr>
                        <a:t>Other materials on Blackboard</a:t>
                      </a:r>
                      <a:endParaRPr lang="en-US" sz="16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W: Post</a:t>
                      </a:r>
                      <a:endParaRPr lang="en-US" sz="1600" dirty="0">
                        <a:effectLst/>
                        <a:latin typeface="Calibri"/>
                        <a:ea typeface="Times New Roman"/>
                        <a:cs typeface="Times New Roman"/>
                      </a:endParaRPr>
                    </a:p>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F: </a:t>
                      </a:r>
                      <a:r>
                        <a:rPr lang="en-US" sz="1600">
                          <a:solidFill>
                            <a:srgbClr val="000000"/>
                          </a:solidFill>
                          <a:effectLst/>
                          <a:latin typeface="Calibri"/>
                          <a:ea typeface="Times New Roman"/>
                          <a:cs typeface="Times New Roman"/>
                        </a:rPr>
                        <a:t>Responses </a:t>
                      </a:r>
                      <a:endParaRPr lang="en-US" sz="1600" smtClean="0">
                        <a:solidFill>
                          <a:srgbClr val="000000"/>
                        </a:solidFill>
                        <a:effectLst/>
                        <a:latin typeface="Calibri"/>
                        <a:ea typeface="Times New Roman"/>
                        <a:cs typeface="Times New Roman"/>
                      </a:endParaRPr>
                    </a:p>
                    <a:p>
                      <a:pPr marL="0" marR="0">
                        <a:lnSpc>
                          <a:spcPct val="115000"/>
                        </a:lnSpc>
                        <a:spcBef>
                          <a:spcPts val="0"/>
                        </a:spcBef>
                        <a:spcAft>
                          <a:spcPts val="0"/>
                        </a:spcAft>
                      </a:pPr>
                      <a:r>
                        <a:rPr lang="en-US" sz="1600" smtClean="0">
                          <a:solidFill>
                            <a:srgbClr val="000000"/>
                          </a:solidFill>
                          <a:effectLst/>
                          <a:latin typeface="Calibri"/>
                          <a:ea typeface="Times New Roman"/>
                          <a:cs typeface="Times New Roman"/>
                        </a:rPr>
                        <a:t>S</a:t>
                      </a:r>
                      <a:r>
                        <a:rPr lang="en-US" sz="1600" dirty="0">
                          <a:solidFill>
                            <a:srgbClr val="000000"/>
                          </a:solidFill>
                          <a:effectLst/>
                          <a:latin typeface="Calibri"/>
                          <a:ea typeface="Times New Roman"/>
                          <a:cs typeface="Times New Roman"/>
                        </a:rPr>
                        <a:t>: LAB_15</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1584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5</a:t>
            </a:fld>
            <a:endParaRPr lang="en-US" dirty="0"/>
          </a:p>
        </p:txBody>
      </p:sp>
      <p:sp>
        <p:nvSpPr>
          <p:cNvPr id="2" name="Title 1"/>
          <p:cNvSpPr>
            <a:spLocks noGrp="1"/>
          </p:cNvSpPr>
          <p:nvPr>
            <p:ph type="title" idx="4294967295"/>
          </p:nvPr>
        </p:nvSpPr>
        <p:spPr>
          <a:xfrm>
            <a:off x="990600" y="750889"/>
            <a:ext cx="4284663" cy="849312"/>
          </a:xfrm>
        </p:spPr>
        <p:txBody>
          <a:bodyPr>
            <a:normAutofit fontScale="90000"/>
          </a:bodyPr>
          <a:lstStyle/>
          <a:p>
            <a:r>
              <a:rPr lang="en-US" dirty="0" smtClean="0"/>
              <a:t>Guiding principles</a:t>
            </a:r>
            <a:endParaRPr lang="en-US" dirty="0"/>
          </a:p>
        </p:txBody>
      </p:sp>
      <p:sp>
        <p:nvSpPr>
          <p:cNvPr id="4" name="Content Placeholder 3"/>
          <p:cNvSpPr>
            <a:spLocks noGrp="1"/>
          </p:cNvSpPr>
          <p:nvPr>
            <p:ph sz="quarter" idx="4294967295"/>
          </p:nvPr>
        </p:nvSpPr>
        <p:spPr>
          <a:xfrm>
            <a:off x="533400" y="1752600"/>
            <a:ext cx="8229600" cy="4114800"/>
          </a:xfrm>
        </p:spPr>
        <p:txBody>
          <a:bodyPr>
            <a:noAutofit/>
          </a:bodyPr>
          <a:lstStyle/>
          <a:p>
            <a:pPr>
              <a:spcBef>
                <a:spcPts val="0"/>
              </a:spcBef>
            </a:pPr>
            <a:r>
              <a:rPr lang="en-US" sz="1600" dirty="0" smtClean="0"/>
              <a:t>Administrative </a:t>
            </a:r>
            <a:r>
              <a:rPr lang="en-US" sz="1600" dirty="0"/>
              <a:t>mechanisms used in the industry to guide end user </a:t>
            </a:r>
            <a:r>
              <a:rPr lang="en-US" sz="1600" dirty="0" smtClean="0"/>
              <a:t>behaviors</a:t>
            </a:r>
          </a:p>
          <a:p>
            <a:pPr lvl="1">
              <a:spcBef>
                <a:spcPts val="0"/>
              </a:spcBef>
            </a:pPr>
            <a:r>
              <a:rPr lang="en-US" sz="1600" dirty="0" smtClean="0"/>
              <a:t>Policies - </a:t>
            </a:r>
            <a:r>
              <a:rPr lang="en-US" sz="1600" dirty="0"/>
              <a:t>document that records a high-level principle or course of action that has been decided on</a:t>
            </a:r>
            <a:endParaRPr lang="en-US" sz="1600" dirty="0" smtClean="0"/>
          </a:p>
          <a:p>
            <a:pPr lvl="1">
              <a:spcBef>
                <a:spcPts val="0"/>
              </a:spcBef>
            </a:pPr>
            <a:r>
              <a:rPr lang="en-US" sz="1600" dirty="0" smtClean="0"/>
              <a:t>Standards - </a:t>
            </a:r>
            <a:r>
              <a:rPr lang="en-US" sz="1600" dirty="0"/>
              <a:t>defined set of rules, accepted and adopted by several organizations</a:t>
            </a:r>
            <a:endParaRPr lang="en-US" sz="1600" dirty="0" smtClean="0"/>
          </a:p>
          <a:p>
            <a:pPr lvl="1">
              <a:spcBef>
                <a:spcPts val="0"/>
              </a:spcBef>
            </a:pPr>
            <a:r>
              <a:rPr lang="en-US" sz="1600" dirty="0" smtClean="0"/>
              <a:t>Guidelines – recommendations for operations</a:t>
            </a:r>
          </a:p>
          <a:p>
            <a:pPr>
              <a:spcBef>
                <a:spcPts val="0"/>
              </a:spcBef>
            </a:pPr>
            <a:r>
              <a:rPr lang="en-US" sz="1600" dirty="0" smtClean="0"/>
              <a:t>These </a:t>
            </a:r>
            <a:r>
              <a:rPr lang="en-US" sz="1600" dirty="0"/>
              <a:t>mechanisms </a:t>
            </a:r>
            <a:r>
              <a:rPr lang="en-US" sz="1600" dirty="0" smtClean="0"/>
              <a:t>help obtain </a:t>
            </a:r>
            <a:r>
              <a:rPr lang="en-US" sz="1600" dirty="0"/>
              <a:t>executive level endorsement for information security objectives within the </a:t>
            </a:r>
            <a:r>
              <a:rPr lang="en-US" sz="1600" dirty="0" smtClean="0"/>
              <a:t>organization</a:t>
            </a:r>
          </a:p>
          <a:p>
            <a:pPr lvl="1">
              <a:spcBef>
                <a:spcPts val="0"/>
              </a:spcBef>
            </a:pPr>
            <a:r>
              <a:rPr lang="en-US" sz="1600" dirty="0" smtClean="0"/>
              <a:t>And </a:t>
            </a:r>
            <a:r>
              <a:rPr lang="en-US" sz="1600" dirty="0"/>
              <a:t>translate these objectives to specific actionable items for all organizational </a:t>
            </a:r>
            <a:r>
              <a:rPr lang="en-US" sz="1600" dirty="0" smtClean="0"/>
              <a:t>members</a:t>
            </a:r>
          </a:p>
          <a:p>
            <a:pPr>
              <a:spcBef>
                <a:spcPts val="0"/>
              </a:spcBef>
            </a:pPr>
            <a:r>
              <a:rPr lang="en-US" sz="1600" dirty="0" smtClean="0"/>
              <a:t>Workflow</a:t>
            </a:r>
          </a:p>
          <a:p>
            <a:pPr lvl="1">
              <a:spcBef>
                <a:spcPts val="0"/>
              </a:spcBef>
            </a:pPr>
            <a:r>
              <a:rPr lang="en-US" sz="1600" dirty="0" smtClean="0"/>
              <a:t>Security administrators recognize need for change regarding information security</a:t>
            </a:r>
          </a:p>
          <a:p>
            <a:pPr lvl="1">
              <a:spcBef>
                <a:spcPts val="0"/>
              </a:spcBef>
            </a:pPr>
            <a:r>
              <a:rPr lang="en-US" sz="1600" dirty="0" smtClean="0"/>
              <a:t>Suggested </a:t>
            </a:r>
            <a:r>
              <a:rPr lang="en-US" sz="1600" dirty="0"/>
              <a:t>changes </a:t>
            </a:r>
            <a:r>
              <a:rPr lang="en-US" sz="1600" dirty="0" smtClean="0"/>
              <a:t>brought to </a:t>
            </a:r>
            <a:r>
              <a:rPr lang="en-US" sz="1600" dirty="0"/>
              <a:t>the attention of top management for </a:t>
            </a:r>
            <a:r>
              <a:rPr lang="en-US" sz="1600" dirty="0" smtClean="0"/>
              <a:t>review</a:t>
            </a:r>
          </a:p>
          <a:p>
            <a:pPr lvl="2">
              <a:spcBef>
                <a:spcPts val="0"/>
              </a:spcBef>
            </a:pPr>
            <a:r>
              <a:rPr lang="en-US" sz="1600" dirty="0" smtClean="0"/>
              <a:t>Top </a:t>
            </a:r>
            <a:r>
              <a:rPr lang="en-US" sz="1600" dirty="0"/>
              <a:t>management </a:t>
            </a:r>
            <a:r>
              <a:rPr lang="en-US" sz="1600" dirty="0" smtClean="0"/>
              <a:t>also </a:t>
            </a:r>
            <a:r>
              <a:rPr lang="en-US" sz="1600" dirty="0"/>
              <a:t>concerned </a:t>
            </a:r>
            <a:r>
              <a:rPr lang="en-US" sz="1600" dirty="0" smtClean="0"/>
              <a:t>with usability and training costs</a:t>
            </a:r>
          </a:p>
          <a:p>
            <a:pPr lvl="1">
              <a:spcBef>
                <a:spcPts val="0"/>
              </a:spcBef>
            </a:pPr>
            <a:r>
              <a:rPr lang="en-US" sz="1600" dirty="0" smtClean="0"/>
              <a:t>Change allowed by top management if warranted</a:t>
            </a:r>
          </a:p>
          <a:p>
            <a:pPr lvl="1">
              <a:spcBef>
                <a:spcPts val="0"/>
              </a:spcBef>
            </a:pPr>
            <a:r>
              <a:rPr lang="en-US" sz="1600" dirty="0" smtClean="0"/>
              <a:t>Resulting </a:t>
            </a:r>
            <a:r>
              <a:rPr lang="en-US" sz="1600" dirty="0"/>
              <a:t>information security practices </a:t>
            </a:r>
            <a:r>
              <a:rPr lang="en-US" sz="1600" dirty="0" smtClean="0"/>
              <a:t>released </a:t>
            </a:r>
            <a:r>
              <a:rPr lang="en-US" sz="1600" dirty="0"/>
              <a:t>as </a:t>
            </a:r>
            <a:r>
              <a:rPr lang="en-US" sz="1600" dirty="0" smtClean="0"/>
              <a:t>policies</a:t>
            </a:r>
          </a:p>
          <a:p>
            <a:pPr lvl="2">
              <a:spcBef>
                <a:spcPts val="0"/>
              </a:spcBef>
            </a:pPr>
            <a:r>
              <a:rPr lang="en-US" sz="1600" dirty="0" smtClean="0"/>
              <a:t>Standards </a:t>
            </a:r>
            <a:r>
              <a:rPr lang="en-US" sz="1600" dirty="0"/>
              <a:t>and guidelines emanate from these </a:t>
            </a:r>
            <a:r>
              <a:rPr lang="en-US" sz="1600" dirty="0" smtClean="0"/>
              <a:t>policies</a:t>
            </a:r>
          </a:p>
        </p:txBody>
      </p:sp>
    </p:spTree>
    <p:extLst>
      <p:ext uri="{BB962C8B-B14F-4D97-AF65-F5344CB8AC3E}">
        <p14:creationId xmlns:p14="http://schemas.microsoft.com/office/powerpoint/2010/main" val="366568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6</a:t>
            </a:fld>
            <a:endParaRPr lang="en-US" dirty="0"/>
          </a:p>
        </p:txBody>
      </p:sp>
      <p:sp>
        <p:nvSpPr>
          <p:cNvPr id="2" name="Title 1"/>
          <p:cNvSpPr>
            <a:spLocks noGrp="1"/>
          </p:cNvSpPr>
          <p:nvPr>
            <p:ph type="title" idx="4294967295"/>
          </p:nvPr>
        </p:nvSpPr>
        <p:spPr>
          <a:xfrm>
            <a:off x="914400" y="750889"/>
            <a:ext cx="4360863" cy="849312"/>
          </a:xfrm>
        </p:spPr>
        <p:txBody>
          <a:bodyPr>
            <a:normAutofit fontScale="90000"/>
          </a:bodyPr>
          <a:lstStyle/>
          <a:p>
            <a:r>
              <a:rPr lang="en-US" dirty="0" smtClean="0"/>
              <a:t>Guiding principles</a:t>
            </a:r>
            <a:endParaRPr lang="en-US" dirty="0"/>
          </a:p>
        </p:txBody>
      </p:sp>
      <p:sp>
        <p:nvSpPr>
          <p:cNvPr id="4" name="Content Placeholder 3"/>
          <p:cNvSpPr>
            <a:spLocks noGrp="1"/>
          </p:cNvSpPr>
          <p:nvPr>
            <p:ph sz="quarter" idx="4294967295"/>
          </p:nvPr>
        </p:nvSpPr>
        <p:spPr>
          <a:xfrm>
            <a:off x="914400" y="1752600"/>
            <a:ext cx="7391400" cy="3657600"/>
          </a:xfrm>
        </p:spPr>
        <p:txBody>
          <a:bodyPr>
            <a:normAutofit fontScale="77500" lnSpcReduction="20000"/>
          </a:bodyPr>
          <a:lstStyle/>
          <a:p>
            <a:r>
              <a:rPr lang="en-US" dirty="0" smtClean="0"/>
              <a:t>Policies</a:t>
            </a:r>
            <a:r>
              <a:rPr lang="en-US" dirty="0"/>
              <a:t>, Standards and Guidelines need to be </a:t>
            </a:r>
            <a:r>
              <a:rPr lang="en-US" dirty="0" smtClean="0"/>
              <a:t>targeted</a:t>
            </a:r>
          </a:p>
          <a:p>
            <a:pPr lvl="1"/>
            <a:r>
              <a:rPr lang="en-US" dirty="0" smtClean="0"/>
              <a:t>And </a:t>
            </a:r>
            <a:r>
              <a:rPr lang="en-US" dirty="0"/>
              <a:t>have clear </a:t>
            </a:r>
            <a:r>
              <a:rPr lang="en-US" dirty="0" smtClean="0"/>
              <a:t>objectives</a:t>
            </a:r>
          </a:p>
          <a:p>
            <a:endParaRPr lang="en-US" dirty="0" smtClean="0"/>
          </a:p>
          <a:p>
            <a:r>
              <a:rPr lang="en-US" dirty="0" smtClean="0"/>
              <a:t>Important </a:t>
            </a:r>
            <a:r>
              <a:rPr lang="en-US" dirty="0"/>
              <a:t>to understand </a:t>
            </a:r>
            <a:r>
              <a:rPr lang="en-US" dirty="0" smtClean="0"/>
              <a:t>basic </a:t>
            </a:r>
            <a:r>
              <a:rPr lang="en-US" dirty="0"/>
              <a:t>principles of information </a:t>
            </a:r>
            <a:r>
              <a:rPr lang="en-US" dirty="0" smtClean="0"/>
              <a:t>security</a:t>
            </a:r>
          </a:p>
          <a:p>
            <a:pPr lvl="1"/>
            <a:r>
              <a:rPr lang="en-US" dirty="0" smtClean="0"/>
              <a:t>Principles valued </a:t>
            </a:r>
            <a:r>
              <a:rPr lang="en-US" dirty="0"/>
              <a:t>by </a:t>
            </a:r>
            <a:r>
              <a:rPr lang="en-US" dirty="0" smtClean="0"/>
              <a:t>organizations</a:t>
            </a:r>
          </a:p>
          <a:p>
            <a:endParaRPr lang="en-US" dirty="0" smtClean="0"/>
          </a:p>
          <a:p>
            <a:r>
              <a:rPr lang="en-US" dirty="0" smtClean="0"/>
              <a:t>Use these </a:t>
            </a:r>
            <a:r>
              <a:rPr lang="en-US" dirty="0"/>
              <a:t>principles as </a:t>
            </a:r>
            <a:r>
              <a:rPr lang="en-US" dirty="0" smtClean="0"/>
              <a:t>underlying </a:t>
            </a:r>
            <a:r>
              <a:rPr lang="en-US" dirty="0"/>
              <a:t>support of </a:t>
            </a:r>
            <a:r>
              <a:rPr lang="en-US" dirty="0" smtClean="0"/>
              <a:t>information security policy</a:t>
            </a:r>
          </a:p>
        </p:txBody>
      </p:sp>
    </p:spTree>
    <p:extLst>
      <p:ext uri="{BB962C8B-B14F-4D97-AF65-F5344CB8AC3E}">
        <p14:creationId xmlns:p14="http://schemas.microsoft.com/office/powerpoint/2010/main" val="178677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7</a:t>
            </a:fld>
            <a:endParaRPr lang="en-US" dirty="0"/>
          </a:p>
        </p:txBody>
      </p:sp>
      <p:sp>
        <p:nvSpPr>
          <p:cNvPr id="2" name="Title 1"/>
          <p:cNvSpPr>
            <a:spLocks noGrp="1"/>
          </p:cNvSpPr>
          <p:nvPr>
            <p:ph type="title" idx="4294967295"/>
          </p:nvPr>
        </p:nvSpPr>
        <p:spPr>
          <a:xfrm>
            <a:off x="152400" y="827088"/>
            <a:ext cx="8839200" cy="773112"/>
          </a:xfrm>
        </p:spPr>
        <p:txBody>
          <a:bodyPr>
            <a:normAutofit fontScale="90000"/>
          </a:bodyPr>
          <a:lstStyle/>
          <a:p>
            <a:r>
              <a:rPr lang="en-US" dirty="0" smtClean="0"/>
              <a:t>Basic principles of information security</a:t>
            </a:r>
            <a:endParaRPr lang="en-US" dirty="0"/>
          </a:p>
        </p:txBody>
      </p:sp>
      <p:graphicFrame>
        <p:nvGraphicFramePr>
          <p:cNvPr id="5" name="Diagram 4"/>
          <p:cNvGraphicFramePr/>
          <p:nvPr>
            <p:extLst>
              <p:ext uri="{D42A27DB-BD31-4B8C-83A1-F6EECF244321}">
                <p14:modId xmlns:p14="http://schemas.microsoft.com/office/powerpoint/2010/main" val="1360317767"/>
              </p:ext>
            </p:extLst>
          </p:nvPr>
        </p:nvGraphicFramePr>
        <p:xfrm>
          <a:off x="304800" y="1676400"/>
          <a:ext cx="861060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81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8</a:t>
            </a:fld>
            <a:endParaRPr lang="en-US" dirty="0"/>
          </a:p>
        </p:txBody>
      </p:sp>
      <p:sp>
        <p:nvSpPr>
          <p:cNvPr id="2" name="Title 1"/>
          <p:cNvSpPr>
            <a:spLocks noGrp="1"/>
          </p:cNvSpPr>
          <p:nvPr>
            <p:ph type="title" idx="4294967295"/>
          </p:nvPr>
        </p:nvSpPr>
        <p:spPr>
          <a:xfrm>
            <a:off x="914400" y="750889"/>
            <a:ext cx="4360863" cy="849312"/>
          </a:xfrm>
        </p:spPr>
        <p:txBody>
          <a:bodyPr/>
          <a:lstStyle/>
          <a:p>
            <a:r>
              <a:rPr lang="en-US" dirty="0" smtClean="0"/>
              <a:t>Policy</a:t>
            </a:r>
            <a:endParaRPr lang="en-US" dirty="0"/>
          </a:p>
        </p:txBody>
      </p:sp>
      <p:sp>
        <p:nvSpPr>
          <p:cNvPr id="4" name="Content Placeholder 3"/>
          <p:cNvSpPr>
            <a:spLocks noGrp="1"/>
          </p:cNvSpPr>
          <p:nvPr>
            <p:ph sz="quarter" idx="4294967295"/>
          </p:nvPr>
        </p:nvSpPr>
        <p:spPr>
          <a:xfrm>
            <a:off x="762000" y="2514600"/>
            <a:ext cx="7467600" cy="3962400"/>
          </a:xfrm>
        </p:spPr>
        <p:txBody>
          <a:bodyPr>
            <a:noAutofit/>
          </a:bodyPr>
          <a:lstStyle/>
          <a:p>
            <a:pPr>
              <a:spcBef>
                <a:spcPts val="0"/>
              </a:spcBef>
            </a:pPr>
            <a:r>
              <a:rPr lang="en-US" sz="1800" dirty="0" smtClean="0"/>
              <a:t>Written </a:t>
            </a:r>
            <a:r>
              <a:rPr lang="en-US" sz="1800" dirty="0"/>
              <a:t>in </a:t>
            </a:r>
            <a:r>
              <a:rPr lang="en-US" sz="1800" dirty="0" smtClean="0"/>
              <a:t>general terms, without need to revisit as a result of routine </a:t>
            </a:r>
            <a:r>
              <a:rPr lang="en-US" sz="1800" dirty="0"/>
              <a:t>developments in business and </a:t>
            </a:r>
            <a:r>
              <a:rPr lang="en-US" sz="1800" dirty="0" smtClean="0"/>
              <a:t>technology</a:t>
            </a:r>
          </a:p>
          <a:p>
            <a:pPr>
              <a:spcBef>
                <a:spcPts val="0"/>
              </a:spcBef>
            </a:pPr>
            <a:r>
              <a:rPr lang="en-US" sz="1800" dirty="0" smtClean="0"/>
              <a:t>Specify </a:t>
            </a:r>
            <a:r>
              <a:rPr lang="en-US" sz="1800" dirty="0"/>
              <a:t>a general direction for the organization to follow</a:t>
            </a:r>
          </a:p>
          <a:p>
            <a:pPr lvl="1">
              <a:spcBef>
                <a:spcPts val="0"/>
              </a:spcBef>
            </a:pPr>
            <a:r>
              <a:rPr lang="en-US" sz="1800" dirty="0"/>
              <a:t>Without concerns for how to get there</a:t>
            </a:r>
          </a:p>
          <a:p>
            <a:pPr>
              <a:spcBef>
                <a:spcPts val="0"/>
              </a:spcBef>
            </a:pPr>
            <a:r>
              <a:rPr lang="en-US" sz="1800" dirty="0" smtClean="0"/>
              <a:t>Other </a:t>
            </a:r>
            <a:r>
              <a:rPr lang="en-US" sz="1800" dirty="0"/>
              <a:t>administrative mechanisms </a:t>
            </a:r>
            <a:r>
              <a:rPr lang="en-US" sz="1800" dirty="0" smtClean="0"/>
              <a:t>derive from policies</a:t>
            </a:r>
          </a:p>
          <a:p>
            <a:pPr lvl="1">
              <a:spcBef>
                <a:spcPts val="0"/>
              </a:spcBef>
            </a:pPr>
            <a:r>
              <a:rPr lang="en-US" sz="1800" dirty="0"/>
              <a:t>Standards, guidelines and </a:t>
            </a:r>
            <a:r>
              <a:rPr lang="en-US" sz="1800" dirty="0" smtClean="0"/>
              <a:t>procedures  </a:t>
            </a:r>
          </a:p>
          <a:p>
            <a:pPr lvl="2">
              <a:spcBef>
                <a:spcPts val="0"/>
              </a:spcBef>
            </a:pPr>
            <a:r>
              <a:rPr lang="en-US" sz="1800" dirty="0"/>
              <a:t>F</a:t>
            </a:r>
            <a:r>
              <a:rPr lang="en-US" sz="1800" dirty="0" smtClean="0"/>
              <a:t>ocus </a:t>
            </a:r>
            <a:r>
              <a:rPr lang="en-US" sz="1800" dirty="0"/>
              <a:t>on how to get where the policy desires to go</a:t>
            </a:r>
          </a:p>
          <a:p>
            <a:pPr lvl="2">
              <a:spcBef>
                <a:spcPts val="0"/>
              </a:spcBef>
            </a:pPr>
            <a:r>
              <a:rPr lang="en-US" sz="1800" dirty="0" smtClean="0"/>
              <a:t>Provide </a:t>
            </a:r>
            <a:r>
              <a:rPr lang="en-US" sz="1800" dirty="0"/>
              <a:t>specific actionable directions to all </a:t>
            </a:r>
            <a:r>
              <a:rPr lang="en-US" sz="1800" dirty="0" smtClean="0"/>
              <a:t>employees</a:t>
            </a:r>
          </a:p>
          <a:p>
            <a:pPr lvl="2">
              <a:spcBef>
                <a:spcPts val="0"/>
              </a:spcBef>
            </a:pPr>
            <a:r>
              <a:rPr lang="en-US" sz="1800" dirty="0" smtClean="0"/>
              <a:t>Written </a:t>
            </a:r>
            <a:r>
              <a:rPr lang="en-US" sz="1800" dirty="0"/>
              <a:t>by experts such as system </a:t>
            </a:r>
            <a:r>
              <a:rPr lang="en-US" sz="1800" dirty="0" smtClean="0"/>
              <a:t>administrators</a:t>
            </a:r>
          </a:p>
          <a:p>
            <a:pPr lvl="2">
              <a:spcBef>
                <a:spcPts val="0"/>
              </a:spcBef>
            </a:pPr>
            <a:endParaRPr lang="en-US" sz="1800" dirty="0" smtClean="0"/>
          </a:p>
        </p:txBody>
      </p:sp>
      <p:sp>
        <p:nvSpPr>
          <p:cNvPr id="5" name="Rectangle 4"/>
          <p:cNvSpPr/>
          <p:nvPr/>
        </p:nvSpPr>
        <p:spPr>
          <a:xfrm>
            <a:off x="838200" y="1752600"/>
            <a:ext cx="739140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spcBef>
                <a:spcPts val="0"/>
              </a:spcBef>
            </a:pPr>
            <a:r>
              <a:rPr lang="en-US" dirty="0">
                <a:solidFill>
                  <a:schemeClr val="tx1"/>
                </a:solidFill>
              </a:rPr>
              <a:t>A policy is a document that records a high-level principle or course of action that has been decided on</a:t>
            </a:r>
          </a:p>
        </p:txBody>
      </p:sp>
      <p:sp>
        <p:nvSpPr>
          <p:cNvPr id="6" name="Explosion 1 5"/>
          <p:cNvSpPr/>
          <p:nvPr/>
        </p:nvSpPr>
        <p:spPr>
          <a:xfrm rot="1138520">
            <a:off x="6096000" y="685800"/>
            <a:ext cx="1828800" cy="914400"/>
          </a:xfrm>
          <a:prstGeom prst="irregularSeal1">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howcard Gothic" panose="04020904020102020604" pitchFamily="82" charset="0"/>
              </a:rPr>
              <a:t>WHAT</a:t>
            </a:r>
            <a:endParaRPr lang="en-US" dirty="0">
              <a:latin typeface="Showcard Gothic" panose="04020904020102020604" pitchFamily="82" charset="0"/>
            </a:endParaRPr>
          </a:p>
        </p:txBody>
      </p:sp>
    </p:spTree>
    <p:extLst>
      <p:ext uri="{BB962C8B-B14F-4D97-AF65-F5344CB8AC3E}">
        <p14:creationId xmlns:p14="http://schemas.microsoft.com/office/powerpoint/2010/main" val="230988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2A50E9-E5F6-4F1F-91E8-37824CF40063}" type="slidenum">
              <a:rPr lang="en-US" smtClean="0"/>
              <a:pPr/>
              <a:t>9</a:t>
            </a:fld>
            <a:endParaRPr lang="en-US" dirty="0"/>
          </a:p>
        </p:txBody>
      </p:sp>
      <p:sp>
        <p:nvSpPr>
          <p:cNvPr id="2" name="Title 1"/>
          <p:cNvSpPr>
            <a:spLocks noGrp="1"/>
          </p:cNvSpPr>
          <p:nvPr>
            <p:ph type="title" idx="4294967295"/>
          </p:nvPr>
        </p:nvSpPr>
        <p:spPr>
          <a:xfrm>
            <a:off x="914400" y="750889"/>
            <a:ext cx="7239000" cy="849312"/>
          </a:xfrm>
        </p:spPr>
        <p:txBody>
          <a:bodyPr>
            <a:normAutofit/>
          </a:bodyPr>
          <a:lstStyle/>
          <a:p>
            <a:r>
              <a:rPr lang="en-US" sz="4000" dirty="0"/>
              <a:t>Example: USF </a:t>
            </a:r>
            <a:r>
              <a:rPr lang="en-US" sz="4000" dirty="0" smtClean="0"/>
              <a:t>Policy 0-516</a:t>
            </a:r>
            <a:endParaRPr lang="en-US" sz="4000" dirty="0"/>
          </a:p>
        </p:txBody>
      </p:sp>
      <p:sp>
        <p:nvSpPr>
          <p:cNvPr id="4" name="Content Placeholder 3"/>
          <p:cNvSpPr>
            <a:spLocks noGrp="1"/>
          </p:cNvSpPr>
          <p:nvPr>
            <p:ph sz="quarter" idx="4294967295"/>
          </p:nvPr>
        </p:nvSpPr>
        <p:spPr>
          <a:xfrm>
            <a:off x="914400" y="1676400"/>
            <a:ext cx="7391400" cy="4648200"/>
          </a:xfrm>
        </p:spPr>
        <p:txBody>
          <a:bodyPr>
            <a:noAutofit/>
          </a:bodyPr>
          <a:lstStyle/>
          <a:p>
            <a:pPr marL="57150" indent="0">
              <a:spcBef>
                <a:spcPts val="0"/>
              </a:spcBef>
              <a:buNone/>
            </a:pPr>
            <a:r>
              <a:rPr lang="en-US" sz="2200" dirty="0" smtClean="0"/>
              <a:t>SSN </a:t>
            </a:r>
            <a:r>
              <a:rPr lang="en-US" sz="2200" dirty="0"/>
              <a:t>Appropriate Use </a:t>
            </a:r>
            <a:r>
              <a:rPr lang="en-US" sz="2200" dirty="0" smtClean="0"/>
              <a:t>Policy</a:t>
            </a:r>
            <a:endParaRPr lang="en-US" sz="2200" dirty="0"/>
          </a:p>
          <a:p>
            <a:pPr>
              <a:spcBef>
                <a:spcPts val="0"/>
              </a:spcBef>
            </a:pPr>
            <a:r>
              <a:rPr lang="en-US" sz="1800" dirty="0"/>
              <a:t>“Paper and electronic files containing Social Security Numbers will be disposed of in a secure fashion in accordance with state and federal retention and disposal policies.”</a:t>
            </a:r>
          </a:p>
          <a:p>
            <a:pPr>
              <a:spcBef>
                <a:spcPts val="0"/>
              </a:spcBef>
            </a:pPr>
            <a:r>
              <a:rPr lang="en-US" sz="1800" dirty="0" smtClean="0"/>
              <a:t>No </a:t>
            </a:r>
            <a:r>
              <a:rPr lang="en-US" sz="1800" dirty="0"/>
              <a:t>detail on how to dispose of paper containing </a:t>
            </a:r>
            <a:r>
              <a:rPr lang="en-US" sz="1800" dirty="0" smtClean="0"/>
              <a:t>SSN</a:t>
            </a:r>
          </a:p>
          <a:p>
            <a:pPr lvl="1">
              <a:spcBef>
                <a:spcPts val="0"/>
              </a:spcBef>
            </a:pPr>
            <a:r>
              <a:rPr lang="en-US" sz="1800" dirty="0" smtClean="0"/>
              <a:t>Only that </a:t>
            </a:r>
            <a:r>
              <a:rPr lang="en-US" sz="1800" dirty="0"/>
              <a:t>it is done “in a secure fashion” according to the </a:t>
            </a:r>
            <a:r>
              <a:rPr lang="en-US" sz="1800" dirty="0" smtClean="0"/>
              <a:t>law</a:t>
            </a:r>
          </a:p>
          <a:p>
            <a:pPr lvl="1">
              <a:spcBef>
                <a:spcPts val="0"/>
              </a:spcBef>
            </a:pPr>
            <a:r>
              <a:rPr lang="en-US" sz="1800" dirty="0" smtClean="0"/>
              <a:t>Focus is </a:t>
            </a:r>
            <a:r>
              <a:rPr lang="en-US" sz="1800" dirty="0"/>
              <a:t>that </a:t>
            </a:r>
            <a:r>
              <a:rPr lang="en-US" sz="1800" dirty="0" smtClean="0"/>
              <a:t>records </a:t>
            </a:r>
            <a:r>
              <a:rPr lang="en-US" sz="1800" dirty="0"/>
              <a:t>are disposed, </a:t>
            </a:r>
            <a:r>
              <a:rPr lang="en-US" sz="1800" dirty="0" smtClean="0"/>
              <a:t>not </a:t>
            </a:r>
            <a:r>
              <a:rPr lang="en-US" sz="1800" dirty="0"/>
              <a:t>how </a:t>
            </a:r>
            <a:r>
              <a:rPr lang="en-US" sz="1800" dirty="0" smtClean="0"/>
              <a:t>disposal </a:t>
            </a:r>
            <a:r>
              <a:rPr lang="en-US" sz="1800" dirty="0"/>
              <a:t>is </a:t>
            </a:r>
            <a:r>
              <a:rPr lang="en-US" sz="1800" dirty="0" smtClean="0"/>
              <a:t>implemented</a:t>
            </a:r>
          </a:p>
          <a:p>
            <a:pPr lvl="2">
              <a:spcBef>
                <a:spcPts val="0"/>
              </a:spcBef>
            </a:pPr>
            <a:r>
              <a:rPr lang="en-US" sz="1800" dirty="0" smtClean="0"/>
              <a:t>That </a:t>
            </a:r>
            <a:r>
              <a:rPr lang="en-US" sz="1800" dirty="0"/>
              <a:t>would depend on technology available, cost, </a:t>
            </a:r>
            <a:r>
              <a:rPr lang="en-US" sz="1800" dirty="0" err="1" smtClean="0"/>
              <a:t>etc</a:t>
            </a:r>
            <a:endParaRPr lang="en-US" sz="1800" dirty="0" smtClean="0"/>
          </a:p>
          <a:p>
            <a:pPr lvl="3">
              <a:spcBef>
                <a:spcPts val="0"/>
              </a:spcBef>
            </a:pPr>
            <a:r>
              <a:rPr lang="en-US" sz="1800" dirty="0" smtClean="0"/>
              <a:t>Will </a:t>
            </a:r>
            <a:r>
              <a:rPr lang="en-US" sz="1800" dirty="0"/>
              <a:t>be described in standards, procedures and </a:t>
            </a:r>
            <a:r>
              <a:rPr lang="en-US" sz="1800" dirty="0" smtClean="0"/>
              <a:t>guidelines</a:t>
            </a:r>
          </a:p>
        </p:txBody>
      </p:sp>
    </p:spTree>
    <p:extLst>
      <p:ext uri="{BB962C8B-B14F-4D97-AF65-F5344CB8AC3E}">
        <p14:creationId xmlns:p14="http://schemas.microsoft.com/office/powerpoint/2010/main" val="2675586360"/>
      </p:ext>
    </p:extLst>
  </p:cSld>
  <p:clrMapOvr>
    <a:masterClrMapping/>
  </p:clrMapOvr>
</p:sld>
</file>

<file path=ppt/theme/theme1.xml><?xml version="1.0" encoding="utf-8"?>
<a:theme xmlns:a="http://schemas.openxmlformats.org/drawingml/2006/main" name="nologo_template">
  <a:themeElements>
    <a:clrScheme name="Valpo Colors">
      <a:dk1>
        <a:sysClr val="windowText" lastClr="000000"/>
      </a:dk1>
      <a:lt1>
        <a:sysClr val="window" lastClr="FFFFFF"/>
      </a:lt1>
      <a:dk2>
        <a:srgbClr val="382111"/>
      </a:dk2>
      <a:lt2>
        <a:srgbClr val="FCCC00"/>
      </a:lt2>
      <a:accent1>
        <a:srgbClr val="ADD632"/>
      </a:accent1>
      <a:accent2>
        <a:srgbClr val="847A6C"/>
      </a:accent2>
      <a:accent3>
        <a:srgbClr val="FFD747"/>
      </a:accent3>
      <a:accent4>
        <a:srgbClr val="BB975E"/>
      </a:accent4>
      <a:accent5>
        <a:srgbClr val="B3AB9C"/>
      </a:accent5>
      <a:accent6>
        <a:srgbClr val="8F6F5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ValpoIT603_Week15</Template>
  <TotalTime>10035</TotalTime>
  <Words>4071</Words>
  <Application>Microsoft Office PowerPoint</Application>
  <PresentationFormat>On-screen Show (4:3)</PresentationFormat>
  <Paragraphs>469</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nologo_template</vt:lpstr>
      <vt:lpstr>IT-648: IT Risk Management</vt:lpstr>
      <vt:lpstr>Agenda</vt:lpstr>
      <vt:lpstr>Chapter 13</vt:lpstr>
      <vt:lpstr>Overview</vt:lpstr>
      <vt:lpstr>Guiding principles</vt:lpstr>
      <vt:lpstr>Guiding principles</vt:lpstr>
      <vt:lpstr>Basic principles of information security</vt:lpstr>
      <vt:lpstr>Policy</vt:lpstr>
      <vt:lpstr>Example: USF Policy 0-516</vt:lpstr>
      <vt:lpstr>Standards</vt:lpstr>
      <vt:lpstr>Standards – contd.</vt:lpstr>
      <vt:lpstr>Example: ISO 17799/27002</vt:lpstr>
      <vt:lpstr>Guidelines</vt:lpstr>
      <vt:lpstr>Policy – Standard - Guideline</vt:lpstr>
      <vt:lpstr>Why so much paperwork?</vt:lpstr>
      <vt:lpstr>Policy cycle</vt:lpstr>
      <vt:lpstr>Writing the policy</vt:lpstr>
      <vt:lpstr>Writing the policy – Overview</vt:lpstr>
      <vt:lpstr>Writing the policy – Scope </vt:lpstr>
      <vt:lpstr>Writing the policy – Definitions</vt:lpstr>
      <vt:lpstr>Writing the policy – Statement</vt:lpstr>
      <vt:lpstr>Writing the policy – Enforcement</vt:lpstr>
      <vt:lpstr>Impact Assessment</vt:lpstr>
      <vt:lpstr>Impact Assessment—Example</vt:lpstr>
      <vt:lpstr>Policy Review</vt:lpstr>
      <vt:lpstr>Compliance</vt:lpstr>
      <vt:lpstr>Compliance – contd.</vt:lpstr>
      <vt:lpstr>Important federal laws</vt:lpstr>
      <vt:lpstr>Key policy issues</vt:lpstr>
      <vt:lpstr>PowerPoint Presentation</vt:lpstr>
      <vt:lpstr>PowerPoint Presentation</vt:lpstr>
      <vt:lpstr>PowerPoint Presentation</vt:lpstr>
      <vt:lpstr>Example Case: HB Gary</vt:lpstr>
      <vt:lpstr>PowerPoint Presentation</vt:lpstr>
      <vt:lpstr>Critical Thinking Exercise</vt:lpstr>
      <vt:lpstr>PowerPoint Presentation</vt:lpstr>
      <vt:lpstr>PowerPoint Presentation</vt:lpstr>
      <vt:lpstr>PowerPoint Presentation</vt:lpstr>
      <vt:lpstr>PowerPoint Presentation</vt:lpstr>
      <vt:lpstr>Summary</vt:lpstr>
      <vt:lpstr>For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Agrawal, Manish</dc:creator>
  <cp:lastModifiedBy>Sonja Streuber</cp:lastModifiedBy>
  <cp:revision>775</cp:revision>
  <dcterms:created xsi:type="dcterms:W3CDTF">2012-09-11T14:18:12Z</dcterms:created>
  <dcterms:modified xsi:type="dcterms:W3CDTF">2017-04-22T03:57:59Z</dcterms:modified>
</cp:coreProperties>
</file>