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0" d="100"/>
          <a:sy n="180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Sheet1!$M$9</c:f>
              <c:strCache>
                <c:ptCount val="1"/>
                <c:pt idx="0">
                  <c:v>Sales ($ bn)</c:v>
                </c:pt>
              </c:strCache>
            </c:strRef>
          </c:tx>
          <c:marker>
            <c:symbol val="none"/>
          </c:marker>
          <c:cat>
            <c:numRef>
              <c:f>Sheet1!$L$10:$L$15</c:f>
              <c:numCache>
                <c:formatCode>General</c:formatCode>
                <c:ptCount val="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</c:numCache>
            </c:numRef>
          </c:cat>
          <c:val>
            <c:numRef>
              <c:f>Sheet1!$M$10:$M$15</c:f>
              <c:numCache>
                <c:formatCode>General</c:formatCode>
                <c:ptCount val="6"/>
                <c:pt idx="0">
                  <c:v>14.9</c:v>
                </c:pt>
                <c:pt idx="1">
                  <c:v>15.67</c:v>
                </c:pt>
                <c:pt idx="2">
                  <c:v>17.100000000000001</c:v>
                </c:pt>
                <c:pt idx="3">
                  <c:v>18.34</c:v>
                </c:pt>
                <c:pt idx="4">
                  <c:v>18.989999999999874</c:v>
                </c:pt>
                <c:pt idx="5" formatCode="&quot;$&quot;#,##0.00_);[Red]\(&quot;$&quot;#,##0.00\)">
                  <c:v>20.3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043840"/>
        <c:axId val="128709696"/>
      </c:lineChart>
      <c:catAx>
        <c:axId val="147043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709696"/>
        <c:crosses val="autoZero"/>
        <c:auto val="1"/>
        <c:lblAlgn val="ctr"/>
        <c:lblOffset val="100"/>
        <c:noMultiLvlLbl val="0"/>
      </c:catAx>
      <c:valAx>
        <c:axId val="128709696"/>
        <c:scaling>
          <c:orientation val="minMax"/>
          <c:max val="20.5"/>
          <c:min val="14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Sales ($ bn)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04384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E156E-7428-460E-B3C9-4F1546CAA3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31840-7FB2-4DC9-B993-954C2AF87BA5}">
      <dgm:prSet phldrT="[Text]"/>
      <dgm:spPr>
        <a:solidFill>
          <a:schemeClr val="tx2">
            <a:lumMod val="60000"/>
            <a:lumOff val="40000"/>
            <a:alpha val="90000"/>
          </a:schemeClr>
        </a:solidFill>
        <a:effectLst/>
      </dgm:spPr>
      <dgm:t>
        <a:bodyPr/>
        <a:lstStyle/>
        <a:p>
          <a:r>
            <a:rPr lang="en-US"/>
            <a:t>Unics</a:t>
          </a:r>
        </a:p>
      </dgm:t>
    </dgm:pt>
    <dgm:pt modelId="{6897ADBF-2411-4139-A190-DFC1618AA5CA}" type="parTrans" cxnId="{9A7DEA63-E161-41FC-AC26-2E3ABAE3DC1C}">
      <dgm:prSet/>
      <dgm:spPr/>
      <dgm:t>
        <a:bodyPr/>
        <a:lstStyle/>
        <a:p>
          <a:endParaRPr lang="en-US"/>
        </a:p>
      </dgm:t>
    </dgm:pt>
    <dgm:pt modelId="{ACF6C7EA-D041-42BB-83E6-8F5F2095CE32}" type="sibTrans" cxnId="{9A7DEA63-E161-41FC-AC26-2E3ABAE3DC1C}">
      <dgm:prSet/>
      <dgm:spPr/>
      <dgm:t>
        <a:bodyPr/>
        <a:lstStyle/>
        <a:p>
          <a:endParaRPr lang="en-US"/>
        </a:p>
      </dgm:t>
    </dgm:pt>
    <dgm:pt modelId="{71EAEF77-A5D1-4DA4-97DE-BF529AB48C4E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BSD</a:t>
          </a:r>
        </a:p>
      </dgm:t>
    </dgm:pt>
    <dgm:pt modelId="{EB40035D-8A22-4F09-8E5C-EBB40D352FA1}" type="parTrans" cxnId="{05EA8358-5D5B-4A9F-BE53-738F5B738EE0}">
      <dgm:prSet/>
      <dgm:spPr/>
      <dgm:t>
        <a:bodyPr/>
        <a:lstStyle/>
        <a:p>
          <a:endParaRPr lang="en-US"/>
        </a:p>
      </dgm:t>
    </dgm:pt>
    <dgm:pt modelId="{7F7B8D9C-4A31-426D-AF42-393281812983}" type="sibTrans" cxnId="{05EA8358-5D5B-4A9F-BE53-738F5B738EE0}">
      <dgm:prSet/>
      <dgm:spPr/>
      <dgm:t>
        <a:bodyPr/>
        <a:lstStyle/>
        <a:p>
          <a:endParaRPr lang="en-US"/>
        </a:p>
      </dgm:t>
    </dgm:pt>
    <dgm:pt modelId="{64C58952-4F96-4055-A419-F65D7A974C72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OpenBSD</a:t>
          </a:r>
        </a:p>
      </dgm:t>
    </dgm:pt>
    <dgm:pt modelId="{2154FBE8-575D-4D33-BA54-090BD1089D44}" type="parTrans" cxnId="{9E880254-3798-410D-8528-DD9FCBFF2DB1}">
      <dgm:prSet/>
      <dgm:spPr/>
      <dgm:t>
        <a:bodyPr/>
        <a:lstStyle/>
        <a:p>
          <a:endParaRPr lang="en-US"/>
        </a:p>
      </dgm:t>
    </dgm:pt>
    <dgm:pt modelId="{96D3A9A5-D73B-4B66-A83E-23EA5BC4AFEA}" type="sibTrans" cxnId="{9E880254-3798-410D-8528-DD9FCBFF2DB1}">
      <dgm:prSet/>
      <dgm:spPr/>
      <dgm:t>
        <a:bodyPr/>
        <a:lstStyle/>
        <a:p>
          <a:endParaRPr lang="en-US"/>
        </a:p>
      </dgm:t>
    </dgm:pt>
    <dgm:pt modelId="{ACD1B869-5CE9-453F-B804-0423B0296776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NetBSD</a:t>
          </a:r>
        </a:p>
      </dgm:t>
    </dgm:pt>
    <dgm:pt modelId="{F78AE893-9975-4896-A761-29BEA1C72241}" type="parTrans" cxnId="{E8ABC601-3C58-46DA-982F-21ACA042F409}">
      <dgm:prSet/>
      <dgm:spPr/>
      <dgm:t>
        <a:bodyPr/>
        <a:lstStyle/>
        <a:p>
          <a:endParaRPr lang="en-US"/>
        </a:p>
      </dgm:t>
    </dgm:pt>
    <dgm:pt modelId="{4EEAFF98-6834-4ED1-A977-380566753CA3}" type="sibTrans" cxnId="{E8ABC601-3C58-46DA-982F-21ACA042F409}">
      <dgm:prSet/>
      <dgm:spPr/>
      <dgm:t>
        <a:bodyPr/>
        <a:lstStyle/>
        <a:p>
          <a:endParaRPr lang="en-US"/>
        </a:p>
      </dgm:t>
    </dgm:pt>
    <dgm:pt modelId="{70BC445E-5C10-4BAA-B1AE-BEC6227BBBCC}">
      <dgm:prSet phldrT="[Text]"/>
      <dgm:spPr/>
      <dgm:t>
        <a:bodyPr/>
        <a:lstStyle/>
        <a:p>
          <a:r>
            <a:rPr lang="en-US"/>
            <a:t>System III</a:t>
          </a:r>
        </a:p>
      </dgm:t>
    </dgm:pt>
    <dgm:pt modelId="{4D9FAC5A-F4F4-4307-A5C8-6F6103E76D62}" type="parTrans" cxnId="{68DF07A1-D351-4EA7-9323-204E499118B1}">
      <dgm:prSet/>
      <dgm:spPr/>
      <dgm:t>
        <a:bodyPr/>
        <a:lstStyle/>
        <a:p>
          <a:endParaRPr lang="en-US"/>
        </a:p>
      </dgm:t>
    </dgm:pt>
    <dgm:pt modelId="{24C6ED30-16BC-4BDE-A84A-A357316582F4}" type="sibTrans" cxnId="{68DF07A1-D351-4EA7-9323-204E499118B1}">
      <dgm:prSet/>
      <dgm:spPr/>
      <dgm:t>
        <a:bodyPr/>
        <a:lstStyle/>
        <a:p>
          <a:endParaRPr lang="en-US"/>
        </a:p>
      </dgm:t>
    </dgm:pt>
    <dgm:pt modelId="{CD1347B1-47AA-4119-B6A1-25ED24060B45}">
      <dgm:prSet phldrT="[Text]"/>
      <dgm:spPr/>
      <dgm:t>
        <a:bodyPr/>
        <a:lstStyle/>
        <a:p>
          <a:r>
            <a:rPr lang="en-US"/>
            <a:t>System V</a:t>
          </a:r>
        </a:p>
      </dgm:t>
    </dgm:pt>
    <dgm:pt modelId="{2DEF44D9-9084-4E8F-A565-E7A34009D7DF}" type="parTrans" cxnId="{F17315FF-3B39-485D-9186-8CCC5CA95138}">
      <dgm:prSet/>
      <dgm:spPr/>
      <dgm:t>
        <a:bodyPr/>
        <a:lstStyle/>
        <a:p>
          <a:endParaRPr lang="en-US"/>
        </a:p>
      </dgm:t>
    </dgm:pt>
    <dgm:pt modelId="{D0BB75D3-0449-4177-963F-18714B938F29}" type="sibTrans" cxnId="{F17315FF-3B39-485D-9186-8CCC5CA95138}">
      <dgm:prSet/>
      <dgm:spPr/>
      <dgm:t>
        <a:bodyPr/>
        <a:lstStyle/>
        <a:p>
          <a:endParaRPr lang="en-US"/>
        </a:p>
      </dgm:t>
    </dgm:pt>
    <dgm:pt modelId="{20BFC54A-82AE-4C78-8FA0-DFE027A03631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FreeBSD</a:t>
          </a:r>
        </a:p>
      </dgm:t>
    </dgm:pt>
    <dgm:pt modelId="{EAB645B3-A740-4A47-A43A-EB835E526EE1}" type="parTrans" cxnId="{617C382D-6FB9-4A61-9008-6E12D914030B}">
      <dgm:prSet/>
      <dgm:spPr/>
      <dgm:t>
        <a:bodyPr/>
        <a:lstStyle/>
        <a:p>
          <a:endParaRPr lang="en-US"/>
        </a:p>
      </dgm:t>
    </dgm:pt>
    <dgm:pt modelId="{4BEE72A8-F828-4D8B-B198-25C9D7704574}" type="sibTrans" cxnId="{617C382D-6FB9-4A61-9008-6E12D914030B}">
      <dgm:prSet/>
      <dgm:spPr/>
      <dgm:t>
        <a:bodyPr/>
        <a:lstStyle/>
        <a:p>
          <a:endParaRPr lang="en-US"/>
        </a:p>
      </dgm:t>
    </dgm:pt>
    <dgm:pt modelId="{1FB1AAE3-F8D4-4D4F-B180-57929D0E5FB4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Mac OSX</a:t>
          </a:r>
        </a:p>
      </dgm:t>
    </dgm:pt>
    <dgm:pt modelId="{2CF5D299-8BD6-4DAA-9B01-1AD59BA01DEB}" type="parTrans" cxnId="{0F81849C-4578-4149-834E-E2719D24F918}">
      <dgm:prSet/>
      <dgm:spPr/>
      <dgm:t>
        <a:bodyPr/>
        <a:lstStyle/>
        <a:p>
          <a:endParaRPr lang="en-US"/>
        </a:p>
      </dgm:t>
    </dgm:pt>
    <dgm:pt modelId="{A09ABA94-C4FC-4CED-AA2C-17248930E882}" type="sibTrans" cxnId="{0F81849C-4578-4149-834E-E2719D24F918}">
      <dgm:prSet/>
      <dgm:spPr/>
      <dgm:t>
        <a:bodyPr/>
        <a:lstStyle/>
        <a:p>
          <a:endParaRPr lang="en-US"/>
        </a:p>
      </dgm:t>
    </dgm:pt>
    <dgm:pt modelId="{425F637F-4DF4-4784-8D46-9C710A095952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SunOS</a:t>
          </a:r>
        </a:p>
      </dgm:t>
    </dgm:pt>
    <dgm:pt modelId="{CEE1EB5B-79BA-4F57-AA6F-8295D926EC7E}" type="parTrans" cxnId="{09515CFD-EFD5-4DEE-B9C8-273421B970A5}">
      <dgm:prSet/>
      <dgm:spPr/>
      <dgm:t>
        <a:bodyPr/>
        <a:lstStyle/>
        <a:p>
          <a:endParaRPr lang="en-US"/>
        </a:p>
      </dgm:t>
    </dgm:pt>
    <dgm:pt modelId="{70D87EB3-CF92-425C-BA21-E0BA2F9DEF9B}" type="sibTrans" cxnId="{09515CFD-EFD5-4DEE-B9C8-273421B970A5}">
      <dgm:prSet/>
      <dgm:spPr/>
      <dgm:t>
        <a:bodyPr/>
        <a:lstStyle/>
        <a:p>
          <a:endParaRPr lang="en-US"/>
        </a:p>
      </dgm:t>
    </dgm:pt>
    <dgm:pt modelId="{8252249E-4EE1-4808-AE88-C467BE74C04F}">
      <dgm:prSet/>
      <dgm:spPr/>
      <dgm:t>
        <a:bodyPr/>
        <a:lstStyle/>
        <a:p>
          <a:r>
            <a:rPr lang="en-US"/>
            <a:t>Hp/ UX</a:t>
          </a:r>
        </a:p>
      </dgm:t>
    </dgm:pt>
    <dgm:pt modelId="{EDCBE07E-C819-4BC9-8597-2992C2F970F1}" type="parTrans" cxnId="{DA378E41-90AE-42E6-9374-7E61808BDD12}">
      <dgm:prSet/>
      <dgm:spPr/>
      <dgm:t>
        <a:bodyPr/>
        <a:lstStyle/>
        <a:p>
          <a:endParaRPr lang="en-US"/>
        </a:p>
      </dgm:t>
    </dgm:pt>
    <dgm:pt modelId="{BFD0F739-6536-4888-8A09-42ED64257623}" type="sibTrans" cxnId="{DA378E41-90AE-42E6-9374-7E61808BDD12}">
      <dgm:prSet/>
      <dgm:spPr/>
      <dgm:t>
        <a:bodyPr/>
        <a:lstStyle/>
        <a:p>
          <a:endParaRPr lang="en-US"/>
        </a:p>
      </dgm:t>
    </dgm:pt>
    <dgm:pt modelId="{515CA547-CB7E-4A36-9587-26FFE6A4716A}">
      <dgm:prSet/>
      <dgm:spPr/>
      <dgm:t>
        <a:bodyPr/>
        <a:lstStyle/>
        <a:p>
          <a:r>
            <a:rPr lang="en-US"/>
            <a:t>AIX</a:t>
          </a:r>
        </a:p>
      </dgm:t>
    </dgm:pt>
    <dgm:pt modelId="{8FF0CD8A-191D-4368-8C6E-B23FFC034E06}" type="parTrans" cxnId="{7387AB2B-3519-4759-961C-CABCB6006520}">
      <dgm:prSet/>
      <dgm:spPr/>
      <dgm:t>
        <a:bodyPr/>
        <a:lstStyle/>
        <a:p>
          <a:endParaRPr lang="en-US"/>
        </a:p>
      </dgm:t>
    </dgm:pt>
    <dgm:pt modelId="{3E40A555-8E93-44E7-A498-1485EDBD5371}" type="sibTrans" cxnId="{7387AB2B-3519-4759-961C-CABCB6006520}">
      <dgm:prSet/>
      <dgm:spPr/>
      <dgm:t>
        <a:bodyPr/>
        <a:lstStyle/>
        <a:p>
          <a:endParaRPr lang="en-US"/>
        </a:p>
      </dgm:t>
    </dgm:pt>
    <dgm:pt modelId="{91C21B16-7B50-47E7-8D54-B9579CB37110}">
      <dgm:prSet/>
      <dgm:spPr/>
      <dgm:t>
        <a:bodyPr/>
        <a:lstStyle/>
        <a:p>
          <a:r>
            <a:rPr lang="en-US"/>
            <a:t>Solaris</a:t>
          </a:r>
        </a:p>
      </dgm:t>
    </dgm:pt>
    <dgm:pt modelId="{F7F4BBF7-E123-4AA5-9E1C-B94882F25779}" type="parTrans" cxnId="{896B35B7-BDB6-4AAC-ACDE-70B7066296F3}">
      <dgm:prSet/>
      <dgm:spPr/>
      <dgm:t>
        <a:bodyPr/>
        <a:lstStyle/>
        <a:p>
          <a:endParaRPr lang="en-US"/>
        </a:p>
      </dgm:t>
    </dgm:pt>
    <dgm:pt modelId="{C4702358-09E0-4776-BC1C-C4CD0B6F9551}" type="sibTrans" cxnId="{896B35B7-BDB6-4AAC-ACDE-70B7066296F3}">
      <dgm:prSet/>
      <dgm:spPr/>
      <dgm:t>
        <a:bodyPr/>
        <a:lstStyle/>
        <a:p>
          <a:endParaRPr lang="en-US"/>
        </a:p>
      </dgm:t>
    </dgm:pt>
    <dgm:pt modelId="{53E00B91-A3A3-4A4D-9B79-A8627A4E6D24}">
      <dgm:prSet/>
      <dgm:spPr/>
      <dgm:t>
        <a:bodyPr/>
        <a:lstStyle/>
        <a:p>
          <a:r>
            <a:rPr lang="en-US"/>
            <a:t>XENIX</a:t>
          </a:r>
        </a:p>
      </dgm:t>
    </dgm:pt>
    <dgm:pt modelId="{C5C0EF26-1C0D-4956-A773-4862AD55FE06}" type="parTrans" cxnId="{8CC62ED0-8767-4F2E-96A0-1352E67A96D4}">
      <dgm:prSet/>
      <dgm:spPr/>
      <dgm:t>
        <a:bodyPr/>
        <a:lstStyle/>
        <a:p>
          <a:endParaRPr lang="en-US"/>
        </a:p>
      </dgm:t>
    </dgm:pt>
    <dgm:pt modelId="{D34CB29A-F49B-4DAC-8C7B-541EAD87F089}" type="sibTrans" cxnId="{8CC62ED0-8767-4F2E-96A0-1352E67A96D4}">
      <dgm:prSet/>
      <dgm:spPr/>
      <dgm:t>
        <a:bodyPr/>
        <a:lstStyle/>
        <a:p>
          <a:endParaRPr lang="en-US"/>
        </a:p>
      </dgm:t>
    </dgm:pt>
    <dgm:pt modelId="{28E94ADA-76F3-431C-852C-8BB184F8A2C2}" type="pres">
      <dgm:prSet presAssocID="{978E156E-7428-460E-B3C9-4F1546CAA3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EA8456-F354-4EE5-9698-F5C6BD8C05C6}" type="pres">
      <dgm:prSet presAssocID="{02031840-7FB2-4DC9-B993-954C2AF87BA5}" presName="hierRoot1" presStyleCnt="0"/>
      <dgm:spPr/>
    </dgm:pt>
    <dgm:pt modelId="{F2798CF5-F937-4849-A676-F765E013A181}" type="pres">
      <dgm:prSet presAssocID="{02031840-7FB2-4DC9-B993-954C2AF87BA5}" presName="composite" presStyleCnt="0"/>
      <dgm:spPr/>
    </dgm:pt>
    <dgm:pt modelId="{4519A90E-4E6B-48A4-91FF-9295F977C894}" type="pres">
      <dgm:prSet presAssocID="{02031840-7FB2-4DC9-B993-954C2AF87BA5}" presName="background" presStyleLbl="node0" presStyleIdx="0" presStyleCnt="1"/>
      <dgm:spPr/>
    </dgm:pt>
    <dgm:pt modelId="{F28E0E6B-0090-4E6B-B0E3-F15D6138DB38}" type="pres">
      <dgm:prSet presAssocID="{02031840-7FB2-4DC9-B993-954C2AF87BA5}" presName="text" presStyleLbl="fgAcc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2CC86DD-9F00-40C1-B350-17B0A5BD746A}" type="pres">
      <dgm:prSet presAssocID="{02031840-7FB2-4DC9-B993-954C2AF87BA5}" presName="hierChild2" presStyleCnt="0"/>
      <dgm:spPr/>
    </dgm:pt>
    <dgm:pt modelId="{BD73EA47-6F7C-4AEE-82A1-EA5297C8ED4B}" type="pres">
      <dgm:prSet presAssocID="{EB40035D-8A22-4F09-8E5C-EBB40D352FA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54841BA-D1C1-4FD7-8254-CBFE309CF15B}" type="pres">
      <dgm:prSet presAssocID="{71EAEF77-A5D1-4DA4-97DE-BF529AB48C4E}" presName="hierRoot2" presStyleCnt="0"/>
      <dgm:spPr/>
    </dgm:pt>
    <dgm:pt modelId="{035567AD-AC88-49E3-9AEF-98F4094E76B5}" type="pres">
      <dgm:prSet presAssocID="{71EAEF77-A5D1-4DA4-97DE-BF529AB48C4E}" presName="composite2" presStyleCnt="0"/>
      <dgm:spPr/>
    </dgm:pt>
    <dgm:pt modelId="{42B52EF3-F5CD-4923-8752-921C7C0EEAE3}" type="pres">
      <dgm:prSet presAssocID="{71EAEF77-A5D1-4DA4-97DE-BF529AB48C4E}" presName="background2" presStyleLbl="node2" presStyleIdx="0" presStyleCnt="2"/>
      <dgm:spPr/>
    </dgm:pt>
    <dgm:pt modelId="{9326E982-5A54-413F-8D40-7203366E2051}" type="pres">
      <dgm:prSet presAssocID="{71EAEF77-A5D1-4DA4-97DE-BF529AB48C4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5F3608-DED7-4E16-A4AA-61399583321B}" type="pres">
      <dgm:prSet presAssocID="{71EAEF77-A5D1-4DA4-97DE-BF529AB48C4E}" presName="hierChild3" presStyleCnt="0"/>
      <dgm:spPr/>
    </dgm:pt>
    <dgm:pt modelId="{32AAE7F0-EB77-424F-A03E-FFA5495C91D5}" type="pres">
      <dgm:prSet presAssocID="{2154FBE8-575D-4D33-BA54-090BD1089D44}" presName="Name17" presStyleLbl="parChTrans1D3" presStyleIdx="0" presStyleCnt="6"/>
      <dgm:spPr/>
      <dgm:t>
        <a:bodyPr/>
        <a:lstStyle/>
        <a:p>
          <a:endParaRPr lang="en-US"/>
        </a:p>
      </dgm:t>
    </dgm:pt>
    <dgm:pt modelId="{2D99CA5E-6650-4023-BB61-F09543A4FFFD}" type="pres">
      <dgm:prSet presAssocID="{64C58952-4F96-4055-A419-F65D7A974C72}" presName="hierRoot3" presStyleCnt="0"/>
      <dgm:spPr/>
    </dgm:pt>
    <dgm:pt modelId="{EE512AFA-C8ED-4316-A085-72B4EE31B20A}" type="pres">
      <dgm:prSet presAssocID="{64C58952-4F96-4055-A419-F65D7A974C72}" presName="composite3" presStyleCnt="0"/>
      <dgm:spPr/>
    </dgm:pt>
    <dgm:pt modelId="{13EFCCB6-DD5C-4B16-AD69-92285FB0E297}" type="pres">
      <dgm:prSet presAssocID="{64C58952-4F96-4055-A419-F65D7A974C72}" presName="background3" presStyleLbl="node3" presStyleIdx="0" presStyleCnt="6"/>
      <dgm:spPr/>
    </dgm:pt>
    <dgm:pt modelId="{71D67685-CCAD-48B9-84BC-73F570EE829C}" type="pres">
      <dgm:prSet presAssocID="{64C58952-4F96-4055-A419-F65D7A974C7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4FE920-5ADA-43E3-A310-9E023F1C3C3B}" type="pres">
      <dgm:prSet presAssocID="{64C58952-4F96-4055-A419-F65D7A974C72}" presName="hierChild4" presStyleCnt="0"/>
      <dgm:spPr/>
    </dgm:pt>
    <dgm:pt modelId="{D02F0B81-8C4F-4E9E-95CD-30141EAB3BE1}" type="pres">
      <dgm:prSet presAssocID="{F78AE893-9975-4896-A761-29BEA1C72241}" presName="Name17" presStyleLbl="parChTrans1D3" presStyleIdx="1" presStyleCnt="6"/>
      <dgm:spPr/>
      <dgm:t>
        <a:bodyPr/>
        <a:lstStyle/>
        <a:p>
          <a:endParaRPr lang="en-US"/>
        </a:p>
      </dgm:t>
    </dgm:pt>
    <dgm:pt modelId="{6653CE37-ED05-4136-AAA1-31A8987E6641}" type="pres">
      <dgm:prSet presAssocID="{ACD1B869-5CE9-453F-B804-0423B0296776}" presName="hierRoot3" presStyleCnt="0"/>
      <dgm:spPr/>
    </dgm:pt>
    <dgm:pt modelId="{2D41D69E-EEE5-4E30-834B-FC660001B752}" type="pres">
      <dgm:prSet presAssocID="{ACD1B869-5CE9-453F-B804-0423B0296776}" presName="composite3" presStyleCnt="0"/>
      <dgm:spPr/>
    </dgm:pt>
    <dgm:pt modelId="{D52EAB50-2439-4D1B-8D9F-7E57334B9D7D}" type="pres">
      <dgm:prSet presAssocID="{ACD1B869-5CE9-453F-B804-0423B0296776}" presName="background3" presStyleLbl="node3" presStyleIdx="1" presStyleCnt="6"/>
      <dgm:spPr/>
    </dgm:pt>
    <dgm:pt modelId="{9148EE20-DDC0-418B-9F9B-BDB4B8D8161F}" type="pres">
      <dgm:prSet presAssocID="{ACD1B869-5CE9-453F-B804-0423B0296776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8EB04-E2A4-447E-8C46-E47C63438A15}" type="pres">
      <dgm:prSet presAssocID="{ACD1B869-5CE9-453F-B804-0423B0296776}" presName="hierChild4" presStyleCnt="0"/>
      <dgm:spPr/>
    </dgm:pt>
    <dgm:pt modelId="{2EE68DDC-A7B1-4FAB-85A3-B9421DE7CB63}" type="pres">
      <dgm:prSet presAssocID="{EAB645B3-A740-4A47-A43A-EB835E526EE1}" presName="Name17" presStyleLbl="parChTrans1D3" presStyleIdx="2" presStyleCnt="6"/>
      <dgm:spPr/>
      <dgm:t>
        <a:bodyPr/>
        <a:lstStyle/>
        <a:p>
          <a:endParaRPr lang="en-US"/>
        </a:p>
      </dgm:t>
    </dgm:pt>
    <dgm:pt modelId="{C9225CB6-E903-4AC7-82CA-BB356A6F7AF5}" type="pres">
      <dgm:prSet presAssocID="{20BFC54A-82AE-4C78-8FA0-DFE027A03631}" presName="hierRoot3" presStyleCnt="0"/>
      <dgm:spPr/>
    </dgm:pt>
    <dgm:pt modelId="{F1D0B7D3-404C-47DF-A571-78B4216ECEBB}" type="pres">
      <dgm:prSet presAssocID="{20BFC54A-82AE-4C78-8FA0-DFE027A03631}" presName="composite3" presStyleCnt="0"/>
      <dgm:spPr/>
    </dgm:pt>
    <dgm:pt modelId="{C6C280F1-FC96-4887-B9E4-23F2EEFD6147}" type="pres">
      <dgm:prSet presAssocID="{20BFC54A-82AE-4C78-8FA0-DFE027A03631}" presName="background3" presStyleLbl="node3" presStyleIdx="2" presStyleCnt="6"/>
      <dgm:spPr/>
    </dgm:pt>
    <dgm:pt modelId="{E72E6E43-3D92-49E0-8ECF-02DEEB888509}" type="pres">
      <dgm:prSet presAssocID="{20BFC54A-82AE-4C78-8FA0-DFE027A03631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70AD0D-5C82-4567-B14C-CAFF0649A052}" type="pres">
      <dgm:prSet presAssocID="{20BFC54A-82AE-4C78-8FA0-DFE027A03631}" presName="hierChild4" presStyleCnt="0"/>
      <dgm:spPr/>
    </dgm:pt>
    <dgm:pt modelId="{88C6417B-CF67-49B3-9D1C-6F9589E7FCA2}" type="pres">
      <dgm:prSet presAssocID="{2CF5D299-8BD6-4DAA-9B01-1AD59BA01DEB}" presName="Name23" presStyleLbl="parChTrans1D4" presStyleIdx="0" presStyleCnt="4"/>
      <dgm:spPr/>
      <dgm:t>
        <a:bodyPr/>
        <a:lstStyle/>
        <a:p>
          <a:endParaRPr lang="en-US"/>
        </a:p>
      </dgm:t>
    </dgm:pt>
    <dgm:pt modelId="{4A83B089-AE79-46CF-B82A-87CB0B1C4DAB}" type="pres">
      <dgm:prSet presAssocID="{1FB1AAE3-F8D4-4D4F-B180-57929D0E5FB4}" presName="hierRoot4" presStyleCnt="0"/>
      <dgm:spPr/>
    </dgm:pt>
    <dgm:pt modelId="{D3F6C9CC-233E-4B78-9330-57FAB302FB3A}" type="pres">
      <dgm:prSet presAssocID="{1FB1AAE3-F8D4-4D4F-B180-57929D0E5FB4}" presName="composite4" presStyleCnt="0"/>
      <dgm:spPr/>
    </dgm:pt>
    <dgm:pt modelId="{99FC484B-6F2A-4EFD-A6A5-5E0958FB5EC1}" type="pres">
      <dgm:prSet presAssocID="{1FB1AAE3-F8D4-4D4F-B180-57929D0E5FB4}" presName="background4" presStyleLbl="node4" presStyleIdx="0" presStyleCnt="4"/>
      <dgm:spPr/>
    </dgm:pt>
    <dgm:pt modelId="{9BFEFF50-4764-43AD-8783-0F2137D0ADAE}" type="pres">
      <dgm:prSet presAssocID="{1FB1AAE3-F8D4-4D4F-B180-57929D0E5FB4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9C947-3FED-438F-AE54-50A583C1E055}" type="pres">
      <dgm:prSet presAssocID="{1FB1AAE3-F8D4-4D4F-B180-57929D0E5FB4}" presName="hierChild5" presStyleCnt="0"/>
      <dgm:spPr/>
    </dgm:pt>
    <dgm:pt modelId="{CCDB5B18-225C-4B7F-BB26-49DEDB72F113}" type="pres">
      <dgm:prSet presAssocID="{CEE1EB5B-79BA-4F57-AA6F-8295D926EC7E}" presName="Name17" presStyleLbl="parChTrans1D3" presStyleIdx="3" presStyleCnt="6"/>
      <dgm:spPr/>
      <dgm:t>
        <a:bodyPr/>
        <a:lstStyle/>
        <a:p>
          <a:endParaRPr lang="en-US"/>
        </a:p>
      </dgm:t>
    </dgm:pt>
    <dgm:pt modelId="{B0A07BC3-85C2-4B50-86D5-A54F60E6B2A3}" type="pres">
      <dgm:prSet presAssocID="{425F637F-4DF4-4784-8D46-9C710A095952}" presName="hierRoot3" presStyleCnt="0"/>
      <dgm:spPr/>
    </dgm:pt>
    <dgm:pt modelId="{A0B98D24-99DF-4C43-9E3D-69AAD35F6046}" type="pres">
      <dgm:prSet presAssocID="{425F637F-4DF4-4784-8D46-9C710A095952}" presName="composite3" presStyleCnt="0"/>
      <dgm:spPr/>
    </dgm:pt>
    <dgm:pt modelId="{4F9FC197-B7CA-427D-A80A-1A6C1CC9A693}" type="pres">
      <dgm:prSet presAssocID="{425F637F-4DF4-4784-8D46-9C710A095952}" presName="background3" presStyleLbl="node3" presStyleIdx="3" presStyleCnt="6"/>
      <dgm:spPr/>
    </dgm:pt>
    <dgm:pt modelId="{66D0AB58-CFF8-42F6-9228-DB1F10EF7D7B}" type="pres">
      <dgm:prSet presAssocID="{425F637F-4DF4-4784-8D46-9C710A095952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F6CDAE-00F7-4106-AF66-CDBE1E20CFDA}" type="pres">
      <dgm:prSet presAssocID="{425F637F-4DF4-4784-8D46-9C710A095952}" presName="hierChild4" presStyleCnt="0"/>
      <dgm:spPr/>
    </dgm:pt>
    <dgm:pt modelId="{0A2BEF26-00A5-41FC-91A9-5274C27395B2}" type="pres">
      <dgm:prSet presAssocID="{4D9FAC5A-F4F4-4307-A5C8-6F6103E76D6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E588850-B9C9-45BD-8B24-11D8940E35FD}" type="pres">
      <dgm:prSet presAssocID="{70BC445E-5C10-4BAA-B1AE-BEC6227BBBCC}" presName="hierRoot2" presStyleCnt="0"/>
      <dgm:spPr/>
    </dgm:pt>
    <dgm:pt modelId="{9DC4439D-CD20-4FB9-9316-F1966213C0CF}" type="pres">
      <dgm:prSet presAssocID="{70BC445E-5C10-4BAA-B1AE-BEC6227BBBCC}" presName="composite2" presStyleCnt="0"/>
      <dgm:spPr/>
    </dgm:pt>
    <dgm:pt modelId="{7AF123FE-A433-4BD7-8055-C278AB7202B8}" type="pres">
      <dgm:prSet presAssocID="{70BC445E-5C10-4BAA-B1AE-BEC6227BBBCC}" presName="background2" presStyleLbl="node2" presStyleIdx="1" presStyleCnt="2"/>
      <dgm:spPr/>
    </dgm:pt>
    <dgm:pt modelId="{89296BDA-F52E-46C3-AC58-9B6F0C973842}" type="pres">
      <dgm:prSet presAssocID="{70BC445E-5C10-4BAA-B1AE-BEC6227BBBC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D368B-D3D1-4FBB-BFFC-DEA06ED1FBD5}" type="pres">
      <dgm:prSet presAssocID="{70BC445E-5C10-4BAA-B1AE-BEC6227BBBCC}" presName="hierChild3" presStyleCnt="0"/>
      <dgm:spPr/>
    </dgm:pt>
    <dgm:pt modelId="{2A5338ED-BBCD-4CAB-8C6F-D6C75B970E24}" type="pres">
      <dgm:prSet presAssocID="{2DEF44D9-9084-4E8F-A565-E7A34009D7D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79CD4F81-2E44-4D6D-A9E9-994A0E0FAD32}" type="pres">
      <dgm:prSet presAssocID="{CD1347B1-47AA-4119-B6A1-25ED24060B45}" presName="hierRoot3" presStyleCnt="0"/>
      <dgm:spPr/>
    </dgm:pt>
    <dgm:pt modelId="{A6D1FCD0-C0BB-47DA-AEFC-027DEDCB65FC}" type="pres">
      <dgm:prSet presAssocID="{CD1347B1-47AA-4119-B6A1-25ED24060B45}" presName="composite3" presStyleCnt="0"/>
      <dgm:spPr/>
    </dgm:pt>
    <dgm:pt modelId="{1B592017-5673-4469-A8C4-665BFF1286F3}" type="pres">
      <dgm:prSet presAssocID="{CD1347B1-47AA-4119-B6A1-25ED24060B45}" presName="background3" presStyleLbl="node3" presStyleIdx="4" presStyleCnt="6"/>
      <dgm:spPr/>
    </dgm:pt>
    <dgm:pt modelId="{B49BF6FD-5AFA-490D-94EC-C163B59BFAD3}" type="pres">
      <dgm:prSet presAssocID="{CD1347B1-47AA-4119-B6A1-25ED24060B45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51F853-DEEE-4026-8716-4F8176634370}" type="pres">
      <dgm:prSet presAssocID="{CD1347B1-47AA-4119-B6A1-25ED24060B45}" presName="hierChild4" presStyleCnt="0"/>
      <dgm:spPr/>
    </dgm:pt>
    <dgm:pt modelId="{A6796D97-4733-4EFB-B2E3-DBB98A5EED3E}" type="pres">
      <dgm:prSet presAssocID="{8FF0CD8A-191D-4368-8C6E-B23FFC034E06}" presName="Name23" presStyleLbl="parChTrans1D4" presStyleIdx="1" presStyleCnt="4"/>
      <dgm:spPr/>
      <dgm:t>
        <a:bodyPr/>
        <a:lstStyle/>
        <a:p>
          <a:endParaRPr lang="en-US"/>
        </a:p>
      </dgm:t>
    </dgm:pt>
    <dgm:pt modelId="{88F1F7FF-E670-41C7-BC60-5179B499F034}" type="pres">
      <dgm:prSet presAssocID="{515CA547-CB7E-4A36-9587-26FFE6A4716A}" presName="hierRoot4" presStyleCnt="0"/>
      <dgm:spPr/>
    </dgm:pt>
    <dgm:pt modelId="{FEE95FAE-349D-454E-BB2C-8D00063D8F5D}" type="pres">
      <dgm:prSet presAssocID="{515CA547-CB7E-4A36-9587-26FFE6A4716A}" presName="composite4" presStyleCnt="0"/>
      <dgm:spPr/>
    </dgm:pt>
    <dgm:pt modelId="{C19366F5-C755-4F45-A44B-77C63394444A}" type="pres">
      <dgm:prSet presAssocID="{515CA547-CB7E-4A36-9587-26FFE6A4716A}" presName="background4" presStyleLbl="node4" presStyleIdx="1" presStyleCnt="4"/>
      <dgm:spPr/>
    </dgm:pt>
    <dgm:pt modelId="{A3B36139-18CF-4E38-9F09-6DF713C8102D}" type="pres">
      <dgm:prSet presAssocID="{515CA547-CB7E-4A36-9587-26FFE6A4716A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42A415-B3BB-412E-82D6-DB2FC7857F7E}" type="pres">
      <dgm:prSet presAssocID="{515CA547-CB7E-4A36-9587-26FFE6A4716A}" presName="hierChild5" presStyleCnt="0"/>
      <dgm:spPr/>
    </dgm:pt>
    <dgm:pt modelId="{C458A868-230B-4FAF-971B-AEB317369AEF}" type="pres">
      <dgm:prSet presAssocID="{F7F4BBF7-E123-4AA5-9E1C-B94882F25779}" presName="Name23" presStyleLbl="parChTrans1D4" presStyleIdx="2" presStyleCnt="4"/>
      <dgm:spPr/>
      <dgm:t>
        <a:bodyPr/>
        <a:lstStyle/>
        <a:p>
          <a:endParaRPr lang="en-US"/>
        </a:p>
      </dgm:t>
    </dgm:pt>
    <dgm:pt modelId="{C54FFFEB-B1F4-492C-A9BE-15ED4585F870}" type="pres">
      <dgm:prSet presAssocID="{91C21B16-7B50-47E7-8D54-B9579CB37110}" presName="hierRoot4" presStyleCnt="0"/>
      <dgm:spPr/>
    </dgm:pt>
    <dgm:pt modelId="{E27BBB56-D55C-4367-BAB4-98AC46E61283}" type="pres">
      <dgm:prSet presAssocID="{91C21B16-7B50-47E7-8D54-B9579CB37110}" presName="composite4" presStyleCnt="0"/>
      <dgm:spPr/>
    </dgm:pt>
    <dgm:pt modelId="{11B255B7-312C-48A1-84D4-1223E2FA7CCC}" type="pres">
      <dgm:prSet presAssocID="{91C21B16-7B50-47E7-8D54-B9579CB37110}" presName="background4" presStyleLbl="node4" presStyleIdx="2" presStyleCnt="4"/>
      <dgm:spPr/>
    </dgm:pt>
    <dgm:pt modelId="{B6D45DC5-6AF1-41C6-81A1-EE5E8F66B4BB}" type="pres">
      <dgm:prSet presAssocID="{91C21B16-7B50-47E7-8D54-B9579CB37110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71DDF-C2B0-44F3-A27F-C008DC795D4A}" type="pres">
      <dgm:prSet presAssocID="{91C21B16-7B50-47E7-8D54-B9579CB37110}" presName="hierChild5" presStyleCnt="0"/>
      <dgm:spPr/>
    </dgm:pt>
    <dgm:pt modelId="{ED2C876B-C340-4143-94F1-900A7C8A810A}" type="pres">
      <dgm:prSet presAssocID="{C5C0EF26-1C0D-4956-A773-4862AD55FE06}" presName="Name23" presStyleLbl="parChTrans1D4" presStyleIdx="3" presStyleCnt="4"/>
      <dgm:spPr/>
      <dgm:t>
        <a:bodyPr/>
        <a:lstStyle/>
        <a:p>
          <a:endParaRPr lang="en-US"/>
        </a:p>
      </dgm:t>
    </dgm:pt>
    <dgm:pt modelId="{35CFC594-80B8-46CF-BC15-50AB0B4B1A4E}" type="pres">
      <dgm:prSet presAssocID="{53E00B91-A3A3-4A4D-9B79-A8627A4E6D24}" presName="hierRoot4" presStyleCnt="0"/>
      <dgm:spPr/>
    </dgm:pt>
    <dgm:pt modelId="{6D261D26-E55B-4001-9480-F4B1EA3C0C64}" type="pres">
      <dgm:prSet presAssocID="{53E00B91-A3A3-4A4D-9B79-A8627A4E6D24}" presName="composite4" presStyleCnt="0"/>
      <dgm:spPr/>
    </dgm:pt>
    <dgm:pt modelId="{DA41D388-6C92-4A70-981D-EA202899EC28}" type="pres">
      <dgm:prSet presAssocID="{53E00B91-A3A3-4A4D-9B79-A8627A4E6D24}" presName="background4" presStyleLbl="node4" presStyleIdx="3" presStyleCnt="4"/>
      <dgm:spPr/>
    </dgm:pt>
    <dgm:pt modelId="{C0CB0AC7-0BA8-47CE-9B59-EF09B6F1A50A}" type="pres">
      <dgm:prSet presAssocID="{53E00B91-A3A3-4A4D-9B79-A8627A4E6D24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ED53C-794C-4807-ABC8-289E55CE4DE9}" type="pres">
      <dgm:prSet presAssocID="{53E00B91-A3A3-4A4D-9B79-A8627A4E6D24}" presName="hierChild5" presStyleCnt="0"/>
      <dgm:spPr/>
    </dgm:pt>
    <dgm:pt modelId="{64C79DE6-5FF6-4E76-B44C-22CA621A6B7D}" type="pres">
      <dgm:prSet presAssocID="{EDCBE07E-C819-4BC9-8597-2992C2F970F1}" presName="Name17" presStyleLbl="parChTrans1D3" presStyleIdx="5" presStyleCnt="6"/>
      <dgm:spPr/>
      <dgm:t>
        <a:bodyPr/>
        <a:lstStyle/>
        <a:p>
          <a:endParaRPr lang="en-US"/>
        </a:p>
      </dgm:t>
    </dgm:pt>
    <dgm:pt modelId="{F7B7FFB7-EBFE-4623-981F-3647FAFF28AC}" type="pres">
      <dgm:prSet presAssocID="{8252249E-4EE1-4808-AE88-C467BE74C04F}" presName="hierRoot3" presStyleCnt="0"/>
      <dgm:spPr/>
    </dgm:pt>
    <dgm:pt modelId="{5B768D63-68EE-42E9-99A5-9ADDB7287E62}" type="pres">
      <dgm:prSet presAssocID="{8252249E-4EE1-4808-AE88-C467BE74C04F}" presName="composite3" presStyleCnt="0"/>
      <dgm:spPr/>
    </dgm:pt>
    <dgm:pt modelId="{9BBE0D6A-7FF6-49E9-8807-53BCF75EC115}" type="pres">
      <dgm:prSet presAssocID="{8252249E-4EE1-4808-AE88-C467BE74C04F}" presName="background3" presStyleLbl="node3" presStyleIdx="5" presStyleCnt="6"/>
      <dgm:spPr/>
    </dgm:pt>
    <dgm:pt modelId="{5BCEE61F-95A4-4C91-B797-3F22C8C95BFA}" type="pres">
      <dgm:prSet presAssocID="{8252249E-4EE1-4808-AE88-C467BE74C04F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F65A2-4F03-4F2C-99B9-4BFE61A2E48A}" type="pres">
      <dgm:prSet presAssocID="{8252249E-4EE1-4808-AE88-C467BE74C04F}" presName="hierChild4" presStyleCnt="0"/>
      <dgm:spPr/>
    </dgm:pt>
  </dgm:ptLst>
  <dgm:cxnLst>
    <dgm:cxn modelId="{896B35B7-BDB6-4AAC-ACDE-70B7066296F3}" srcId="{CD1347B1-47AA-4119-B6A1-25ED24060B45}" destId="{91C21B16-7B50-47E7-8D54-B9579CB37110}" srcOrd="1" destOrd="0" parTransId="{F7F4BBF7-E123-4AA5-9E1C-B94882F25779}" sibTransId="{C4702358-09E0-4776-BC1C-C4CD0B6F9551}"/>
    <dgm:cxn modelId="{1EF47EE4-C626-43B2-924A-A5921F97301A}" type="presOf" srcId="{C5C0EF26-1C0D-4956-A773-4862AD55FE06}" destId="{ED2C876B-C340-4143-94F1-900A7C8A810A}" srcOrd="0" destOrd="0" presId="urn:microsoft.com/office/officeart/2005/8/layout/hierarchy1"/>
    <dgm:cxn modelId="{DA378E41-90AE-42E6-9374-7E61808BDD12}" srcId="{70BC445E-5C10-4BAA-B1AE-BEC6227BBBCC}" destId="{8252249E-4EE1-4808-AE88-C467BE74C04F}" srcOrd="1" destOrd="0" parTransId="{EDCBE07E-C819-4BC9-8597-2992C2F970F1}" sibTransId="{BFD0F739-6536-4888-8A09-42ED64257623}"/>
    <dgm:cxn modelId="{D482DD85-5895-4273-B71B-F8E8085FC329}" type="presOf" srcId="{F78AE893-9975-4896-A761-29BEA1C72241}" destId="{D02F0B81-8C4F-4E9E-95CD-30141EAB3BE1}" srcOrd="0" destOrd="0" presId="urn:microsoft.com/office/officeart/2005/8/layout/hierarchy1"/>
    <dgm:cxn modelId="{909135A4-1F5C-4C29-BB1B-608A22CDC414}" type="presOf" srcId="{71EAEF77-A5D1-4DA4-97DE-BF529AB48C4E}" destId="{9326E982-5A54-413F-8D40-7203366E2051}" srcOrd="0" destOrd="0" presId="urn:microsoft.com/office/officeart/2005/8/layout/hierarchy1"/>
    <dgm:cxn modelId="{62153DAD-F5F4-4E00-994A-EC91A7735880}" type="presOf" srcId="{02031840-7FB2-4DC9-B993-954C2AF87BA5}" destId="{F28E0E6B-0090-4E6B-B0E3-F15D6138DB38}" srcOrd="0" destOrd="0" presId="urn:microsoft.com/office/officeart/2005/8/layout/hierarchy1"/>
    <dgm:cxn modelId="{B7704DF4-3E05-4800-8220-99272866D33A}" type="presOf" srcId="{EDCBE07E-C819-4BC9-8597-2992C2F970F1}" destId="{64C79DE6-5FF6-4E76-B44C-22CA621A6B7D}" srcOrd="0" destOrd="0" presId="urn:microsoft.com/office/officeart/2005/8/layout/hierarchy1"/>
    <dgm:cxn modelId="{B0E3EA66-C040-4521-BB2C-ADCEC09BD5CE}" type="presOf" srcId="{CEE1EB5B-79BA-4F57-AA6F-8295D926EC7E}" destId="{CCDB5B18-225C-4B7F-BB26-49DEDB72F113}" srcOrd="0" destOrd="0" presId="urn:microsoft.com/office/officeart/2005/8/layout/hierarchy1"/>
    <dgm:cxn modelId="{E63DE527-172B-4FD6-AE90-55BBEA893C05}" type="presOf" srcId="{1FB1AAE3-F8D4-4D4F-B180-57929D0E5FB4}" destId="{9BFEFF50-4764-43AD-8783-0F2137D0ADAE}" srcOrd="0" destOrd="0" presId="urn:microsoft.com/office/officeart/2005/8/layout/hierarchy1"/>
    <dgm:cxn modelId="{D10E689B-F4C9-4F9B-8780-94B71FBD2542}" type="presOf" srcId="{53E00B91-A3A3-4A4D-9B79-A8627A4E6D24}" destId="{C0CB0AC7-0BA8-47CE-9B59-EF09B6F1A50A}" srcOrd="0" destOrd="0" presId="urn:microsoft.com/office/officeart/2005/8/layout/hierarchy1"/>
    <dgm:cxn modelId="{9A7DEA63-E161-41FC-AC26-2E3ABAE3DC1C}" srcId="{978E156E-7428-460E-B3C9-4F1546CAA3E8}" destId="{02031840-7FB2-4DC9-B993-954C2AF87BA5}" srcOrd="0" destOrd="0" parTransId="{6897ADBF-2411-4139-A190-DFC1618AA5CA}" sibTransId="{ACF6C7EA-D041-42BB-83E6-8F5F2095CE32}"/>
    <dgm:cxn modelId="{5317721F-252D-4C40-BA4A-B756E15398F5}" type="presOf" srcId="{8252249E-4EE1-4808-AE88-C467BE74C04F}" destId="{5BCEE61F-95A4-4C91-B797-3F22C8C95BFA}" srcOrd="0" destOrd="0" presId="urn:microsoft.com/office/officeart/2005/8/layout/hierarchy1"/>
    <dgm:cxn modelId="{09515CFD-EFD5-4DEE-B9C8-273421B970A5}" srcId="{71EAEF77-A5D1-4DA4-97DE-BF529AB48C4E}" destId="{425F637F-4DF4-4784-8D46-9C710A095952}" srcOrd="3" destOrd="0" parTransId="{CEE1EB5B-79BA-4F57-AA6F-8295D926EC7E}" sibTransId="{70D87EB3-CF92-425C-BA21-E0BA2F9DEF9B}"/>
    <dgm:cxn modelId="{E92A331C-B4F7-41ED-8B34-CDEB9486D24F}" type="presOf" srcId="{CD1347B1-47AA-4119-B6A1-25ED24060B45}" destId="{B49BF6FD-5AFA-490D-94EC-C163B59BFAD3}" srcOrd="0" destOrd="0" presId="urn:microsoft.com/office/officeart/2005/8/layout/hierarchy1"/>
    <dgm:cxn modelId="{E4FE2F15-ECB2-4F5A-AABF-AC6C6C3252FE}" type="presOf" srcId="{64C58952-4F96-4055-A419-F65D7A974C72}" destId="{71D67685-CCAD-48B9-84BC-73F570EE829C}" srcOrd="0" destOrd="0" presId="urn:microsoft.com/office/officeart/2005/8/layout/hierarchy1"/>
    <dgm:cxn modelId="{A766FEA4-B61D-4FF0-973B-8CFF0315BA93}" type="presOf" srcId="{ACD1B869-5CE9-453F-B804-0423B0296776}" destId="{9148EE20-DDC0-418B-9F9B-BDB4B8D8161F}" srcOrd="0" destOrd="0" presId="urn:microsoft.com/office/officeart/2005/8/layout/hierarchy1"/>
    <dgm:cxn modelId="{3F92D4CC-1D51-4301-8B33-6D97A097F23E}" type="presOf" srcId="{978E156E-7428-460E-B3C9-4F1546CAA3E8}" destId="{28E94ADA-76F3-431C-852C-8BB184F8A2C2}" srcOrd="0" destOrd="0" presId="urn:microsoft.com/office/officeart/2005/8/layout/hierarchy1"/>
    <dgm:cxn modelId="{0F81849C-4578-4149-834E-E2719D24F918}" srcId="{20BFC54A-82AE-4C78-8FA0-DFE027A03631}" destId="{1FB1AAE3-F8D4-4D4F-B180-57929D0E5FB4}" srcOrd="0" destOrd="0" parTransId="{2CF5D299-8BD6-4DAA-9B01-1AD59BA01DEB}" sibTransId="{A09ABA94-C4FC-4CED-AA2C-17248930E882}"/>
    <dgm:cxn modelId="{84217341-8159-4452-B2B1-165328509EAF}" type="presOf" srcId="{EB40035D-8A22-4F09-8E5C-EBB40D352FA1}" destId="{BD73EA47-6F7C-4AEE-82A1-EA5297C8ED4B}" srcOrd="0" destOrd="0" presId="urn:microsoft.com/office/officeart/2005/8/layout/hierarchy1"/>
    <dgm:cxn modelId="{36940C01-B9D4-4799-9CB0-5B4D82FD4113}" type="presOf" srcId="{2CF5D299-8BD6-4DAA-9B01-1AD59BA01DEB}" destId="{88C6417B-CF67-49B3-9D1C-6F9589E7FCA2}" srcOrd="0" destOrd="0" presId="urn:microsoft.com/office/officeart/2005/8/layout/hierarchy1"/>
    <dgm:cxn modelId="{20345518-A76F-4713-A3FE-D33FA96A3D7D}" type="presOf" srcId="{2154FBE8-575D-4D33-BA54-090BD1089D44}" destId="{32AAE7F0-EB77-424F-A03E-FFA5495C91D5}" srcOrd="0" destOrd="0" presId="urn:microsoft.com/office/officeart/2005/8/layout/hierarchy1"/>
    <dgm:cxn modelId="{9E880254-3798-410D-8528-DD9FCBFF2DB1}" srcId="{71EAEF77-A5D1-4DA4-97DE-BF529AB48C4E}" destId="{64C58952-4F96-4055-A419-F65D7A974C72}" srcOrd="0" destOrd="0" parTransId="{2154FBE8-575D-4D33-BA54-090BD1089D44}" sibTransId="{96D3A9A5-D73B-4B66-A83E-23EA5BC4AFEA}"/>
    <dgm:cxn modelId="{C39EDFAF-3639-41BF-AE98-64B2894B74B3}" type="presOf" srcId="{70BC445E-5C10-4BAA-B1AE-BEC6227BBBCC}" destId="{89296BDA-F52E-46C3-AC58-9B6F0C973842}" srcOrd="0" destOrd="0" presId="urn:microsoft.com/office/officeart/2005/8/layout/hierarchy1"/>
    <dgm:cxn modelId="{68DF07A1-D351-4EA7-9323-204E499118B1}" srcId="{02031840-7FB2-4DC9-B993-954C2AF87BA5}" destId="{70BC445E-5C10-4BAA-B1AE-BEC6227BBBCC}" srcOrd="1" destOrd="0" parTransId="{4D9FAC5A-F4F4-4307-A5C8-6F6103E76D62}" sibTransId="{24C6ED30-16BC-4BDE-A84A-A357316582F4}"/>
    <dgm:cxn modelId="{E2D59C90-FA84-43DD-851D-4A94DD470D12}" type="presOf" srcId="{F7F4BBF7-E123-4AA5-9E1C-B94882F25779}" destId="{C458A868-230B-4FAF-971B-AEB317369AEF}" srcOrd="0" destOrd="0" presId="urn:microsoft.com/office/officeart/2005/8/layout/hierarchy1"/>
    <dgm:cxn modelId="{235FDA9C-611E-4918-BF91-E82D997F5AFE}" type="presOf" srcId="{425F637F-4DF4-4784-8D46-9C710A095952}" destId="{66D0AB58-CFF8-42F6-9228-DB1F10EF7D7B}" srcOrd="0" destOrd="0" presId="urn:microsoft.com/office/officeart/2005/8/layout/hierarchy1"/>
    <dgm:cxn modelId="{7C861EE0-01DB-4FE8-BB63-4827694BCAAF}" type="presOf" srcId="{2DEF44D9-9084-4E8F-A565-E7A34009D7DF}" destId="{2A5338ED-BBCD-4CAB-8C6F-D6C75B970E24}" srcOrd="0" destOrd="0" presId="urn:microsoft.com/office/officeart/2005/8/layout/hierarchy1"/>
    <dgm:cxn modelId="{E8ABC601-3C58-46DA-982F-21ACA042F409}" srcId="{71EAEF77-A5D1-4DA4-97DE-BF529AB48C4E}" destId="{ACD1B869-5CE9-453F-B804-0423B0296776}" srcOrd="1" destOrd="0" parTransId="{F78AE893-9975-4896-A761-29BEA1C72241}" sibTransId="{4EEAFF98-6834-4ED1-A977-380566753CA3}"/>
    <dgm:cxn modelId="{B2DAF15D-F897-46FB-B1C2-3510E523BC6E}" type="presOf" srcId="{8FF0CD8A-191D-4368-8C6E-B23FFC034E06}" destId="{A6796D97-4733-4EFB-B2E3-DBB98A5EED3E}" srcOrd="0" destOrd="0" presId="urn:microsoft.com/office/officeart/2005/8/layout/hierarchy1"/>
    <dgm:cxn modelId="{817E8FB1-6EEC-4883-82AC-188693355F5F}" type="presOf" srcId="{4D9FAC5A-F4F4-4307-A5C8-6F6103E76D62}" destId="{0A2BEF26-00A5-41FC-91A9-5274C27395B2}" srcOrd="0" destOrd="0" presId="urn:microsoft.com/office/officeart/2005/8/layout/hierarchy1"/>
    <dgm:cxn modelId="{8CC62ED0-8767-4F2E-96A0-1352E67A96D4}" srcId="{CD1347B1-47AA-4119-B6A1-25ED24060B45}" destId="{53E00B91-A3A3-4A4D-9B79-A8627A4E6D24}" srcOrd="2" destOrd="0" parTransId="{C5C0EF26-1C0D-4956-A773-4862AD55FE06}" sibTransId="{D34CB29A-F49B-4DAC-8C7B-541EAD87F089}"/>
    <dgm:cxn modelId="{8D78F8EC-76F8-4404-9D4B-BA3087967166}" type="presOf" srcId="{91C21B16-7B50-47E7-8D54-B9579CB37110}" destId="{B6D45DC5-6AF1-41C6-81A1-EE5E8F66B4BB}" srcOrd="0" destOrd="0" presId="urn:microsoft.com/office/officeart/2005/8/layout/hierarchy1"/>
    <dgm:cxn modelId="{D0BBC465-876C-41E0-8CE3-55791B1A04E3}" type="presOf" srcId="{515CA547-CB7E-4A36-9587-26FFE6A4716A}" destId="{A3B36139-18CF-4E38-9F09-6DF713C8102D}" srcOrd="0" destOrd="0" presId="urn:microsoft.com/office/officeart/2005/8/layout/hierarchy1"/>
    <dgm:cxn modelId="{05EA8358-5D5B-4A9F-BE53-738F5B738EE0}" srcId="{02031840-7FB2-4DC9-B993-954C2AF87BA5}" destId="{71EAEF77-A5D1-4DA4-97DE-BF529AB48C4E}" srcOrd="0" destOrd="0" parTransId="{EB40035D-8A22-4F09-8E5C-EBB40D352FA1}" sibTransId="{7F7B8D9C-4A31-426D-AF42-393281812983}"/>
    <dgm:cxn modelId="{617C382D-6FB9-4A61-9008-6E12D914030B}" srcId="{71EAEF77-A5D1-4DA4-97DE-BF529AB48C4E}" destId="{20BFC54A-82AE-4C78-8FA0-DFE027A03631}" srcOrd="2" destOrd="0" parTransId="{EAB645B3-A740-4A47-A43A-EB835E526EE1}" sibTransId="{4BEE72A8-F828-4D8B-B198-25C9D7704574}"/>
    <dgm:cxn modelId="{6DA54891-9A29-4EEC-AC06-2E611077FA60}" type="presOf" srcId="{EAB645B3-A740-4A47-A43A-EB835E526EE1}" destId="{2EE68DDC-A7B1-4FAB-85A3-B9421DE7CB63}" srcOrd="0" destOrd="0" presId="urn:microsoft.com/office/officeart/2005/8/layout/hierarchy1"/>
    <dgm:cxn modelId="{F621EB82-E769-4306-A390-561EE3562557}" type="presOf" srcId="{20BFC54A-82AE-4C78-8FA0-DFE027A03631}" destId="{E72E6E43-3D92-49E0-8ECF-02DEEB888509}" srcOrd="0" destOrd="0" presId="urn:microsoft.com/office/officeart/2005/8/layout/hierarchy1"/>
    <dgm:cxn modelId="{7387AB2B-3519-4759-961C-CABCB6006520}" srcId="{CD1347B1-47AA-4119-B6A1-25ED24060B45}" destId="{515CA547-CB7E-4A36-9587-26FFE6A4716A}" srcOrd="0" destOrd="0" parTransId="{8FF0CD8A-191D-4368-8C6E-B23FFC034E06}" sibTransId="{3E40A555-8E93-44E7-A498-1485EDBD5371}"/>
    <dgm:cxn modelId="{F17315FF-3B39-485D-9186-8CCC5CA95138}" srcId="{70BC445E-5C10-4BAA-B1AE-BEC6227BBBCC}" destId="{CD1347B1-47AA-4119-B6A1-25ED24060B45}" srcOrd="0" destOrd="0" parTransId="{2DEF44D9-9084-4E8F-A565-E7A34009D7DF}" sibTransId="{D0BB75D3-0449-4177-963F-18714B938F29}"/>
    <dgm:cxn modelId="{2C9F6C69-CE98-46C5-8E07-7F772B7E85D1}" type="presParOf" srcId="{28E94ADA-76F3-431C-852C-8BB184F8A2C2}" destId="{B9EA8456-F354-4EE5-9698-F5C6BD8C05C6}" srcOrd="0" destOrd="0" presId="urn:microsoft.com/office/officeart/2005/8/layout/hierarchy1"/>
    <dgm:cxn modelId="{8CF4FEC5-6971-4DBB-8073-BBDFE9AE2DE8}" type="presParOf" srcId="{B9EA8456-F354-4EE5-9698-F5C6BD8C05C6}" destId="{F2798CF5-F937-4849-A676-F765E013A181}" srcOrd="0" destOrd="0" presId="urn:microsoft.com/office/officeart/2005/8/layout/hierarchy1"/>
    <dgm:cxn modelId="{FD86EE90-7FA8-4ADE-BAF8-4E7FBB60C632}" type="presParOf" srcId="{F2798CF5-F937-4849-A676-F765E013A181}" destId="{4519A90E-4E6B-48A4-91FF-9295F977C894}" srcOrd="0" destOrd="0" presId="urn:microsoft.com/office/officeart/2005/8/layout/hierarchy1"/>
    <dgm:cxn modelId="{B6F8DC7B-E5AB-40A6-BED7-91D9356DD24C}" type="presParOf" srcId="{F2798CF5-F937-4849-A676-F765E013A181}" destId="{F28E0E6B-0090-4E6B-B0E3-F15D6138DB38}" srcOrd="1" destOrd="0" presId="urn:microsoft.com/office/officeart/2005/8/layout/hierarchy1"/>
    <dgm:cxn modelId="{93E5785B-0CD3-4C53-A765-0711AFC7CE7E}" type="presParOf" srcId="{B9EA8456-F354-4EE5-9698-F5C6BD8C05C6}" destId="{92CC86DD-9F00-40C1-B350-17B0A5BD746A}" srcOrd="1" destOrd="0" presId="urn:microsoft.com/office/officeart/2005/8/layout/hierarchy1"/>
    <dgm:cxn modelId="{601FC537-29E2-4790-9D69-CBBBE6602E2F}" type="presParOf" srcId="{92CC86DD-9F00-40C1-B350-17B0A5BD746A}" destId="{BD73EA47-6F7C-4AEE-82A1-EA5297C8ED4B}" srcOrd="0" destOrd="0" presId="urn:microsoft.com/office/officeart/2005/8/layout/hierarchy1"/>
    <dgm:cxn modelId="{63135C5C-A7D6-485E-80BA-AF20B06F1ABD}" type="presParOf" srcId="{92CC86DD-9F00-40C1-B350-17B0A5BD746A}" destId="{B54841BA-D1C1-4FD7-8254-CBFE309CF15B}" srcOrd="1" destOrd="0" presId="urn:microsoft.com/office/officeart/2005/8/layout/hierarchy1"/>
    <dgm:cxn modelId="{2AEA5BA2-2A95-4B53-BA25-7178F4D5B05F}" type="presParOf" srcId="{B54841BA-D1C1-4FD7-8254-CBFE309CF15B}" destId="{035567AD-AC88-49E3-9AEF-98F4094E76B5}" srcOrd="0" destOrd="0" presId="urn:microsoft.com/office/officeart/2005/8/layout/hierarchy1"/>
    <dgm:cxn modelId="{36D53D11-D814-4440-930E-21564387C1B2}" type="presParOf" srcId="{035567AD-AC88-49E3-9AEF-98F4094E76B5}" destId="{42B52EF3-F5CD-4923-8752-921C7C0EEAE3}" srcOrd="0" destOrd="0" presId="urn:microsoft.com/office/officeart/2005/8/layout/hierarchy1"/>
    <dgm:cxn modelId="{47BA52DF-AC5A-46D3-B1BC-AF165C9024EC}" type="presParOf" srcId="{035567AD-AC88-49E3-9AEF-98F4094E76B5}" destId="{9326E982-5A54-413F-8D40-7203366E2051}" srcOrd="1" destOrd="0" presId="urn:microsoft.com/office/officeart/2005/8/layout/hierarchy1"/>
    <dgm:cxn modelId="{9EA79F30-93F2-4DE5-95C3-20AD54028586}" type="presParOf" srcId="{B54841BA-D1C1-4FD7-8254-CBFE309CF15B}" destId="{BB5F3608-DED7-4E16-A4AA-61399583321B}" srcOrd="1" destOrd="0" presId="urn:microsoft.com/office/officeart/2005/8/layout/hierarchy1"/>
    <dgm:cxn modelId="{49F07815-F93C-4838-AE91-94FEC78BFFB4}" type="presParOf" srcId="{BB5F3608-DED7-4E16-A4AA-61399583321B}" destId="{32AAE7F0-EB77-424F-A03E-FFA5495C91D5}" srcOrd="0" destOrd="0" presId="urn:microsoft.com/office/officeart/2005/8/layout/hierarchy1"/>
    <dgm:cxn modelId="{B71CEACF-42FB-4925-992C-771D1BE3C208}" type="presParOf" srcId="{BB5F3608-DED7-4E16-A4AA-61399583321B}" destId="{2D99CA5E-6650-4023-BB61-F09543A4FFFD}" srcOrd="1" destOrd="0" presId="urn:microsoft.com/office/officeart/2005/8/layout/hierarchy1"/>
    <dgm:cxn modelId="{91646F29-FFAC-4DC4-8452-49A98A46C172}" type="presParOf" srcId="{2D99CA5E-6650-4023-BB61-F09543A4FFFD}" destId="{EE512AFA-C8ED-4316-A085-72B4EE31B20A}" srcOrd="0" destOrd="0" presId="urn:microsoft.com/office/officeart/2005/8/layout/hierarchy1"/>
    <dgm:cxn modelId="{481ECE99-263B-4796-8619-E8C878CCBAA7}" type="presParOf" srcId="{EE512AFA-C8ED-4316-A085-72B4EE31B20A}" destId="{13EFCCB6-DD5C-4B16-AD69-92285FB0E297}" srcOrd="0" destOrd="0" presId="urn:microsoft.com/office/officeart/2005/8/layout/hierarchy1"/>
    <dgm:cxn modelId="{A2E87518-C625-4FAC-8ADE-60BD33A311D9}" type="presParOf" srcId="{EE512AFA-C8ED-4316-A085-72B4EE31B20A}" destId="{71D67685-CCAD-48B9-84BC-73F570EE829C}" srcOrd="1" destOrd="0" presId="urn:microsoft.com/office/officeart/2005/8/layout/hierarchy1"/>
    <dgm:cxn modelId="{9C17A288-ED40-4A75-A47A-862DCFCE74FF}" type="presParOf" srcId="{2D99CA5E-6650-4023-BB61-F09543A4FFFD}" destId="{134FE920-5ADA-43E3-A310-9E023F1C3C3B}" srcOrd="1" destOrd="0" presId="urn:microsoft.com/office/officeart/2005/8/layout/hierarchy1"/>
    <dgm:cxn modelId="{12674BDD-F3D6-4060-83E7-91B976E7AAE2}" type="presParOf" srcId="{BB5F3608-DED7-4E16-A4AA-61399583321B}" destId="{D02F0B81-8C4F-4E9E-95CD-30141EAB3BE1}" srcOrd="2" destOrd="0" presId="urn:microsoft.com/office/officeart/2005/8/layout/hierarchy1"/>
    <dgm:cxn modelId="{3EA3D8B2-CD5B-474F-B2D0-1BD6661ACDE0}" type="presParOf" srcId="{BB5F3608-DED7-4E16-A4AA-61399583321B}" destId="{6653CE37-ED05-4136-AAA1-31A8987E6641}" srcOrd="3" destOrd="0" presId="urn:microsoft.com/office/officeart/2005/8/layout/hierarchy1"/>
    <dgm:cxn modelId="{3DE7E2FA-F258-42AC-B851-36201CAC6044}" type="presParOf" srcId="{6653CE37-ED05-4136-AAA1-31A8987E6641}" destId="{2D41D69E-EEE5-4E30-834B-FC660001B752}" srcOrd="0" destOrd="0" presId="urn:microsoft.com/office/officeart/2005/8/layout/hierarchy1"/>
    <dgm:cxn modelId="{3D4D2747-47DC-4D67-B69F-99AEB1DB23D9}" type="presParOf" srcId="{2D41D69E-EEE5-4E30-834B-FC660001B752}" destId="{D52EAB50-2439-4D1B-8D9F-7E57334B9D7D}" srcOrd="0" destOrd="0" presId="urn:microsoft.com/office/officeart/2005/8/layout/hierarchy1"/>
    <dgm:cxn modelId="{E4F5E984-2577-4FA2-9621-74C43917138A}" type="presParOf" srcId="{2D41D69E-EEE5-4E30-834B-FC660001B752}" destId="{9148EE20-DDC0-418B-9F9B-BDB4B8D8161F}" srcOrd="1" destOrd="0" presId="urn:microsoft.com/office/officeart/2005/8/layout/hierarchy1"/>
    <dgm:cxn modelId="{DDEF5DB9-5755-49FB-B030-44CC72099805}" type="presParOf" srcId="{6653CE37-ED05-4136-AAA1-31A8987E6641}" destId="{5898EB04-E2A4-447E-8C46-E47C63438A15}" srcOrd="1" destOrd="0" presId="urn:microsoft.com/office/officeart/2005/8/layout/hierarchy1"/>
    <dgm:cxn modelId="{5A30DF55-EB24-4D07-BD38-539984CC3949}" type="presParOf" srcId="{BB5F3608-DED7-4E16-A4AA-61399583321B}" destId="{2EE68DDC-A7B1-4FAB-85A3-B9421DE7CB63}" srcOrd="4" destOrd="0" presId="urn:microsoft.com/office/officeart/2005/8/layout/hierarchy1"/>
    <dgm:cxn modelId="{31A565A3-4C81-4EC4-94D1-194F1DD7A294}" type="presParOf" srcId="{BB5F3608-DED7-4E16-A4AA-61399583321B}" destId="{C9225CB6-E903-4AC7-82CA-BB356A6F7AF5}" srcOrd="5" destOrd="0" presId="urn:microsoft.com/office/officeart/2005/8/layout/hierarchy1"/>
    <dgm:cxn modelId="{6A6C1D75-9FDE-44E0-90D1-5721B9F4531C}" type="presParOf" srcId="{C9225CB6-E903-4AC7-82CA-BB356A6F7AF5}" destId="{F1D0B7D3-404C-47DF-A571-78B4216ECEBB}" srcOrd="0" destOrd="0" presId="urn:microsoft.com/office/officeart/2005/8/layout/hierarchy1"/>
    <dgm:cxn modelId="{2BF37708-6199-40DB-9453-B489D458E220}" type="presParOf" srcId="{F1D0B7D3-404C-47DF-A571-78B4216ECEBB}" destId="{C6C280F1-FC96-4887-B9E4-23F2EEFD6147}" srcOrd="0" destOrd="0" presId="urn:microsoft.com/office/officeart/2005/8/layout/hierarchy1"/>
    <dgm:cxn modelId="{32C45A7A-846A-41B4-A2CD-02FF9C6FAAF0}" type="presParOf" srcId="{F1D0B7D3-404C-47DF-A571-78B4216ECEBB}" destId="{E72E6E43-3D92-49E0-8ECF-02DEEB888509}" srcOrd="1" destOrd="0" presId="urn:microsoft.com/office/officeart/2005/8/layout/hierarchy1"/>
    <dgm:cxn modelId="{AA10CCF7-8360-4F71-BA12-8BB2961FFAA9}" type="presParOf" srcId="{C9225CB6-E903-4AC7-82CA-BB356A6F7AF5}" destId="{6A70AD0D-5C82-4567-B14C-CAFF0649A052}" srcOrd="1" destOrd="0" presId="urn:microsoft.com/office/officeart/2005/8/layout/hierarchy1"/>
    <dgm:cxn modelId="{CEAF9446-5C8B-4773-A596-FC2E2E4634D7}" type="presParOf" srcId="{6A70AD0D-5C82-4567-B14C-CAFF0649A052}" destId="{88C6417B-CF67-49B3-9D1C-6F9589E7FCA2}" srcOrd="0" destOrd="0" presId="urn:microsoft.com/office/officeart/2005/8/layout/hierarchy1"/>
    <dgm:cxn modelId="{A12AE656-18B9-47DF-992E-70DE90A9EED0}" type="presParOf" srcId="{6A70AD0D-5C82-4567-B14C-CAFF0649A052}" destId="{4A83B089-AE79-46CF-B82A-87CB0B1C4DAB}" srcOrd="1" destOrd="0" presId="urn:microsoft.com/office/officeart/2005/8/layout/hierarchy1"/>
    <dgm:cxn modelId="{F90C3850-FE55-4CB0-A83D-542B5EB89A70}" type="presParOf" srcId="{4A83B089-AE79-46CF-B82A-87CB0B1C4DAB}" destId="{D3F6C9CC-233E-4B78-9330-57FAB302FB3A}" srcOrd="0" destOrd="0" presId="urn:microsoft.com/office/officeart/2005/8/layout/hierarchy1"/>
    <dgm:cxn modelId="{9284FE93-8A40-4DD5-98DF-5BCB0289C134}" type="presParOf" srcId="{D3F6C9CC-233E-4B78-9330-57FAB302FB3A}" destId="{99FC484B-6F2A-4EFD-A6A5-5E0958FB5EC1}" srcOrd="0" destOrd="0" presId="urn:microsoft.com/office/officeart/2005/8/layout/hierarchy1"/>
    <dgm:cxn modelId="{6B66DE26-97F1-4A96-B6BB-B92BC99B2FE9}" type="presParOf" srcId="{D3F6C9CC-233E-4B78-9330-57FAB302FB3A}" destId="{9BFEFF50-4764-43AD-8783-0F2137D0ADAE}" srcOrd="1" destOrd="0" presId="urn:microsoft.com/office/officeart/2005/8/layout/hierarchy1"/>
    <dgm:cxn modelId="{0906DB73-D5D3-419E-8479-6F831B1E7CD7}" type="presParOf" srcId="{4A83B089-AE79-46CF-B82A-87CB0B1C4DAB}" destId="{8B89C947-3FED-438F-AE54-50A583C1E055}" srcOrd="1" destOrd="0" presId="urn:microsoft.com/office/officeart/2005/8/layout/hierarchy1"/>
    <dgm:cxn modelId="{5C31EE76-0341-40EF-8D48-7F07581FF35D}" type="presParOf" srcId="{BB5F3608-DED7-4E16-A4AA-61399583321B}" destId="{CCDB5B18-225C-4B7F-BB26-49DEDB72F113}" srcOrd="6" destOrd="0" presId="urn:microsoft.com/office/officeart/2005/8/layout/hierarchy1"/>
    <dgm:cxn modelId="{C9ED26E0-5AD4-46B3-A651-0CC019D0C0EF}" type="presParOf" srcId="{BB5F3608-DED7-4E16-A4AA-61399583321B}" destId="{B0A07BC3-85C2-4B50-86D5-A54F60E6B2A3}" srcOrd="7" destOrd="0" presId="urn:microsoft.com/office/officeart/2005/8/layout/hierarchy1"/>
    <dgm:cxn modelId="{320807BE-4BCF-409F-A36F-F50C1D586308}" type="presParOf" srcId="{B0A07BC3-85C2-4B50-86D5-A54F60E6B2A3}" destId="{A0B98D24-99DF-4C43-9E3D-69AAD35F6046}" srcOrd="0" destOrd="0" presId="urn:microsoft.com/office/officeart/2005/8/layout/hierarchy1"/>
    <dgm:cxn modelId="{571E43BB-63C4-4AC3-BB77-408195617843}" type="presParOf" srcId="{A0B98D24-99DF-4C43-9E3D-69AAD35F6046}" destId="{4F9FC197-B7CA-427D-A80A-1A6C1CC9A693}" srcOrd="0" destOrd="0" presId="urn:microsoft.com/office/officeart/2005/8/layout/hierarchy1"/>
    <dgm:cxn modelId="{68A48019-C729-4E06-8EEF-5E67ABE3EF6C}" type="presParOf" srcId="{A0B98D24-99DF-4C43-9E3D-69AAD35F6046}" destId="{66D0AB58-CFF8-42F6-9228-DB1F10EF7D7B}" srcOrd="1" destOrd="0" presId="urn:microsoft.com/office/officeart/2005/8/layout/hierarchy1"/>
    <dgm:cxn modelId="{D8F16278-671F-4524-ACCE-5BF89F4F79B5}" type="presParOf" srcId="{B0A07BC3-85C2-4B50-86D5-A54F60E6B2A3}" destId="{85F6CDAE-00F7-4106-AF66-CDBE1E20CFDA}" srcOrd="1" destOrd="0" presId="urn:microsoft.com/office/officeart/2005/8/layout/hierarchy1"/>
    <dgm:cxn modelId="{76133519-2698-4556-80D6-304567BA4A77}" type="presParOf" srcId="{92CC86DD-9F00-40C1-B350-17B0A5BD746A}" destId="{0A2BEF26-00A5-41FC-91A9-5274C27395B2}" srcOrd="2" destOrd="0" presId="urn:microsoft.com/office/officeart/2005/8/layout/hierarchy1"/>
    <dgm:cxn modelId="{A106BCFF-7031-4BB2-A59D-EF808A8391BB}" type="presParOf" srcId="{92CC86DD-9F00-40C1-B350-17B0A5BD746A}" destId="{AE588850-B9C9-45BD-8B24-11D8940E35FD}" srcOrd="3" destOrd="0" presId="urn:microsoft.com/office/officeart/2005/8/layout/hierarchy1"/>
    <dgm:cxn modelId="{C7567064-3EC6-416E-80BE-EB7F9856E4A6}" type="presParOf" srcId="{AE588850-B9C9-45BD-8B24-11D8940E35FD}" destId="{9DC4439D-CD20-4FB9-9316-F1966213C0CF}" srcOrd="0" destOrd="0" presId="urn:microsoft.com/office/officeart/2005/8/layout/hierarchy1"/>
    <dgm:cxn modelId="{7C7CD8D6-1839-46A1-8F03-FF8F7310EADD}" type="presParOf" srcId="{9DC4439D-CD20-4FB9-9316-F1966213C0CF}" destId="{7AF123FE-A433-4BD7-8055-C278AB7202B8}" srcOrd="0" destOrd="0" presId="urn:microsoft.com/office/officeart/2005/8/layout/hierarchy1"/>
    <dgm:cxn modelId="{C4BB243C-ABE1-4F07-AB9C-3584C74270C1}" type="presParOf" srcId="{9DC4439D-CD20-4FB9-9316-F1966213C0CF}" destId="{89296BDA-F52E-46C3-AC58-9B6F0C973842}" srcOrd="1" destOrd="0" presId="urn:microsoft.com/office/officeart/2005/8/layout/hierarchy1"/>
    <dgm:cxn modelId="{C2BC910A-41F7-4402-A371-42577E218A76}" type="presParOf" srcId="{AE588850-B9C9-45BD-8B24-11D8940E35FD}" destId="{87DD368B-D3D1-4FBB-BFFC-DEA06ED1FBD5}" srcOrd="1" destOrd="0" presId="urn:microsoft.com/office/officeart/2005/8/layout/hierarchy1"/>
    <dgm:cxn modelId="{CA8D9815-033E-4634-BF28-E6A2E6CB5A7F}" type="presParOf" srcId="{87DD368B-D3D1-4FBB-BFFC-DEA06ED1FBD5}" destId="{2A5338ED-BBCD-4CAB-8C6F-D6C75B970E24}" srcOrd="0" destOrd="0" presId="urn:microsoft.com/office/officeart/2005/8/layout/hierarchy1"/>
    <dgm:cxn modelId="{49F3F0AB-9C3F-4734-AA7E-D72667503D4C}" type="presParOf" srcId="{87DD368B-D3D1-4FBB-BFFC-DEA06ED1FBD5}" destId="{79CD4F81-2E44-4D6D-A9E9-994A0E0FAD32}" srcOrd="1" destOrd="0" presId="urn:microsoft.com/office/officeart/2005/8/layout/hierarchy1"/>
    <dgm:cxn modelId="{69D8E118-2D7B-4AC2-8492-03ED0AE785A7}" type="presParOf" srcId="{79CD4F81-2E44-4D6D-A9E9-994A0E0FAD32}" destId="{A6D1FCD0-C0BB-47DA-AEFC-027DEDCB65FC}" srcOrd="0" destOrd="0" presId="urn:microsoft.com/office/officeart/2005/8/layout/hierarchy1"/>
    <dgm:cxn modelId="{236211C3-02F4-4BEB-8322-E69F9ECD1167}" type="presParOf" srcId="{A6D1FCD0-C0BB-47DA-AEFC-027DEDCB65FC}" destId="{1B592017-5673-4469-A8C4-665BFF1286F3}" srcOrd="0" destOrd="0" presId="urn:microsoft.com/office/officeart/2005/8/layout/hierarchy1"/>
    <dgm:cxn modelId="{313321F8-A1BF-43D5-ACE5-78F419519962}" type="presParOf" srcId="{A6D1FCD0-C0BB-47DA-AEFC-027DEDCB65FC}" destId="{B49BF6FD-5AFA-490D-94EC-C163B59BFAD3}" srcOrd="1" destOrd="0" presId="urn:microsoft.com/office/officeart/2005/8/layout/hierarchy1"/>
    <dgm:cxn modelId="{E6698D38-FBE5-40B5-BE79-2C676A3C3F43}" type="presParOf" srcId="{79CD4F81-2E44-4D6D-A9E9-994A0E0FAD32}" destId="{CD51F853-DEEE-4026-8716-4F8176634370}" srcOrd="1" destOrd="0" presId="urn:microsoft.com/office/officeart/2005/8/layout/hierarchy1"/>
    <dgm:cxn modelId="{0103CC57-FD83-4834-AD87-D05D8A5304E6}" type="presParOf" srcId="{CD51F853-DEEE-4026-8716-4F8176634370}" destId="{A6796D97-4733-4EFB-B2E3-DBB98A5EED3E}" srcOrd="0" destOrd="0" presId="urn:microsoft.com/office/officeart/2005/8/layout/hierarchy1"/>
    <dgm:cxn modelId="{46F82FF0-6684-4778-9618-90FF757BDBB8}" type="presParOf" srcId="{CD51F853-DEEE-4026-8716-4F8176634370}" destId="{88F1F7FF-E670-41C7-BC60-5179B499F034}" srcOrd="1" destOrd="0" presId="urn:microsoft.com/office/officeart/2005/8/layout/hierarchy1"/>
    <dgm:cxn modelId="{2214594C-A5A3-4198-9AD1-F9C5BE337421}" type="presParOf" srcId="{88F1F7FF-E670-41C7-BC60-5179B499F034}" destId="{FEE95FAE-349D-454E-BB2C-8D00063D8F5D}" srcOrd="0" destOrd="0" presId="urn:microsoft.com/office/officeart/2005/8/layout/hierarchy1"/>
    <dgm:cxn modelId="{3728158E-AF83-4D77-98BF-EE605AD90AC4}" type="presParOf" srcId="{FEE95FAE-349D-454E-BB2C-8D00063D8F5D}" destId="{C19366F5-C755-4F45-A44B-77C63394444A}" srcOrd="0" destOrd="0" presId="urn:microsoft.com/office/officeart/2005/8/layout/hierarchy1"/>
    <dgm:cxn modelId="{0D946556-84B4-4FD4-B0A5-8D48FFDE2A4F}" type="presParOf" srcId="{FEE95FAE-349D-454E-BB2C-8D00063D8F5D}" destId="{A3B36139-18CF-4E38-9F09-6DF713C8102D}" srcOrd="1" destOrd="0" presId="urn:microsoft.com/office/officeart/2005/8/layout/hierarchy1"/>
    <dgm:cxn modelId="{D7E1AA9A-1958-4602-B318-D568F58A8229}" type="presParOf" srcId="{88F1F7FF-E670-41C7-BC60-5179B499F034}" destId="{5542A415-B3BB-412E-82D6-DB2FC7857F7E}" srcOrd="1" destOrd="0" presId="urn:microsoft.com/office/officeart/2005/8/layout/hierarchy1"/>
    <dgm:cxn modelId="{C765D65F-A0DD-4759-ACD5-CC7F313D8108}" type="presParOf" srcId="{CD51F853-DEEE-4026-8716-4F8176634370}" destId="{C458A868-230B-4FAF-971B-AEB317369AEF}" srcOrd="2" destOrd="0" presId="urn:microsoft.com/office/officeart/2005/8/layout/hierarchy1"/>
    <dgm:cxn modelId="{2D0BF8B7-E63A-4477-919D-02715275BB4E}" type="presParOf" srcId="{CD51F853-DEEE-4026-8716-4F8176634370}" destId="{C54FFFEB-B1F4-492C-A9BE-15ED4585F870}" srcOrd="3" destOrd="0" presId="urn:microsoft.com/office/officeart/2005/8/layout/hierarchy1"/>
    <dgm:cxn modelId="{62513499-74B8-4A7D-B46A-7BFC9454D1FC}" type="presParOf" srcId="{C54FFFEB-B1F4-492C-A9BE-15ED4585F870}" destId="{E27BBB56-D55C-4367-BAB4-98AC46E61283}" srcOrd="0" destOrd="0" presId="urn:microsoft.com/office/officeart/2005/8/layout/hierarchy1"/>
    <dgm:cxn modelId="{70A6354C-EDD4-478D-B083-AFC91E01F9A1}" type="presParOf" srcId="{E27BBB56-D55C-4367-BAB4-98AC46E61283}" destId="{11B255B7-312C-48A1-84D4-1223E2FA7CCC}" srcOrd="0" destOrd="0" presId="urn:microsoft.com/office/officeart/2005/8/layout/hierarchy1"/>
    <dgm:cxn modelId="{597816C2-0DA5-4B4E-91C4-320006F8AC0C}" type="presParOf" srcId="{E27BBB56-D55C-4367-BAB4-98AC46E61283}" destId="{B6D45DC5-6AF1-41C6-81A1-EE5E8F66B4BB}" srcOrd="1" destOrd="0" presId="urn:microsoft.com/office/officeart/2005/8/layout/hierarchy1"/>
    <dgm:cxn modelId="{F535F61F-76FA-4451-AE48-EC98848C53CC}" type="presParOf" srcId="{C54FFFEB-B1F4-492C-A9BE-15ED4585F870}" destId="{E7071DDF-C2B0-44F3-A27F-C008DC795D4A}" srcOrd="1" destOrd="0" presId="urn:microsoft.com/office/officeart/2005/8/layout/hierarchy1"/>
    <dgm:cxn modelId="{FFF6BB54-DEF6-464B-9F25-2FE9D38CB39E}" type="presParOf" srcId="{CD51F853-DEEE-4026-8716-4F8176634370}" destId="{ED2C876B-C340-4143-94F1-900A7C8A810A}" srcOrd="4" destOrd="0" presId="urn:microsoft.com/office/officeart/2005/8/layout/hierarchy1"/>
    <dgm:cxn modelId="{1BB3734B-2FB5-4CEB-9909-BE3EC5B03DF9}" type="presParOf" srcId="{CD51F853-DEEE-4026-8716-4F8176634370}" destId="{35CFC594-80B8-46CF-BC15-50AB0B4B1A4E}" srcOrd="5" destOrd="0" presId="urn:microsoft.com/office/officeart/2005/8/layout/hierarchy1"/>
    <dgm:cxn modelId="{D7F55705-753F-4A2F-8F85-5570B438471A}" type="presParOf" srcId="{35CFC594-80B8-46CF-BC15-50AB0B4B1A4E}" destId="{6D261D26-E55B-4001-9480-F4B1EA3C0C64}" srcOrd="0" destOrd="0" presId="urn:microsoft.com/office/officeart/2005/8/layout/hierarchy1"/>
    <dgm:cxn modelId="{D56E47A7-6892-4C0F-9C06-32FFB4FBCA97}" type="presParOf" srcId="{6D261D26-E55B-4001-9480-F4B1EA3C0C64}" destId="{DA41D388-6C92-4A70-981D-EA202899EC28}" srcOrd="0" destOrd="0" presId="urn:microsoft.com/office/officeart/2005/8/layout/hierarchy1"/>
    <dgm:cxn modelId="{D4510C99-909A-46E6-A275-93C0FA1FAF9E}" type="presParOf" srcId="{6D261D26-E55B-4001-9480-F4B1EA3C0C64}" destId="{C0CB0AC7-0BA8-47CE-9B59-EF09B6F1A50A}" srcOrd="1" destOrd="0" presId="urn:microsoft.com/office/officeart/2005/8/layout/hierarchy1"/>
    <dgm:cxn modelId="{0B30D13E-627E-48BF-94E4-83F269AD9D15}" type="presParOf" srcId="{35CFC594-80B8-46CF-BC15-50AB0B4B1A4E}" destId="{F8CED53C-794C-4807-ABC8-289E55CE4DE9}" srcOrd="1" destOrd="0" presId="urn:microsoft.com/office/officeart/2005/8/layout/hierarchy1"/>
    <dgm:cxn modelId="{6A9C7A8F-F822-492C-AB4D-527FEA78F281}" type="presParOf" srcId="{87DD368B-D3D1-4FBB-BFFC-DEA06ED1FBD5}" destId="{64C79DE6-5FF6-4E76-B44C-22CA621A6B7D}" srcOrd="2" destOrd="0" presId="urn:microsoft.com/office/officeart/2005/8/layout/hierarchy1"/>
    <dgm:cxn modelId="{B7806618-DDA1-45EF-AD27-B4327C4D598E}" type="presParOf" srcId="{87DD368B-D3D1-4FBB-BFFC-DEA06ED1FBD5}" destId="{F7B7FFB7-EBFE-4623-981F-3647FAFF28AC}" srcOrd="3" destOrd="0" presId="urn:microsoft.com/office/officeart/2005/8/layout/hierarchy1"/>
    <dgm:cxn modelId="{14F78E40-8134-4B38-8201-270C4CF39659}" type="presParOf" srcId="{F7B7FFB7-EBFE-4623-981F-3647FAFF28AC}" destId="{5B768D63-68EE-42E9-99A5-9ADDB7287E62}" srcOrd="0" destOrd="0" presId="urn:microsoft.com/office/officeart/2005/8/layout/hierarchy1"/>
    <dgm:cxn modelId="{B0AD26CE-9B32-4EE0-BE73-64DFDD7C2D12}" type="presParOf" srcId="{5B768D63-68EE-42E9-99A5-9ADDB7287E62}" destId="{9BBE0D6A-7FF6-49E9-8807-53BCF75EC115}" srcOrd="0" destOrd="0" presId="urn:microsoft.com/office/officeart/2005/8/layout/hierarchy1"/>
    <dgm:cxn modelId="{5B96C6D1-83DA-4468-AD15-F33B188A9FDD}" type="presParOf" srcId="{5B768D63-68EE-42E9-99A5-9ADDB7287E62}" destId="{5BCEE61F-95A4-4C91-B797-3F22C8C95BFA}" srcOrd="1" destOrd="0" presId="urn:microsoft.com/office/officeart/2005/8/layout/hierarchy1"/>
    <dgm:cxn modelId="{B17E9C8E-FE76-4B6D-A308-D003D1031C11}" type="presParOf" srcId="{F7B7FFB7-EBFE-4623-981F-3647FAFF28AC}" destId="{7D7F65A2-4F03-4F2C-99B9-4BFE61A2E48A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BFE73-0FA6-495C-82B3-C3E7FD76E1DB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FBC0-CF35-4085-B8FE-571EA1201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6832D99-5C03-42A5-9917-00DF21E9F1A9}" type="datetime1">
              <a:rPr lang="en-US" smtClean="0"/>
              <a:t>5/21/2013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37A-6AFC-4927-88D3-EB0B3ABF478C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3860-F0C0-4A88-905B-63B898BB7C05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EB-73A3-4514-847E-F09ABCDD7ACD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51930C2-5BD9-4A77-9684-90B4B1E3B5C5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929-0897-4844-8168-A55EABF9609A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C847-A0B1-49A3-9570-2471BF945272}" type="datetime1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604A-C7E0-49A4-84FD-9580FA657E4E}" type="datetime1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ABA-E3B0-4EBD-8F7B-9D0E283CEB08}" type="datetime1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EED-CC7A-4B99-9A5D-39ADAAE76AC4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A0B-F059-43DF-9BB2-3B48CAD2B8EF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D4596B-A271-4593-8B1C-5519605FD58F}" type="datetime1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Administration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Defining the rights of organizational members to information in the organization</a:t>
            </a:r>
          </a:p>
          <a:p>
            <a:pPr lvl="1"/>
            <a:r>
              <a:rPr lang="en-US" dirty="0" smtClean="0"/>
              <a:t>Key component of access control</a:t>
            </a:r>
          </a:p>
          <a:p>
            <a:r>
              <a:rPr lang="en-US" dirty="0" smtClean="0"/>
              <a:t>Creating and removing user accounts</a:t>
            </a:r>
          </a:p>
          <a:p>
            <a:r>
              <a:rPr lang="en-US" dirty="0" smtClean="0"/>
              <a:t>Updating permissions when users change roles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Managing large numbers of users</a:t>
            </a:r>
          </a:p>
          <a:p>
            <a:pPr lvl="2"/>
            <a:r>
              <a:rPr lang="en-US" dirty="0" smtClean="0"/>
              <a:t>Commonly organized into groups</a:t>
            </a:r>
          </a:p>
          <a:p>
            <a:pPr lvl="3"/>
            <a:r>
              <a:rPr lang="en-US" dirty="0" smtClean="0"/>
              <a:t>users with similar privileges</a:t>
            </a:r>
          </a:p>
          <a:p>
            <a:pPr lvl="2"/>
            <a:r>
              <a:rPr lang="en-US" dirty="0" smtClean="0"/>
              <a:t>E.g., all faculty members in the Computer Science department</a:t>
            </a:r>
          </a:p>
          <a:p>
            <a:pPr lvl="3"/>
            <a:r>
              <a:rPr lang="en-US" dirty="0" smtClean="0"/>
              <a:t>Members of the </a:t>
            </a:r>
            <a:r>
              <a:rPr lang="en-US" dirty="0" err="1" smtClean="0"/>
              <a:t>CompSci</a:t>
            </a:r>
            <a:r>
              <a:rPr lang="en-US" dirty="0" smtClean="0"/>
              <a:t>-Faculty group</a:t>
            </a:r>
          </a:p>
          <a:p>
            <a:pPr lvl="3"/>
            <a:r>
              <a:rPr lang="en-US" dirty="0" smtClean="0"/>
              <a:t>Granted access to mailing list for email discussions.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listening and and/or recording the activities of a system to maintain performance and security</a:t>
            </a:r>
          </a:p>
          <a:p>
            <a:pPr lvl="1"/>
            <a:r>
              <a:rPr lang="en-US" dirty="0" smtClean="0"/>
              <a:t>Required continuously after installation and configuration</a:t>
            </a:r>
          </a:p>
          <a:p>
            <a:pPr lvl="2"/>
            <a:r>
              <a:rPr lang="en-US" dirty="0" smtClean="0"/>
              <a:t>To ensure desired performance and security</a:t>
            </a:r>
          </a:p>
          <a:p>
            <a:r>
              <a:rPr lang="en-US" dirty="0" smtClean="0"/>
              <a:t>Two kinds</a:t>
            </a:r>
          </a:p>
          <a:p>
            <a:pPr lvl="1"/>
            <a:r>
              <a:rPr lang="en-US" dirty="0" smtClean="0"/>
              <a:t>Reactive monitoring</a:t>
            </a:r>
          </a:p>
          <a:p>
            <a:pPr lvl="2"/>
            <a:r>
              <a:rPr lang="en-US" dirty="0" smtClean="0"/>
              <a:t>Detecting and analyzing failures after they have occurred</a:t>
            </a:r>
          </a:p>
          <a:p>
            <a:pPr lvl="3"/>
            <a:r>
              <a:rPr lang="en-US" dirty="0" smtClean="0"/>
              <a:t>Problem notifications</a:t>
            </a:r>
          </a:p>
          <a:p>
            <a:pPr lvl="3"/>
            <a:r>
              <a:rPr lang="en-US" dirty="0" smtClean="0"/>
              <a:t>Analyzing logs after failures</a:t>
            </a:r>
          </a:p>
          <a:p>
            <a:pPr lvl="4"/>
            <a:r>
              <a:rPr lang="en-US" dirty="0" smtClean="0"/>
              <a:t>Identify modus-operandi</a:t>
            </a:r>
          </a:p>
          <a:p>
            <a:pPr lvl="4"/>
            <a:r>
              <a:rPr lang="en-US" dirty="0" smtClean="0"/>
              <a:t>Identify affected systems</a:t>
            </a:r>
          </a:p>
          <a:p>
            <a:pPr lvl="1"/>
            <a:r>
              <a:rPr lang="en-US" dirty="0" smtClean="0"/>
              <a:t>Proactive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Proactive testing</a:t>
            </a:r>
          </a:p>
          <a:p>
            <a:pPr lvl="1"/>
            <a:r>
              <a:rPr lang="en-US" dirty="0" smtClean="0"/>
              <a:t>Testing a system for specific issues before they occur</a:t>
            </a:r>
          </a:p>
          <a:p>
            <a:pPr lvl="1"/>
            <a:r>
              <a:rPr lang="en-US" dirty="0" smtClean="0"/>
              <a:t>Vulnerability scanners</a:t>
            </a:r>
          </a:p>
          <a:p>
            <a:pPr lvl="2"/>
            <a:r>
              <a:rPr lang="en-US" dirty="0" smtClean="0"/>
              <a:t>Access systems and look for potential vulnerabilities.</a:t>
            </a:r>
          </a:p>
          <a:p>
            <a:pPr lvl="3"/>
            <a:r>
              <a:rPr lang="en-US" dirty="0" smtClean="0"/>
              <a:t>Prioritize and resolve identified vulnerabilities</a:t>
            </a:r>
          </a:p>
          <a:p>
            <a:pPr lvl="1"/>
            <a:r>
              <a:rPr lang="en-US" dirty="0" smtClean="0"/>
              <a:t>Penetration testing</a:t>
            </a:r>
          </a:p>
          <a:p>
            <a:pPr lvl="3"/>
            <a:r>
              <a:rPr lang="en-US" dirty="0" smtClean="0"/>
              <a:t>Usually carried out by a professional security firm</a:t>
            </a:r>
          </a:p>
          <a:p>
            <a:pPr lvl="3"/>
            <a:r>
              <a:rPr lang="en-US" dirty="0" smtClean="0"/>
              <a:t>Actively exploiting vulnerabilities found</a:t>
            </a:r>
          </a:p>
          <a:p>
            <a:pPr lvl="4"/>
            <a:r>
              <a:rPr lang="en-US" dirty="0" smtClean="0"/>
              <a:t>Assessing the level of access that is gained</a:t>
            </a:r>
          </a:p>
          <a:p>
            <a:pPr lvl="1"/>
            <a:r>
              <a:rPr lang="en-US" dirty="0" smtClean="0"/>
              <a:t>Recent developments</a:t>
            </a:r>
          </a:p>
          <a:p>
            <a:pPr lvl="2"/>
            <a:r>
              <a:rPr lang="en-US" dirty="0" smtClean="0"/>
              <a:t>Chaos Monkey</a:t>
            </a:r>
          </a:p>
          <a:p>
            <a:pPr lvl="3"/>
            <a:r>
              <a:rPr lang="en-US" dirty="0" smtClean="0"/>
              <a:t>Deliberately destroy running systems</a:t>
            </a:r>
          </a:p>
          <a:p>
            <a:pPr lvl="4"/>
            <a:r>
              <a:rPr lang="en-US" dirty="0" smtClean="0"/>
              <a:t>Promoted by Netflix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Replacing defective software components with components in which the identified defects have been removed </a:t>
            </a:r>
          </a:p>
          <a:p>
            <a:pPr lvl="2"/>
            <a:r>
              <a:rPr lang="en-US" dirty="0" smtClean="0"/>
              <a:t>Remove vulnerabilities detected during ongoing use and monitoring of software</a:t>
            </a:r>
          </a:p>
          <a:p>
            <a:pPr lvl="1"/>
            <a:r>
              <a:rPr lang="en-US" dirty="0" smtClean="0"/>
              <a:t>Two categories</a:t>
            </a:r>
          </a:p>
          <a:p>
            <a:pPr lvl="2"/>
            <a:r>
              <a:rPr lang="en-US" dirty="0" smtClean="0"/>
              <a:t>Operating system updates</a:t>
            </a:r>
          </a:p>
          <a:p>
            <a:pPr lvl="3"/>
            <a:r>
              <a:rPr lang="en-US" dirty="0" smtClean="0"/>
              <a:t>Fix issues with the low-level components of the system software</a:t>
            </a:r>
          </a:p>
          <a:p>
            <a:pPr lvl="4"/>
            <a:r>
              <a:rPr lang="en-US" dirty="0" smtClean="0"/>
              <a:t>Developed and released by the operating system vendor </a:t>
            </a:r>
          </a:p>
          <a:p>
            <a:pPr lvl="3"/>
            <a:r>
              <a:rPr lang="en-US" dirty="0" smtClean="0"/>
              <a:t>All modern operating systems can automatically check for and install required security updates without system administrator intervention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Application updates</a:t>
            </a:r>
          </a:p>
          <a:p>
            <a:pPr lvl="3"/>
            <a:r>
              <a:rPr lang="en-US" dirty="0" smtClean="0"/>
              <a:t>Fix problems in individual applications</a:t>
            </a:r>
          </a:p>
          <a:p>
            <a:pPr lvl="3"/>
            <a:r>
              <a:rPr lang="en-US" dirty="0" smtClean="0"/>
              <a:t>Typically involve more effort	</a:t>
            </a:r>
          </a:p>
          <a:p>
            <a:pPr lvl="4"/>
            <a:r>
              <a:rPr lang="en-US" dirty="0" smtClean="0"/>
              <a:t>Ensure functioning of plug-ins from other vendors </a:t>
            </a:r>
          </a:p>
          <a:p>
            <a:pPr lvl="4"/>
            <a:r>
              <a:rPr lang="en-US" dirty="0" smtClean="0"/>
              <a:t>And in-house additions</a:t>
            </a:r>
          </a:p>
          <a:p>
            <a:pPr lvl="3"/>
            <a:r>
              <a:rPr lang="en-US" dirty="0" smtClean="0"/>
              <a:t>Many customizations not well documented or tested</a:t>
            </a:r>
          </a:p>
          <a:p>
            <a:pPr lvl="4"/>
            <a:r>
              <a:rPr lang="en-US" dirty="0" smtClean="0"/>
              <a:t>Impact of an application update on customizations not predictable</a:t>
            </a:r>
          </a:p>
          <a:p>
            <a:pPr lvl="5"/>
            <a:r>
              <a:rPr lang="en-US" dirty="0"/>
              <a:t>Manual updates often necessary to deploy application updates</a:t>
            </a:r>
          </a:p>
          <a:p>
            <a:r>
              <a:rPr lang="en-US" sz="2400" dirty="0" smtClean="0"/>
              <a:t>Typical update procedure</a:t>
            </a:r>
          </a:p>
          <a:p>
            <a:pPr lvl="1"/>
            <a:r>
              <a:rPr lang="en-US" sz="2100" dirty="0" smtClean="0"/>
              <a:t>Install update on a development server</a:t>
            </a:r>
          </a:p>
          <a:p>
            <a:pPr lvl="1"/>
            <a:r>
              <a:rPr lang="en-US" sz="2100" dirty="0" smtClean="0"/>
              <a:t>Test all applications on the development system</a:t>
            </a:r>
          </a:p>
          <a:p>
            <a:pPr lvl="1"/>
            <a:r>
              <a:rPr lang="en-US" sz="2100" dirty="0" smtClean="0"/>
              <a:t>If successful</a:t>
            </a:r>
          </a:p>
          <a:p>
            <a:pPr lvl="2"/>
            <a:r>
              <a:rPr lang="en-US" sz="1800" dirty="0" smtClean="0"/>
              <a:t>Deploy update to production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points of failure</a:t>
            </a:r>
          </a:p>
          <a:p>
            <a:pPr lvl="1"/>
            <a:r>
              <a:rPr lang="en-US" dirty="0" smtClean="0"/>
              <a:t>A part of a system whose failure will stop the entire system from working is a single point of failure</a:t>
            </a:r>
          </a:p>
          <a:p>
            <a:pPr lvl="2"/>
            <a:r>
              <a:rPr lang="en-US" dirty="0" smtClean="0"/>
              <a:t>Related to hardware</a:t>
            </a:r>
          </a:p>
          <a:p>
            <a:pPr lvl="1"/>
            <a:r>
              <a:rPr lang="en-US" dirty="0" smtClean="0"/>
              <a:t>Availability implications</a:t>
            </a:r>
          </a:p>
          <a:p>
            <a:pPr lvl="1"/>
            <a:r>
              <a:rPr lang="en-US" dirty="0" smtClean="0"/>
              <a:t>Standard solution</a:t>
            </a:r>
          </a:p>
          <a:p>
            <a:pPr lvl="2"/>
            <a:r>
              <a:rPr lang="en-US" dirty="0" smtClean="0"/>
              <a:t>Redundancy</a:t>
            </a:r>
          </a:p>
          <a:p>
            <a:pPr lvl="3"/>
            <a:r>
              <a:rPr lang="en-US" dirty="0" smtClean="0"/>
              <a:t>Surplus capability, which is maintained to improve the reliability of a system</a:t>
            </a:r>
          </a:p>
          <a:p>
            <a:pPr lvl="3"/>
            <a:r>
              <a:rPr lang="en-US" dirty="0" smtClean="0"/>
              <a:t>E.g. spare power supply</a:t>
            </a:r>
          </a:p>
          <a:p>
            <a:pPr lvl="2"/>
            <a:r>
              <a:rPr lang="en-US" dirty="0" smtClean="0"/>
              <a:t>Cold spares</a:t>
            </a:r>
          </a:p>
          <a:p>
            <a:pPr lvl="3"/>
            <a:r>
              <a:rPr lang="en-US" dirty="0" smtClean="0"/>
              <a:t>Extra parts used when necessary</a:t>
            </a:r>
          </a:p>
          <a:p>
            <a:pPr lvl="4"/>
            <a:r>
              <a:rPr lang="en-US" dirty="0" smtClean="0"/>
              <a:t>Involve down time</a:t>
            </a:r>
          </a:p>
          <a:p>
            <a:pPr lvl="2"/>
            <a:r>
              <a:rPr lang="en-US" dirty="0" smtClean="0"/>
              <a:t>Hot spares</a:t>
            </a:r>
          </a:p>
          <a:p>
            <a:pPr lvl="3"/>
            <a:r>
              <a:rPr lang="en-US" dirty="0" smtClean="0"/>
              <a:t>Redundant components already in operation that can replace the failed component</a:t>
            </a:r>
          </a:p>
          <a:p>
            <a:pPr lvl="4"/>
            <a:r>
              <a:rPr lang="en-US" dirty="0" smtClean="0"/>
              <a:t>No downtime</a:t>
            </a:r>
          </a:p>
          <a:p>
            <a:pPr lvl="4"/>
            <a:r>
              <a:rPr lang="en-US" dirty="0" smtClean="0"/>
              <a:t>Used in all mission critical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administration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for all enterprise software</a:t>
            </a:r>
          </a:p>
          <a:p>
            <a:r>
              <a:rPr lang="en-US" dirty="0" smtClean="0"/>
              <a:t>Microsoft Windows</a:t>
            </a:r>
          </a:p>
          <a:p>
            <a:pPr lvl="1"/>
            <a:r>
              <a:rPr lang="en-US" dirty="0" smtClean="0"/>
              <a:t>Systems Center</a:t>
            </a:r>
          </a:p>
          <a:p>
            <a:pPr lvl="2"/>
            <a:r>
              <a:rPr lang="en-US" dirty="0" smtClean="0"/>
              <a:t>Configuration manager</a:t>
            </a:r>
          </a:p>
          <a:p>
            <a:pPr lvl="3"/>
            <a:r>
              <a:rPr lang="en-US" dirty="0" smtClean="0"/>
              <a:t>Monitor installation and configuration of software across enterprise</a:t>
            </a:r>
          </a:p>
          <a:p>
            <a:pPr lvl="2"/>
            <a:r>
              <a:rPr lang="en-US" dirty="0" smtClean="0"/>
              <a:t>Operations center</a:t>
            </a:r>
          </a:p>
          <a:p>
            <a:pPr lvl="3"/>
            <a:r>
              <a:rPr lang="en-US" dirty="0" smtClean="0"/>
              <a:t>Monitor hardware status across enterprise</a:t>
            </a:r>
          </a:p>
          <a:p>
            <a:r>
              <a:rPr lang="en-US" dirty="0" smtClean="0"/>
              <a:t>Unix/ Linux</a:t>
            </a:r>
          </a:p>
          <a:p>
            <a:pPr lvl="1"/>
            <a:r>
              <a:rPr lang="en-US" dirty="0" smtClean="0"/>
              <a:t>Various utilities</a:t>
            </a:r>
          </a:p>
          <a:p>
            <a:pPr lvl="2"/>
            <a:r>
              <a:rPr lang="en-US" dirty="0" smtClean="0"/>
              <a:t>Puppet, Oracle Jumpstart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family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295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Role of system administration</a:t>
            </a:r>
          </a:p>
          <a:p>
            <a:endParaRPr lang="en-US" dirty="0" smtClean="0"/>
          </a:p>
          <a:p>
            <a:r>
              <a:rPr lang="en-US" dirty="0" smtClean="0"/>
              <a:t>Role of system administrators</a:t>
            </a:r>
          </a:p>
          <a:p>
            <a:endParaRPr lang="en-US" dirty="0" smtClean="0"/>
          </a:p>
          <a:p>
            <a:r>
              <a:rPr lang="en-US" dirty="0" smtClean="0"/>
              <a:t>Common system administration tasks</a:t>
            </a:r>
          </a:p>
          <a:p>
            <a:endParaRPr lang="en-US" dirty="0" smtClean="0"/>
          </a:p>
          <a:p>
            <a:r>
              <a:rPr lang="en-US" dirty="0" smtClean="0"/>
              <a:t>Enterprise utilities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case: T J Maxx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Major corporate information security incident</a:t>
            </a:r>
          </a:p>
          <a:p>
            <a:r>
              <a:rPr lang="en-US" dirty="0" smtClean="0"/>
              <a:t>2007</a:t>
            </a:r>
          </a:p>
          <a:p>
            <a:pPr lvl="1"/>
            <a:r>
              <a:rPr lang="en-US" dirty="0" smtClean="0"/>
              <a:t>Hackers had complete access to credit-card databases</a:t>
            </a:r>
          </a:p>
          <a:p>
            <a:pPr lvl="2"/>
            <a:r>
              <a:rPr lang="en-US" dirty="0" smtClean="0"/>
              <a:t>T. J. Maxx, Barnes and Noble, Office Max and other retailers</a:t>
            </a:r>
          </a:p>
          <a:p>
            <a:r>
              <a:rPr lang="en-US" dirty="0" smtClean="0"/>
              <a:t>August 5, 2008</a:t>
            </a:r>
          </a:p>
          <a:p>
            <a:pPr lvl="1"/>
            <a:r>
              <a:rPr lang="en-US" dirty="0" smtClean="0"/>
              <a:t>US government charged 11 individuals</a:t>
            </a:r>
          </a:p>
          <a:p>
            <a:pPr lvl="2"/>
            <a:r>
              <a:rPr lang="en-US" dirty="0" smtClean="0"/>
              <a:t>Wire fraud, damage to computer systems, conspiracy, criminal forfeiture, and other related charges</a:t>
            </a:r>
          </a:p>
          <a:p>
            <a:r>
              <a:rPr lang="en-US" dirty="0" smtClean="0"/>
              <a:t>System administration failure</a:t>
            </a:r>
          </a:p>
          <a:p>
            <a:pPr lvl="1"/>
            <a:r>
              <a:rPr lang="en-US" dirty="0" smtClean="0"/>
              <a:t>No encryption at T J Maxx stores</a:t>
            </a:r>
          </a:p>
          <a:p>
            <a:pPr lvl="1"/>
            <a:r>
              <a:rPr lang="en-US" dirty="0" smtClean="0"/>
              <a:t>Web application vulnerabilities at other stores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system administration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Importance of system administration to information security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 system administration facilities provided by enterprise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J Maxx sales (around intrusion)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57200" y="1295400"/>
          <a:ext cx="8229600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Email provider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and install the OS image</a:t>
            </a:r>
          </a:p>
          <a:p>
            <a:endParaRPr lang="en-US" dirty="0" smtClean="0"/>
          </a:p>
          <a:p>
            <a:r>
              <a:rPr lang="en-US" dirty="0" smtClean="0"/>
              <a:t>Start the 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system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System administration</a:t>
            </a:r>
          </a:p>
          <a:p>
            <a:pPr lvl="2"/>
            <a:r>
              <a:rPr lang="en-US" dirty="0" smtClean="0"/>
              <a:t>A set of functions that </a:t>
            </a:r>
          </a:p>
          <a:p>
            <a:pPr lvl="3"/>
            <a:r>
              <a:rPr lang="en-US" dirty="0" smtClean="0"/>
              <a:t>provides support services</a:t>
            </a:r>
          </a:p>
          <a:p>
            <a:pPr lvl="3"/>
            <a:r>
              <a:rPr lang="en-US" dirty="0" smtClean="0"/>
              <a:t>ensures reliable operations</a:t>
            </a:r>
          </a:p>
          <a:p>
            <a:pPr lvl="3"/>
            <a:r>
              <a:rPr lang="en-US" dirty="0" smtClean="0"/>
              <a:t>promotes efficient use of the system</a:t>
            </a:r>
          </a:p>
          <a:p>
            <a:pPr lvl="3"/>
            <a:r>
              <a:rPr lang="en-US" dirty="0" smtClean="0"/>
              <a:t>ensures that prescribed service-quality objectives are met</a:t>
            </a:r>
          </a:p>
          <a:p>
            <a:endParaRPr lang="en-US" dirty="0" smtClean="0"/>
          </a:p>
          <a:p>
            <a:r>
              <a:rPr lang="en-US" dirty="0" smtClean="0"/>
              <a:t>System administration functions</a:t>
            </a:r>
          </a:p>
          <a:p>
            <a:pPr lvl="1"/>
            <a:r>
              <a:rPr lang="en-US" dirty="0" smtClean="0"/>
              <a:t>installation, configuration and maintenance</a:t>
            </a:r>
          </a:p>
          <a:p>
            <a:pPr lvl="2"/>
            <a:r>
              <a:rPr lang="en-US" dirty="0" smtClean="0"/>
              <a:t>network equipment (switches, routers, DHCP, DNS servers etc)</a:t>
            </a:r>
          </a:p>
          <a:p>
            <a:pPr lvl="2"/>
            <a:r>
              <a:rPr lang="en-US" dirty="0" smtClean="0"/>
              <a:t>computer systems (database systems, email systems, ERP systems etc)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administrators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Person responsible for the day-to-day operation of a technology system</a:t>
            </a:r>
          </a:p>
          <a:p>
            <a:r>
              <a:rPr lang="en-US" dirty="0" smtClean="0"/>
              <a:t>First line of defense</a:t>
            </a:r>
          </a:p>
          <a:p>
            <a:pPr lvl="1"/>
            <a:r>
              <a:rPr lang="en-US" dirty="0" smtClean="0"/>
              <a:t>System administrators secure critical information systems</a:t>
            </a:r>
          </a:p>
          <a:p>
            <a:r>
              <a:rPr lang="en-US" dirty="0" smtClean="0"/>
              <a:t>May also be system security officers</a:t>
            </a:r>
          </a:p>
          <a:p>
            <a:pPr lvl="1"/>
            <a:r>
              <a:rPr lang="en-US" dirty="0" smtClean="0"/>
              <a:t>Person responsible for writing, enforcing and reviewing security operating procedures</a:t>
            </a:r>
          </a:p>
          <a:p>
            <a:r>
              <a:rPr lang="en-US" dirty="0" smtClean="0"/>
              <a:t>Some of the most important IT personnel in an organization</a:t>
            </a:r>
          </a:p>
          <a:p>
            <a:pPr lvl="1"/>
            <a:r>
              <a:rPr lang="en-US" dirty="0" smtClean="0"/>
              <a:t>Keep IT humming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administration is a foundational skill for an aspiring information security professional</a:t>
            </a:r>
          </a:p>
          <a:p>
            <a:pPr lvl="1"/>
            <a:r>
              <a:rPr lang="en-US" dirty="0" smtClean="0"/>
              <a:t>Most employers value these skills for entry-level positions</a:t>
            </a:r>
          </a:p>
          <a:p>
            <a:pPr lvl="1"/>
            <a:r>
              <a:rPr lang="en-US" dirty="0" smtClean="0"/>
              <a:t>Many students find system administration skills valuable</a:t>
            </a:r>
          </a:p>
          <a:p>
            <a:r>
              <a:rPr lang="en-US" dirty="0" smtClean="0"/>
              <a:t>Skills development requires</a:t>
            </a:r>
          </a:p>
          <a:p>
            <a:pPr lvl="1"/>
            <a:r>
              <a:rPr lang="en-US" dirty="0" smtClean="0"/>
              <a:t>Discipline</a:t>
            </a:r>
          </a:p>
          <a:p>
            <a:pPr lvl="1"/>
            <a:r>
              <a:rPr lang="en-US" dirty="0" smtClean="0"/>
              <a:t>time </a:t>
            </a:r>
          </a:p>
          <a:p>
            <a:r>
              <a:rPr lang="en-US" dirty="0" smtClean="0"/>
              <a:t>Hence introduced early</a:t>
            </a:r>
          </a:p>
          <a:p>
            <a:pPr lvl="1"/>
            <a:r>
              <a:rPr lang="en-US" dirty="0" smtClean="0"/>
              <a:t>Hands-on activities after every chapter designed to refine system administration and technical skills</a:t>
            </a:r>
          </a:p>
          <a:p>
            <a:r>
              <a:rPr lang="en-US" dirty="0" smtClean="0"/>
              <a:t>Tempting to skip</a:t>
            </a:r>
          </a:p>
          <a:p>
            <a:pPr lvl="1"/>
            <a:r>
              <a:rPr lang="en-US" dirty="0" smtClean="0"/>
              <a:t>But persistence strongly encouraged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information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line of defense for all the three dimensions of information security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Anticipate failures</a:t>
            </a:r>
          </a:p>
          <a:p>
            <a:pPr lvl="3"/>
            <a:r>
              <a:rPr lang="en-US" dirty="0" smtClean="0"/>
              <a:t>Prevent the hardware failure from affecting end users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2"/>
            <a:r>
              <a:rPr lang="en-US" dirty="0" smtClean="0"/>
              <a:t>Use appropriate file permissions</a:t>
            </a:r>
          </a:p>
          <a:p>
            <a:pPr lvl="3"/>
            <a:r>
              <a:rPr lang="en-US" dirty="0" smtClean="0"/>
              <a:t>Ensure that unauthorized people cannot not read or copy transcripts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system administration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Writing necessary data in the appropriate locations on a computer’s hard drive, for running a software program </a:t>
            </a:r>
          </a:p>
          <a:p>
            <a:pPr lvl="2"/>
            <a:r>
              <a:rPr lang="en-US" dirty="0" smtClean="0"/>
              <a:t>e.g.</a:t>
            </a:r>
          </a:p>
          <a:p>
            <a:pPr lvl="3"/>
            <a:r>
              <a:rPr lang="en-US" dirty="0" smtClean="0"/>
              <a:t>Installing operating system</a:t>
            </a:r>
          </a:p>
          <a:p>
            <a:pPr lvl="3"/>
            <a:r>
              <a:rPr lang="en-US" dirty="0" smtClean="0"/>
              <a:t>Installing application programs</a:t>
            </a:r>
          </a:p>
          <a:p>
            <a:pPr lvl="1"/>
            <a:r>
              <a:rPr lang="en-US" dirty="0" smtClean="0"/>
              <a:t>System administration challenge</a:t>
            </a:r>
          </a:p>
          <a:p>
            <a:pPr lvl="2"/>
            <a:r>
              <a:rPr lang="en-US" dirty="0" smtClean="0"/>
              <a:t>Streamline process across thousands of computers in the organization</a:t>
            </a:r>
          </a:p>
          <a:p>
            <a:r>
              <a:rPr lang="en-US" dirty="0" smtClean="0"/>
              <a:t>Consumers often believe</a:t>
            </a:r>
          </a:p>
          <a:p>
            <a:pPr lvl="1"/>
            <a:r>
              <a:rPr lang="en-US" dirty="0" smtClean="0"/>
              <a:t>When in doubt, install</a:t>
            </a:r>
          </a:p>
          <a:p>
            <a:r>
              <a:rPr lang="en-US" dirty="0" smtClean="0"/>
              <a:t>Professional system administrators believe</a:t>
            </a:r>
          </a:p>
          <a:p>
            <a:pPr lvl="1"/>
            <a:r>
              <a:rPr lang="en-US" dirty="0" smtClean="0"/>
              <a:t>When in doubt, do not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Selecting one among many possible combinations of features of a system</a:t>
            </a:r>
          </a:p>
          <a:p>
            <a:pPr lvl="1"/>
            <a:r>
              <a:rPr lang="en-US" dirty="0" smtClean="0"/>
              <a:t>Has information security implications</a:t>
            </a:r>
          </a:p>
          <a:p>
            <a:pPr lvl="2"/>
            <a:r>
              <a:rPr lang="en-US" dirty="0" smtClean="0"/>
              <a:t>Vulnerabilities can arise due to interactions among components</a:t>
            </a:r>
          </a:p>
          <a:p>
            <a:pPr lvl="3"/>
            <a:r>
              <a:rPr lang="en-US" dirty="0" smtClean="0"/>
              <a:t>System administrators must comprehend the implications of these interactions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Many software components desired by end users are not maintained by their creators</a:t>
            </a:r>
          </a:p>
          <a:p>
            <a:pPr lvl="2"/>
            <a:r>
              <a:rPr lang="en-US" dirty="0" smtClean="0"/>
              <a:t>Resulting information security hazards must be controlled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Limiting access to information system resources only to authorized users, programs, processes, or other systems</a:t>
            </a:r>
          </a:p>
          <a:p>
            <a:pPr lvl="2"/>
            <a:r>
              <a:rPr lang="en-US" dirty="0" smtClean="0"/>
              <a:t>And, establishing what authorized users can do on a system</a:t>
            </a:r>
          </a:p>
          <a:p>
            <a:pPr lvl="1"/>
            <a:r>
              <a:rPr lang="en-US" dirty="0" smtClean="0"/>
              <a:t>Typically refers to</a:t>
            </a:r>
          </a:p>
          <a:p>
            <a:pPr lvl="2"/>
            <a:r>
              <a:rPr lang="en-US" dirty="0" smtClean="0"/>
              <a:t>Files or directories a user can read, modify or delete</a:t>
            </a:r>
          </a:p>
          <a:p>
            <a:pPr lvl="1"/>
            <a:r>
              <a:rPr lang="en-US" dirty="0" smtClean="0"/>
              <a:t>Can also include</a:t>
            </a:r>
          </a:p>
          <a:p>
            <a:pPr lvl="2"/>
            <a:r>
              <a:rPr lang="en-US" dirty="0" smtClean="0"/>
              <a:t>Limiting access to network ports</a:t>
            </a:r>
          </a:p>
          <a:p>
            <a:pPr lvl="2"/>
            <a:r>
              <a:rPr lang="en-US" dirty="0" smtClean="0"/>
              <a:t>Application level</a:t>
            </a:r>
          </a:p>
          <a:p>
            <a:pPr lvl="3"/>
            <a:r>
              <a:rPr lang="en-US" dirty="0" smtClean="0"/>
              <a:t>Limiting rows and/or columns a user can see in a database</a:t>
            </a:r>
          </a:p>
          <a:p>
            <a:pPr lvl="3"/>
            <a:r>
              <a:rPr lang="en-US" dirty="0" smtClean="0"/>
              <a:t>Available screens in a business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2792</TotalTime>
  <Words>1013</Words>
  <Application>Microsoft Office PowerPoint</Application>
  <PresentationFormat>On-screen Show (4:3)</PresentationFormat>
  <Paragraphs>242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Chapter 2</vt:lpstr>
      <vt:lpstr>Overview</vt:lpstr>
      <vt:lpstr>Introduction to system administration</vt:lpstr>
      <vt:lpstr>System administrators</vt:lpstr>
      <vt:lpstr>Motivation</vt:lpstr>
      <vt:lpstr>Relation to information security</vt:lpstr>
      <vt:lpstr>Common system administration tasks</vt:lpstr>
      <vt:lpstr>Common tasks (contd.)</vt:lpstr>
      <vt:lpstr>Common tasks (contd.)</vt:lpstr>
      <vt:lpstr>Common tasks (contd.)</vt:lpstr>
      <vt:lpstr>Common tasks (contd.)</vt:lpstr>
      <vt:lpstr>Common tasks (contd.)</vt:lpstr>
      <vt:lpstr>Common tasks (contd.)</vt:lpstr>
      <vt:lpstr>Common tasks (contd.)</vt:lpstr>
      <vt:lpstr>Common tasks (contd.)</vt:lpstr>
      <vt:lpstr>System administration utilities</vt:lpstr>
      <vt:lpstr>Unix family tree</vt:lpstr>
      <vt:lpstr>Summary</vt:lpstr>
      <vt:lpstr>Example case: T J Maxx</vt:lpstr>
      <vt:lpstr>T J Maxx sales (around intrusion)</vt:lpstr>
      <vt:lpstr>Design case</vt:lpstr>
      <vt:lpstr>Hands-on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Manish</dc:creator>
  <cp:lastModifiedBy>Agrawal, Manish</cp:lastModifiedBy>
  <cp:revision>264</cp:revision>
  <dcterms:created xsi:type="dcterms:W3CDTF">2012-09-11T14:18:12Z</dcterms:created>
  <dcterms:modified xsi:type="dcterms:W3CDTF">2013-05-21T21:04:42Z</dcterms:modified>
</cp:coreProperties>
</file>