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Nunito" charset="0"/>
      <p:regular r:id="rId7"/>
      <p:bold r:id="rId8"/>
      <p:italic r:id="rId9"/>
      <p:boldItalic r:id="rId10"/>
    </p:embeddedFont>
    <p:embeddedFont>
      <p:font typeface="Proxima Nova" charset="0"/>
      <p:regular r:id="rId11"/>
      <p:bold r:id="rId12"/>
      <p:italic r:id="rId13"/>
      <p:boldItalic r:id="rId14"/>
    </p:embeddedFont>
    <p:embeddedFont>
      <p:font typeface="Alfa Slab One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e6f4d7b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6de6f4d7b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e6f4d7b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de6f4d7b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de6f4d7b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de6f4d7b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4278300" y="198408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976975"/>
            <a:ext cx="85206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Nunito"/>
              <a:buNone/>
              <a:defRPr sz="4000" b="1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284475"/>
            <a:ext cx="8520600" cy="21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363675"/>
            <a:ext cx="8520600" cy="3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lfa Slab One"/>
              <a:buNone/>
              <a:defRPr sz="2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63675"/>
            <a:ext cx="8520600" cy="3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6825" y="4516888"/>
            <a:ext cx="66103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45401" y="55025"/>
            <a:ext cx="2853200" cy="432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ctrTitle"/>
          </p:nvPr>
        </p:nvSpPr>
        <p:spPr>
          <a:xfrm>
            <a:off x="311700" y="976975"/>
            <a:ext cx="8520600" cy="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PS Id. - Title of Problem Statement</a:t>
            </a:r>
            <a:endParaRPr sz="3200"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311700" y="2284475"/>
            <a:ext cx="8520600" cy="21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No.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02" y="55025"/>
            <a:ext cx="5472198" cy="8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825" y="4511298"/>
            <a:ext cx="66103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11700" y="1363675"/>
            <a:ext cx="8520600" cy="3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1363675"/>
            <a:ext cx="8520600" cy="3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311700" y="219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Nunito</vt:lpstr>
      <vt:lpstr>Proxima Nova</vt:lpstr>
      <vt:lpstr>Alfa Slab One</vt:lpstr>
      <vt:lpstr>Gameday</vt:lpstr>
      <vt:lpstr>PS Id. - Title of Problem Statement</vt:lpstr>
      <vt:lpstr>Table of contents</vt:lpstr>
      <vt:lpstr>Slide 3</vt:lpstr>
      <vt:lpstr>Thank you.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Id. - Title of Problem Statement</dc:title>
  <cp:lastModifiedBy>sowmya</cp:lastModifiedBy>
  <cp:revision>1</cp:revision>
  <dcterms:modified xsi:type="dcterms:W3CDTF">2020-01-21T17:43:07Z</dcterms:modified>
</cp:coreProperties>
</file>