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1" r:id="rId14"/>
    <p:sldId id="272" r:id="rId15"/>
    <p:sldId id="273" r:id="rId16"/>
    <p:sldId id="275" r:id="rId17"/>
    <p:sldId id="278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44213C7-2154-4A09-BAC1-1AF1DE8A92D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EE1A5B-AFA2-4D3D-82D9-EBDAD913D0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c-features/" TargetMode="External"/><Relationship Id="rId2" Type="http://schemas.openxmlformats.org/officeDocument/2006/relationships/hyperlink" Target="http://www.c4learn.com/c-programming/father-of-c-dennis-ritch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b/bcpl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 Concepts &amp; Overview of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C Program</a:t>
            </a:r>
            <a:endParaRPr lang="en-US" dirty="0"/>
          </a:p>
        </p:txBody>
      </p:sp>
      <p:pic>
        <p:nvPicPr>
          <p:cNvPr id="4098" name="Picture 2" descr="D:\C\c prog stru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486400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 in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            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276600"/>
            <a:ext cx="4953000" cy="274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/* Our first simple C basic program */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(“Hello World! “);</a:t>
            </a:r>
            <a:br>
              <a:rPr lang="en-US" dirty="0" smtClean="0"/>
            </a:br>
            <a:r>
              <a:rPr lang="en-US" dirty="0" err="1" smtClean="0"/>
              <a:t>getch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              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752600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endParaRPr lang="en-US" dirty="0"/>
          </a:p>
          <a:p>
            <a:r>
              <a:rPr lang="en-US" dirty="0" smtClean="0"/>
              <a:t>	Hello World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7467600" cy="1143000"/>
          </a:xfrm>
        </p:spPr>
        <p:txBody>
          <a:bodyPr/>
          <a:lstStyle/>
          <a:p>
            <a:r>
              <a:rPr lang="en-US" dirty="0" smtClean="0"/>
              <a:t>Basic Program explained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8511239"/>
              </p:ext>
            </p:extLst>
          </p:nvPr>
        </p:nvGraphicFramePr>
        <p:xfrm>
          <a:off x="685800" y="1056994"/>
          <a:ext cx="7391399" cy="4969265"/>
        </p:xfrm>
        <a:graphic>
          <a:graphicData uri="http://schemas.openxmlformats.org/drawingml/2006/table">
            <a:tbl>
              <a:tblPr/>
              <a:tblGrid>
                <a:gridCol w="901390"/>
                <a:gridCol w="1802780"/>
                <a:gridCol w="4687229"/>
              </a:tblGrid>
              <a:tr h="932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stdio.h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 main()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function from where execution of any C program begins.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7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{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Beginning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 the main function.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/*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comments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*/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Comment section ; not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considered for compilation or execution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7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(“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Hello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! “);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Output printing function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7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getch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();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  that waits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 any character input from keyboard.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return 0;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  that terminates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 program (main function) and returns 0.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}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 the main function.</a:t>
                      </a:r>
                    </a:p>
                  </a:txBody>
                  <a:tcPr marL="42379" marR="42379" marT="21190" marB="2119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Link Section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/>
              </a:rPr>
              <a:t>#include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Arial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Preprocessor directive which are processed before a source program is compiled. They start with # and end without semicolon.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Eg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stdio.h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-standard Input output function ,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math.h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- for Mathematical functions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Definition Section : defines all the symbolic constants (generally written in uppercase) for use in the program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</a:rPr>
              <a:t>#define  MONTHS 02 ; Once defined all the MONTHS variables at all places.</a:t>
            </a: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 explained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Global Declarations : variables to be used in more than one function 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=10  // </a:t>
            </a:r>
          </a:p>
          <a:p>
            <a:r>
              <a:rPr lang="en-US" dirty="0" smtClean="0"/>
              <a:t>Main Function : </a:t>
            </a:r>
          </a:p>
          <a:p>
            <a:pPr lvl="1"/>
            <a:r>
              <a:rPr lang="en-US" dirty="0" smtClean="0"/>
              <a:t>All the statements  in the declaration and executions part must be written within { and } </a:t>
            </a:r>
          </a:p>
          <a:p>
            <a:pPr lvl="1"/>
            <a:r>
              <a:rPr lang="en-US" dirty="0" smtClean="0"/>
              <a:t>All the statements should end with a  semicolon </a:t>
            </a:r>
          </a:p>
          <a:p>
            <a:r>
              <a:rPr lang="en-US" dirty="0" smtClean="0"/>
              <a:t>Sub-program :</a:t>
            </a:r>
          </a:p>
          <a:p>
            <a:pPr lvl="1"/>
            <a:r>
              <a:rPr lang="en-US" dirty="0" smtClean="0"/>
              <a:t>User defined functions defined  to be called in the main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‘C’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to be followed :</a:t>
            </a:r>
          </a:p>
          <a:p>
            <a:r>
              <a:rPr lang="en-US" dirty="0" smtClean="0"/>
              <a:t>Creation of Program</a:t>
            </a:r>
          </a:p>
          <a:p>
            <a:r>
              <a:rPr lang="en-US" dirty="0" smtClean="0"/>
              <a:t>Compilation &amp; Linking of Program</a:t>
            </a:r>
          </a:p>
          <a:p>
            <a:r>
              <a:rPr lang="en-US" dirty="0" smtClean="0"/>
              <a:t>Executing (Running ) Program </a:t>
            </a:r>
            <a:endParaRPr lang="en-US" dirty="0"/>
          </a:p>
        </p:txBody>
      </p:sp>
      <p:pic>
        <p:nvPicPr>
          <p:cNvPr id="1026" name="Picture 2" descr="D:\C\Web\steps to c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0101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Creation of Program : </a:t>
            </a:r>
            <a:r>
              <a:rPr lang="en-US" dirty="0" smtClean="0"/>
              <a:t>Programs written in C Editor and save with .c extension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Compilation &amp; Linking a Program :                     </a:t>
            </a:r>
            <a:r>
              <a:rPr lang="en-US" dirty="0" smtClean="0"/>
              <a:t>Source program should be compiled using C compiler. If any syntax errors occurs ,the compiler checks it &amp; converts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source code </a:t>
            </a:r>
            <a:r>
              <a:rPr lang="en-US" dirty="0" smtClean="0"/>
              <a:t>into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object code .</a:t>
            </a:r>
          </a:p>
          <a:p>
            <a:pPr marL="0" indent="0">
              <a:buNone/>
            </a:pPr>
            <a:r>
              <a:rPr lang="en-US" dirty="0" smtClean="0"/>
              <a:t>   Linking puts all the other program files and functions together  that are required by the program.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Executing a Program:                                              </a:t>
            </a:r>
            <a:r>
              <a:rPr lang="en-US" dirty="0" smtClean="0"/>
              <a:t>After compilation and linking ,the executable object code will be loaded in the computer’s main memory and the program is executed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C\Web\Program run ste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69342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\Web\Execute program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1"/>
            <a:ext cx="71628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6477000"/>
            <a:ext cx="762000" cy="22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Shortcut Keys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save Program : Press “F2”</a:t>
            </a:r>
          </a:p>
          <a:p>
            <a:r>
              <a:rPr lang="en-US" dirty="0" smtClean="0"/>
              <a:t>To compile the program : Press “F9”</a:t>
            </a:r>
          </a:p>
          <a:p>
            <a:r>
              <a:rPr lang="en-US" dirty="0" smtClean="0"/>
              <a:t>To Execute  the program: Press “Ctrl+ F9”</a:t>
            </a:r>
          </a:p>
          <a:p>
            <a:r>
              <a:rPr lang="en-US" dirty="0" smtClean="0"/>
              <a:t>To see the output :Press “Alt+ F5”</a:t>
            </a:r>
          </a:p>
        </p:txBody>
      </p:sp>
    </p:spTree>
    <p:extLst>
      <p:ext uri="{BB962C8B-B14F-4D97-AF65-F5344CB8AC3E}">
        <p14:creationId xmlns:p14="http://schemas.microsoft.com/office/powerpoint/2010/main" val="15292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Chapter -1 : Introduction to Programming Concepts  </a:t>
            </a:r>
          </a:p>
          <a:p>
            <a:pPr lvl="1"/>
            <a:r>
              <a:rPr lang="en-US" sz="2000" dirty="0" smtClean="0"/>
              <a:t>Software </a:t>
            </a:r>
          </a:p>
          <a:p>
            <a:pPr lvl="1"/>
            <a:r>
              <a:rPr lang="en-US" sz="2000" dirty="0" smtClean="0"/>
              <a:t>Classification of Software</a:t>
            </a:r>
          </a:p>
          <a:p>
            <a:pPr lvl="1"/>
            <a:r>
              <a:rPr lang="en-US" sz="2000" dirty="0" smtClean="0"/>
              <a:t>Modular Programming</a:t>
            </a:r>
          </a:p>
          <a:p>
            <a:pPr lvl="1"/>
            <a:r>
              <a:rPr lang="en-US" sz="2000" dirty="0" smtClean="0"/>
              <a:t>Structured Programming</a:t>
            </a:r>
          </a:p>
          <a:p>
            <a:pPr lvl="1"/>
            <a:r>
              <a:rPr lang="en-US" sz="2000" dirty="0" smtClean="0"/>
              <a:t>Algorithms &amp; Flowcharts with </a:t>
            </a:r>
            <a:r>
              <a:rPr lang="en-US" sz="2000" dirty="0" err="1" smtClean="0"/>
              <a:t>Eg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Chapter -2 : Overview of C </a:t>
            </a:r>
          </a:p>
          <a:p>
            <a:pPr lvl="1"/>
            <a:r>
              <a:rPr lang="en-US" sz="2100" dirty="0" smtClean="0"/>
              <a:t>History of C</a:t>
            </a:r>
          </a:p>
          <a:p>
            <a:pPr lvl="1"/>
            <a:r>
              <a:rPr lang="en-US" dirty="0" smtClean="0"/>
              <a:t>Character set</a:t>
            </a:r>
          </a:p>
          <a:p>
            <a:pPr lvl="1"/>
            <a:r>
              <a:rPr lang="en-US" sz="2100" dirty="0" smtClean="0"/>
              <a:t>C tokens  : </a:t>
            </a:r>
            <a:r>
              <a:rPr lang="en-US" dirty="0" err="1" smtClean="0"/>
              <a:t>Identifiers,</a:t>
            </a:r>
            <a:r>
              <a:rPr lang="en-US" sz="2100" dirty="0" err="1" smtClean="0"/>
              <a:t>Keywords,Datatypes,Variables,Constants,Symbolic</a:t>
            </a:r>
            <a:r>
              <a:rPr lang="en-US" sz="2100" dirty="0" smtClean="0"/>
              <a:t> </a:t>
            </a:r>
            <a:r>
              <a:rPr lang="en-US" sz="2100" dirty="0" err="1" smtClean="0"/>
              <a:t>Constants,Operators</a:t>
            </a:r>
            <a:r>
              <a:rPr lang="en-US" sz="2100" dirty="0" smtClean="0"/>
              <a:t> in C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operators</a:t>
            </a:r>
          </a:p>
          <a:p>
            <a:pPr lvl="1"/>
            <a:r>
              <a:rPr lang="en-US" sz="2100" dirty="0" smtClean="0"/>
              <a:t>Expressions </a:t>
            </a:r>
          </a:p>
          <a:p>
            <a:pPr lvl="1"/>
            <a:r>
              <a:rPr lang="en-US" dirty="0" smtClean="0"/>
              <a:t>Type conversions</a:t>
            </a:r>
          </a:p>
          <a:p>
            <a:pPr lvl="1"/>
            <a:r>
              <a:rPr lang="en-US" sz="2100" dirty="0" smtClean="0"/>
              <a:t>Library Functions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5307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 is a general-purpose, </a:t>
            </a:r>
            <a:r>
              <a:rPr lang="en-US" dirty="0" smtClean="0"/>
              <a:t>structured, high-level language  </a:t>
            </a:r>
            <a:r>
              <a:rPr lang="en-US" dirty="0"/>
              <a:t>that was originally developed by Dennis M. Ritchie to develop the UNIX operating system at Bell Labs.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reliable,simple</a:t>
            </a:r>
            <a:r>
              <a:rPr lang="en-US" dirty="0" smtClean="0"/>
              <a:t> &amp; 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31848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C is a programming language which born at “AT &amp; T’s Bell Laboratory” of USA in 1972.</a:t>
            </a:r>
          </a:p>
          <a:p>
            <a:r>
              <a:rPr lang="en-US" dirty="0"/>
              <a:t>C was written by </a:t>
            </a:r>
            <a:r>
              <a:rPr lang="en-US" u="sng" dirty="0">
                <a:hlinkClick r:id="rId2" tooltip="Dennis Ritchie : Father of C Programming"/>
              </a:rPr>
              <a:t>Dennis Ritchie</a:t>
            </a:r>
            <a:r>
              <a:rPr lang="en-US" dirty="0"/>
              <a:t>, </a:t>
            </a:r>
            <a:r>
              <a:rPr lang="en-US" dirty="0" err="1"/>
              <a:t>thats</a:t>
            </a:r>
            <a:r>
              <a:rPr lang="en-US" dirty="0"/>
              <a:t> why he is also called as father of c programming language.</a:t>
            </a:r>
          </a:p>
          <a:p>
            <a:r>
              <a:rPr lang="en-US" dirty="0"/>
              <a:t>C language was created for a specific purpose </a:t>
            </a:r>
            <a:r>
              <a:rPr lang="en-US" dirty="0" err="1"/>
              <a:t>i.e</a:t>
            </a:r>
            <a:r>
              <a:rPr lang="en-US" dirty="0"/>
              <a:t> designing the UNIX operating system (which is currently base of many UNIX based OS).</a:t>
            </a: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use quickly spread beyond Bell Labs in the late 70’s because of its </a:t>
            </a:r>
            <a:r>
              <a:rPr lang="en-US" u="sng" dirty="0">
                <a:hlinkClick r:id="rId3" tooltip="Features of C"/>
              </a:rPr>
              <a:t>long list of strong features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D:\C\220px-Ken_n_denn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26828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9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\C 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4572000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called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of C’s principles and ideas were derived from the earlier language B. (Ken Thompson was the developer of B Language.)</a:t>
            </a:r>
          </a:p>
          <a:p>
            <a:r>
              <a:rPr lang="en-US" dirty="0"/>
              <a:t>BCPL and CPL are the earlier ancestors of B Language</a:t>
            </a:r>
          </a:p>
          <a:p>
            <a:r>
              <a:rPr lang="en-US" dirty="0"/>
              <a:t>CPL is common Programming </a:t>
            </a:r>
            <a:r>
              <a:rPr lang="en-US" dirty="0" err="1"/>
              <a:t>Language.In</a:t>
            </a:r>
            <a:r>
              <a:rPr lang="en-US" dirty="0"/>
              <a:t> 1967, </a:t>
            </a:r>
            <a:r>
              <a:rPr lang="en-US" u="sng" dirty="0">
                <a:hlinkClick r:id="rId2" tooltip="BCPL Language"/>
              </a:rPr>
              <a:t>BCPL Language</a:t>
            </a:r>
            <a:r>
              <a:rPr lang="en-US" dirty="0"/>
              <a:t> ( Basic CPL ) was created as a scaled down version of CPL</a:t>
            </a:r>
          </a:p>
          <a:p>
            <a:r>
              <a:rPr lang="en-US" dirty="0"/>
              <a:t>As many of the </a:t>
            </a:r>
            <a:r>
              <a:rPr lang="en-US" b="1" dirty="0"/>
              <a:t>features were derived from “B” Language </a:t>
            </a:r>
            <a:r>
              <a:rPr lang="en-US" b="1" dirty="0" err="1"/>
              <a:t>thats</a:t>
            </a:r>
            <a:r>
              <a:rPr lang="en-US" b="1" dirty="0"/>
              <a:t> why it was named as “C”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6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Structured Programming</a:t>
            </a:r>
          </a:p>
          <a:p>
            <a:r>
              <a:rPr lang="en-US" dirty="0" smtClean="0"/>
              <a:t>Procedure Oriented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Platform Independent &amp; portable</a:t>
            </a:r>
          </a:p>
          <a:p>
            <a:r>
              <a:rPr lang="en-US" dirty="0" smtClean="0"/>
              <a:t>Easy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 was initially used for system development work, in particular the programs that make-up the operating system. 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was adopted as a system development language because it produces code that runs nearly as fast as code written in assembly language.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the use of C might be: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Language Compilers</a:t>
            </a:r>
          </a:p>
          <a:p>
            <a:pPr lvl="1"/>
            <a:r>
              <a:rPr lang="en-US" dirty="0"/>
              <a:t>Assemblers</a:t>
            </a:r>
          </a:p>
          <a:p>
            <a:pPr lvl="1"/>
            <a:r>
              <a:rPr lang="en-US" dirty="0"/>
              <a:t>Text Editors</a:t>
            </a:r>
          </a:p>
          <a:p>
            <a:pPr lvl="1"/>
            <a:r>
              <a:rPr lang="en-US" dirty="0"/>
              <a:t>Print Spoolers</a:t>
            </a:r>
          </a:p>
          <a:p>
            <a:pPr lvl="1"/>
            <a:r>
              <a:rPr lang="en-US" dirty="0"/>
              <a:t>Network Drivers</a:t>
            </a:r>
          </a:p>
          <a:p>
            <a:pPr lvl="1"/>
            <a:r>
              <a:rPr lang="en-US" dirty="0"/>
              <a:t>Modern Programs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Language Interpreters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1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Analogy of learning English Language with learning Programming language C</a:t>
            </a:r>
            <a:endParaRPr lang="en-US" dirty="0"/>
          </a:p>
        </p:txBody>
      </p:sp>
      <p:pic>
        <p:nvPicPr>
          <p:cNvPr id="3074" name="Picture 2" descr="D:\C\C ana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1"/>
            <a:ext cx="5029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744</Words>
  <Application>Microsoft Office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Introduction to Programming Concepts &amp; Overview of C</vt:lpstr>
      <vt:lpstr>Syllabus</vt:lpstr>
      <vt:lpstr>About C </vt:lpstr>
      <vt:lpstr>History of C</vt:lpstr>
      <vt:lpstr>History of C</vt:lpstr>
      <vt:lpstr>Why it is called C?</vt:lpstr>
      <vt:lpstr>C- Features</vt:lpstr>
      <vt:lpstr>Why to use C?</vt:lpstr>
      <vt:lpstr>Starting C </vt:lpstr>
      <vt:lpstr>Basic Structure of C Program</vt:lpstr>
      <vt:lpstr>Basic Program in C </vt:lpstr>
      <vt:lpstr>Basic Program explained</vt:lpstr>
      <vt:lpstr>Basic program explained</vt:lpstr>
      <vt:lpstr>Basic Program explained </vt:lpstr>
      <vt:lpstr>Executing a ‘C’ Program</vt:lpstr>
      <vt:lpstr>Executing a Program</vt:lpstr>
      <vt:lpstr>PowerPoint Presentation</vt:lpstr>
      <vt:lpstr>PowerPoint Presentation</vt:lpstr>
      <vt:lpstr>Shortcut Keys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Concepts &amp; Overview of C</dc:title>
  <dc:creator>Vatan</dc:creator>
  <cp:lastModifiedBy>Vatan</cp:lastModifiedBy>
  <cp:revision>16</cp:revision>
  <dcterms:created xsi:type="dcterms:W3CDTF">2015-07-15T00:32:08Z</dcterms:created>
  <dcterms:modified xsi:type="dcterms:W3CDTF">2015-07-16T05:16:37Z</dcterms:modified>
</cp:coreProperties>
</file>