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73" r:id="rId12"/>
    <p:sldId id="271" r:id="rId13"/>
    <p:sldId id="270" r:id="rId14"/>
    <p:sldId id="268" r:id="rId15"/>
    <p:sldId id="267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4E9C9-2CDF-4356-9486-6CF0AE8364B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38E78-B2CF-49EB-BE96-EFB617F0B992}">
      <dgm:prSet phldrT="[Text]"/>
      <dgm:spPr/>
      <dgm:t>
        <a:bodyPr/>
        <a:lstStyle/>
        <a:p>
          <a:r>
            <a:rPr lang="en-US" dirty="0" smtClean="0"/>
            <a:t>C-Datatypes</a:t>
          </a:r>
          <a:endParaRPr lang="en-US" dirty="0"/>
        </a:p>
      </dgm:t>
    </dgm:pt>
    <dgm:pt modelId="{EC483314-B80E-46B1-B4C3-1BDB07BC93D5}" type="parTrans" cxnId="{BF9E5234-924C-4839-B654-28E4E5079F71}">
      <dgm:prSet/>
      <dgm:spPr/>
      <dgm:t>
        <a:bodyPr/>
        <a:lstStyle/>
        <a:p>
          <a:endParaRPr lang="en-US"/>
        </a:p>
      </dgm:t>
    </dgm:pt>
    <dgm:pt modelId="{D8E71CFB-EEDB-4666-96F6-2F303BC176B4}" type="sibTrans" cxnId="{BF9E5234-924C-4839-B654-28E4E5079F71}">
      <dgm:prSet/>
      <dgm:spPr/>
      <dgm:t>
        <a:bodyPr/>
        <a:lstStyle/>
        <a:p>
          <a:endParaRPr lang="en-US"/>
        </a:p>
      </dgm:t>
    </dgm:pt>
    <dgm:pt modelId="{63376D5A-4A88-40AA-93C4-9B8D85484115}">
      <dgm:prSet phldrT="[Text]" custT="1"/>
      <dgm:spPr/>
      <dgm:t>
        <a:bodyPr/>
        <a:lstStyle/>
        <a:p>
          <a:pPr algn="just"/>
          <a:r>
            <a:rPr lang="en-US" sz="1600" dirty="0" smtClean="0"/>
            <a:t>Fundamental/Primitive/Built-in</a:t>
          </a:r>
          <a:endParaRPr lang="en-US" sz="1600" dirty="0"/>
        </a:p>
      </dgm:t>
    </dgm:pt>
    <dgm:pt modelId="{36ADAD07-0C0D-4C3B-B4D5-4CE794040464}" type="parTrans" cxnId="{262EE4BC-77F3-4B2C-B84D-F0A9325C8BEE}">
      <dgm:prSet/>
      <dgm:spPr/>
      <dgm:t>
        <a:bodyPr/>
        <a:lstStyle/>
        <a:p>
          <a:endParaRPr lang="en-US"/>
        </a:p>
      </dgm:t>
    </dgm:pt>
    <dgm:pt modelId="{309CB1B6-7A99-4560-B6E7-A2BBA34051D6}" type="sibTrans" cxnId="{262EE4BC-77F3-4B2C-B84D-F0A9325C8BEE}">
      <dgm:prSet/>
      <dgm:spPr/>
      <dgm:t>
        <a:bodyPr/>
        <a:lstStyle/>
        <a:p>
          <a:endParaRPr lang="en-US"/>
        </a:p>
      </dgm:t>
    </dgm:pt>
    <dgm:pt modelId="{687E73A3-90B6-4CF6-8AB3-D6EF486F4F15}">
      <dgm:prSet phldrT="[Text]"/>
      <dgm:spPr/>
      <dgm:t>
        <a:bodyPr/>
        <a:lstStyle/>
        <a:p>
          <a:r>
            <a:rPr lang="en-US" dirty="0" smtClean="0"/>
            <a:t>User-defined</a:t>
          </a:r>
          <a:endParaRPr lang="en-US" dirty="0"/>
        </a:p>
      </dgm:t>
    </dgm:pt>
    <dgm:pt modelId="{427ED697-92CE-41F1-BB17-F5D0D1ACDEC3}" type="parTrans" cxnId="{B3B6912C-62DE-4FDB-9C83-8110458B01BA}">
      <dgm:prSet/>
      <dgm:spPr/>
      <dgm:t>
        <a:bodyPr/>
        <a:lstStyle/>
        <a:p>
          <a:endParaRPr lang="en-US"/>
        </a:p>
      </dgm:t>
    </dgm:pt>
    <dgm:pt modelId="{0441D8F7-311C-4065-80B8-003D87B8415F}" type="sibTrans" cxnId="{B3B6912C-62DE-4FDB-9C83-8110458B01BA}">
      <dgm:prSet/>
      <dgm:spPr/>
      <dgm:t>
        <a:bodyPr/>
        <a:lstStyle/>
        <a:p>
          <a:endParaRPr lang="en-US"/>
        </a:p>
      </dgm:t>
    </dgm:pt>
    <dgm:pt modelId="{173C485A-8B27-48D9-A5BB-E3819D04B983}">
      <dgm:prSet phldrT="[Text]"/>
      <dgm:spPr/>
      <dgm:t>
        <a:bodyPr/>
        <a:lstStyle/>
        <a:p>
          <a:r>
            <a:rPr lang="en-US" dirty="0" smtClean="0"/>
            <a:t>Derived </a:t>
          </a:r>
          <a:endParaRPr lang="en-US" dirty="0"/>
        </a:p>
      </dgm:t>
    </dgm:pt>
    <dgm:pt modelId="{E161A8B5-A654-4F76-84EC-2FDF3DA859A8}" type="parTrans" cxnId="{502723ED-4296-4719-BA54-106CF957A1D4}">
      <dgm:prSet/>
      <dgm:spPr/>
      <dgm:t>
        <a:bodyPr/>
        <a:lstStyle/>
        <a:p>
          <a:endParaRPr lang="en-US"/>
        </a:p>
      </dgm:t>
    </dgm:pt>
    <dgm:pt modelId="{3A7BD260-C620-4443-90DF-35A0C43E7A74}" type="sibTrans" cxnId="{502723ED-4296-4719-BA54-106CF957A1D4}">
      <dgm:prSet/>
      <dgm:spPr/>
      <dgm:t>
        <a:bodyPr/>
        <a:lstStyle/>
        <a:p>
          <a:endParaRPr lang="en-US"/>
        </a:p>
      </dgm:t>
    </dgm:pt>
    <dgm:pt modelId="{656DB220-5FB4-4AE7-802F-3F07F1B46585}">
      <dgm:prSet/>
      <dgm:spPr/>
      <dgm:t>
        <a:bodyPr/>
        <a:lstStyle/>
        <a:p>
          <a:r>
            <a:rPr lang="en-US" dirty="0" smtClean="0"/>
            <a:t>Integral</a:t>
          </a:r>
          <a:endParaRPr lang="en-US" dirty="0"/>
        </a:p>
      </dgm:t>
    </dgm:pt>
    <dgm:pt modelId="{AE2B15C3-5E45-4C4F-B81A-41EF1A9D55FD}" type="parTrans" cxnId="{602FBEBE-A33B-4E66-A26F-1DAD8B99E3A3}">
      <dgm:prSet/>
      <dgm:spPr/>
      <dgm:t>
        <a:bodyPr/>
        <a:lstStyle/>
        <a:p>
          <a:endParaRPr lang="en-US"/>
        </a:p>
      </dgm:t>
    </dgm:pt>
    <dgm:pt modelId="{E583E509-4DDC-403E-B721-D50540D51F23}" type="sibTrans" cxnId="{602FBEBE-A33B-4E66-A26F-1DAD8B99E3A3}">
      <dgm:prSet/>
      <dgm:spPr/>
      <dgm:t>
        <a:bodyPr/>
        <a:lstStyle/>
        <a:p>
          <a:endParaRPr lang="en-US"/>
        </a:p>
      </dgm:t>
    </dgm:pt>
    <dgm:pt modelId="{AD304EF4-8285-45B4-8A9A-70DFA548C847}">
      <dgm:prSet/>
      <dgm:spPr/>
      <dgm:t>
        <a:bodyPr/>
        <a:lstStyle/>
        <a:p>
          <a:r>
            <a:rPr lang="en-US" dirty="0" smtClean="0"/>
            <a:t>Floating </a:t>
          </a:r>
          <a:endParaRPr lang="en-US" dirty="0"/>
        </a:p>
      </dgm:t>
    </dgm:pt>
    <dgm:pt modelId="{0751DC83-91B9-4EED-B8F2-2EEDF95A96EC}" type="parTrans" cxnId="{CE5F10F5-76EF-43CE-96B6-6E1C1BA340FE}">
      <dgm:prSet/>
      <dgm:spPr/>
      <dgm:t>
        <a:bodyPr/>
        <a:lstStyle/>
        <a:p>
          <a:endParaRPr lang="en-US"/>
        </a:p>
      </dgm:t>
    </dgm:pt>
    <dgm:pt modelId="{7BC1DA9E-7C86-4194-BAD9-6AED08FBA987}" type="sibTrans" cxnId="{CE5F10F5-76EF-43CE-96B6-6E1C1BA340FE}">
      <dgm:prSet/>
      <dgm:spPr/>
      <dgm:t>
        <a:bodyPr/>
        <a:lstStyle/>
        <a:p>
          <a:endParaRPr lang="en-US"/>
        </a:p>
      </dgm:t>
    </dgm:pt>
    <dgm:pt modelId="{919D262F-340A-4A92-9421-F4CC80C7AF5C}">
      <dgm:prSet/>
      <dgm:spPr/>
      <dgm:t>
        <a:bodyPr/>
        <a:lstStyle/>
        <a:p>
          <a:r>
            <a:rPr lang="en-US" dirty="0" smtClean="0"/>
            <a:t>Void</a:t>
          </a:r>
          <a:endParaRPr lang="en-US" dirty="0"/>
        </a:p>
      </dgm:t>
    </dgm:pt>
    <dgm:pt modelId="{4DEC45BF-0D84-4D54-941E-C84CF13FE0A6}" type="parTrans" cxnId="{6F9544A6-4522-4717-9E45-962A9DB31711}">
      <dgm:prSet/>
      <dgm:spPr/>
      <dgm:t>
        <a:bodyPr/>
        <a:lstStyle/>
        <a:p>
          <a:endParaRPr lang="en-US"/>
        </a:p>
      </dgm:t>
    </dgm:pt>
    <dgm:pt modelId="{51F4C6D0-6972-4B3B-AB54-F069E68C3D08}" type="sibTrans" cxnId="{6F9544A6-4522-4717-9E45-962A9DB31711}">
      <dgm:prSet/>
      <dgm:spPr/>
      <dgm:t>
        <a:bodyPr/>
        <a:lstStyle/>
        <a:p>
          <a:endParaRPr lang="en-US"/>
        </a:p>
      </dgm:t>
    </dgm:pt>
    <dgm:pt modelId="{B83B4571-7A86-42FD-8B48-01A1BD79F963}">
      <dgm:prSet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912D39AA-2BCA-4B6C-A66A-8CA27B9294E4}" type="parTrans" cxnId="{5808F953-45F7-4E00-9212-3F06784C80C7}">
      <dgm:prSet/>
      <dgm:spPr/>
      <dgm:t>
        <a:bodyPr/>
        <a:lstStyle/>
        <a:p>
          <a:endParaRPr lang="en-US"/>
        </a:p>
      </dgm:t>
    </dgm:pt>
    <dgm:pt modelId="{70BB1D86-1C65-4DCC-9B49-9F2F9602F9A0}" type="sibTrans" cxnId="{5808F953-45F7-4E00-9212-3F06784C80C7}">
      <dgm:prSet/>
      <dgm:spPr/>
      <dgm:t>
        <a:bodyPr/>
        <a:lstStyle/>
        <a:p>
          <a:endParaRPr lang="en-US"/>
        </a:p>
      </dgm:t>
    </dgm:pt>
    <dgm:pt modelId="{89A62D42-8899-4C5A-BB24-7610CF3670FC}">
      <dgm:prSet/>
      <dgm:spPr/>
      <dgm:t>
        <a:bodyPr/>
        <a:lstStyle/>
        <a:p>
          <a:r>
            <a:rPr lang="en-US" dirty="0" smtClean="0"/>
            <a:t>char</a:t>
          </a:r>
          <a:endParaRPr lang="en-US" dirty="0"/>
        </a:p>
      </dgm:t>
    </dgm:pt>
    <dgm:pt modelId="{E3489613-ADA2-4769-98AA-0105754EED7B}" type="parTrans" cxnId="{1E123ED5-687F-4089-A3C2-10B9E10DE6C0}">
      <dgm:prSet/>
      <dgm:spPr/>
      <dgm:t>
        <a:bodyPr/>
        <a:lstStyle/>
        <a:p>
          <a:endParaRPr lang="en-US"/>
        </a:p>
      </dgm:t>
    </dgm:pt>
    <dgm:pt modelId="{7D5F413B-BFEC-4864-B061-051279ED33FB}" type="sibTrans" cxnId="{1E123ED5-687F-4089-A3C2-10B9E10DE6C0}">
      <dgm:prSet/>
      <dgm:spPr/>
      <dgm:t>
        <a:bodyPr/>
        <a:lstStyle/>
        <a:p>
          <a:endParaRPr lang="en-US"/>
        </a:p>
      </dgm:t>
    </dgm:pt>
    <dgm:pt modelId="{2E51BA9B-D0E6-41C2-8883-25AD0E22C5C6}">
      <dgm:prSet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52936918-9A16-401F-B40E-A96899F9A630}" type="parTrans" cxnId="{36F85B9B-C5DF-49D7-8B0C-5C4D6C094264}">
      <dgm:prSet/>
      <dgm:spPr/>
      <dgm:t>
        <a:bodyPr/>
        <a:lstStyle/>
        <a:p>
          <a:endParaRPr lang="en-US"/>
        </a:p>
      </dgm:t>
    </dgm:pt>
    <dgm:pt modelId="{4CF0BB9C-8E37-4817-A032-8FE3083712E9}" type="sibTrans" cxnId="{36F85B9B-C5DF-49D7-8B0C-5C4D6C094264}">
      <dgm:prSet/>
      <dgm:spPr/>
      <dgm:t>
        <a:bodyPr/>
        <a:lstStyle/>
        <a:p>
          <a:endParaRPr lang="en-US"/>
        </a:p>
      </dgm:t>
    </dgm:pt>
    <dgm:pt modelId="{F732A82B-00DE-4DCF-A575-C03227A37E2C}">
      <dgm:prSet/>
      <dgm:spPr/>
      <dgm:t>
        <a:bodyPr/>
        <a:lstStyle/>
        <a:p>
          <a:r>
            <a:rPr lang="en-US" dirty="0" smtClean="0"/>
            <a:t>double</a:t>
          </a:r>
          <a:endParaRPr lang="en-US" dirty="0"/>
        </a:p>
      </dgm:t>
    </dgm:pt>
    <dgm:pt modelId="{C5FFBA5A-8A5C-49DC-A4E4-72C51EEF5D77}" type="parTrans" cxnId="{CBB84B63-CCAA-49AB-8A06-1A1261934F79}">
      <dgm:prSet/>
      <dgm:spPr/>
      <dgm:t>
        <a:bodyPr/>
        <a:lstStyle/>
        <a:p>
          <a:endParaRPr lang="en-US"/>
        </a:p>
      </dgm:t>
    </dgm:pt>
    <dgm:pt modelId="{811EFE81-3039-4BA1-9463-0BDAE1FDEC27}" type="sibTrans" cxnId="{CBB84B63-CCAA-49AB-8A06-1A1261934F79}">
      <dgm:prSet/>
      <dgm:spPr/>
      <dgm:t>
        <a:bodyPr/>
        <a:lstStyle/>
        <a:p>
          <a:endParaRPr lang="en-US"/>
        </a:p>
      </dgm:t>
    </dgm:pt>
    <dgm:pt modelId="{407E59DF-432A-4D36-BB19-B2D77087EFF1}">
      <dgm:prSet/>
      <dgm:spPr/>
      <dgm:t>
        <a:bodyPr/>
        <a:lstStyle/>
        <a:p>
          <a:r>
            <a:rPr lang="en-US" dirty="0" smtClean="0"/>
            <a:t>Arrays</a:t>
          </a:r>
          <a:endParaRPr lang="en-US" dirty="0"/>
        </a:p>
      </dgm:t>
    </dgm:pt>
    <dgm:pt modelId="{3CB0A5CE-2E3A-456D-B5CC-509E324DB320}" type="parTrans" cxnId="{26BED974-441B-4175-8E64-321B3A6A8282}">
      <dgm:prSet/>
      <dgm:spPr/>
      <dgm:t>
        <a:bodyPr/>
        <a:lstStyle/>
        <a:p>
          <a:endParaRPr lang="en-US"/>
        </a:p>
      </dgm:t>
    </dgm:pt>
    <dgm:pt modelId="{2EC7717C-6249-4525-95FC-4072D0BB818D}" type="sibTrans" cxnId="{26BED974-441B-4175-8E64-321B3A6A8282}">
      <dgm:prSet/>
      <dgm:spPr/>
      <dgm:t>
        <a:bodyPr/>
        <a:lstStyle/>
        <a:p>
          <a:endParaRPr lang="en-US"/>
        </a:p>
      </dgm:t>
    </dgm:pt>
    <dgm:pt modelId="{3D00E4B5-ED11-4DA8-8E31-50F70C55DBEB}">
      <dgm:prSet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7DF97B6C-96DE-41CB-8B0C-EE61741D0B5E}" type="parTrans" cxnId="{DA318DAC-56BB-4955-B621-249AEBFEC74C}">
      <dgm:prSet/>
      <dgm:spPr/>
      <dgm:t>
        <a:bodyPr/>
        <a:lstStyle/>
        <a:p>
          <a:endParaRPr lang="en-US"/>
        </a:p>
      </dgm:t>
    </dgm:pt>
    <dgm:pt modelId="{11A0FAF5-8582-4BBC-A4E3-039395E43137}" type="sibTrans" cxnId="{DA318DAC-56BB-4955-B621-249AEBFEC74C}">
      <dgm:prSet/>
      <dgm:spPr/>
      <dgm:t>
        <a:bodyPr/>
        <a:lstStyle/>
        <a:p>
          <a:endParaRPr lang="en-US"/>
        </a:p>
      </dgm:t>
    </dgm:pt>
    <dgm:pt modelId="{6B2E321C-FB2C-4137-A163-E27686B8EB66}">
      <dgm:prSet/>
      <dgm:spPr/>
      <dgm:t>
        <a:bodyPr/>
        <a:lstStyle/>
        <a:p>
          <a:r>
            <a:rPr lang="en-US" dirty="0" smtClean="0"/>
            <a:t>Pointers</a:t>
          </a:r>
          <a:endParaRPr lang="en-US" dirty="0"/>
        </a:p>
      </dgm:t>
    </dgm:pt>
    <dgm:pt modelId="{10B1234B-0561-4485-A449-237EAB31A317}" type="parTrans" cxnId="{F83066AA-82FB-4DB2-9A2C-9208D1656512}">
      <dgm:prSet/>
      <dgm:spPr/>
      <dgm:t>
        <a:bodyPr/>
        <a:lstStyle/>
        <a:p>
          <a:endParaRPr lang="en-US"/>
        </a:p>
      </dgm:t>
    </dgm:pt>
    <dgm:pt modelId="{03E19E0D-3F86-45EB-B0C0-20740153F06D}" type="sibTrans" cxnId="{F83066AA-82FB-4DB2-9A2C-9208D1656512}">
      <dgm:prSet/>
      <dgm:spPr/>
      <dgm:t>
        <a:bodyPr/>
        <a:lstStyle/>
        <a:p>
          <a:endParaRPr lang="en-US"/>
        </a:p>
      </dgm:t>
    </dgm:pt>
    <dgm:pt modelId="{3D54425C-976C-41F6-9CE1-27C55E95135E}">
      <dgm:prSet/>
      <dgm:spPr/>
      <dgm:t>
        <a:bodyPr/>
        <a:lstStyle/>
        <a:p>
          <a:r>
            <a:rPr lang="en-US" dirty="0" smtClean="0"/>
            <a:t>Structures</a:t>
          </a:r>
          <a:endParaRPr lang="en-US" dirty="0"/>
        </a:p>
      </dgm:t>
    </dgm:pt>
    <dgm:pt modelId="{6E39B884-B89D-4235-878C-864E36F82A62}" type="parTrans" cxnId="{2BCA543E-A8DE-4D31-985B-ABC4A3621D9A}">
      <dgm:prSet/>
      <dgm:spPr/>
      <dgm:t>
        <a:bodyPr/>
        <a:lstStyle/>
        <a:p>
          <a:endParaRPr lang="en-US"/>
        </a:p>
      </dgm:t>
    </dgm:pt>
    <dgm:pt modelId="{C8DEE757-EF3C-4D1C-9506-70BA0E2B3340}" type="sibTrans" cxnId="{2BCA543E-A8DE-4D31-985B-ABC4A3621D9A}">
      <dgm:prSet/>
      <dgm:spPr/>
      <dgm:t>
        <a:bodyPr/>
        <a:lstStyle/>
        <a:p>
          <a:endParaRPr lang="en-US"/>
        </a:p>
      </dgm:t>
    </dgm:pt>
    <dgm:pt modelId="{8D2D7568-5073-4169-9022-DA63A40F50CF}">
      <dgm:prSet/>
      <dgm:spPr/>
      <dgm:t>
        <a:bodyPr/>
        <a:lstStyle/>
        <a:p>
          <a:r>
            <a:rPr lang="en-US" dirty="0" smtClean="0"/>
            <a:t>Unions</a:t>
          </a:r>
          <a:endParaRPr lang="en-US" dirty="0"/>
        </a:p>
      </dgm:t>
    </dgm:pt>
    <dgm:pt modelId="{E638AF09-E7E6-4686-9360-0AB5D24E77EF}" type="parTrans" cxnId="{F2143F25-EBA1-442A-B04B-320F253B1058}">
      <dgm:prSet/>
      <dgm:spPr/>
      <dgm:t>
        <a:bodyPr/>
        <a:lstStyle/>
        <a:p>
          <a:endParaRPr lang="en-US"/>
        </a:p>
      </dgm:t>
    </dgm:pt>
    <dgm:pt modelId="{4CE16DF3-FE68-4AE1-84B2-BC76F642704D}" type="sibTrans" cxnId="{F2143F25-EBA1-442A-B04B-320F253B1058}">
      <dgm:prSet/>
      <dgm:spPr/>
      <dgm:t>
        <a:bodyPr/>
        <a:lstStyle/>
        <a:p>
          <a:endParaRPr lang="en-US"/>
        </a:p>
      </dgm:t>
    </dgm:pt>
    <dgm:pt modelId="{CFE90C15-D014-4F05-9400-1D24C4F7E76E}">
      <dgm:prSet/>
      <dgm:spPr/>
      <dgm:t>
        <a:bodyPr/>
        <a:lstStyle/>
        <a:p>
          <a:r>
            <a:rPr lang="en-US" dirty="0" err="1" smtClean="0"/>
            <a:t>Enums</a:t>
          </a:r>
          <a:endParaRPr lang="en-US" dirty="0"/>
        </a:p>
      </dgm:t>
    </dgm:pt>
    <dgm:pt modelId="{E61C500E-387B-4A09-A129-08FF36D9B3B3}" type="parTrans" cxnId="{74D8A461-0C7F-43B1-A8ED-A3694B7BEF77}">
      <dgm:prSet/>
      <dgm:spPr/>
      <dgm:t>
        <a:bodyPr/>
        <a:lstStyle/>
        <a:p>
          <a:endParaRPr lang="en-US"/>
        </a:p>
      </dgm:t>
    </dgm:pt>
    <dgm:pt modelId="{7B6FB746-010F-405D-946B-0EF96059D388}" type="sibTrans" cxnId="{74D8A461-0C7F-43B1-A8ED-A3694B7BEF77}">
      <dgm:prSet/>
      <dgm:spPr/>
      <dgm:t>
        <a:bodyPr/>
        <a:lstStyle/>
        <a:p>
          <a:endParaRPr lang="en-US"/>
        </a:p>
      </dgm:t>
    </dgm:pt>
    <dgm:pt modelId="{FBED52D0-6857-4DB5-83B9-C2B66FAFE78C}" type="pres">
      <dgm:prSet presAssocID="{3404E9C9-2CDF-4356-9486-6CF0AE8364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F490D6-F990-43FD-B8BE-B25B4CDA5264}" type="pres">
      <dgm:prSet presAssocID="{73F38E78-B2CF-49EB-BE96-EFB617F0B992}" presName="hierRoot1" presStyleCnt="0">
        <dgm:presLayoutVars>
          <dgm:hierBranch val="init"/>
        </dgm:presLayoutVars>
      </dgm:prSet>
      <dgm:spPr/>
    </dgm:pt>
    <dgm:pt modelId="{DC456355-BCF5-4C1F-BACA-42D7F7ED4BE0}" type="pres">
      <dgm:prSet presAssocID="{73F38E78-B2CF-49EB-BE96-EFB617F0B992}" presName="rootComposite1" presStyleCnt="0"/>
      <dgm:spPr/>
    </dgm:pt>
    <dgm:pt modelId="{0140F5F3-E4DD-4485-88CC-32BA9C762C71}" type="pres">
      <dgm:prSet presAssocID="{73F38E78-B2CF-49EB-BE96-EFB617F0B992}" presName="rootText1" presStyleLbl="node0" presStyleIdx="0" presStyleCnt="1" custLinFactY="-92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1A364-BF75-4032-B644-1D27B9C0FBD3}" type="pres">
      <dgm:prSet presAssocID="{73F38E78-B2CF-49EB-BE96-EFB617F0B99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0E7780D-42FF-427F-992E-9475D47E5538}" type="pres">
      <dgm:prSet presAssocID="{73F38E78-B2CF-49EB-BE96-EFB617F0B992}" presName="hierChild2" presStyleCnt="0"/>
      <dgm:spPr/>
    </dgm:pt>
    <dgm:pt modelId="{BFF4B958-776C-4B19-887D-1B7AE7541CF0}" type="pres">
      <dgm:prSet presAssocID="{36ADAD07-0C0D-4C3B-B4D5-4CE7940404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FA65556-DDFD-4C90-BAF6-956C920D5ED3}" type="pres">
      <dgm:prSet presAssocID="{63376D5A-4A88-40AA-93C4-9B8D85484115}" presName="hierRoot2" presStyleCnt="0">
        <dgm:presLayoutVars>
          <dgm:hierBranch val="init"/>
        </dgm:presLayoutVars>
      </dgm:prSet>
      <dgm:spPr/>
    </dgm:pt>
    <dgm:pt modelId="{49CAA512-0AC5-42BA-B5B6-5296A2DB668E}" type="pres">
      <dgm:prSet presAssocID="{63376D5A-4A88-40AA-93C4-9B8D85484115}" presName="rootComposite" presStyleCnt="0"/>
      <dgm:spPr/>
    </dgm:pt>
    <dgm:pt modelId="{0C8CAE43-70AA-4A7F-9DCC-F58CF211E90D}" type="pres">
      <dgm:prSet presAssocID="{63376D5A-4A88-40AA-93C4-9B8D85484115}" presName="rootText" presStyleLbl="node2" presStyleIdx="0" presStyleCnt="3" custScaleX="2253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887F7-3BE9-4161-BF67-81867C8456AC}" type="pres">
      <dgm:prSet presAssocID="{63376D5A-4A88-40AA-93C4-9B8D854841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F0442C-E4C8-4808-8716-6F837CA7EFCC}" type="pres">
      <dgm:prSet presAssocID="{63376D5A-4A88-40AA-93C4-9B8D85484115}" presName="hierChild4" presStyleCnt="0"/>
      <dgm:spPr/>
    </dgm:pt>
    <dgm:pt modelId="{877E501F-B6EA-42BC-AF0B-D5FCE0C37CFF}" type="pres">
      <dgm:prSet presAssocID="{AE2B15C3-5E45-4C4F-B81A-41EF1A9D55FD}" presName="Name37" presStyleLbl="parChTrans1D3" presStyleIdx="0" presStyleCnt="9"/>
      <dgm:spPr/>
      <dgm:t>
        <a:bodyPr/>
        <a:lstStyle/>
        <a:p>
          <a:endParaRPr lang="en-US"/>
        </a:p>
      </dgm:t>
    </dgm:pt>
    <dgm:pt modelId="{1DEAF512-7ED8-41C9-9064-59B31A644C16}" type="pres">
      <dgm:prSet presAssocID="{656DB220-5FB4-4AE7-802F-3F07F1B46585}" presName="hierRoot2" presStyleCnt="0">
        <dgm:presLayoutVars>
          <dgm:hierBranch val="init"/>
        </dgm:presLayoutVars>
      </dgm:prSet>
      <dgm:spPr/>
    </dgm:pt>
    <dgm:pt modelId="{23D41363-8932-4641-831E-30434B28791A}" type="pres">
      <dgm:prSet presAssocID="{656DB220-5FB4-4AE7-802F-3F07F1B46585}" presName="rootComposite" presStyleCnt="0"/>
      <dgm:spPr/>
    </dgm:pt>
    <dgm:pt modelId="{0657A200-60DF-46DC-97AD-41B780033E76}" type="pres">
      <dgm:prSet presAssocID="{656DB220-5FB4-4AE7-802F-3F07F1B46585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8ED2B9-85AB-4899-84E2-3C0FE6C579A9}" type="pres">
      <dgm:prSet presAssocID="{656DB220-5FB4-4AE7-802F-3F07F1B46585}" presName="rootConnector" presStyleLbl="node3" presStyleIdx="0" presStyleCnt="9"/>
      <dgm:spPr/>
      <dgm:t>
        <a:bodyPr/>
        <a:lstStyle/>
        <a:p>
          <a:endParaRPr lang="en-US"/>
        </a:p>
      </dgm:t>
    </dgm:pt>
    <dgm:pt modelId="{1DB9B7B9-DF34-4717-83CD-141F0665D51A}" type="pres">
      <dgm:prSet presAssocID="{656DB220-5FB4-4AE7-802F-3F07F1B46585}" presName="hierChild4" presStyleCnt="0"/>
      <dgm:spPr/>
    </dgm:pt>
    <dgm:pt modelId="{3A45AA73-4274-4644-8976-47CFD56C5347}" type="pres">
      <dgm:prSet presAssocID="{912D39AA-2BCA-4B6C-A66A-8CA27B9294E4}" presName="Name37" presStyleLbl="parChTrans1D4" presStyleIdx="0" presStyleCnt="4"/>
      <dgm:spPr/>
      <dgm:t>
        <a:bodyPr/>
        <a:lstStyle/>
        <a:p>
          <a:endParaRPr lang="en-US"/>
        </a:p>
      </dgm:t>
    </dgm:pt>
    <dgm:pt modelId="{C3D10B19-3566-4216-92CC-12BD482DCBD7}" type="pres">
      <dgm:prSet presAssocID="{B83B4571-7A86-42FD-8B48-01A1BD79F963}" presName="hierRoot2" presStyleCnt="0">
        <dgm:presLayoutVars>
          <dgm:hierBranch val="init"/>
        </dgm:presLayoutVars>
      </dgm:prSet>
      <dgm:spPr/>
    </dgm:pt>
    <dgm:pt modelId="{9C57045A-F372-4A12-B211-889D8C2F29D1}" type="pres">
      <dgm:prSet presAssocID="{B83B4571-7A86-42FD-8B48-01A1BD79F963}" presName="rootComposite" presStyleCnt="0"/>
      <dgm:spPr/>
    </dgm:pt>
    <dgm:pt modelId="{7BE9D60C-C18C-4FFA-BDC1-3989D65BCAC6}" type="pres">
      <dgm:prSet presAssocID="{B83B4571-7A86-42FD-8B48-01A1BD79F963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401A8-C9FE-43A8-9178-81975D438757}" type="pres">
      <dgm:prSet presAssocID="{B83B4571-7A86-42FD-8B48-01A1BD79F963}" presName="rootConnector" presStyleLbl="node4" presStyleIdx="0" presStyleCnt="4"/>
      <dgm:spPr/>
      <dgm:t>
        <a:bodyPr/>
        <a:lstStyle/>
        <a:p>
          <a:endParaRPr lang="en-US"/>
        </a:p>
      </dgm:t>
    </dgm:pt>
    <dgm:pt modelId="{B67F7442-02F5-4F1B-9BF3-668983D109B8}" type="pres">
      <dgm:prSet presAssocID="{B83B4571-7A86-42FD-8B48-01A1BD79F963}" presName="hierChild4" presStyleCnt="0"/>
      <dgm:spPr/>
    </dgm:pt>
    <dgm:pt modelId="{8CFB3E81-5C2F-4155-A2CB-2B050CC99C9D}" type="pres">
      <dgm:prSet presAssocID="{B83B4571-7A86-42FD-8B48-01A1BD79F963}" presName="hierChild5" presStyleCnt="0"/>
      <dgm:spPr/>
    </dgm:pt>
    <dgm:pt modelId="{A7CEF606-A329-4E64-B363-CF772F98CAE7}" type="pres">
      <dgm:prSet presAssocID="{E3489613-ADA2-4769-98AA-0105754EED7B}" presName="Name37" presStyleLbl="parChTrans1D4" presStyleIdx="1" presStyleCnt="4"/>
      <dgm:spPr/>
      <dgm:t>
        <a:bodyPr/>
        <a:lstStyle/>
        <a:p>
          <a:endParaRPr lang="en-US"/>
        </a:p>
      </dgm:t>
    </dgm:pt>
    <dgm:pt modelId="{4AE3CF29-2863-49C0-BBE8-E033E2466509}" type="pres">
      <dgm:prSet presAssocID="{89A62D42-8899-4C5A-BB24-7610CF3670FC}" presName="hierRoot2" presStyleCnt="0">
        <dgm:presLayoutVars>
          <dgm:hierBranch val="init"/>
        </dgm:presLayoutVars>
      </dgm:prSet>
      <dgm:spPr/>
    </dgm:pt>
    <dgm:pt modelId="{11F57A31-7114-4353-9452-7F7CBC926D6A}" type="pres">
      <dgm:prSet presAssocID="{89A62D42-8899-4C5A-BB24-7610CF3670FC}" presName="rootComposite" presStyleCnt="0"/>
      <dgm:spPr/>
    </dgm:pt>
    <dgm:pt modelId="{C6984818-D601-4E25-8B78-033F6AD41D9C}" type="pres">
      <dgm:prSet presAssocID="{89A62D42-8899-4C5A-BB24-7610CF3670FC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95AE8-E686-416F-A40C-477CE7EDF99F}" type="pres">
      <dgm:prSet presAssocID="{89A62D42-8899-4C5A-BB24-7610CF3670FC}" presName="rootConnector" presStyleLbl="node4" presStyleIdx="1" presStyleCnt="4"/>
      <dgm:spPr/>
      <dgm:t>
        <a:bodyPr/>
        <a:lstStyle/>
        <a:p>
          <a:endParaRPr lang="en-US"/>
        </a:p>
      </dgm:t>
    </dgm:pt>
    <dgm:pt modelId="{69629FE9-D543-4F2E-B758-7EA97BBEFD93}" type="pres">
      <dgm:prSet presAssocID="{89A62D42-8899-4C5A-BB24-7610CF3670FC}" presName="hierChild4" presStyleCnt="0"/>
      <dgm:spPr/>
    </dgm:pt>
    <dgm:pt modelId="{908F9314-1833-4F0D-A23C-0C4B9FE90AC2}" type="pres">
      <dgm:prSet presAssocID="{89A62D42-8899-4C5A-BB24-7610CF3670FC}" presName="hierChild5" presStyleCnt="0"/>
      <dgm:spPr/>
    </dgm:pt>
    <dgm:pt modelId="{6BCA14B9-0366-4A03-9ACB-7C1D31090A87}" type="pres">
      <dgm:prSet presAssocID="{656DB220-5FB4-4AE7-802F-3F07F1B46585}" presName="hierChild5" presStyleCnt="0"/>
      <dgm:spPr/>
    </dgm:pt>
    <dgm:pt modelId="{A81728D1-78AD-40D8-AD94-B334315D869E}" type="pres">
      <dgm:prSet presAssocID="{0751DC83-91B9-4EED-B8F2-2EEDF95A96EC}" presName="Name37" presStyleLbl="parChTrans1D3" presStyleIdx="1" presStyleCnt="9"/>
      <dgm:spPr/>
      <dgm:t>
        <a:bodyPr/>
        <a:lstStyle/>
        <a:p>
          <a:endParaRPr lang="en-US"/>
        </a:p>
      </dgm:t>
    </dgm:pt>
    <dgm:pt modelId="{A57F5E1D-4CD1-43B5-870F-6B7D6A8B227D}" type="pres">
      <dgm:prSet presAssocID="{AD304EF4-8285-45B4-8A9A-70DFA548C847}" presName="hierRoot2" presStyleCnt="0">
        <dgm:presLayoutVars>
          <dgm:hierBranch val="init"/>
        </dgm:presLayoutVars>
      </dgm:prSet>
      <dgm:spPr/>
    </dgm:pt>
    <dgm:pt modelId="{8B763011-FABC-4E1F-902F-EC31E82A9E9E}" type="pres">
      <dgm:prSet presAssocID="{AD304EF4-8285-45B4-8A9A-70DFA548C847}" presName="rootComposite" presStyleCnt="0"/>
      <dgm:spPr/>
    </dgm:pt>
    <dgm:pt modelId="{18EF324F-E650-4B06-9194-6CCD0D38C35F}" type="pres">
      <dgm:prSet presAssocID="{AD304EF4-8285-45B4-8A9A-70DFA548C847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57E9CA-76CD-470D-897A-0BF161C0F66A}" type="pres">
      <dgm:prSet presAssocID="{AD304EF4-8285-45B4-8A9A-70DFA548C847}" presName="rootConnector" presStyleLbl="node3" presStyleIdx="1" presStyleCnt="9"/>
      <dgm:spPr/>
      <dgm:t>
        <a:bodyPr/>
        <a:lstStyle/>
        <a:p>
          <a:endParaRPr lang="en-US"/>
        </a:p>
      </dgm:t>
    </dgm:pt>
    <dgm:pt modelId="{27C80CC3-3628-4852-B093-A1936190B8C5}" type="pres">
      <dgm:prSet presAssocID="{AD304EF4-8285-45B4-8A9A-70DFA548C847}" presName="hierChild4" presStyleCnt="0"/>
      <dgm:spPr/>
    </dgm:pt>
    <dgm:pt modelId="{12918EF0-A76F-444D-966F-E271B68E8D6C}" type="pres">
      <dgm:prSet presAssocID="{52936918-9A16-401F-B40E-A96899F9A630}" presName="Name37" presStyleLbl="parChTrans1D4" presStyleIdx="2" presStyleCnt="4"/>
      <dgm:spPr/>
      <dgm:t>
        <a:bodyPr/>
        <a:lstStyle/>
        <a:p>
          <a:endParaRPr lang="en-US"/>
        </a:p>
      </dgm:t>
    </dgm:pt>
    <dgm:pt modelId="{643BB6A3-C271-49C8-8BD2-686CA55490B3}" type="pres">
      <dgm:prSet presAssocID="{2E51BA9B-D0E6-41C2-8883-25AD0E22C5C6}" presName="hierRoot2" presStyleCnt="0">
        <dgm:presLayoutVars>
          <dgm:hierBranch val="init"/>
        </dgm:presLayoutVars>
      </dgm:prSet>
      <dgm:spPr/>
    </dgm:pt>
    <dgm:pt modelId="{FE359F3C-B375-47DB-A53E-C31783BFD159}" type="pres">
      <dgm:prSet presAssocID="{2E51BA9B-D0E6-41C2-8883-25AD0E22C5C6}" presName="rootComposite" presStyleCnt="0"/>
      <dgm:spPr/>
    </dgm:pt>
    <dgm:pt modelId="{85302D7F-C994-4DBA-8905-82FE680FBE69}" type="pres">
      <dgm:prSet presAssocID="{2E51BA9B-D0E6-41C2-8883-25AD0E22C5C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F94ECE-2FAD-488F-98ED-AD3039B5B8B8}" type="pres">
      <dgm:prSet presAssocID="{2E51BA9B-D0E6-41C2-8883-25AD0E22C5C6}" presName="rootConnector" presStyleLbl="node4" presStyleIdx="2" presStyleCnt="4"/>
      <dgm:spPr/>
      <dgm:t>
        <a:bodyPr/>
        <a:lstStyle/>
        <a:p>
          <a:endParaRPr lang="en-US"/>
        </a:p>
      </dgm:t>
    </dgm:pt>
    <dgm:pt modelId="{D903445D-56B7-402D-8E7F-82770FB80A2E}" type="pres">
      <dgm:prSet presAssocID="{2E51BA9B-D0E6-41C2-8883-25AD0E22C5C6}" presName="hierChild4" presStyleCnt="0"/>
      <dgm:spPr/>
    </dgm:pt>
    <dgm:pt modelId="{F2E738B2-067A-4759-8289-4C397D8FBF43}" type="pres">
      <dgm:prSet presAssocID="{2E51BA9B-D0E6-41C2-8883-25AD0E22C5C6}" presName="hierChild5" presStyleCnt="0"/>
      <dgm:spPr/>
    </dgm:pt>
    <dgm:pt modelId="{04599DD0-CC51-4B41-8E96-03E7B6340FFB}" type="pres">
      <dgm:prSet presAssocID="{C5FFBA5A-8A5C-49DC-A4E4-72C51EEF5D77}" presName="Name37" presStyleLbl="parChTrans1D4" presStyleIdx="3" presStyleCnt="4"/>
      <dgm:spPr/>
      <dgm:t>
        <a:bodyPr/>
        <a:lstStyle/>
        <a:p>
          <a:endParaRPr lang="en-US"/>
        </a:p>
      </dgm:t>
    </dgm:pt>
    <dgm:pt modelId="{C8447289-7123-4DAE-B40D-F468C9201F56}" type="pres">
      <dgm:prSet presAssocID="{F732A82B-00DE-4DCF-A575-C03227A37E2C}" presName="hierRoot2" presStyleCnt="0">
        <dgm:presLayoutVars>
          <dgm:hierBranch val="init"/>
        </dgm:presLayoutVars>
      </dgm:prSet>
      <dgm:spPr/>
    </dgm:pt>
    <dgm:pt modelId="{1F8EBEDD-DEF3-4C7A-81F5-F9ABFA36915E}" type="pres">
      <dgm:prSet presAssocID="{F732A82B-00DE-4DCF-A575-C03227A37E2C}" presName="rootComposite" presStyleCnt="0"/>
      <dgm:spPr/>
    </dgm:pt>
    <dgm:pt modelId="{EC1F6D7D-804E-4F35-9A97-8BFE3B159801}" type="pres">
      <dgm:prSet presAssocID="{F732A82B-00DE-4DCF-A575-C03227A37E2C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2C7CA-E476-4C7D-9228-955827D5A26B}" type="pres">
      <dgm:prSet presAssocID="{F732A82B-00DE-4DCF-A575-C03227A37E2C}" presName="rootConnector" presStyleLbl="node4" presStyleIdx="3" presStyleCnt="4"/>
      <dgm:spPr/>
      <dgm:t>
        <a:bodyPr/>
        <a:lstStyle/>
        <a:p>
          <a:endParaRPr lang="en-US"/>
        </a:p>
      </dgm:t>
    </dgm:pt>
    <dgm:pt modelId="{11411756-85E3-47F3-B3BE-0C77A4F7BF38}" type="pres">
      <dgm:prSet presAssocID="{F732A82B-00DE-4DCF-A575-C03227A37E2C}" presName="hierChild4" presStyleCnt="0"/>
      <dgm:spPr/>
    </dgm:pt>
    <dgm:pt modelId="{4DD039EE-0136-4B88-8D80-6ECB843FC75D}" type="pres">
      <dgm:prSet presAssocID="{F732A82B-00DE-4DCF-A575-C03227A37E2C}" presName="hierChild5" presStyleCnt="0"/>
      <dgm:spPr/>
    </dgm:pt>
    <dgm:pt modelId="{1E773090-6B61-4110-8AF8-697766F05920}" type="pres">
      <dgm:prSet presAssocID="{AD304EF4-8285-45B4-8A9A-70DFA548C847}" presName="hierChild5" presStyleCnt="0"/>
      <dgm:spPr/>
    </dgm:pt>
    <dgm:pt modelId="{E6B06E82-DAB9-41FD-BA9A-DDFC3FAF497E}" type="pres">
      <dgm:prSet presAssocID="{4DEC45BF-0D84-4D54-941E-C84CF13FE0A6}" presName="Name37" presStyleLbl="parChTrans1D3" presStyleIdx="2" presStyleCnt="9"/>
      <dgm:spPr/>
      <dgm:t>
        <a:bodyPr/>
        <a:lstStyle/>
        <a:p>
          <a:endParaRPr lang="en-US"/>
        </a:p>
      </dgm:t>
    </dgm:pt>
    <dgm:pt modelId="{A464EE5B-B1B3-489B-87E6-1D0DC98C2E25}" type="pres">
      <dgm:prSet presAssocID="{919D262F-340A-4A92-9421-F4CC80C7AF5C}" presName="hierRoot2" presStyleCnt="0">
        <dgm:presLayoutVars>
          <dgm:hierBranch val="init"/>
        </dgm:presLayoutVars>
      </dgm:prSet>
      <dgm:spPr/>
    </dgm:pt>
    <dgm:pt modelId="{F1DF1C78-9368-4DD7-B322-60FD3BB3A817}" type="pres">
      <dgm:prSet presAssocID="{919D262F-340A-4A92-9421-F4CC80C7AF5C}" presName="rootComposite" presStyleCnt="0"/>
      <dgm:spPr/>
    </dgm:pt>
    <dgm:pt modelId="{16045FF9-29BF-4D91-B1B2-26155E6F7250}" type="pres">
      <dgm:prSet presAssocID="{919D262F-340A-4A92-9421-F4CC80C7AF5C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97C71-BD3D-4397-ABDD-88C6442F00FA}" type="pres">
      <dgm:prSet presAssocID="{919D262F-340A-4A92-9421-F4CC80C7AF5C}" presName="rootConnector" presStyleLbl="node3" presStyleIdx="2" presStyleCnt="9"/>
      <dgm:spPr/>
      <dgm:t>
        <a:bodyPr/>
        <a:lstStyle/>
        <a:p>
          <a:endParaRPr lang="en-US"/>
        </a:p>
      </dgm:t>
    </dgm:pt>
    <dgm:pt modelId="{6DF0FB5B-4954-4DED-AF6F-EAC70C96E108}" type="pres">
      <dgm:prSet presAssocID="{919D262F-340A-4A92-9421-F4CC80C7AF5C}" presName="hierChild4" presStyleCnt="0"/>
      <dgm:spPr/>
    </dgm:pt>
    <dgm:pt modelId="{B6A1A90E-E413-4778-9DDD-5428D30950EB}" type="pres">
      <dgm:prSet presAssocID="{919D262F-340A-4A92-9421-F4CC80C7AF5C}" presName="hierChild5" presStyleCnt="0"/>
      <dgm:spPr/>
    </dgm:pt>
    <dgm:pt modelId="{5EA00F86-82F0-47D8-8269-A1B17E4D3C6E}" type="pres">
      <dgm:prSet presAssocID="{63376D5A-4A88-40AA-93C4-9B8D85484115}" presName="hierChild5" presStyleCnt="0"/>
      <dgm:spPr/>
    </dgm:pt>
    <dgm:pt modelId="{CADA82C6-C976-40D1-9F97-49AF298EAB6D}" type="pres">
      <dgm:prSet presAssocID="{427ED697-92CE-41F1-BB17-F5D0D1ACDEC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447EA5B-3434-4F25-9BDC-C2C9F06C2864}" type="pres">
      <dgm:prSet presAssocID="{687E73A3-90B6-4CF6-8AB3-D6EF486F4F15}" presName="hierRoot2" presStyleCnt="0">
        <dgm:presLayoutVars>
          <dgm:hierBranch val="init"/>
        </dgm:presLayoutVars>
      </dgm:prSet>
      <dgm:spPr/>
    </dgm:pt>
    <dgm:pt modelId="{7E348D23-1F99-4E53-AAFA-31F8F48B205C}" type="pres">
      <dgm:prSet presAssocID="{687E73A3-90B6-4CF6-8AB3-D6EF486F4F15}" presName="rootComposite" presStyleCnt="0"/>
      <dgm:spPr/>
    </dgm:pt>
    <dgm:pt modelId="{B7FC8546-304D-4AC4-9431-96588C859973}" type="pres">
      <dgm:prSet presAssocID="{687E73A3-90B6-4CF6-8AB3-D6EF486F4F1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438094-8C95-45A0-B8EC-88393A646335}" type="pres">
      <dgm:prSet presAssocID="{687E73A3-90B6-4CF6-8AB3-D6EF486F4F15}" presName="rootConnector" presStyleLbl="node2" presStyleIdx="1" presStyleCnt="3"/>
      <dgm:spPr/>
      <dgm:t>
        <a:bodyPr/>
        <a:lstStyle/>
        <a:p>
          <a:endParaRPr lang="en-US"/>
        </a:p>
      </dgm:t>
    </dgm:pt>
    <dgm:pt modelId="{A4F5B2C0-3073-4D9C-9C19-AA4544B50ED8}" type="pres">
      <dgm:prSet presAssocID="{687E73A3-90B6-4CF6-8AB3-D6EF486F4F15}" presName="hierChild4" presStyleCnt="0"/>
      <dgm:spPr/>
    </dgm:pt>
    <dgm:pt modelId="{8F58101F-CA58-4483-A8F7-52700A6A6763}" type="pres">
      <dgm:prSet presAssocID="{3CB0A5CE-2E3A-456D-B5CC-509E324DB320}" presName="Name37" presStyleLbl="parChTrans1D3" presStyleIdx="3" presStyleCnt="9"/>
      <dgm:spPr/>
      <dgm:t>
        <a:bodyPr/>
        <a:lstStyle/>
        <a:p>
          <a:endParaRPr lang="en-US"/>
        </a:p>
      </dgm:t>
    </dgm:pt>
    <dgm:pt modelId="{3BA7201B-6675-4C29-BDF6-7F97BE9C95D8}" type="pres">
      <dgm:prSet presAssocID="{407E59DF-432A-4D36-BB19-B2D77087EFF1}" presName="hierRoot2" presStyleCnt="0">
        <dgm:presLayoutVars>
          <dgm:hierBranch val="init"/>
        </dgm:presLayoutVars>
      </dgm:prSet>
      <dgm:spPr/>
    </dgm:pt>
    <dgm:pt modelId="{DC1261C4-D7F2-4DB4-A31D-3AFD169FBB23}" type="pres">
      <dgm:prSet presAssocID="{407E59DF-432A-4D36-BB19-B2D77087EFF1}" presName="rootComposite" presStyleCnt="0"/>
      <dgm:spPr/>
    </dgm:pt>
    <dgm:pt modelId="{866A7E25-9430-4A42-8C18-89977F578ECD}" type="pres">
      <dgm:prSet presAssocID="{407E59DF-432A-4D36-BB19-B2D77087EFF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3315A-7FF7-471D-9B03-1DE1BCA18C8B}" type="pres">
      <dgm:prSet presAssocID="{407E59DF-432A-4D36-BB19-B2D77087EFF1}" presName="rootConnector" presStyleLbl="node3" presStyleIdx="3" presStyleCnt="9"/>
      <dgm:spPr/>
      <dgm:t>
        <a:bodyPr/>
        <a:lstStyle/>
        <a:p>
          <a:endParaRPr lang="en-US"/>
        </a:p>
      </dgm:t>
    </dgm:pt>
    <dgm:pt modelId="{DC198D2D-3D11-4B46-85A1-FEE4DD39BE1C}" type="pres">
      <dgm:prSet presAssocID="{407E59DF-432A-4D36-BB19-B2D77087EFF1}" presName="hierChild4" presStyleCnt="0"/>
      <dgm:spPr/>
    </dgm:pt>
    <dgm:pt modelId="{144A06B3-5EF9-4F58-99CA-04A6513F92B1}" type="pres">
      <dgm:prSet presAssocID="{407E59DF-432A-4D36-BB19-B2D77087EFF1}" presName="hierChild5" presStyleCnt="0"/>
      <dgm:spPr/>
    </dgm:pt>
    <dgm:pt modelId="{ABCBFA22-85D3-463C-B0B8-2FD87B53C4EA}" type="pres">
      <dgm:prSet presAssocID="{7DF97B6C-96DE-41CB-8B0C-EE61741D0B5E}" presName="Name37" presStyleLbl="parChTrans1D3" presStyleIdx="4" presStyleCnt="9"/>
      <dgm:spPr/>
      <dgm:t>
        <a:bodyPr/>
        <a:lstStyle/>
        <a:p>
          <a:endParaRPr lang="en-US"/>
        </a:p>
      </dgm:t>
    </dgm:pt>
    <dgm:pt modelId="{9B905ABA-7D81-4F57-A8AF-65C7957B3C30}" type="pres">
      <dgm:prSet presAssocID="{3D00E4B5-ED11-4DA8-8E31-50F70C55DBEB}" presName="hierRoot2" presStyleCnt="0">
        <dgm:presLayoutVars>
          <dgm:hierBranch val="init"/>
        </dgm:presLayoutVars>
      </dgm:prSet>
      <dgm:spPr/>
    </dgm:pt>
    <dgm:pt modelId="{1C0680DD-1595-42D9-A1A3-A7A8A9A00B42}" type="pres">
      <dgm:prSet presAssocID="{3D00E4B5-ED11-4DA8-8E31-50F70C55DBEB}" presName="rootComposite" presStyleCnt="0"/>
      <dgm:spPr/>
    </dgm:pt>
    <dgm:pt modelId="{07E52373-FEBC-4120-A2C7-4443A0C231E3}" type="pres">
      <dgm:prSet presAssocID="{3D00E4B5-ED11-4DA8-8E31-50F70C55DBE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E3322-5BF3-426E-B678-7DF62A197552}" type="pres">
      <dgm:prSet presAssocID="{3D00E4B5-ED11-4DA8-8E31-50F70C55DBEB}" presName="rootConnector" presStyleLbl="node3" presStyleIdx="4" presStyleCnt="9"/>
      <dgm:spPr/>
      <dgm:t>
        <a:bodyPr/>
        <a:lstStyle/>
        <a:p>
          <a:endParaRPr lang="en-US"/>
        </a:p>
      </dgm:t>
    </dgm:pt>
    <dgm:pt modelId="{9DEABF24-DF41-4BE7-B2A6-B4CC02A4D36F}" type="pres">
      <dgm:prSet presAssocID="{3D00E4B5-ED11-4DA8-8E31-50F70C55DBEB}" presName="hierChild4" presStyleCnt="0"/>
      <dgm:spPr/>
    </dgm:pt>
    <dgm:pt modelId="{5CCAF131-B054-4204-9417-C94A48BCC5D5}" type="pres">
      <dgm:prSet presAssocID="{3D00E4B5-ED11-4DA8-8E31-50F70C55DBEB}" presName="hierChild5" presStyleCnt="0"/>
      <dgm:spPr/>
    </dgm:pt>
    <dgm:pt modelId="{FC5EC339-CC60-4A0A-9765-5688E8A057A8}" type="pres">
      <dgm:prSet presAssocID="{10B1234B-0561-4485-A449-237EAB31A317}" presName="Name37" presStyleLbl="parChTrans1D3" presStyleIdx="5" presStyleCnt="9"/>
      <dgm:spPr/>
      <dgm:t>
        <a:bodyPr/>
        <a:lstStyle/>
        <a:p>
          <a:endParaRPr lang="en-US"/>
        </a:p>
      </dgm:t>
    </dgm:pt>
    <dgm:pt modelId="{710F72AF-E0EA-4851-91F1-6E49D2065242}" type="pres">
      <dgm:prSet presAssocID="{6B2E321C-FB2C-4137-A163-E27686B8EB66}" presName="hierRoot2" presStyleCnt="0">
        <dgm:presLayoutVars>
          <dgm:hierBranch val="init"/>
        </dgm:presLayoutVars>
      </dgm:prSet>
      <dgm:spPr/>
    </dgm:pt>
    <dgm:pt modelId="{1B7C1C35-E80B-4A3A-8BBA-40979F4D669F}" type="pres">
      <dgm:prSet presAssocID="{6B2E321C-FB2C-4137-A163-E27686B8EB66}" presName="rootComposite" presStyleCnt="0"/>
      <dgm:spPr/>
    </dgm:pt>
    <dgm:pt modelId="{D5BC7BAA-4158-405A-9503-B8B8EE31CCB9}" type="pres">
      <dgm:prSet presAssocID="{6B2E321C-FB2C-4137-A163-E27686B8EB66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3FD3E-065C-41EA-B000-5BE8F09DC8C1}" type="pres">
      <dgm:prSet presAssocID="{6B2E321C-FB2C-4137-A163-E27686B8EB66}" presName="rootConnector" presStyleLbl="node3" presStyleIdx="5" presStyleCnt="9"/>
      <dgm:spPr/>
      <dgm:t>
        <a:bodyPr/>
        <a:lstStyle/>
        <a:p>
          <a:endParaRPr lang="en-US"/>
        </a:p>
      </dgm:t>
    </dgm:pt>
    <dgm:pt modelId="{E6E6D86B-ECAE-4A4A-B9EB-6CB8EAEEC3B7}" type="pres">
      <dgm:prSet presAssocID="{6B2E321C-FB2C-4137-A163-E27686B8EB66}" presName="hierChild4" presStyleCnt="0"/>
      <dgm:spPr/>
    </dgm:pt>
    <dgm:pt modelId="{78F12725-0AC3-4AF7-9FB1-E7B54DAE60E1}" type="pres">
      <dgm:prSet presAssocID="{6B2E321C-FB2C-4137-A163-E27686B8EB66}" presName="hierChild5" presStyleCnt="0"/>
      <dgm:spPr/>
    </dgm:pt>
    <dgm:pt modelId="{00EB8FE9-9D68-43F6-A7F9-0E08900D3767}" type="pres">
      <dgm:prSet presAssocID="{687E73A3-90B6-4CF6-8AB3-D6EF486F4F15}" presName="hierChild5" presStyleCnt="0"/>
      <dgm:spPr/>
    </dgm:pt>
    <dgm:pt modelId="{6C43D6B6-1194-46F5-A0DD-FB66FC1B843E}" type="pres">
      <dgm:prSet presAssocID="{E161A8B5-A654-4F76-84EC-2FDF3DA859A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8DE7077-5255-4D9A-9934-1FEDF5D7EA09}" type="pres">
      <dgm:prSet presAssocID="{173C485A-8B27-48D9-A5BB-E3819D04B983}" presName="hierRoot2" presStyleCnt="0">
        <dgm:presLayoutVars>
          <dgm:hierBranch val="init"/>
        </dgm:presLayoutVars>
      </dgm:prSet>
      <dgm:spPr/>
    </dgm:pt>
    <dgm:pt modelId="{31AD431D-CF93-4050-B6F7-63363D7B0D93}" type="pres">
      <dgm:prSet presAssocID="{173C485A-8B27-48D9-A5BB-E3819D04B983}" presName="rootComposite" presStyleCnt="0"/>
      <dgm:spPr/>
    </dgm:pt>
    <dgm:pt modelId="{A2DB465B-DCEE-4E2B-B78E-67CBE0E004F3}" type="pres">
      <dgm:prSet presAssocID="{173C485A-8B27-48D9-A5BB-E3819D04B98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5183B-7070-4AD7-93E4-94BBD9D94647}" type="pres">
      <dgm:prSet presAssocID="{173C485A-8B27-48D9-A5BB-E3819D04B983}" presName="rootConnector" presStyleLbl="node2" presStyleIdx="2" presStyleCnt="3"/>
      <dgm:spPr/>
      <dgm:t>
        <a:bodyPr/>
        <a:lstStyle/>
        <a:p>
          <a:endParaRPr lang="en-US"/>
        </a:p>
      </dgm:t>
    </dgm:pt>
    <dgm:pt modelId="{5B41F002-0E5F-463B-8275-9235F3C4150C}" type="pres">
      <dgm:prSet presAssocID="{173C485A-8B27-48D9-A5BB-E3819D04B983}" presName="hierChild4" presStyleCnt="0"/>
      <dgm:spPr/>
    </dgm:pt>
    <dgm:pt modelId="{AFD29ACF-6BC9-47DF-B424-F7C3991FC3A8}" type="pres">
      <dgm:prSet presAssocID="{6E39B884-B89D-4235-878C-864E36F82A62}" presName="Name37" presStyleLbl="parChTrans1D3" presStyleIdx="6" presStyleCnt="9"/>
      <dgm:spPr/>
      <dgm:t>
        <a:bodyPr/>
        <a:lstStyle/>
        <a:p>
          <a:endParaRPr lang="en-US"/>
        </a:p>
      </dgm:t>
    </dgm:pt>
    <dgm:pt modelId="{0458C6D9-EA13-4EEB-A7F6-658CE89A1090}" type="pres">
      <dgm:prSet presAssocID="{3D54425C-976C-41F6-9CE1-27C55E95135E}" presName="hierRoot2" presStyleCnt="0">
        <dgm:presLayoutVars>
          <dgm:hierBranch val="init"/>
        </dgm:presLayoutVars>
      </dgm:prSet>
      <dgm:spPr/>
    </dgm:pt>
    <dgm:pt modelId="{18CC1181-F787-42B7-B2F8-B8290300AA29}" type="pres">
      <dgm:prSet presAssocID="{3D54425C-976C-41F6-9CE1-27C55E95135E}" presName="rootComposite" presStyleCnt="0"/>
      <dgm:spPr/>
    </dgm:pt>
    <dgm:pt modelId="{FFEC4F29-DD18-4613-8967-8D518715F863}" type="pres">
      <dgm:prSet presAssocID="{3D54425C-976C-41F6-9CE1-27C55E95135E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AEA39-0341-47EE-BF9B-9599CDA617E2}" type="pres">
      <dgm:prSet presAssocID="{3D54425C-976C-41F6-9CE1-27C55E95135E}" presName="rootConnector" presStyleLbl="node3" presStyleIdx="6" presStyleCnt="9"/>
      <dgm:spPr/>
      <dgm:t>
        <a:bodyPr/>
        <a:lstStyle/>
        <a:p>
          <a:endParaRPr lang="en-US"/>
        </a:p>
      </dgm:t>
    </dgm:pt>
    <dgm:pt modelId="{9563F275-EB9D-43E4-98D7-409F8FCD583F}" type="pres">
      <dgm:prSet presAssocID="{3D54425C-976C-41F6-9CE1-27C55E95135E}" presName="hierChild4" presStyleCnt="0"/>
      <dgm:spPr/>
    </dgm:pt>
    <dgm:pt modelId="{09389063-C3EC-4442-8FDC-B909ACCC1559}" type="pres">
      <dgm:prSet presAssocID="{3D54425C-976C-41F6-9CE1-27C55E95135E}" presName="hierChild5" presStyleCnt="0"/>
      <dgm:spPr/>
    </dgm:pt>
    <dgm:pt modelId="{2F1A8D00-8B90-4814-8F9B-17F2996C87DB}" type="pres">
      <dgm:prSet presAssocID="{E638AF09-E7E6-4686-9360-0AB5D24E77EF}" presName="Name37" presStyleLbl="parChTrans1D3" presStyleIdx="7" presStyleCnt="9"/>
      <dgm:spPr/>
      <dgm:t>
        <a:bodyPr/>
        <a:lstStyle/>
        <a:p>
          <a:endParaRPr lang="en-US"/>
        </a:p>
      </dgm:t>
    </dgm:pt>
    <dgm:pt modelId="{7E444663-15F4-4403-8CEA-B5AE7DB7A330}" type="pres">
      <dgm:prSet presAssocID="{8D2D7568-5073-4169-9022-DA63A40F50CF}" presName="hierRoot2" presStyleCnt="0">
        <dgm:presLayoutVars>
          <dgm:hierBranch val="init"/>
        </dgm:presLayoutVars>
      </dgm:prSet>
      <dgm:spPr/>
    </dgm:pt>
    <dgm:pt modelId="{28B9F01B-4E8C-4FB8-87D8-57F0D33544A5}" type="pres">
      <dgm:prSet presAssocID="{8D2D7568-5073-4169-9022-DA63A40F50CF}" presName="rootComposite" presStyleCnt="0"/>
      <dgm:spPr/>
    </dgm:pt>
    <dgm:pt modelId="{3B704CB8-59B3-47D2-A192-632FA91EB60A}" type="pres">
      <dgm:prSet presAssocID="{8D2D7568-5073-4169-9022-DA63A40F50CF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3147E-F1ED-4AFE-A085-5EEA65E722D8}" type="pres">
      <dgm:prSet presAssocID="{8D2D7568-5073-4169-9022-DA63A40F50CF}" presName="rootConnector" presStyleLbl="node3" presStyleIdx="7" presStyleCnt="9"/>
      <dgm:spPr/>
      <dgm:t>
        <a:bodyPr/>
        <a:lstStyle/>
        <a:p>
          <a:endParaRPr lang="en-US"/>
        </a:p>
      </dgm:t>
    </dgm:pt>
    <dgm:pt modelId="{60581FEA-20B4-4044-9C3E-037ABBCC7B8E}" type="pres">
      <dgm:prSet presAssocID="{8D2D7568-5073-4169-9022-DA63A40F50CF}" presName="hierChild4" presStyleCnt="0"/>
      <dgm:spPr/>
    </dgm:pt>
    <dgm:pt modelId="{A8C8C77F-A4A0-4D95-AF85-90DAE65D68F8}" type="pres">
      <dgm:prSet presAssocID="{8D2D7568-5073-4169-9022-DA63A40F50CF}" presName="hierChild5" presStyleCnt="0"/>
      <dgm:spPr/>
    </dgm:pt>
    <dgm:pt modelId="{50FFBC51-1ECF-45F1-A6D4-084257F59B07}" type="pres">
      <dgm:prSet presAssocID="{E61C500E-387B-4A09-A129-08FF36D9B3B3}" presName="Name37" presStyleLbl="parChTrans1D3" presStyleIdx="8" presStyleCnt="9"/>
      <dgm:spPr/>
      <dgm:t>
        <a:bodyPr/>
        <a:lstStyle/>
        <a:p>
          <a:endParaRPr lang="en-US"/>
        </a:p>
      </dgm:t>
    </dgm:pt>
    <dgm:pt modelId="{E2037523-4B13-4CD7-8577-62EAB1B52F32}" type="pres">
      <dgm:prSet presAssocID="{CFE90C15-D014-4F05-9400-1D24C4F7E76E}" presName="hierRoot2" presStyleCnt="0">
        <dgm:presLayoutVars>
          <dgm:hierBranch val="init"/>
        </dgm:presLayoutVars>
      </dgm:prSet>
      <dgm:spPr/>
    </dgm:pt>
    <dgm:pt modelId="{E9C11888-2521-49E3-AC3F-2469BBD3A9FE}" type="pres">
      <dgm:prSet presAssocID="{CFE90C15-D014-4F05-9400-1D24C4F7E76E}" presName="rootComposite" presStyleCnt="0"/>
      <dgm:spPr/>
    </dgm:pt>
    <dgm:pt modelId="{CBE994B4-3E4B-4BE9-8E64-1A0F5D64EAF7}" type="pres">
      <dgm:prSet presAssocID="{CFE90C15-D014-4F05-9400-1D24C4F7E76E}" presName="rootText" presStyleLbl="node3" presStyleIdx="8" presStyleCnt="9" custLinFactNeighborY="-1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E2B4F-C28B-4AF0-A87C-6018E15B2972}" type="pres">
      <dgm:prSet presAssocID="{CFE90C15-D014-4F05-9400-1D24C4F7E76E}" presName="rootConnector" presStyleLbl="node3" presStyleIdx="8" presStyleCnt="9"/>
      <dgm:spPr/>
      <dgm:t>
        <a:bodyPr/>
        <a:lstStyle/>
        <a:p>
          <a:endParaRPr lang="en-US"/>
        </a:p>
      </dgm:t>
    </dgm:pt>
    <dgm:pt modelId="{18F559A1-9091-48D2-B5A7-F8B24888EEF7}" type="pres">
      <dgm:prSet presAssocID="{CFE90C15-D014-4F05-9400-1D24C4F7E76E}" presName="hierChild4" presStyleCnt="0"/>
      <dgm:spPr/>
    </dgm:pt>
    <dgm:pt modelId="{0A867192-871E-4A62-9987-F966E96FB9C7}" type="pres">
      <dgm:prSet presAssocID="{CFE90C15-D014-4F05-9400-1D24C4F7E76E}" presName="hierChild5" presStyleCnt="0"/>
      <dgm:spPr/>
    </dgm:pt>
    <dgm:pt modelId="{757481A5-6E88-4D6E-891D-22FF7F1356BC}" type="pres">
      <dgm:prSet presAssocID="{173C485A-8B27-48D9-A5BB-E3819D04B983}" presName="hierChild5" presStyleCnt="0"/>
      <dgm:spPr/>
    </dgm:pt>
    <dgm:pt modelId="{79186C9F-1761-438A-8508-2B8B4E026C3A}" type="pres">
      <dgm:prSet presAssocID="{73F38E78-B2CF-49EB-BE96-EFB617F0B992}" presName="hierChild3" presStyleCnt="0"/>
      <dgm:spPr/>
    </dgm:pt>
  </dgm:ptLst>
  <dgm:cxnLst>
    <dgm:cxn modelId="{438A51C6-69FC-4211-A990-6735F15FABB5}" type="presOf" srcId="{F732A82B-00DE-4DCF-A575-C03227A37E2C}" destId="{EC1F6D7D-804E-4F35-9A97-8BFE3B159801}" srcOrd="0" destOrd="0" presId="urn:microsoft.com/office/officeart/2005/8/layout/orgChart1"/>
    <dgm:cxn modelId="{262EE4BC-77F3-4B2C-B84D-F0A9325C8BEE}" srcId="{73F38E78-B2CF-49EB-BE96-EFB617F0B992}" destId="{63376D5A-4A88-40AA-93C4-9B8D85484115}" srcOrd="0" destOrd="0" parTransId="{36ADAD07-0C0D-4C3B-B4D5-4CE794040464}" sibTransId="{309CB1B6-7A99-4560-B6E7-A2BBA34051D6}"/>
    <dgm:cxn modelId="{CBB84B63-CCAA-49AB-8A06-1A1261934F79}" srcId="{AD304EF4-8285-45B4-8A9A-70DFA548C847}" destId="{F732A82B-00DE-4DCF-A575-C03227A37E2C}" srcOrd="1" destOrd="0" parTransId="{C5FFBA5A-8A5C-49DC-A4E4-72C51EEF5D77}" sibTransId="{811EFE81-3039-4BA1-9463-0BDAE1FDEC27}"/>
    <dgm:cxn modelId="{87509D7B-F7C4-4609-9EAD-278CAF8697ED}" type="presOf" srcId="{73F38E78-B2CF-49EB-BE96-EFB617F0B992}" destId="{A3C1A364-BF75-4032-B644-1D27B9C0FBD3}" srcOrd="1" destOrd="0" presId="urn:microsoft.com/office/officeart/2005/8/layout/orgChart1"/>
    <dgm:cxn modelId="{8A7304B7-4C1D-4753-B0A1-875D738E01BE}" type="presOf" srcId="{656DB220-5FB4-4AE7-802F-3F07F1B46585}" destId="{0657A200-60DF-46DC-97AD-41B780033E76}" srcOrd="0" destOrd="0" presId="urn:microsoft.com/office/officeart/2005/8/layout/orgChart1"/>
    <dgm:cxn modelId="{F4DB9A84-B281-4340-BC72-DD5344A96EF7}" type="presOf" srcId="{AD304EF4-8285-45B4-8A9A-70DFA548C847}" destId="{3257E9CA-76CD-470D-897A-0BF161C0F66A}" srcOrd="1" destOrd="0" presId="urn:microsoft.com/office/officeart/2005/8/layout/orgChart1"/>
    <dgm:cxn modelId="{F2143F25-EBA1-442A-B04B-320F253B1058}" srcId="{173C485A-8B27-48D9-A5BB-E3819D04B983}" destId="{8D2D7568-5073-4169-9022-DA63A40F50CF}" srcOrd="1" destOrd="0" parTransId="{E638AF09-E7E6-4686-9360-0AB5D24E77EF}" sibTransId="{4CE16DF3-FE68-4AE1-84B2-BC76F642704D}"/>
    <dgm:cxn modelId="{EB153778-7A69-4BDE-A98C-F69915B1956A}" type="presOf" srcId="{2E51BA9B-D0E6-41C2-8883-25AD0E22C5C6}" destId="{85302D7F-C994-4DBA-8905-82FE680FBE69}" srcOrd="0" destOrd="0" presId="urn:microsoft.com/office/officeart/2005/8/layout/orgChart1"/>
    <dgm:cxn modelId="{BF9E5234-924C-4839-B654-28E4E5079F71}" srcId="{3404E9C9-2CDF-4356-9486-6CF0AE8364BF}" destId="{73F38E78-B2CF-49EB-BE96-EFB617F0B992}" srcOrd="0" destOrd="0" parTransId="{EC483314-B80E-46B1-B4C3-1BDB07BC93D5}" sibTransId="{D8E71CFB-EEDB-4666-96F6-2F303BC176B4}"/>
    <dgm:cxn modelId="{F83066AA-82FB-4DB2-9A2C-9208D1656512}" srcId="{687E73A3-90B6-4CF6-8AB3-D6EF486F4F15}" destId="{6B2E321C-FB2C-4137-A163-E27686B8EB66}" srcOrd="2" destOrd="0" parTransId="{10B1234B-0561-4485-A449-237EAB31A317}" sibTransId="{03E19E0D-3F86-45EB-B0C0-20740153F06D}"/>
    <dgm:cxn modelId="{9BC22B9E-0DCF-4407-93D8-A330B52753D2}" type="presOf" srcId="{73F38E78-B2CF-49EB-BE96-EFB617F0B992}" destId="{0140F5F3-E4DD-4485-88CC-32BA9C762C71}" srcOrd="0" destOrd="0" presId="urn:microsoft.com/office/officeart/2005/8/layout/orgChart1"/>
    <dgm:cxn modelId="{9714D863-69FD-4D40-809C-E2EB660CC6C8}" type="presOf" srcId="{6B2E321C-FB2C-4137-A163-E27686B8EB66}" destId="{D5BC7BAA-4158-405A-9503-B8B8EE31CCB9}" srcOrd="0" destOrd="0" presId="urn:microsoft.com/office/officeart/2005/8/layout/orgChart1"/>
    <dgm:cxn modelId="{A5475ACB-E976-4E51-8BDC-0A707E043040}" type="presOf" srcId="{B83B4571-7A86-42FD-8B48-01A1BD79F963}" destId="{7BE9D60C-C18C-4FFA-BDC1-3989D65BCAC6}" srcOrd="0" destOrd="0" presId="urn:microsoft.com/office/officeart/2005/8/layout/orgChart1"/>
    <dgm:cxn modelId="{602FBEBE-A33B-4E66-A26F-1DAD8B99E3A3}" srcId="{63376D5A-4A88-40AA-93C4-9B8D85484115}" destId="{656DB220-5FB4-4AE7-802F-3F07F1B46585}" srcOrd="0" destOrd="0" parTransId="{AE2B15C3-5E45-4C4F-B81A-41EF1A9D55FD}" sibTransId="{E583E509-4DDC-403E-B721-D50540D51F23}"/>
    <dgm:cxn modelId="{DA318DAC-56BB-4955-B621-249AEBFEC74C}" srcId="{687E73A3-90B6-4CF6-8AB3-D6EF486F4F15}" destId="{3D00E4B5-ED11-4DA8-8E31-50F70C55DBEB}" srcOrd="1" destOrd="0" parTransId="{7DF97B6C-96DE-41CB-8B0C-EE61741D0B5E}" sibTransId="{11A0FAF5-8582-4BBC-A4E3-039395E43137}"/>
    <dgm:cxn modelId="{B9DD9914-1476-4B5D-B151-1C3F34B530D0}" type="presOf" srcId="{4DEC45BF-0D84-4D54-941E-C84CF13FE0A6}" destId="{E6B06E82-DAB9-41FD-BA9A-DDFC3FAF497E}" srcOrd="0" destOrd="0" presId="urn:microsoft.com/office/officeart/2005/8/layout/orgChart1"/>
    <dgm:cxn modelId="{6B698485-85F7-4138-B6AC-8DFD71FA16D4}" type="presOf" srcId="{89A62D42-8899-4C5A-BB24-7610CF3670FC}" destId="{C6984818-D601-4E25-8B78-033F6AD41D9C}" srcOrd="0" destOrd="0" presId="urn:microsoft.com/office/officeart/2005/8/layout/orgChart1"/>
    <dgm:cxn modelId="{74D8A461-0C7F-43B1-A8ED-A3694B7BEF77}" srcId="{173C485A-8B27-48D9-A5BB-E3819D04B983}" destId="{CFE90C15-D014-4F05-9400-1D24C4F7E76E}" srcOrd="2" destOrd="0" parTransId="{E61C500E-387B-4A09-A129-08FF36D9B3B3}" sibTransId="{7B6FB746-010F-405D-946B-0EF96059D388}"/>
    <dgm:cxn modelId="{FECFB6A0-EB1C-4C1A-9374-0AAFA71DD2C1}" type="presOf" srcId="{C5FFBA5A-8A5C-49DC-A4E4-72C51EEF5D77}" destId="{04599DD0-CC51-4B41-8E96-03E7B6340FFB}" srcOrd="0" destOrd="0" presId="urn:microsoft.com/office/officeart/2005/8/layout/orgChart1"/>
    <dgm:cxn modelId="{26BED974-441B-4175-8E64-321B3A6A8282}" srcId="{687E73A3-90B6-4CF6-8AB3-D6EF486F4F15}" destId="{407E59DF-432A-4D36-BB19-B2D77087EFF1}" srcOrd="0" destOrd="0" parTransId="{3CB0A5CE-2E3A-456D-B5CC-509E324DB320}" sibTransId="{2EC7717C-6249-4525-95FC-4072D0BB818D}"/>
    <dgm:cxn modelId="{55A736B5-5F54-4685-BBE7-74365DB57DB6}" type="presOf" srcId="{656DB220-5FB4-4AE7-802F-3F07F1B46585}" destId="{3C8ED2B9-85AB-4899-84E2-3C0FE6C579A9}" srcOrd="1" destOrd="0" presId="urn:microsoft.com/office/officeart/2005/8/layout/orgChart1"/>
    <dgm:cxn modelId="{A823CC83-A33C-40C1-80C9-CEA571415DBF}" type="presOf" srcId="{AE2B15C3-5E45-4C4F-B81A-41EF1A9D55FD}" destId="{877E501F-B6EA-42BC-AF0B-D5FCE0C37CFF}" srcOrd="0" destOrd="0" presId="urn:microsoft.com/office/officeart/2005/8/layout/orgChart1"/>
    <dgm:cxn modelId="{334B8744-589E-4F76-9E34-902D643CBE2C}" type="presOf" srcId="{407E59DF-432A-4D36-BB19-B2D77087EFF1}" destId="{3783315A-7FF7-471D-9B03-1DE1BCA18C8B}" srcOrd="1" destOrd="0" presId="urn:microsoft.com/office/officeart/2005/8/layout/orgChart1"/>
    <dgm:cxn modelId="{923A159E-C36D-4B26-A76C-CA4C627FBC95}" type="presOf" srcId="{912D39AA-2BCA-4B6C-A66A-8CA27B9294E4}" destId="{3A45AA73-4274-4644-8976-47CFD56C5347}" srcOrd="0" destOrd="0" presId="urn:microsoft.com/office/officeart/2005/8/layout/orgChart1"/>
    <dgm:cxn modelId="{B873CD51-49C8-4AFE-A07D-49F298AB1AC8}" type="presOf" srcId="{E161A8B5-A654-4F76-84EC-2FDF3DA859A8}" destId="{6C43D6B6-1194-46F5-A0DD-FB66FC1B843E}" srcOrd="0" destOrd="0" presId="urn:microsoft.com/office/officeart/2005/8/layout/orgChart1"/>
    <dgm:cxn modelId="{6F9544A6-4522-4717-9E45-962A9DB31711}" srcId="{63376D5A-4A88-40AA-93C4-9B8D85484115}" destId="{919D262F-340A-4A92-9421-F4CC80C7AF5C}" srcOrd="2" destOrd="0" parTransId="{4DEC45BF-0D84-4D54-941E-C84CF13FE0A6}" sibTransId="{51F4C6D0-6972-4B3B-AB54-F069E68C3D08}"/>
    <dgm:cxn modelId="{E51CE4DA-9062-45C7-A145-079D4CA621C0}" type="presOf" srcId="{3D00E4B5-ED11-4DA8-8E31-50F70C55DBEB}" destId="{469E3322-5BF3-426E-B678-7DF62A197552}" srcOrd="1" destOrd="0" presId="urn:microsoft.com/office/officeart/2005/8/layout/orgChart1"/>
    <dgm:cxn modelId="{79C94B3B-FA3A-4341-BC89-95C097450783}" type="presOf" srcId="{173C485A-8B27-48D9-A5BB-E3819D04B983}" destId="{A2DB465B-DCEE-4E2B-B78E-67CBE0E004F3}" srcOrd="0" destOrd="0" presId="urn:microsoft.com/office/officeart/2005/8/layout/orgChart1"/>
    <dgm:cxn modelId="{807851CB-3BB7-4A07-ADD9-B3F9751C2A95}" type="presOf" srcId="{8D2D7568-5073-4169-9022-DA63A40F50CF}" destId="{3B704CB8-59B3-47D2-A192-632FA91EB60A}" srcOrd="0" destOrd="0" presId="urn:microsoft.com/office/officeart/2005/8/layout/orgChart1"/>
    <dgm:cxn modelId="{73026EC4-1BED-4B3F-A490-414F886C43A0}" type="presOf" srcId="{E3489613-ADA2-4769-98AA-0105754EED7B}" destId="{A7CEF606-A329-4E64-B363-CF772F98CAE7}" srcOrd="0" destOrd="0" presId="urn:microsoft.com/office/officeart/2005/8/layout/orgChart1"/>
    <dgm:cxn modelId="{36F85B9B-C5DF-49D7-8B0C-5C4D6C094264}" srcId="{AD304EF4-8285-45B4-8A9A-70DFA548C847}" destId="{2E51BA9B-D0E6-41C2-8883-25AD0E22C5C6}" srcOrd="0" destOrd="0" parTransId="{52936918-9A16-401F-B40E-A96899F9A630}" sibTransId="{4CF0BB9C-8E37-4817-A032-8FE3083712E9}"/>
    <dgm:cxn modelId="{4CD6915A-BA92-4141-88B9-F8EB4091B5B0}" type="presOf" srcId="{407E59DF-432A-4D36-BB19-B2D77087EFF1}" destId="{866A7E25-9430-4A42-8C18-89977F578ECD}" srcOrd="0" destOrd="0" presId="urn:microsoft.com/office/officeart/2005/8/layout/orgChart1"/>
    <dgm:cxn modelId="{3BDFE82B-B07C-41AA-A30D-F28450C6A2C0}" type="presOf" srcId="{3404E9C9-2CDF-4356-9486-6CF0AE8364BF}" destId="{FBED52D0-6857-4DB5-83B9-C2B66FAFE78C}" srcOrd="0" destOrd="0" presId="urn:microsoft.com/office/officeart/2005/8/layout/orgChart1"/>
    <dgm:cxn modelId="{0A2FB21F-A72E-4BBB-B909-5E5B695DD8C1}" type="presOf" srcId="{3D00E4B5-ED11-4DA8-8E31-50F70C55DBEB}" destId="{07E52373-FEBC-4120-A2C7-4443A0C231E3}" srcOrd="0" destOrd="0" presId="urn:microsoft.com/office/officeart/2005/8/layout/orgChart1"/>
    <dgm:cxn modelId="{E2284D4E-3737-4047-8E85-CC872C7C7DFB}" type="presOf" srcId="{687E73A3-90B6-4CF6-8AB3-D6EF486F4F15}" destId="{B7FC8546-304D-4AC4-9431-96588C859973}" srcOrd="0" destOrd="0" presId="urn:microsoft.com/office/officeart/2005/8/layout/orgChart1"/>
    <dgm:cxn modelId="{8EF71741-F98E-48AF-9264-247508502237}" type="presOf" srcId="{6E39B884-B89D-4235-878C-864E36F82A62}" destId="{AFD29ACF-6BC9-47DF-B424-F7C3991FC3A8}" srcOrd="0" destOrd="0" presId="urn:microsoft.com/office/officeart/2005/8/layout/orgChart1"/>
    <dgm:cxn modelId="{ABE04EEA-B953-475D-B49D-EC1AB41EC13F}" type="presOf" srcId="{687E73A3-90B6-4CF6-8AB3-D6EF486F4F15}" destId="{4F438094-8C95-45A0-B8EC-88393A646335}" srcOrd="1" destOrd="0" presId="urn:microsoft.com/office/officeart/2005/8/layout/orgChart1"/>
    <dgm:cxn modelId="{A8C45536-43BA-4787-BF84-BBFB8EB5347E}" type="presOf" srcId="{E61C500E-387B-4A09-A129-08FF36D9B3B3}" destId="{50FFBC51-1ECF-45F1-A6D4-084257F59B07}" srcOrd="0" destOrd="0" presId="urn:microsoft.com/office/officeart/2005/8/layout/orgChart1"/>
    <dgm:cxn modelId="{0431E158-5BD3-40B5-A795-738C69AE79A0}" type="presOf" srcId="{3D54425C-976C-41F6-9CE1-27C55E95135E}" destId="{FD1AEA39-0341-47EE-BF9B-9599CDA617E2}" srcOrd="1" destOrd="0" presId="urn:microsoft.com/office/officeart/2005/8/layout/orgChart1"/>
    <dgm:cxn modelId="{D820FC18-888B-4A02-861D-92200671CC3D}" type="presOf" srcId="{63376D5A-4A88-40AA-93C4-9B8D85484115}" destId="{0C8CAE43-70AA-4A7F-9DCC-F58CF211E90D}" srcOrd="0" destOrd="0" presId="urn:microsoft.com/office/officeart/2005/8/layout/orgChart1"/>
    <dgm:cxn modelId="{1E123ED5-687F-4089-A3C2-10B9E10DE6C0}" srcId="{656DB220-5FB4-4AE7-802F-3F07F1B46585}" destId="{89A62D42-8899-4C5A-BB24-7610CF3670FC}" srcOrd="1" destOrd="0" parTransId="{E3489613-ADA2-4769-98AA-0105754EED7B}" sibTransId="{7D5F413B-BFEC-4864-B061-051279ED33FB}"/>
    <dgm:cxn modelId="{B93D305D-50EF-445F-8D4D-C2E30078BCC9}" type="presOf" srcId="{0751DC83-91B9-4EED-B8F2-2EEDF95A96EC}" destId="{A81728D1-78AD-40D8-AD94-B334315D869E}" srcOrd="0" destOrd="0" presId="urn:microsoft.com/office/officeart/2005/8/layout/orgChart1"/>
    <dgm:cxn modelId="{22E45489-EDE3-4015-AB61-F670CB41E746}" type="presOf" srcId="{919D262F-340A-4A92-9421-F4CC80C7AF5C}" destId="{D6997C71-BD3D-4397-ABDD-88C6442F00FA}" srcOrd="1" destOrd="0" presId="urn:microsoft.com/office/officeart/2005/8/layout/orgChart1"/>
    <dgm:cxn modelId="{5808F953-45F7-4E00-9212-3F06784C80C7}" srcId="{656DB220-5FB4-4AE7-802F-3F07F1B46585}" destId="{B83B4571-7A86-42FD-8B48-01A1BD79F963}" srcOrd="0" destOrd="0" parTransId="{912D39AA-2BCA-4B6C-A66A-8CA27B9294E4}" sibTransId="{70BB1D86-1C65-4DCC-9B49-9F2F9602F9A0}"/>
    <dgm:cxn modelId="{2BCA543E-A8DE-4D31-985B-ABC4A3621D9A}" srcId="{173C485A-8B27-48D9-A5BB-E3819D04B983}" destId="{3D54425C-976C-41F6-9CE1-27C55E95135E}" srcOrd="0" destOrd="0" parTransId="{6E39B884-B89D-4235-878C-864E36F82A62}" sibTransId="{C8DEE757-EF3C-4D1C-9506-70BA0E2B3340}"/>
    <dgm:cxn modelId="{B3B6912C-62DE-4FDB-9C83-8110458B01BA}" srcId="{73F38E78-B2CF-49EB-BE96-EFB617F0B992}" destId="{687E73A3-90B6-4CF6-8AB3-D6EF486F4F15}" srcOrd="1" destOrd="0" parTransId="{427ED697-92CE-41F1-BB17-F5D0D1ACDEC3}" sibTransId="{0441D8F7-311C-4065-80B8-003D87B8415F}"/>
    <dgm:cxn modelId="{80A9FF2A-589C-482B-8DB7-0527641C47DE}" type="presOf" srcId="{6B2E321C-FB2C-4137-A163-E27686B8EB66}" destId="{EF03FD3E-065C-41EA-B000-5BE8F09DC8C1}" srcOrd="1" destOrd="0" presId="urn:microsoft.com/office/officeart/2005/8/layout/orgChart1"/>
    <dgm:cxn modelId="{380DE089-5DE6-4135-8706-97350A7E1C3C}" type="presOf" srcId="{3CB0A5CE-2E3A-456D-B5CC-509E324DB320}" destId="{8F58101F-CA58-4483-A8F7-52700A6A6763}" srcOrd="0" destOrd="0" presId="urn:microsoft.com/office/officeart/2005/8/layout/orgChart1"/>
    <dgm:cxn modelId="{8280860F-7CFA-4038-BBD4-F5C8DF337333}" type="presOf" srcId="{919D262F-340A-4A92-9421-F4CC80C7AF5C}" destId="{16045FF9-29BF-4D91-B1B2-26155E6F7250}" srcOrd="0" destOrd="0" presId="urn:microsoft.com/office/officeart/2005/8/layout/orgChart1"/>
    <dgm:cxn modelId="{CE5F10F5-76EF-43CE-96B6-6E1C1BA340FE}" srcId="{63376D5A-4A88-40AA-93C4-9B8D85484115}" destId="{AD304EF4-8285-45B4-8A9A-70DFA548C847}" srcOrd="1" destOrd="0" parTransId="{0751DC83-91B9-4EED-B8F2-2EEDF95A96EC}" sibTransId="{7BC1DA9E-7C86-4194-BAD9-6AED08FBA987}"/>
    <dgm:cxn modelId="{BC41C8FA-9BF2-4992-843C-573D6EF08DD8}" type="presOf" srcId="{3D54425C-976C-41F6-9CE1-27C55E95135E}" destId="{FFEC4F29-DD18-4613-8967-8D518715F863}" srcOrd="0" destOrd="0" presId="urn:microsoft.com/office/officeart/2005/8/layout/orgChart1"/>
    <dgm:cxn modelId="{F32048BB-5B98-40FB-A04D-CEC753550272}" type="presOf" srcId="{CFE90C15-D014-4F05-9400-1D24C4F7E76E}" destId="{CBE994B4-3E4B-4BE9-8E64-1A0F5D64EAF7}" srcOrd="0" destOrd="0" presId="urn:microsoft.com/office/officeart/2005/8/layout/orgChart1"/>
    <dgm:cxn modelId="{54EA4F86-4647-4ACB-B39B-F87833984DF2}" type="presOf" srcId="{2E51BA9B-D0E6-41C2-8883-25AD0E22C5C6}" destId="{67F94ECE-2FAD-488F-98ED-AD3039B5B8B8}" srcOrd="1" destOrd="0" presId="urn:microsoft.com/office/officeart/2005/8/layout/orgChart1"/>
    <dgm:cxn modelId="{2B58C2B9-678C-48A5-8898-1119FCC0DF61}" type="presOf" srcId="{E638AF09-E7E6-4686-9360-0AB5D24E77EF}" destId="{2F1A8D00-8B90-4814-8F9B-17F2996C87DB}" srcOrd="0" destOrd="0" presId="urn:microsoft.com/office/officeart/2005/8/layout/orgChart1"/>
    <dgm:cxn modelId="{F64C82D6-7F2B-435C-BFFF-8F00D5F2352A}" type="presOf" srcId="{B83B4571-7A86-42FD-8B48-01A1BD79F963}" destId="{E23401A8-C9FE-43A8-9178-81975D438757}" srcOrd="1" destOrd="0" presId="urn:microsoft.com/office/officeart/2005/8/layout/orgChart1"/>
    <dgm:cxn modelId="{0A233C78-BB21-4036-9B12-8F0D3F11AB27}" type="presOf" srcId="{F732A82B-00DE-4DCF-A575-C03227A37E2C}" destId="{E732C7CA-E476-4C7D-9228-955827D5A26B}" srcOrd="1" destOrd="0" presId="urn:microsoft.com/office/officeart/2005/8/layout/orgChart1"/>
    <dgm:cxn modelId="{AC2DFBA8-2B94-4B39-9CB5-172B80ABD7FE}" type="presOf" srcId="{36ADAD07-0C0D-4C3B-B4D5-4CE794040464}" destId="{BFF4B958-776C-4B19-887D-1B7AE7541CF0}" srcOrd="0" destOrd="0" presId="urn:microsoft.com/office/officeart/2005/8/layout/orgChart1"/>
    <dgm:cxn modelId="{B870931D-E705-4D8A-943A-D7516477A5CF}" type="presOf" srcId="{89A62D42-8899-4C5A-BB24-7610CF3670FC}" destId="{34395AE8-E686-416F-A40C-477CE7EDF99F}" srcOrd="1" destOrd="0" presId="urn:microsoft.com/office/officeart/2005/8/layout/orgChart1"/>
    <dgm:cxn modelId="{502723ED-4296-4719-BA54-106CF957A1D4}" srcId="{73F38E78-B2CF-49EB-BE96-EFB617F0B992}" destId="{173C485A-8B27-48D9-A5BB-E3819D04B983}" srcOrd="2" destOrd="0" parTransId="{E161A8B5-A654-4F76-84EC-2FDF3DA859A8}" sibTransId="{3A7BD260-C620-4443-90DF-35A0C43E7A74}"/>
    <dgm:cxn modelId="{0424429F-7A50-4A0F-B571-63C2EB42663A}" type="presOf" srcId="{8D2D7568-5073-4169-9022-DA63A40F50CF}" destId="{5373147E-F1ED-4AFE-A085-5EEA65E722D8}" srcOrd="1" destOrd="0" presId="urn:microsoft.com/office/officeart/2005/8/layout/orgChart1"/>
    <dgm:cxn modelId="{47DF81DB-5A63-4657-B4DA-2A72EF085C90}" type="presOf" srcId="{AD304EF4-8285-45B4-8A9A-70DFA548C847}" destId="{18EF324F-E650-4B06-9194-6CCD0D38C35F}" srcOrd="0" destOrd="0" presId="urn:microsoft.com/office/officeart/2005/8/layout/orgChart1"/>
    <dgm:cxn modelId="{77583DDD-FB3B-4D44-A615-8CA351A230EF}" type="presOf" srcId="{52936918-9A16-401F-B40E-A96899F9A630}" destId="{12918EF0-A76F-444D-966F-E271B68E8D6C}" srcOrd="0" destOrd="0" presId="urn:microsoft.com/office/officeart/2005/8/layout/orgChart1"/>
    <dgm:cxn modelId="{DE53C821-5AE6-4713-B79B-D1B3D58DB560}" type="presOf" srcId="{CFE90C15-D014-4F05-9400-1D24C4F7E76E}" destId="{897E2B4F-C28B-4AF0-A87C-6018E15B2972}" srcOrd="1" destOrd="0" presId="urn:microsoft.com/office/officeart/2005/8/layout/orgChart1"/>
    <dgm:cxn modelId="{74CB483C-EE72-447D-AFA0-F9ABDBD4AD73}" type="presOf" srcId="{173C485A-8B27-48D9-A5BB-E3819D04B983}" destId="{AEA5183B-7070-4AD7-93E4-94BBD9D94647}" srcOrd="1" destOrd="0" presId="urn:microsoft.com/office/officeart/2005/8/layout/orgChart1"/>
    <dgm:cxn modelId="{A4FE9E26-C9DD-401C-B963-7BD8764BADE6}" type="presOf" srcId="{7DF97B6C-96DE-41CB-8B0C-EE61741D0B5E}" destId="{ABCBFA22-85D3-463C-B0B8-2FD87B53C4EA}" srcOrd="0" destOrd="0" presId="urn:microsoft.com/office/officeart/2005/8/layout/orgChart1"/>
    <dgm:cxn modelId="{2F14D3CA-49CF-4DF0-928C-B07FDBFB3D1A}" type="presOf" srcId="{10B1234B-0561-4485-A449-237EAB31A317}" destId="{FC5EC339-CC60-4A0A-9765-5688E8A057A8}" srcOrd="0" destOrd="0" presId="urn:microsoft.com/office/officeart/2005/8/layout/orgChart1"/>
    <dgm:cxn modelId="{7FBD8793-4B49-4B1D-B203-90D564D932E0}" type="presOf" srcId="{427ED697-92CE-41F1-BB17-F5D0D1ACDEC3}" destId="{CADA82C6-C976-40D1-9F97-49AF298EAB6D}" srcOrd="0" destOrd="0" presId="urn:microsoft.com/office/officeart/2005/8/layout/orgChart1"/>
    <dgm:cxn modelId="{A0D33C43-B550-48B2-A03A-2A76FA1B2A4F}" type="presOf" srcId="{63376D5A-4A88-40AA-93C4-9B8D85484115}" destId="{C4A887F7-3BE9-4161-BF67-81867C8456AC}" srcOrd="1" destOrd="0" presId="urn:microsoft.com/office/officeart/2005/8/layout/orgChart1"/>
    <dgm:cxn modelId="{6DD4817F-E139-4726-9A54-8B665BEAC66E}" type="presParOf" srcId="{FBED52D0-6857-4DB5-83B9-C2B66FAFE78C}" destId="{07F490D6-F990-43FD-B8BE-B25B4CDA5264}" srcOrd="0" destOrd="0" presId="urn:microsoft.com/office/officeart/2005/8/layout/orgChart1"/>
    <dgm:cxn modelId="{408DDEC0-1022-4909-B307-661F3AE8D09E}" type="presParOf" srcId="{07F490D6-F990-43FD-B8BE-B25B4CDA5264}" destId="{DC456355-BCF5-4C1F-BACA-42D7F7ED4BE0}" srcOrd="0" destOrd="0" presId="urn:microsoft.com/office/officeart/2005/8/layout/orgChart1"/>
    <dgm:cxn modelId="{6D5A61DB-8DAE-4E97-80C4-842D89E4071B}" type="presParOf" srcId="{DC456355-BCF5-4C1F-BACA-42D7F7ED4BE0}" destId="{0140F5F3-E4DD-4485-88CC-32BA9C762C71}" srcOrd="0" destOrd="0" presId="urn:microsoft.com/office/officeart/2005/8/layout/orgChart1"/>
    <dgm:cxn modelId="{FB6DDD36-8152-443E-AB04-FA175F26C519}" type="presParOf" srcId="{DC456355-BCF5-4C1F-BACA-42D7F7ED4BE0}" destId="{A3C1A364-BF75-4032-B644-1D27B9C0FBD3}" srcOrd="1" destOrd="0" presId="urn:microsoft.com/office/officeart/2005/8/layout/orgChart1"/>
    <dgm:cxn modelId="{DE198C01-96C4-4F0B-89C5-51C10956D02D}" type="presParOf" srcId="{07F490D6-F990-43FD-B8BE-B25B4CDA5264}" destId="{80E7780D-42FF-427F-992E-9475D47E5538}" srcOrd="1" destOrd="0" presId="urn:microsoft.com/office/officeart/2005/8/layout/orgChart1"/>
    <dgm:cxn modelId="{26D2C41B-9DFD-4760-B966-78D12DF99854}" type="presParOf" srcId="{80E7780D-42FF-427F-992E-9475D47E5538}" destId="{BFF4B958-776C-4B19-887D-1B7AE7541CF0}" srcOrd="0" destOrd="0" presId="urn:microsoft.com/office/officeart/2005/8/layout/orgChart1"/>
    <dgm:cxn modelId="{B9596709-93E4-4F9A-8642-B788B86B5B41}" type="presParOf" srcId="{80E7780D-42FF-427F-992E-9475D47E5538}" destId="{4FA65556-DDFD-4C90-BAF6-956C920D5ED3}" srcOrd="1" destOrd="0" presId="urn:microsoft.com/office/officeart/2005/8/layout/orgChart1"/>
    <dgm:cxn modelId="{B67B86A8-EAEC-4C5D-834E-EF3FE3DEC671}" type="presParOf" srcId="{4FA65556-DDFD-4C90-BAF6-956C920D5ED3}" destId="{49CAA512-0AC5-42BA-B5B6-5296A2DB668E}" srcOrd="0" destOrd="0" presId="urn:microsoft.com/office/officeart/2005/8/layout/orgChart1"/>
    <dgm:cxn modelId="{1E74B385-AE4F-4EDD-80F4-A8DF63834E3C}" type="presParOf" srcId="{49CAA512-0AC5-42BA-B5B6-5296A2DB668E}" destId="{0C8CAE43-70AA-4A7F-9DCC-F58CF211E90D}" srcOrd="0" destOrd="0" presId="urn:microsoft.com/office/officeart/2005/8/layout/orgChart1"/>
    <dgm:cxn modelId="{91C33EE2-0829-45BF-95A1-C9F68F7A98FD}" type="presParOf" srcId="{49CAA512-0AC5-42BA-B5B6-5296A2DB668E}" destId="{C4A887F7-3BE9-4161-BF67-81867C8456AC}" srcOrd="1" destOrd="0" presId="urn:microsoft.com/office/officeart/2005/8/layout/orgChart1"/>
    <dgm:cxn modelId="{2A89E735-0B4F-4DEE-AC0D-5D6FD46CBB9A}" type="presParOf" srcId="{4FA65556-DDFD-4C90-BAF6-956C920D5ED3}" destId="{F5F0442C-E4C8-4808-8716-6F837CA7EFCC}" srcOrd="1" destOrd="0" presId="urn:microsoft.com/office/officeart/2005/8/layout/orgChart1"/>
    <dgm:cxn modelId="{03D14180-6A2E-43B7-BAFF-F0E95EB6298A}" type="presParOf" srcId="{F5F0442C-E4C8-4808-8716-6F837CA7EFCC}" destId="{877E501F-B6EA-42BC-AF0B-D5FCE0C37CFF}" srcOrd="0" destOrd="0" presId="urn:microsoft.com/office/officeart/2005/8/layout/orgChart1"/>
    <dgm:cxn modelId="{1714781C-22E2-4F75-90DF-1452817CA297}" type="presParOf" srcId="{F5F0442C-E4C8-4808-8716-6F837CA7EFCC}" destId="{1DEAF512-7ED8-41C9-9064-59B31A644C16}" srcOrd="1" destOrd="0" presId="urn:microsoft.com/office/officeart/2005/8/layout/orgChart1"/>
    <dgm:cxn modelId="{A17D5FE2-10B5-4D70-8B6D-022E127EA13E}" type="presParOf" srcId="{1DEAF512-7ED8-41C9-9064-59B31A644C16}" destId="{23D41363-8932-4641-831E-30434B28791A}" srcOrd="0" destOrd="0" presId="urn:microsoft.com/office/officeart/2005/8/layout/orgChart1"/>
    <dgm:cxn modelId="{F45F19E4-430C-4DB2-AD9C-8B0B1D585C73}" type="presParOf" srcId="{23D41363-8932-4641-831E-30434B28791A}" destId="{0657A200-60DF-46DC-97AD-41B780033E76}" srcOrd="0" destOrd="0" presId="urn:microsoft.com/office/officeart/2005/8/layout/orgChart1"/>
    <dgm:cxn modelId="{A2870BC9-B101-4B25-ADB1-7072AD0B94E2}" type="presParOf" srcId="{23D41363-8932-4641-831E-30434B28791A}" destId="{3C8ED2B9-85AB-4899-84E2-3C0FE6C579A9}" srcOrd="1" destOrd="0" presId="urn:microsoft.com/office/officeart/2005/8/layout/orgChart1"/>
    <dgm:cxn modelId="{C4E1ABDD-B971-4037-B14B-9B4E6768AA37}" type="presParOf" srcId="{1DEAF512-7ED8-41C9-9064-59B31A644C16}" destId="{1DB9B7B9-DF34-4717-83CD-141F0665D51A}" srcOrd="1" destOrd="0" presId="urn:microsoft.com/office/officeart/2005/8/layout/orgChart1"/>
    <dgm:cxn modelId="{1AE99D3C-E3C4-4A30-B4D3-22DB3FD84ACF}" type="presParOf" srcId="{1DB9B7B9-DF34-4717-83CD-141F0665D51A}" destId="{3A45AA73-4274-4644-8976-47CFD56C5347}" srcOrd="0" destOrd="0" presId="urn:microsoft.com/office/officeart/2005/8/layout/orgChart1"/>
    <dgm:cxn modelId="{AEAB9B1C-CDE2-4DC4-9982-6D9B3D228492}" type="presParOf" srcId="{1DB9B7B9-DF34-4717-83CD-141F0665D51A}" destId="{C3D10B19-3566-4216-92CC-12BD482DCBD7}" srcOrd="1" destOrd="0" presId="urn:microsoft.com/office/officeart/2005/8/layout/orgChart1"/>
    <dgm:cxn modelId="{804DAFE0-1CD4-443A-B1C8-72FDAB33451D}" type="presParOf" srcId="{C3D10B19-3566-4216-92CC-12BD482DCBD7}" destId="{9C57045A-F372-4A12-B211-889D8C2F29D1}" srcOrd="0" destOrd="0" presId="urn:microsoft.com/office/officeart/2005/8/layout/orgChart1"/>
    <dgm:cxn modelId="{90907E76-A6F2-48D1-9C84-3D97E2BAE5A2}" type="presParOf" srcId="{9C57045A-F372-4A12-B211-889D8C2F29D1}" destId="{7BE9D60C-C18C-4FFA-BDC1-3989D65BCAC6}" srcOrd="0" destOrd="0" presId="urn:microsoft.com/office/officeart/2005/8/layout/orgChart1"/>
    <dgm:cxn modelId="{C0980132-0F50-4F5B-BAF9-B24781B8C862}" type="presParOf" srcId="{9C57045A-F372-4A12-B211-889D8C2F29D1}" destId="{E23401A8-C9FE-43A8-9178-81975D438757}" srcOrd="1" destOrd="0" presId="urn:microsoft.com/office/officeart/2005/8/layout/orgChart1"/>
    <dgm:cxn modelId="{F11365B0-4C71-48FD-BD4A-CCD4BF27231F}" type="presParOf" srcId="{C3D10B19-3566-4216-92CC-12BD482DCBD7}" destId="{B67F7442-02F5-4F1B-9BF3-668983D109B8}" srcOrd="1" destOrd="0" presId="urn:microsoft.com/office/officeart/2005/8/layout/orgChart1"/>
    <dgm:cxn modelId="{CBA9A5B3-FC2B-42E8-91D2-203041499F73}" type="presParOf" srcId="{C3D10B19-3566-4216-92CC-12BD482DCBD7}" destId="{8CFB3E81-5C2F-4155-A2CB-2B050CC99C9D}" srcOrd="2" destOrd="0" presId="urn:microsoft.com/office/officeart/2005/8/layout/orgChart1"/>
    <dgm:cxn modelId="{571F2CCF-D20F-46A4-A494-844475190102}" type="presParOf" srcId="{1DB9B7B9-DF34-4717-83CD-141F0665D51A}" destId="{A7CEF606-A329-4E64-B363-CF772F98CAE7}" srcOrd="2" destOrd="0" presId="urn:microsoft.com/office/officeart/2005/8/layout/orgChart1"/>
    <dgm:cxn modelId="{4E6EA5E7-6DCC-4FC1-BC9F-85AA0DE0B90B}" type="presParOf" srcId="{1DB9B7B9-DF34-4717-83CD-141F0665D51A}" destId="{4AE3CF29-2863-49C0-BBE8-E033E2466509}" srcOrd="3" destOrd="0" presId="urn:microsoft.com/office/officeart/2005/8/layout/orgChart1"/>
    <dgm:cxn modelId="{57B5374F-2072-4C90-A82D-BA975FDDAA67}" type="presParOf" srcId="{4AE3CF29-2863-49C0-BBE8-E033E2466509}" destId="{11F57A31-7114-4353-9452-7F7CBC926D6A}" srcOrd="0" destOrd="0" presId="urn:microsoft.com/office/officeart/2005/8/layout/orgChart1"/>
    <dgm:cxn modelId="{F04710D8-D4F8-4B1C-8486-0A74156D5AA6}" type="presParOf" srcId="{11F57A31-7114-4353-9452-7F7CBC926D6A}" destId="{C6984818-D601-4E25-8B78-033F6AD41D9C}" srcOrd="0" destOrd="0" presId="urn:microsoft.com/office/officeart/2005/8/layout/orgChart1"/>
    <dgm:cxn modelId="{91DF9A60-3FDF-4565-8700-19AEF227B804}" type="presParOf" srcId="{11F57A31-7114-4353-9452-7F7CBC926D6A}" destId="{34395AE8-E686-416F-A40C-477CE7EDF99F}" srcOrd="1" destOrd="0" presId="urn:microsoft.com/office/officeart/2005/8/layout/orgChart1"/>
    <dgm:cxn modelId="{647E8FE2-9F0B-481C-889F-D3CB70107B57}" type="presParOf" srcId="{4AE3CF29-2863-49C0-BBE8-E033E2466509}" destId="{69629FE9-D543-4F2E-B758-7EA97BBEFD93}" srcOrd="1" destOrd="0" presId="urn:microsoft.com/office/officeart/2005/8/layout/orgChart1"/>
    <dgm:cxn modelId="{F6D51B12-3E2E-4066-8201-5FF4732DD489}" type="presParOf" srcId="{4AE3CF29-2863-49C0-BBE8-E033E2466509}" destId="{908F9314-1833-4F0D-A23C-0C4B9FE90AC2}" srcOrd="2" destOrd="0" presId="urn:microsoft.com/office/officeart/2005/8/layout/orgChart1"/>
    <dgm:cxn modelId="{A2495954-E05C-47D2-8459-71C385351046}" type="presParOf" srcId="{1DEAF512-7ED8-41C9-9064-59B31A644C16}" destId="{6BCA14B9-0366-4A03-9ACB-7C1D31090A87}" srcOrd="2" destOrd="0" presId="urn:microsoft.com/office/officeart/2005/8/layout/orgChart1"/>
    <dgm:cxn modelId="{DE82880B-9D8B-461A-B611-6B28606336FA}" type="presParOf" srcId="{F5F0442C-E4C8-4808-8716-6F837CA7EFCC}" destId="{A81728D1-78AD-40D8-AD94-B334315D869E}" srcOrd="2" destOrd="0" presId="urn:microsoft.com/office/officeart/2005/8/layout/orgChart1"/>
    <dgm:cxn modelId="{3AF07E03-C9A2-4ACE-A932-A9503EF2920B}" type="presParOf" srcId="{F5F0442C-E4C8-4808-8716-6F837CA7EFCC}" destId="{A57F5E1D-4CD1-43B5-870F-6B7D6A8B227D}" srcOrd="3" destOrd="0" presId="urn:microsoft.com/office/officeart/2005/8/layout/orgChart1"/>
    <dgm:cxn modelId="{ABC02118-469F-4FD4-8284-11DFA14CDB0F}" type="presParOf" srcId="{A57F5E1D-4CD1-43B5-870F-6B7D6A8B227D}" destId="{8B763011-FABC-4E1F-902F-EC31E82A9E9E}" srcOrd="0" destOrd="0" presId="urn:microsoft.com/office/officeart/2005/8/layout/orgChart1"/>
    <dgm:cxn modelId="{4C3DC0CF-2D89-41CA-B16E-899BF3F95D54}" type="presParOf" srcId="{8B763011-FABC-4E1F-902F-EC31E82A9E9E}" destId="{18EF324F-E650-4B06-9194-6CCD0D38C35F}" srcOrd="0" destOrd="0" presId="urn:microsoft.com/office/officeart/2005/8/layout/orgChart1"/>
    <dgm:cxn modelId="{E887F3A5-A7B9-4F34-8DCD-342E9FEC6B0C}" type="presParOf" srcId="{8B763011-FABC-4E1F-902F-EC31E82A9E9E}" destId="{3257E9CA-76CD-470D-897A-0BF161C0F66A}" srcOrd="1" destOrd="0" presId="urn:microsoft.com/office/officeart/2005/8/layout/orgChart1"/>
    <dgm:cxn modelId="{494CCC93-D385-4A17-B8F2-F16C08D0EE0E}" type="presParOf" srcId="{A57F5E1D-4CD1-43B5-870F-6B7D6A8B227D}" destId="{27C80CC3-3628-4852-B093-A1936190B8C5}" srcOrd="1" destOrd="0" presId="urn:microsoft.com/office/officeart/2005/8/layout/orgChart1"/>
    <dgm:cxn modelId="{42B83FA5-B214-47AD-96CC-311E87370ABF}" type="presParOf" srcId="{27C80CC3-3628-4852-B093-A1936190B8C5}" destId="{12918EF0-A76F-444D-966F-E271B68E8D6C}" srcOrd="0" destOrd="0" presId="urn:microsoft.com/office/officeart/2005/8/layout/orgChart1"/>
    <dgm:cxn modelId="{97FCD17F-C099-48C2-9B2C-EC7F01CB5C24}" type="presParOf" srcId="{27C80CC3-3628-4852-B093-A1936190B8C5}" destId="{643BB6A3-C271-49C8-8BD2-686CA55490B3}" srcOrd="1" destOrd="0" presId="urn:microsoft.com/office/officeart/2005/8/layout/orgChart1"/>
    <dgm:cxn modelId="{FD959414-C274-430E-930E-D2983953FC30}" type="presParOf" srcId="{643BB6A3-C271-49C8-8BD2-686CA55490B3}" destId="{FE359F3C-B375-47DB-A53E-C31783BFD159}" srcOrd="0" destOrd="0" presId="urn:microsoft.com/office/officeart/2005/8/layout/orgChart1"/>
    <dgm:cxn modelId="{2A5DD1CB-004F-4AF9-9D03-51EC5DEDD849}" type="presParOf" srcId="{FE359F3C-B375-47DB-A53E-C31783BFD159}" destId="{85302D7F-C994-4DBA-8905-82FE680FBE69}" srcOrd="0" destOrd="0" presId="urn:microsoft.com/office/officeart/2005/8/layout/orgChart1"/>
    <dgm:cxn modelId="{8143F957-8543-4175-8138-E078CEEC4096}" type="presParOf" srcId="{FE359F3C-B375-47DB-A53E-C31783BFD159}" destId="{67F94ECE-2FAD-488F-98ED-AD3039B5B8B8}" srcOrd="1" destOrd="0" presId="urn:microsoft.com/office/officeart/2005/8/layout/orgChart1"/>
    <dgm:cxn modelId="{7C020A8E-0A38-47F7-B9B6-79D68079168D}" type="presParOf" srcId="{643BB6A3-C271-49C8-8BD2-686CA55490B3}" destId="{D903445D-56B7-402D-8E7F-82770FB80A2E}" srcOrd="1" destOrd="0" presId="urn:microsoft.com/office/officeart/2005/8/layout/orgChart1"/>
    <dgm:cxn modelId="{1AD02031-1143-4FE0-A4C2-6C3A3045D39C}" type="presParOf" srcId="{643BB6A3-C271-49C8-8BD2-686CA55490B3}" destId="{F2E738B2-067A-4759-8289-4C397D8FBF43}" srcOrd="2" destOrd="0" presId="urn:microsoft.com/office/officeart/2005/8/layout/orgChart1"/>
    <dgm:cxn modelId="{902A58D1-9B8E-43A7-8860-C511A7E5039E}" type="presParOf" srcId="{27C80CC3-3628-4852-B093-A1936190B8C5}" destId="{04599DD0-CC51-4B41-8E96-03E7B6340FFB}" srcOrd="2" destOrd="0" presId="urn:microsoft.com/office/officeart/2005/8/layout/orgChart1"/>
    <dgm:cxn modelId="{78AE54EE-3CBD-4D5E-A0ED-5DAACF627614}" type="presParOf" srcId="{27C80CC3-3628-4852-B093-A1936190B8C5}" destId="{C8447289-7123-4DAE-B40D-F468C9201F56}" srcOrd="3" destOrd="0" presId="urn:microsoft.com/office/officeart/2005/8/layout/orgChart1"/>
    <dgm:cxn modelId="{1058F29E-13DE-40E4-8FAA-D5F64ED08E3B}" type="presParOf" srcId="{C8447289-7123-4DAE-B40D-F468C9201F56}" destId="{1F8EBEDD-DEF3-4C7A-81F5-F9ABFA36915E}" srcOrd="0" destOrd="0" presId="urn:microsoft.com/office/officeart/2005/8/layout/orgChart1"/>
    <dgm:cxn modelId="{9DB69B2A-B319-40F7-8D54-C3172D1C69A8}" type="presParOf" srcId="{1F8EBEDD-DEF3-4C7A-81F5-F9ABFA36915E}" destId="{EC1F6D7D-804E-4F35-9A97-8BFE3B159801}" srcOrd="0" destOrd="0" presId="urn:microsoft.com/office/officeart/2005/8/layout/orgChart1"/>
    <dgm:cxn modelId="{77D30741-6B34-4B6E-9998-C3B3010FB2FB}" type="presParOf" srcId="{1F8EBEDD-DEF3-4C7A-81F5-F9ABFA36915E}" destId="{E732C7CA-E476-4C7D-9228-955827D5A26B}" srcOrd="1" destOrd="0" presId="urn:microsoft.com/office/officeart/2005/8/layout/orgChart1"/>
    <dgm:cxn modelId="{3B61AF25-F33C-400E-81B0-E018FD8E62E2}" type="presParOf" srcId="{C8447289-7123-4DAE-B40D-F468C9201F56}" destId="{11411756-85E3-47F3-B3BE-0C77A4F7BF38}" srcOrd="1" destOrd="0" presId="urn:microsoft.com/office/officeart/2005/8/layout/orgChart1"/>
    <dgm:cxn modelId="{683330D3-6AC2-4C94-8087-C112F9F7B239}" type="presParOf" srcId="{C8447289-7123-4DAE-B40D-F468C9201F56}" destId="{4DD039EE-0136-4B88-8D80-6ECB843FC75D}" srcOrd="2" destOrd="0" presId="urn:microsoft.com/office/officeart/2005/8/layout/orgChart1"/>
    <dgm:cxn modelId="{2EBD936E-D86F-4D74-ABC3-00013E49EF67}" type="presParOf" srcId="{A57F5E1D-4CD1-43B5-870F-6B7D6A8B227D}" destId="{1E773090-6B61-4110-8AF8-697766F05920}" srcOrd="2" destOrd="0" presId="urn:microsoft.com/office/officeart/2005/8/layout/orgChart1"/>
    <dgm:cxn modelId="{BCAACDD9-DA54-4F15-9982-95019BAA8098}" type="presParOf" srcId="{F5F0442C-E4C8-4808-8716-6F837CA7EFCC}" destId="{E6B06E82-DAB9-41FD-BA9A-DDFC3FAF497E}" srcOrd="4" destOrd="0" presId="urn:microsoft.com/office/officeart/2005/8/layout/orgChart1"/>
    <dgm:cxn modelId="{1F2726FF-2633-4C6C-B175-5FB4AA0E72C8}" type="presParOf" srcId="{F5F0442C-E4C8-4808-8716-6F837CA7EFCC}" destId="{A464EE5B-B1B3-489B-87E6-1D0DC98C2E25}" srcOrd="5" destOrd="0" presId="urn:microsoft.com/office/officeart/2005/8/layout/orgChart1"/>
    <dgm:cxn modelId="{30F1CFF6-FD0F-42DF-8826-058880A1559B}" type="presParOf" srcId="{A464EE5B-B1B3-489B-87E6-1D0DC98C2E25}" destId="{F1DF1C78-9368-4DD7-B322-60FD3BB3A817}" srcOrd="0" destOrd="0" presId="urn:microsoft.com/office/officeart/2005/8/layout/orgChart1"/>
    <dgm:cxn modelId="{68868085-1018-40E3-848C-5DEE20404A38}" type="presParOf" srcId="{F1DF1C78-9368-4DD7-B322-60FD3BB3A817}" destId="{16045FF9-29BF-4D91-B1B2-26155E6F7250}" srcOrd="0" destOrd="0" presId="urn:microsoft.com/office/officeart/2005/8/layout/orgChart1"/>
    <dgm:cxn modelId="{2CF12C13-8D0D-4E3D-907C-265948221A57}" type="presParOf" srcId="{F1DF1C78-9368-4DD7-B322-60FD3BB3A817}" destId="{D6997C71-BD3D-4397-ABDD-88C6442F00FA}" srcOrd="1" destOrd="0" presId="urn:microsoft.com/office/officeart/2005/8/layout/orgChart1"/>
    <dgm:cxn modelId="{ADFE85C2-D4FF-42E5-BE2B-5082B7CCCB35}" type="presParOf" srcId="{A464EE5B-B1B3-489B-87E6-1D0DC98C2E25}" destId="{6DF0FB5B-4954-4DED-AF6F-EAC70C96E108}" srcOrd="1" destOrd="0" presId="urn:microsoft.com/office/officeart/2005/8/layout/orgChart1"/>
    <dgm:cxn modelId="{26F4DA79-7855-4DE8-ABA0-201AF32A7791}" type="presParOf" srcId="{A464EE5B-B1B3-489B-87E6-1D0DC98C2E25}" destId="{B6A1A90E-E413-4778-9DDD-5428D30950EB}" srcOrd="2" destOrd="0" presId="urn:microsoft.com/office/officeart/2005/8/layout/orgChart1"/>
    <dgm:cxn modelId="{688D0A16-5FE2-4413-BC0C-B27E54756231}" type="presParOf" srcId="{4FA65556-DDFD-4C90-BAF6-956C920D5ED3}" destId="{5EA00F86-82F0-47D8-8269-A1B17E4D3C6E}" srcOrd="2" destOrd="0" presId="urn:microsoft.com/office/officeart/2005/8/layout/orgChart1"/>
    <dgm:cxn modelId="{991CF291-19F6-4AD8-BACA-5108EC62445A}" type="presParOf" srcId="{80E7780D-42FF-427F-992E-9475D47E5538}" destId="{CADA82C6-C976-40D1-9F97-49AF298EAB6D}" srcOrd="2" destOrd="0" presId="urn:microsoft.com/office/officeart/2005/8/layout/orgChart1"/>
    <dgm:cxn modelId="{87804E63-22DE-420C-B0B5-7DD2D1420D10}" type="presParOf" srcId="{80E7780D-42FF-427F-992E-9475D47E5538}" destId="{C447EA5B-3434-4F25-9BDC-C2C9F06C2864}" srcOrd="3" destOrd="0" presId="urn:microsoft.com/office/officeart/2005/8/layout/orgChart1"/>
    <dgm:cxn modelId="{DD5F21AB-2E89-4C46-AA5F-B2196B84CB70}" type="presParOf" srcId="{C447EA5B-3434-4F25-9BDC-C2C9F06C2864}" destId="{7E348D23-1F99-4E53-AAFA-31F8F48B205C}" srcOrd="0" destOrd="0" presId="urn:microsoft.com/office/officeart/2005/8/layout/orgChart1"/>
    <dgm:cxn modelId="{C26495CB-A493-4699-BA10-E6E5D3CC3493}" type="presParOf" srcId="{7E348D23-1F99-4E53-AAFA-31F8F48B205C}" destId="{B7FC8546-304D-4AC4-9431-96588C859973}" srcOrd="0" destOrd="0" presId="urn:microsoft.com/office/officeart/2005/8/layout/orgChart1"/>
    <dgm:cxn modelId="{44C93956-566F-4BBC-BEBC-24B542C64C07}" type="presParOf" srcId="{7E348D23-1F99-4E53-AAFA-31F8F48B205C}" destId="{4F438094-8C95-45A0-B8EC-88393A646335}" srcOrd="1" destOrd="0" presId="urn:microsoft.com/office/officeart/2005/8/layout/orgChart1"/>
    <dgm:cxn modelId="{F075BFCB-0156-4A2D-B6BF-F2153512FCA6}" type="presParOf" srcId="{C447EA5B-3434-4F25-9BDC-C2C9F06C2864}" destId="{A4F5B2C0-3073-4D9C-9C19-AA4544B50ED8}" srcOrd="1" destOrd="0" presId="urn:microsoft.com/office/officeart/2005/8/layout/orgChart1"/>
    <dgm:cxn modelId="{0CFAB3F1-8000-401F-8916-FEF89A696CCD}" type="presParOf" srcId="{A4F5B2C0-3073-4D9C-9C19-AA4544B50ED8}" destId="{8F58101F-CA58-4483-A8F7-52700A6A6763}" srcOrd="0" destOrd="0" presId="urn:microsoft.com/office/officeart/2005/8/layout/orgChart1"/>
    <dgm:cxn modelId="{830F1E41-8681-4D22-B0CF-3E36E222724C}" type="presParOf" srcId="{A4F5B2C0-3073-4D9C-9C19-AA4544B50ED8}" destId="{3BA7201B-6675-4C29-BDF6-7F97BE9C95D8}" srcOrd="1" destOrd="0" presId="urn:microsoft.com/office/officeart/2005/8/layout/orgChart1"/>
    <dgm:cxn modelId="{659CF1B6-07BE-4070-BDA6-75741DA6A151}" type="presParOf" srcId="{3BA7201B-6675-4C29-BDF6-7F97BE9C95D8}" destId="{DC1261C4-D7F2-4DB4-A31D-3AFD169FBB23}" srcOrd="0" destOrd="0" presId="urn:microsoft.com/office/officeart/2005/8/layout/orgChart1"/>
    <dgm:cxn modelId="{0E7C1814-705D-4C64-B4B9-37F4530B1A68}" type="presParOf" srcId="{DC1261C4-D7F2-4DB4-A31D-3AFD169FBB23}" destId="{866A7E25-9430-4A42-8C18-89977F578ECD}" srcOrd="0" destOrd="0" presId="urn:microsoft.com/office/officeart/2005/8/layout/orgChart1"/>
    <dgm:cxn modelId="{EFC25A97-53C8-4384-9EB7-C7F1CC8A75A1}" type="presParOf" srcId="{DC1261C4-D7F2-4DB4-A31D-3AFD169FBB23}" destId="{3783315A-7FF7-471D-9B03-1DE1BCA18C8B}" srcOrd="1" destOrd="0" presId="urn:microsoft.com/office/officeart/2005/8/layout/orgChart1"/>
    <dgm:cxn modelId="{8D4A46DF-8ED4-4987-97A8-E46D17B0A4C9}" type="presParOf" srcId="{3BA7201B-6675-4C29-BDF6-7F97BE9C95D8}" destId="{DC198D2D-3D11-4B46-85A1-FEE4DD39BE1C}" srcOrd="1" destOrd="0" presId="urn:microsoft.com/office/officeart/2005/8/layout/orgChart1"/>
    <dgm:cxn modelId="{211E95AA-9A8A-48A3-9703-FABF3372C9FD}" type="presParOf" srcId="{3BA7201B-6675-4C29-BDF6-7F97BE9C95D8}" destId="{144A06B3-5EF9-4F58-99CA-04A6513F92B1}" srcOrd="2" destOrd="0" presId="urn:microsoft.com/office/officeart/2005/8/layout/orgChart1"/>
    <dgm:cxn modelId="{49512508-866E-4B77-A854-A6D767A67828}" type="presParOf" srcId="{A4F5B2C0-3073-4D9C-9C19-AA4544B50ED8}" destId="{ABCBFA22-85D3-463C-B0B8-2FD87B53C4EA}" srcOrd="2" destOrd="0" presId="urn:microsoft.com/office/officeart/2005/8/layout/orgChart1"/>
    <dgm:cxn modelId="{0873FCDB-268E-4983-95BD-C81B03BCC3E5}" type="presParOf" srcId="{A4F5B2C0-3073-4D9C-9C19-AA4544B50ED8}" destId="{9B905ABA-7D81-4F57-A8AF-65C7957B3C30}" srcOrd="3" destOrd="0" presId="urn:microsoft.com/office/officeart/2005/8/layout/orgChart1"/>
    <dgm:cxn modelId="{A76A39F5-A6D3-4511-B1F5-907880B973BA}" type="presParOf" srcId="{9B905ABA-7D81-4F57-A8AF-65C7957B3C30}" destId="{1C0680DD-1595-42D9-A1A3-A7A8A9A00B42}" srcOrd="0" destOrd="0" presId="urn:microsoft.com/office/officeart/2005/8/layout/orgChart1"/>
    <dgm:cxn modelId="{D120298B-5CB6-49B1-9162-3786DE536C57}" type="presParOf" srcId="{1C0680DD-1595-42D9-A1A3-A7A8A9A00B42}" destId="{07E52373-FEBC-4120-A2C7-4443A0C231E3}" srcOrd="0" destOrd="0" presId="urn:microsoft.com/office/officeart/2005/8/layout/orgChart1"/>
    <dgm:cxn modelId="{4EA4DF70-A7DC-4CB4-B920-A9AC34076F07}" type="presParOf" srcId="{1C0680DD-1595-42D9-A1A3-A7A8A9A00B42}" destId="{469E3322-5BF3-426E-B678-7DF62A197552}" srcOrd="1" destOrd="0" presId="urn:microsoft.com/office/officeart/2005/8/layout/orgChart1"/>
    <dgm:cxn modelId="{A15BBF7D-3A17-4296-A557-5487FA2E9688}" type="presParOf" srcId="{9B905ABA-7D81-4F57-A8AF-65C7957B3C30}" destId="{9DEABF24-DF41-4BE7-B2A6-B4CC02A4D36F}" srcOrd="1" destOrd="0" presId="urn:microsoft.com/office/officeart/2005/8/layout/orgChart1"/>
    <dgm:cxn modelId="{C7582764-F1A9-4F41-B1D1-6D301E0A1763}" type="presParOf" srcId="{9B905ABA-7D81-4F57-A8AF-65C7957B3C30}" destId="{5CCAF131-B054-4204-9417-C94A48BCC5D5}" srcOrd="2" destOrd="0" presId="urn:microsoft.com/office/officeart/2005/8/layout/orgChart1"/>
    <dgm:cxn modelId="{073BC214-68F0-42B0-9CE1-56994352B357}" type="presParOf" srcId="{A4F5B2C0-3073-4D9C-9C19-AA4544B50ED8}" destId="{FC5EC339-CC60-4A0A-9765-5688E8A057A8}" srcOrd="4" destOrd="0" presId="urn:microsoft.com/office/officeart/2005/8/layout/orgChart1"/>
    <dgm:cxn modelId="{7AFEFA52-507B-4304-AFAA-DF7E57AEBDB3}" type="presParOf" srcId="{A4F5B2C0-3073-4D9C-9C19-AA4544B50ED8}" destId="{710F72AF-E0EA-4851-91F1-6E49D2065242}" srcOrd="5" destOrd="0" presId="urn:microsoft.com/office/officeart/2005/8/layout/orgChart1"/>
    <dgm:cxn modelId="{937FB90A-CCB6-4163-9AFB-5FA82C02B694}" type="presParOf" srcId="{710F72AF-E0EA-4851-91F1-6E49D2065242}" destId="{1B7C1C35-E80B-4A3A-8BBA-40979F4D669F}" srcOrd="0" destOrd="0" presId="urn:microsoft.com/office/officeart/2005/8/layout/orgChart1"/>
    <dgm:cxn modelId="{5749E692-7E19-47D1-A287-EA797C614366}" type="presParOf" srcId="{1B7C1C35-E80B-4A3A-8BBA-40979F4D669F}" destId="{D5BC7BAA-4158-405A-9503-B8B8EE31CCB9}" srcOrd="0" destOrd="0" presId="urn:microsoft.com/office/officeart/2005/8/layout/orgChart1"/>
    <dgm:cxn modelId="{46FE8945-CF50-44A5-84E7-181DBFBA75F6}" type="presParOf" srcId="{1B7C1C35-E80B-4A3A-8BBA-40979F4D669F}" destId="{EF03FD3E-065C-41EA-B000-5BE8F09DC8C1}" srcOrd="1" destOrd="0" presId="urn:microsoft.com/office/officeart/2005/8/layout/orgChart1"/>
    <dgm:cxn modelId="{22724A4D-237E-4E23-99B5-3250678B7BFB}" type="presParOf" srcId="{710F72AF-E0EA-4851-91F1-6E49D2065242}" destId="{E6E6D86B-ECAE-4A4A-B9EB-6CB8EAEEC3B7}" srcOrd="1" destOrd="0" presId="urn:microsoft.com/office/officeart/2005/8/layout/orgChart1"/>
    <dgm:cxn modelId="{844731E0-A6F2-4366-9439-A9FFAC238B27}" type="presParOf" srcId="{710F72AF-E0EA-4851-91F1-6E49D2065242}" destId="{78F12725-0AC3-4AF7-9FB1-E7B54DAE60E1}" srcOrd="2" destOrd="0" presId="urn:microsoft.com/office/officeart/2005/8/layout/orgChart1"/>
    <dgm:cxn modelId="{E7164E5D-78CC-47B2-99C6-9F5E1DDBA431}" type="presParOf" srcId="{C447EA5B-3434-4F25-9BDC-C2C9F06C2864}" destId="{00EB8FE9-9D68-43F6-A7F9-0E08900D3767}" srcOrd="2" destOrd="0" presId="urn:microsoft.com/office/officeart/2005/8/layout/orgChart1"/>
    <dgm:cxn modelId="{A597FD0C-FD28-4237-A247-89002780B79B}" type="presParOf" srcId="{80E7780D-42FF-427F-992E-9475D47E5538}" destId="{6C43D6B6-1194-46F5-A0DD-FB66FC1B843E}" srcOrd="4" destOrd="0" presId="urn:microsoft.com/office/officeart/2005/8/layout/orgChart1"/>
    <dgm:cxn modelId="{9FDAE987-227B-44BB-8AD8-32F0A6A3BB25}" type="presParOf" srcId="{80E7780D-42FF-427F-992E-9475D47E5538}" destId="{F8DE7077-5255-4D9A-9934-1FEDF5D7EA09}" srcOrd="5" destOrd="0" presId="urn:microsoft.com/office/officeart/2005/8/layout/orgChart1"/>
    <dgm:cxn modelId="{798058E6-EB03-463A-8BAE-EEC1B1A41255}" type="presParOf" srcId="{F8DE7077-5255-4D9A-9934-1FEDF5D7EA09}" destId="{31AD431D-CF93-4050-B6F7-63363D7B0D93}" srcOrd="0" destOrd="0" presId="urn:microsoft.com/office/officeart/2005/8/layout/orgChart1"/>
    <dgm:cxn modelId="{0A3D61CF-2067-4681-8254-7AAF6C31CDFE}" type="presParOf" srcId="{31AD431D-CF93-4050-B6F7-63363D7B0D93}" destId="{A2DB465B-DCEE-4E2B-B78E-67CBE0E004F3}" srcOrd="0" destOrd="0" presId="urn:microsoft.com/office/officeart/2005/8/layout/orgChart1"/>
    <dgm:cxn modelId="{DBE14C67-1171-4C18-959E-69FDFA7F5070}" type="presParOf" srcId="{31AD431D-CF93-4050-B6F7-63363D7B0D93}" destId="{AEA5183B-7070-4AD7-93E4-94BBD9D94647}" srcOrd="1" destOrd="0" presId="urn:microsoft.com/office/officeart/2005/8/layout/orgChart1"/>
    <dgm:cxn modelId="{53173272-7641-45B3-8237-E112591932C1}" type="presParOf" srcId="{F8DE7077-5255-4D9A-9934-1FEDF5D7EA09}" destId="{5B41F002-0E5F-463B-8275-9235F3C4150C}" srcOrd="1" destOrd="0" presId="urn:microsoft.com/office/officeart/2005/8/layout/orgChart1"/>
    <dgm:cxn modelId="{9B319135-4FF5-496E-821B-E1DE8E592920}" type="presParOf" srcId="{5B41F002-0E5F-463B-8275-9235F3C4150C}" destId="{AFD29ACF-6BC9-47DF-B424-F7C3991FC3A8}" srcOrd="0" destOrd="0" presId="urn:microsoft.com/office/officeart/2005/8/layout/orgChart1"/>
    <dgm:cxn modelId="{99DBABE5-4CA6-4C57-8FE4-5A7793A18FFC}" type="presParOf" srcId="{5B41F002-0E5F-463B-8275-9235F3C4150C}" destId="{0458C6D9-EA13-4EEB-A7F6-658CE89A1090}" srcOrd="1" destOrd="0" presId="urn:microsoft.com/office/officeart/2005/8/layout/orgChart1"/>
    <dgm:cxn modelId="{9DC8F113-97B6-4400-B507-4DF2E02F99A4}" type="presParOf" srcId="{0458C6D9-EA13-4EEB-A7F6-658CE89A1090}" destId="{18CC1181-F787-42B7-B2F8-B8290300AA29}" srcOrd="0" destOrd="0" presId="urn:microsoft.com/office/officeart/2005/8/layout/orgChart1"/>
    <dgm:cxn modelId="{A1BAA3C4-375F-44D4-A761-9524C8E94FAA}" type="presParOf" srcId="{18CC1181-F787-42B7-B2F8-B8290300AA29}" destId="{FFEC4F29-DD18-4613-8967-8D518715F863}" srcOrd="0" destOrd="0" presId="urn:microsoft.com/office/officeart/2005/8/layout/orgChart1"/>
    <dgm:cxn modelId="{F27FBF0B-4354-4E66-BE14-B4A43CF98A6E}" type="presParOf" srcId="{18CC1181-F787-42B7-B2F8-B8290300AA29}" destId="{FD1AEA39-0341-47EE-BF9B-9599CDA617E2}" srcOrd="1" destOrd="0" presId="urn:microsoft.com/office/officeart/2005/8/layout/orgChart1"/>
    <dgm:cxn modelId="{F6A659FE-979B-459E-A1DE-AFC6E1FB7986}" type="presParOf" srcId="{0458C6D9-EA13-4EEB-A7F6-658CE89A1090}" destId="{9563F275-EB9D-43E4-98D7-409F8FCD583F}" srcOrd="1" destOrd="0" presId="urn:microsoft.com/office/officeart/2005/8/layout/orgChart1"/>
    <dgm:cxn modelId="{C598B3A8-0C90-46A0-A62B-D228050DC100}" type="presParOf" srcId="{0458C6D9-EA13-4EEB-A7F6-658CE89A1090}" destId="{09389063-C3EC-4442-8FDC-B909ACCC1559}" srcOrd="2" destOrd="0" presId="urn:microsoft.com/office/officeart/2005/8/layout/orgChart1"/>
    <dgm:cxn modelId="{FBC5C2FF-AB73-4783-ADFE-624641E89508}" type="presParOf" srcId="{5B41F002-0E5F-463B-8275-9235F3C4150C}" destId="{2F1A8D00-8B90-4814-8F9B-17F2996C87DB}" srcOrd="2" destOrd="0" presId="urn:microsoft.com/office/officeart/2005/8/layout/orgChart1"/>
    <dgm:cxn modelId="{17177889-510C-4369-90B4-3CF56E03E910}" type="presParOf" srcId="{5B41F002-0E5F-463B-8275-9235F3C4150C}" destId="{7E444663-15F4-4403-8CEA-B5AE7DB7A330}" srcOrd="3" destOrd="0" presId="urn:microsoft.com/office/officeart/2005/8/layout/orgChart1"/>
    <dgm:cxn modelId="{3A8A9DC9-ADFD-44C4-B2B6-15FD5CA5CFE6}" type="presParOf" srcId="{7E444663-15F4-4403-8CEA-B5AE7DB7A330}" destId="{28B9F01B-4E8C-4FB8-87D8-57F0D33544A5}" srcOrd="0" destOrd="0" presId="urn:microsoft.com/office/officeart/2005/8/layout/orgChart1"/>
    <dgm:cxn modelId="{72BF5562-42CE-473D-9CE9-D50BFB740666}" type="presParOf" srcId="{28B9F01B-4E8C-4FB8-87D8-57F0D33544A5}" destId="{3B704CB8-59B3-47D2-A192-632FA91EB60A}" srcOrd="0" destOrd="0" presId="urn:microsoft.com/office/officeart/2005/8/layout/orgChart1"/>
    <dgm:cxn modelId="{D02FDE90-A24E-4DB3-9295-030F71022BEA}" type="presParOf" srcId="{28B9F01B-4E8C-4FB8-87D8-57F0D33544A5}" destId="{5373147E-F1ED-4AFE-A085-5EEA65E722D8}" srcOrd="1" destOrd="0" presId="urn:microsoft.com/office/officeart/2005/8/layout/orgChart1"/>
    <dgm:cxn modelId="{5BBA02CB-1DB6-4681-A56F-FAD44F3FD320}" type="presParOf" srcId="{7E444663-15F4-4403-8CEA-B5AE7DB7A330}" destId="{60581FEA-20B4-4044-9C3E-037ABBCC7B8E}" srcOrd="1" destOrd="0" presId="urn:microsoft.com/office/officeart/2005/8/layout/orgChart1"/>
    <dgm:cxn modelId="{C66EEE2C-E592-456B-BD1F-8902C5144B28}" type="presParOf" srcId="{7E444663-15F4-4403-8CEA-B5AE7DB7A330}" destId="{A8C8C77F-A4A0-4D95-AF85-90DAE65D68F8}" srcOrd="2" destOrd="0" presId="urn:microsoft.com/office/officeart/2005/8/layout/orgChart1"/>
    <dgm:cxn modelId="{50FCEDA6-3473-466B-AABD-007449C9E725}" type="presParOf" srcId="{5B41F002-0E5F-463B-8275-9235F3C4150C}" destId="{50FFBC51-1ECF-45F1-A6D4-084257F59B07}" srcOrd="4" destOrd="0" presId="urn:microsoft.com/office/officeart/2005/8/layout/orgChart1"/>
    <dgm:cxn modelId="{7C434304-57DD-4DA0-9A4E-205963979AAC}" type="presParOf" srcId="{5B41F002-0E5F-463B-8275-9235F3C4150C}" destId="{E2037523-4B13-4CD7-8577-62EAB1B52F32}" srcOrd="5" destOrd="0" presId="urn:microsoft.com/office/officeart/2005/8/layout/orgChart1"/>
    <dgm:cxn modelId="{3C36C6E3-16E4-4B5D-8324-ECD3DE605A2D}" type="presParOf" srcId="{E2037523-4B13-4CD7-8577-62EAB1B52F32}" destId="{E9C11888-2521-49E3-AC3F-2469BBD3A9FE}" srcOrd="0" destOrd="0" presId="urn:microsoft.com/office/officeart/2005/8/layout/orgChart1"/>
    <dgm:cxn modelId="{700BCC1C-A73B-4877-8B82-D437C9051895}" type="presParOf" srcId="{E9C11888-2521-49E3-AC3F-2469BBD3A9FE}" destId="{CBE994B4-3E4B-4BE9-8E64-1A0F5D64EAF7}" srcOrd="0" destOrd="0" presId="urn:microsoft.com/office/officeart/2005/8/layout/orgChart1"/>
    <dgm:cxn modelId="{79910075-26A9-406A-99CC-829B587803E9}" type="presParOf" srcId="{E9C11888-2521-49E3-AC3F-2469BBD3A9FE}" destId="{897E2B4F-C28B-4AF0-A87C-6018E15B2972}" srcOrd="1" destOrd="0" presId="urn:microsoft.com/office/officeart/2005/8/layout/orgChart1"/>
    <dgm:cxn modelId="{799E244E-9C84-41C0-9EC3-51B8E3986E46}" type="presParOf" srcId="{E2037523-4B13-4CD7-8577-62EAB1B52F32}" destId="{18F559A1-9091-48D2-B5A7-F8B24888EEF7}" srcOrd="1" destOrd="0" presId="urn:microsoft.com/office/officeart/2005/8/layout/orgChart1"/>
    <dgm:cxn modelId="{DF1F43CC-CCF5-4E83-8481-8B8CC2E3C3C3}" type="presParOf" srcId="{E2037523-4B13-4CD7-8577-62EAB1B52F32}" destId="{0A867192-871E-4A62-9987-F966E96FB9C7}" srcOrd="2" destOrd="0" presId="urn:microsoft.com/office/officeart/2005/8/layout/orgChart1"/>
    <dgm:cxn modelId="{FA407B9E-D431-4C61-8292-E9528E7B2182}" type="presParOf" srcId="{F8DE7077-5255-4D9A-9934-1FEDF5D7EA09}" destId="{757481A5-6E88-4D6E-891D-22FF7F1356BC}" srcOrd="2" destOrd="0" presId="urn:microsoft.com/office/officeart/2005/8/layout/orgChart1"/>
    <dgm:cxn modelId="{144A081B-6F69-4F03-9682-CD1F1442820A}" type="presParOf" srcId="{07F490D6-F990-43FD-B8BE-B25B4CDA5264}" destId="{79186C9F-1761-438A-8508-2B8B4E026C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FBC51-1ECF-45F1-A6D4-084257F59B07}">
      <dsp:nvSpPr>
        <dsp:cNvPr id="0" name=""/>
        <dsp:cNvSpPr/>
      </dsp:nvSpPr>
      <dsp:spPr>
        <a:xfrm>
          <a:off x="6425046" y="1806767"/>
          <a:ext cx="205470" cy="2574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4285"/>
              </a:lnTo>
              <a:lnTo>
                <a:pt x="205470" y="25742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A8D00-8B90-4814-8F9B-17F2996C87DB}">
      <dsp:nvSpPr>
        <dsp:cNvPr id="0" name=""/>
        <dsp:cNvSpPr/>
      </dsp:nvSpPr>
      <dsp:spPr>
        <a:xfrm>
          <a:off x="6425046" y="1806767"/>
          <a:ext cx="205470" cy="1602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666"/>
              </a:lnTo>
              <a:lnTo>
                <a:pt x="205470" y="1602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29ACF-6BC9-47DF-B424-F7C3991FC3A8}">
      <dsp:nvSpPr>
        <dsp:cNvPr id="0" name=""/>
        <dsp:cNvSpPr/>
      </dsp:nvSpPr>
      <dsp:spPr>
        <a:xfrm>
          <a:off x="6425046" y="1806767"/>
          <a:ext cx="205470" cy="63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108"/>
              </a:lnTo>
              <a:lnTo>
                <a:pt x="205470" y="630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D6B6-1194-46F5-A0DD-FB66FC1B843E}">
      <dsp:nvSpPr>
        <dsp:cNvPr id="0" name=""/>
        <dsp:cNvSpPr/>
      </dsp:nvSpPr>
      <dsp:spPr>
        <a:xfrm>
          <a:off x="4228873" y="684900"/>
          <a:ext cx="2744093" cy="43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38"/>
              </a:lnTo>
              <a:lnTo>
                <a:pt x="2744093" y="293138"/>
              </a:lnTo>
              <a:lnTo>
                <a:pt x="2744093" y="4369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EC339-CC60-4A0A-9765-5688E8A057A8}">
      <dsp:nvSpPr>
        <dsp:cNvPr id="0" name=""/>
        <dsp:cNvSpPr/>
      </dsp:nvSpPr>
      <dsp:spPr>
        <a:xfrm>
          <a:off x="4767588" y="1806767"/>
          <a:ext cx="205470" cy="2575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224"/>
              </a:lnTo>
              <a:lnTo>
                <a:pt x="205470" y="25752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BFA22-85D3-463C-B0B8-2FD87B53C4EA}">
      <dsp:nvSpPr>
        <dsp:cNvPr id="0" name=""/>
        <dsp:cNvSpPr/>
      </dsp:nvSpPr>
      <dsp:spPr>
        <a:xfrm>
          <a:off x="4767588" y="1806767"/>
          <a:ext cx="205470" cy="1602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666"/>
              </a:lnTo>
              <a:lnTo>
                <a:pt x="205470" y="1602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8101F-CA58-4483-A8F7-52700A6A6763}">
      <dsp:nvSpPr>
        <dsp:cNvPr id="0" name=""/>
        <dsp:cNvSpPr/>
      </dsp:nvSpPr>
      <dsp:spPr>
        <a:xfrm>
          <a:off x="4767588" y="1806767"/>
          <a:ext cx="205470" cy="63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108"/>
              </a:lnTo>
              <a:lnTo>
                <a:pt x="205470" y="630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A82C6-C976-40D1-9F97-49AF298EAB6D}">
      <dsp:nvSpPr>
        <dsp:cNvPr id="0" name=""/>
        <dsp:cNvSpPr/>
      </dsp:nvSpPr>
      <dsp:spPr>
        <a:xfrm>
          <a:off x="4228873" y="684900"/>
          <a:ext cx="1086635" cy="43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38"/>
              </a:lnTo>
              <a:lnTo>
                <a:pt x="1086635" y="293138"/>
              </a:lnTo>
              <a:lnTo>
                <a:pt x="1086635" y="4369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06E82-DAB9-41FD-BA9A-DDFC3FAF497E}">
      <dsp:nvSpPr>
        <dsp:cNvPr id="0" name=""/>
        <dsp:cNvSpPr/>
      </dsp:nvSpPr>
      <dsp:spPr>
        <a:xfrm>
          <a:off x="2343041" y="1806767"/>
          <a:ext cx="1657458" cy="287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29"/>
              </a:lnTo>
              <a:lnTo>
                <a:pt x="1657458" y="143829"/>
              </a:lnTo>
              <a:lnTo>
                <a:pt x="1657458" y="2876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99DD0-CC51-4B41-8E96-03E7B6340FFB}">
      <dsp:nvSpPr>
        <dsp:cNvPr id="0" name=""/>
        <dsp:cNvSpPr/>
      </dsp:nvSpPr>
      <dsp:spPr>
        <a:xfrm>
          <a:off x="1795121" y="2779326"/>
          <a:ext cx="205470" cy="1602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666"/>
              </a:lnTo>
              <a:lnTo>
                <a:pt x="205470" y="1602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18EF0-A76F-444D-966F-E271B68E8D6C}">
      <dsp:nvSpPr>
        <dsp:cNvPr id="0" name=""/>
        <dsp:cNvSpPr/>
      </dsp:nvSpPr>
      <dsp:spPr>
        <a:xfrm>
          <a:off x="1795121" y="2779326"/>
          <a:ext cx="205470" cy="63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108"/>
              </a:lnTo>
              <a:lnTo>
                <a:pt x="205470" y="630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728D1-78AD-40D8-AD94-B334315D869E}">
      <dsp:nvSpPr>
        <dsp:cNvPr id="0" name=""/>
        <dsp:cNvSpPr/>
      </dsp:nvSpPr>
      <dsp:spPr>
        <a:xfrm>
          <a:off x="2297321" y="1806767"/>
          <a:ext cx="91440" cy="287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6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EF606-A329-4E64-B363-CF772F98CAE7}">
      <dsp:nvSpPr>
        <dsp:cNvPr id="0" name=""/>
        <dsp:cNvSpPr/>
      </dsp:nvSpPr>
      <dsp:spPr>
        <a:xfrm>
          <a:off x="137663" y="2779326"/>
          <a:ext cx="205470" cy="1602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666"/>
              </a:lnTo>
              <a:lnTo>
                <a:pt x="205470" y="16026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5AA73-4274-4644-8976-47CFD56C5347}">
      <dsp:nvSpPr>
        <dsp:cNvPr id="0" name=""/>
        <dsp:cNvSpPr/>
      </dsp:nvSpPr>
      <dsp:spPr>
        <a:xfrm>
          <a:off x="137663" y="2779326"/>
          <a:ext cx="205470" cy="63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108"/>
              </a:lnTo>
              <a:lnTo>
                <a:pt x="205470" y="630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E501F-B6EA-42BC-AF0B-D5FCE0C37CFF}">
      <dsp:nvSpPr>
        <dsp:cNvPr id="0" name=""/>
        <dsp:cNvSpPr/>
      </dsp:nvSpPr>
      <dsp:spPr>
        <a:xfrm>
          <a:off x="685583" y="1806767"/>
          <a:ext cx="1657458" cy="287658"/>
        </a:xfrm>
        <a:custGeom>
          <a:avLst/>
          <a:gdLst/>
          <a:ahLst/>
          <a:cxnLst/>
          <a:rect l="0" t="0" r="0" b="0"/>
          <a:pathLst>
            <a:path>
              <a:moveTo>
                <a:pt x="1657458" y="0"/>
              </a:moveTo>
              <a:lnTo>
                <a:pt x="1657458" y="143829"/>
              </a:lnTo>
              <a:lnTo>
                <a:pt x="0" y="143829"/>
              </a:lnTo>
              <a:lnTo>
                <a:pt x="0" y="2876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4B958-776C-4B19-887D-1B7AE7541CF0}">
      <dsp:nvSpPr>
        <dsp:cNvPr id="0" name=""/>
        <dsp:cNvSpPr/>
      </dsp:nvSpPr>
      <dsp:spPr>
        <a:xfrm>
          <a:off x="2343041" y="684900"/>
          <a:ext cx="1885831" cy="436967"/>
        </a:xfrm>
        <a:custGeom>
          <a:avLst/>
          <a:gdLst/>
          <a:ahLst/>
          <a:cxnLst/>
          <a:rect l="0" t="0" r="0" b="0"/>
          <a:pathLst>
            <a:path>
              <a:moveTo>
                <a:pt x="1885831" y="0"/>
              </a:moveTo>
              <a:lnTo>
                <a:pt x="1885831" y="293138"/>
              </a:lnTo>
              <a:lnTo>
                <a:pt x="0" y="293138"/>
              </a:lnTo>
              <a:lnTo>
                <a:pt x="0" y="4369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0F5F3-E4DD-4485-88CC-32BA9C762C71}">
      <dsp:nvSpPr>
        <dsp:cNvPr id="0" name=""/>
        <dsp:cNvSpPr/>
      </dsp:nvSpPr>
      <dsp:spPr>
        <a:xfrm>
          <a:off x="3543973" y="0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C-Datatypes</a:t>
          </a:r>
          <a:endParaRPr lang="en-US" sz="2100" kern="1200" dirty="0"/>
        </a:p>
      </dsp:txBody>
      <dsp:txXfrm>
        <a:off x="3543973" y="0"/>
        <a:ext cx="1369800" cy="684900"/>
      </dsp:txXfrm>
    </dsp:sp>
    <dsp:sp modelId="{0C8CAE43-70AA-4A7F-9DCC-F58CF211E90D}">
      <dsp:nvSpPr>
        <dsp:cNvPr id="0" name=""/>
        <dsp:cNvSpPr/>
      </dsp:nvSpPr>
      <dsp:spPr>
        <a:xfrm>
          <a:off x="799879" y="1121867"/>
          <a:ext cx="3086324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Fundamental/Primitive/Built-in</a:t>
          </a:r>
          <a:endParaRPr lang="en-US" sz="1600" kern="1200" dirty="0"/>
        </a:p>
      </dsp:txBody>
      <dsp:txXfrm>
        <a:off x="799879" y="1121867"/>
        <a:ext cx="3086324" cy="684900"/>
      </dsp:txXfrm>
    </dsp:sp>
    <dsp:sp modelId="{0657A200-60DF-46DC-97AD-41B780033E76}">
      <dsp:nvSpPr>
        <dsp:cNvPr id="0" name=""/>
        <dsp:cNvSpPr/>
      </dsp:nvSpPr>
      <dsp:spPr>
        <a:xfrm>
          <a:off x="683" y="2094425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Integral</a:t>
          </a:r>
          <a:endParaRPr lang="en-US" sz="2100" kern="1200" dirty="0"/>
        </a:p>
      </dsp:txBody>
      <dsp:txXfrm>
        <a:off x="683" y="2094425"/>
        <a:ext cx="1369800" cy="684900"/>
      </dsp:txXfrm>
    </dsp:sp>
    <dsp:sp modelId="{7BE9D60C-C18C-4FFA-BDC1-3989D65BCAC6}">
      <dsp:nvSpPr>
        <dsp:cNvPr id="0" name=""/>
        <dsp:cNvSpPr/>
      </dsp:nvSpPr>
      <dsp:spPr>
        <a:xfrm>
          <a:off x="343133" y="3066984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int</a:t>
          </a:r>
          <a:endParaRPr lang="en-US" sz="2100" kern="1200" dirty="0"/>
        </a:p>
      </dsp:txBody>
      <dsp:txXfrm>
        <a:off x="343133" y="3066984"/>
        <a:ext cx="1369800" cy="684900"/>
      </dsp:txXfrm>
    </dsp:sp>
    <dsp:sp modelId="{C6984818-D601-4E25-8B78-033F6AD41D9C}">
      <dsp:nvSpPr>
        <dsp:cNvPr id="0" name=""/>
        <dsp:cNvSpPr/>
      </dsp:nvSpPr>
      <dsp:spPr>
        <a:xfrm>
          <a:off x="343133" y="4039542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char</a:t>
          </a:r>
          <a:endParaRPr lang="en-US" sz="2100" kern="1200" dirty="0"/>
        </a:p>
      </dsp:txBody>
      <dsp:txXfrm>
        <a:off x="343133" y="4039542"/>
        <a:ext cx="1369800" cy="684900"/>
      </dsp:txXfrm>
    </dsp:sp>
    <dsp:sp modelId="{18EF324F-E650-4B06-9194-6CCD0D38C35F}">
      <dsp:nvSpPr>
        <dsp:cNvPr id="0" name=""/>
        <dsp:cNvSpPr/>
      </dsp:nvSpPr>
      <dsp:spPr>
        <a:xfrm>
          <a:off x="1658141" y="2094425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Floating </a:t>
          </a:r>
          <a:endParaRPr lang="en-US" sz="2100" kern="1200" dirty="0"/>
        </a:p>
      </dsp:txBody>
      <dsp:txXfrm>
        <a:off x="1658141" y="2094425"/>
        <a:ext cx="1369800" cy="684900"/>
      </dsp:txXfrm>
    </dsp:sp>
    <dsp:sp modelId="{85302D7F-C994-4DBA-8905-82FE680FBE69}">
      <dsp:nvSpPr>
        <dsp:cNvPr id="0" name=""/>
        <dsp:cNvSpPr/>
      </dsp:nvSpPr>
      <dsp:spPr>
        <a:xfrm>
          <a:off x="2000591" y="3066984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float</a:t>
          </a:r>
          <a:endParaRPr lang="en-US" sz="2100" kern="1200" dirty="0"/>
        </a:p>
      </dsp:txBody>
      <dsp:txXfrm>
        <a:off x="2000591" y="3066984"/>
        <a:ext cx="1369800" cy="684900"/>
      </dsp:txXfrm>
    </dsp:sp>
    <dsp:sp modelId="{EC1F6D7D-804E-4F35-9A97-8BFE3B159801}">
      <dsp:nvSpPr>
        <dsp:cNvPr id="0" name=""/>
        <dsp:cNvSpPr/>
      </dsp:nvSpPr>
      <dsp:spPr>
        <a:xfrm>
          <a:off x="2000591" y="4039542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double</a:t>
          </a:r>
          <a:endParaRPr lang="en-US" sz="2100" kern="1200" dirty="0"/>
        </a:p>
      </dsp:txBody>
      <dsp:txXfrm>
        <a:off x="2000591" y="4039542"/>
        <a:ext cx="1369800" cy="684900"/>
      </dsp:txXfrm>
    </dsp:sp>
    <dsp:sp modelId="{16045FF9-29BF-4D91-B1B2-26155E6F7250}">
      <dsp:nvSpPr>
        <dsp:cNvPr id="0" name=""/>
        <dsp:cNvSpPr/>
      </dsp:nvSpPr>
      <dsp:spPr>
        <a:xfrm>
          <a:off x="3315599" y="2094425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Void</a:t>
          </a:r>
          <a:endParaRPr lang="en-US" sz="2100" kern="1200" dirty="0"/>
        </a:p>
      </dsp:txBody>
      <dsp:txXfrm>
        <a:off x="3315599" y="2094425"/>
        <a:ext cx="1369800" cy="684900"/>
      </dsp:txXfrm>
    </dsp:sp>
    <dsp:sp modelId="{B7FC8546-304D-4AC4-9431-96588C859973}">
      <dsp:nvSpPr>
        <dsp:cNvPr id="0" name=""/>
        <dsp:cNvSpPr/>
      </dsp:nvSpPr>
      <dsp:spPr>
        <a:xfrm>
          <a:off x="4630608" y="1121867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User-defined</a:t>
          </a:r>
          <a:endParaRPr lang="en-US" sz="2100" kern="1200" dirty="0"/>
        </a:p>
      </dsp:txBody>
      <dsp:txXfrm>
        <a:off x="4630608" y="1121867"/>
        <a:ext cx="1369800" cy="684900"/>
      </dsp:txXfrm>
    </dsp:sp>
    <dsp:sp modelId="{866A7E25-9430-4A42-8C18-89977F578ECD}">
      <dsp:nvSpPr>
        <dsp:cNvPr id="0" name=""/>
        <dsp:cNvSpPr/>
      </dsp:nvSpPr>
      <dsp:spPr>
        <a:xfrm>
          <a:off x="4973058" y="2094425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Arrays</a:t>
          </a:r>
          <a:endParaRPr lang="en-US" sz="2100" kern="1200" dirty="0"/>
        </a:p>
      </dsp:txBody>
      <dsp:txXfrm>
        <a:off x="4973058" y="2094425"/>
        <a:ext cx="1369800" cy="684900"/>
      </dsp:txXfrm>
    </dsp:sp>
    <dsp:sp modelId="{07E52373-FEBC-4120-A2C7-4443A0C231E3}">
      <dsp:nvSpPr>
        <dsp:cNvPr id="0" name=""/>
        <dsp:cNvSpPr/>
      </dsp:nvSpPr>
      <dsp:spPr>
        <a:xfrm>
          <a:off x="4973058" y="3066984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Functions</a:t>
          </a:r>
          <a:endParaRPr lang="en-US" sz="2100" kern="1200" dirty="0"/>
        </a:p>
      </dsp:txBody>
      <dsp:txXfrm>
        <a:off x="4973058" y="3066984"/>
        <a:ext cx="1369800" cy="684900"/>
      </dsp:txXfrm>
    </dsp:sp>
    <dsp:sp modelId="{D5BC7BAA-4158-405A-9503-B8B8EE31CCB9}">
      <dsp:nvSpPr>
        <dsp:cNvPr id="0" name=""/>
        <dsp:cNvSpPr/>
      </dsp:nvSpPr>
      <dsp:spPr>
        <a:xfrm>
          <a:off x="4973058" y="4039542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Pointers</a:t>
          </a:r>
          <a:endParaRPr lang="en-US" sz="2100" kern="1200" dirty="0"/>
        </a:p>
      </dsp:txBody>
      <dsp:txXfrm>
        <a:off x="4973058" y="4039542"/>
        <a:ext cx="1369800" cy="684900"/>
      </dsp:txXfrm>
    </dsp:sp>
    <dsp:sp modelId="{A2DB465B-DCEE-4E2B-B78E-67CBE0E004F3}">
      <dsp:nvSpPr>
        <dsp:cNvPr id="0" name=""/>
        <dsp:cNvSpPr/>
      </dsp:nvSpPr>
      <dsp:spPr>
        <a:xfrm>
          <a:off x="6288066" y="1121867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Derived </a:t>
          </a:r>
          <a:endParaRPr lang="en-US" sz="2100" kern="1200" dirty="0"/>
        </a:p>
      </dsp:txBody>
      <dsp:txXfrm>
        <a:off x="6288066" y="1121867"/>
        <a:ext cx="1369800" cy="684900"/>
      </dsp:txXfrm>
    </dsp:sp>
    <dsp:sp modelId="{FFEC4F29-DD18-4613-8967-8D518715F863}">
      <dsp:nvSpPr>
        <dsp:cNvPr id="0" name=""/>
        <dsp:cNvSpPr/>
      </dsp:nvSpPr>
      <dsp:spPr>
        <a:xfrm>
          <a:off x="6630516" y="2094425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Structures</a:t>
          </a:r>
          <a:endParaRPr lang="en-US" sz="2100" kern="1200" dirty="0"/>
        </a:p>
      </dsp:txBody>
      <dsp:txXfrm>
        <a:off x="6630516" y="2094425"/>
        <a:ext cx="1369800" cy="684900"/>
      </dsp:txXfrm>
    </dsp:sp>
    <dsp:sp modelId="{3B704CB8-59B3-47D2-A192-632FA91EB60A}">
      <dsp:nvSpPr>
        <dsp:cNvPr id="0" name=""/>
        <dsp:cNvSpPr/>
      </dsp:nvSpPr>
      <dsp:spPr>
        <a:xfrm>
          <a:off x="6630516" y="3066984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Unions</a:t>
          </a:r>
          <a:endParaRPr lang="en-US" sz="2100" kern="1200" dirty="0"/>
        </a:p>
      </dsp:txBody>
      <dsp:txXfrm>
        <a:off x="6630516" y="3066984"/>
        <a:ext cx="1369800" cy="684900"/>
      </dsp:txXfrm>
    </dsp:sp>
    <dsp:sp modelId="{CBE994B4-3E4B-4BE9-8E64-1A0F5D64EAF7}">
      <dsp:nvSpPr>
        <dsp:cNvPr id="0" name=""/>
        <dsp:cNvSpPr/>
      </dsp:nvSpPr>
      <dsp:spPr>
        <a:xfrm>
          <a:off x="6630516" y="4038603"/>
          <a:ext cx="1369800" cy="684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Enums</a:t>
          </a:r>
          <a:endParaRPr lang="en-US" sz="2100" kern="1200" dirty="0"/>
        </a:p>
      </dsp:txBody>
      <dsp:txXfrm>
        <a:off x="6630516" y="4038603"/>
        <a:ext cx="1369800" cy="68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DEA51-3562-4D7A-B44C-20C04B139C7A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3EDC-9822-490D-AB88-C71F6311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bit for sign is </a:t>
            </a:r>
            <a:r>
              <a:rPr lang="en-US" dirty="0" err="1" smtClean="0"/>
              <a:t>alloted</a:t>
            </a:r>
            <a:r>
              <a:rPr lang="en-US" dirty="0" smtClean="0"/>
              <a:t> for signed datatype while 0 bit for unsigned datatype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63EDC-9822-490D-AB88-C71F63115B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: char </a:t>
            </a:r>
            <a:r>
              <a:rPr lang="en-US" dirty="0" err="1" smtClean="0"/>
              <a:t>ch</a:t>
            </a:r>
            <a:r>
              <a:rPr lang="en-US" dirty="0" smtClean="0"/>
              <a:t>=291 ; </a:t>
            </a:r>
            <a:r>
              <a:rPr lang="en-US" dirty="0" err="1" smtClean="0"/>
              <a:t>printf</a:t>
            </a:r>
            <a:r>
              <a:rPr lang="en-US" dirty="0" smtClean="0"/>
              <a:t> (“%d %c”, </a:t>
            </a:r>
            <a:r>
              <a:rPr lang="en-US" dirty="0" err="1" smtClean="0"/>
              <a:t>ch</a:t>
            </a:r>
            <a:r>
              <a:rPr lang="en-US" dirty="0" smtClean="0"/>
              <a:t>, </a:t>
            </a:r>
            <a:r>
              <a:rPr lang="en-US" dirty="0" err="1" smtClean="0"/>
              <a:t>ch</a:t>
            </a:r>
            <a:r>
              <a:rPr lang="en-US" dirty="0" smtClean="0"/>
              <a:t>); </a:t>
            </a:r>
            <a:r>
              <a:rPr lang="en-US" dirty="0" err="1" smtClean="0"/>
              <a:t>Pg</a:t>
            </a:r>
            <a:r>
              <a:rPr lang="en-US" dirty="0" smtClean="0"/>
              <a:t> 222 &amp; 223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Kanetkar</a:t>
            </a:r>
            <a:r>
              <a:rPr lang="en-US" baseline="0" dirty="0" smtClean="0"/>
              <a:t> Programs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63EDC-9822-490D-AB88-C71F63115B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: print values of each datatypes</a:t>
            </a:r>
            <a:r>
              <a:rPr lang="en-US" baseline="0" dirty="0" smtClean="0"/>
              <a:t> using different assignment styles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63EDC-9822-490D-AB88-C71F63115B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using macros find the area of rectangle</a:t>
            </a:r>
            <a:r>
              <a:rPr lang="en-US" baseline="0" dirty="0" smtClean="0"/>
              <a:t> &amp; find the largest of two numbers (to be done after conditional operator)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63EDC-9822-490D-AB88-C71F63115B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fresh2refresh.com/c/c-loop-control-statements/" TargetMode="External"/><Relationship Id="rId3" Type="http://schemas.openxmlformats.org/officeDocument/2006/relationships/hyperlink" Target="http://fresh2refresh.com/c/c-data-types/" TargetMode="External"/><Relationship Id="rId7" Type="http://schemas.openxmlformats.org/officeDocument/2006/relationships/hyperlink" Target="http://fresh2refresh.com/c/c-decision-control/" TargetMode="External"/><Relationship Id="rId12" Type="http://schemas.openxmlformats.org/officeDocument/2006/relationships/hyperlink" Target="http://fresh2refresh.com/c/c-union/" TargetMode="External"/><Relationship Id="rId2" Type="http://schemas.openxmlformats.org/officeDocument/2006/relationships/hyperlink" Target="http://fresh2refresh.com/c/c-storage-class-specifi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sh2refresh.com/c/c-case-control-statements/" TargetMode="External"/><Relationship Id="rId11" Type="http://schemas.openxmlformats.org/officeDocument/2006/relationships/hyperlink" Target="http://fresh2refresh.com/c/c-function/c-function-arguments-and-return-values/" TargetMode="External"/><Relationship Id="rId5" Type="http://schemas.openxmlformats.org/officeDocument/2006/relationships/hyperlink" Target="http://fresh2refresh.com/c/c-constants/" TargetMode="External"/><Relationship Id="rId10" Type="http://schemas.openxmlformats.org/officeDocument/2006/relationships/hyperlink" Target="http://fresh2refresh.com/c/c-type-qualifiers/" TargetMode="External"/><Relationship Id="rId4" Type="http://schemas.openxmlformats.org/officeDocument/2006/relationships/hyperlink" Target="http://fresh2refresh.com/c/c-structures/" TargetMode="External"/><Relationship Id="rId9" Type="http://schemas.openxmlformats.org/officeDocument/2006/relationships/hyperlink" Target="http://fresh2refresh.com/c/c-typedef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Constants ,</a:t>
            </a:r>
            <a:r>
              <a:rPr lang="en-US" dirty="0" err="1" smtClean="0"/>
              <a:t>Variables,Datatypes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himes.wav"/>
          </p:stSnd>
        </p:sndAc>
      </p:transition>
    </mc:Choice>
    <mc:Fallback>
      <p:transition spd="med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dirty="0" smtClean="0"/>
              <a:t>two </a:t>
            </a:r>
            <a:r>
              <a:rPr lang="en-US" dirty="0"/>
              <a:t>types of variables in C program They </a:t>
            </a:r>
            <a:r>
              <a:rPr lang="en-US" dirty="0" smtClean="0"/>
              <a:t>are :</a:t>
            </a:r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Local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variable  </a:t>
            </a:r>
            <a:r>
              <a:rPr lang="en-US" dirty="0" smtClean="0"/>
              <a:t>: </a:t>
            </a:r>
            <a:r>
              <a:rPr lang="en-US" sz="2000" dirty="0"/>
              <a:t>The scope of local variables will be within the function </a:t>
            </a:r>
            <a:r>
              <a:rPr lang="en-US" sz="2000" dirty="0" smtClean="0"/>
              <a:t>only . These </a:t>
            </a:r>
            <a:r>
              <a:rPr lang="en-US" sz="2000" dirty="0"/>
              <a:t>variables are declared within the function and can’t be accessed outside the function.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Global variable </a:t>
            </a:r>
            <a:r>
              <a:rPr lang="en-US" dirty="0" smtClean="0"/>
              <a:t>:</a:t>
            </a:r>
            <a:r>
              <a:rPr lang="en-US" sz="1800" dirty="0"/>
              <a:t>The scope of global variables will be throughout the </a:t>
            </a:r>
            <a:r>
              <a:rPr lang="en-US" sz="1800" dirty="0" smtClean="0"/>
              <a:t>program  which  </a:t>
            </a:r>
            <a:r>
              <a:rPr lang="en-US" sz="1800" dirty="0"/>
              <a:t>can be accessed from anywhere in the </a:t>
            </a:r>
            <a:r>
              <a:rPr lang="en-US" sz="1800" dirty="0" smtClean="0"/>
              <a:t>program. This </a:t>
            </a:r>
            <a:r>
              <a:rPr lang="en-US" sz="1800" dirty="0"/>
              <a:t>variable is defined outside the main function. So that, this variable is visible to main function and all other sub functions.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5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of data to be stored ,usually three types 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char, float depending upon the type of data to be stored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2552704"/>
              </p:ext>
            </p:extLst>
          </p:nvPr>
        </p:nvGraphicFramePr>
        <p:xfrm>
          <a:off x="152400" y="1600200"/>
          <a:ext cx="80010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-modifiers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types </a:t>
            </a:r>
            <a:r>
              <a:rPr lang="en-US" dirty="0" smtClean="0"/>
              <a:t>can have following </a:t>
            </a:r>
            <a:r>
              <a:rPr lang="en-US" dirty="0"/>
              <a:t>modifiers. 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signed</a:t>
            </a:r>
          </a:p>
          <a:p>
            <a:pPr lvl="1"/>
            <a:r>
              <a:rPr lang="en-US" dirty="0"/>
              <a:t>unsigned</a:t>
            </a:r>
          </a:p>
          <a:p>
            <a:r>
              <a:rPr lang="en-US" dirty="0"/>
              <a:t>The modifiers define the amount of storage allocated to the variable. </a:t>
            </a:r>
            <a:r>
              <a:rPr lang="en-US" dirty="0" smtClean="0"/>
              <a:t>ANSI </a:t>
            </a:r>
            <a:r>
              <a:rPr lang="en-US" dirty="0"/>
              <a:t>has the following rules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105400"/>
            <a:ext cx="6705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short </a:t>
            </a:r>
            <a:r>
              <a:rPr lang="en-US" b="1" dirty="0" err="1"/>
              <a:t>int</a:t>
            </a:r>
            <a:r>
              <a:rPr lang="en-US" b="1" dirty="0"/>
              <a:t> &lt;= </a:t>
            </a:r>
            <a:r>
              <a:rPr lang="en-US" b="1" dirty="0" err="1"/>
              <a:t>int</a:t>
            </a:r>
            <a:r>
              <a:rPr lang="en-US" b="1" dirty="0"/>
              <a:t> &lt;= long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endParaRPr lang="en-US" b="1" dirty="0" smtClean="0"/>
          </a:p>
          <a:p>
            <a:pPr algn="ctr"/>
            <a:r>
              <a:rPr lang="en-US" b="1" dirty="0" smtClean="0"/>
              <a:t>float </a:t>
            </a:r>
            <a:r>
              <a:rPr lang="en-US" b="1" dirty="0"/>
              <a:t>&lt;= double &lt;= long double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3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\Web\datatypes chart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391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518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/>
          <a:lstStyle/>
          <a:p>
            <a:r>
              <a:rPr lang="en-US" dirty="0" smtClean="0"/>
              <a:t>Integers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Stores 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numbers in the range -32768 to  32767  in a size of 2 bytes</a:t>
            </a:r>
          </a:p>
          <a:p>
            <a:r>
              <a:rPr lang="en-US" dirty="0" smtClean="0"/>
              <a:t>With modifiers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By default all datatypes are signed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68010"/>
              </p:ext>
            </p:extLst>
          </p:nvPr>
        </p:nvGraphicFramePr>
        <p:xfrm>
          <a:off x="457200" y="2220693"/>
          <a:ext cx="7391400" cy="38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837"/>
                <a:gridCol w="781370"/>
                <a:gridCol w="2364793"/>
                <a:gridCol w="2057400"/>
              </a:tblGrid>
              <a:tr h="347348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607859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integer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 to 32767</a:t>
                      </a:r>
                      <a:endParaRPr lang="en-US" dirty="0"/>
                    </a:p>
                  </a:txBody>
                  <a:tcPr/>
                </a:tc>
              </a:tr>
              <a:tr h="1128881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integer values . Add</a:t>
                      </a:r>
                      <a:r>
                        <a:rPr lang="en-US" baseline="0" dirty="0" smtClean="0"/>
                        <a:t> suffix  L or 1 for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-2,147,483,648</a:t>
                      </a:r>
                      <a:r>
                        <a:rPr lang="en-US" baseline="0" dirty="0" smtClean="0"/>
                        <a:t> to 2,147,483,647</a:t>
                      </a:r>
                      <a:endParaRPr lang="en-US" dirty="0"/>
                    </a:p>
                  </a:txBody>
                  <a:tcPr/>
                </a:tc>
              </a:tr>
              <a:tr h="607859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 short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small range integers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65535</a:t>
                      </a:r>
                      <a:endParaRPr lang="en-US" dirty="0"/>
                    </a:p>
                  </a:txBody>
                  <a:tcPr/>
                </a:tc>
              </a:tr>
              <a:tr h="607859">
                <a:tc>
                  <a:txBody>
                    <a:bodyPr/>
                    <a:lstStyle/>
                    <a:p>
                      <a:r>
                        <a:rPr lang="en-US" dirty="0" smtClean="0"/>
                        <a:t> unsigned long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large range </a:t>
                      </a:r>
                      <a:r>
                        <a:rPr lang="en-US" dirty="0" smtClean="0"/>
                        <a:t>integers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42310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integers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65535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89771" y="26670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short b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3967" y="33528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 a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0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Stores single character within single quotes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char </a:t>
            </a:r>
            <a:r>
              <a:rPr lang="en-US" dirty="0" err="1" smtClean="0"/>
              <a:t>ch</a:t>
            </a:r>
            <a:r>
              <a:rPr lang="en-US" dirty="0" smtClean="0"/>
              <a:t>=‘A’ 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binary equivalent of ASCII /</a:t>
            </a:r>
            <a:r>
              <a:rPr lang="en-US" dirty="0" err="1" smtClean="0"/>
              <a:t>unicode</a:t>
            </a:r>
            <a:r>
              <a:rPr lang="en-US" dirty="0" smtClean="0"/>
              <a:t> value of ‘A’ (</a:t>
            </a:r>
            <a:r>
              <a:rPr lang="en-US" dirty="0" err="1" smtClean="0"/>
              <a:t>i.e</a:t>
            </a:r>
            <a:r>
              <a:rPr lang="en-US" dirty="0" smtClean="0"/>
              <a:t> binary of 65) is stored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84576"/>
              </p:ext>
            </p:extLst>
          </p:nvPr>
        </p:nvGraphicFramePr>
        <p:xfrm>
          <a:off x="609599" y="3581400"/>
          <a:ext cx="708660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617"/>
                <a:gridCol w="749149"/>
                <a:gridCol w="2267276"/>
                <a:gridCol w="1972559"/>
              </a:tblGrid>
              <a:tr h="347348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607859"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r>
                        <a:rPr lang="en-US" baseline="0" dirty="0" smtClean="0"/>
                        <a:t>  char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binary </a:t>
                      </a:r>
                      <a:r>
                        <a:rPr lang="en-US" dirty="0" err="1" smtClean="0"/>
                        <a:t>quivalent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 to 127</a:t>
                      </a:r>
                      <a:endParaRPr lang="en-US" dirty="0"/>
                    </a:p>
                  </a:txBody>
                  <a:tcPr/>
                </a:tc>
              </a:tr>
              <a:tr h="607859">
                <a:tc>
                  <a:txBody>
                    <a:bodyPr/>
                    <a:lstStyle/>
                    <a:p>
                      <a:r>
                        <a:rPr lang="en-US" dirty="0" smtClean="0"/>
                        <a:t> unsigned char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binary equivalent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255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56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 &amp; 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Float datatype stores single precision floating point data values . </a:t>
            </a:r>
          </a:p>
          <a:p>
            <a:pPr lvl="1"/>
            <a:r>
              <a:rPr lang="en-US" dirty="0" smtClean="0"/>
              <a:t>Occupies 4 bytes </a:t>
            </a:r>
          </a:p>
          <a:p>
            <a:pPr lvl="1"/>
            <a:r>
              <a:rPr lang="en-US" dirty="0" err="1" smtClean="0"/>
              <a:t>Upto</a:t>
            </a:r>
            <a:r>
              <a:rPr lang="en-US" dirty="0" smtClean="0"/>
              <a:t> 6 significant digits can be stored.</a:t>
            </a:r>
          </a:p>
          <a:p>
            <a:r>
              <a:rPr lang="en-US" dirty="0" smtClean="0"/>
              <a:t>Double datatype is used for Large scale scientific computations </a:t>
            </a:r>
          </a:p>
          <a:p>
            <a:pPr lvl="1"/>
            <a:r>
              <a:rPr lang="en-US" dirty="0" smtClean="0"/>
              <a:t>Occupies 8 bytes </a:t>
            </a:r>
          </a:p>
          <a:p>
            <a:pPr lvl="1"/>
            <a:r>
              <a:rPr lang="en-US" dirty="0" err="1" smtClean="0"/>
              <a:t>Upto</a:t>
            </a:r>
            <a:r>
              <a:rPr lang="en-US" dirty="0" smtClean="0"/>
              <a:t> 14 digits can be stored </a:t>
            </a:r>
          </a:p>
          <a:p>
            <a:r>
              <a:rPr lang="en-US" dirty="0" smtClean="0"/>
              <a:t>Long Double – 10 bytes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qualifiers can be applied to float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0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 :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362200"/>
            <a:ext cx="464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data_type</a:t>
            </a:r>
            <a:r>
              <a:rPr lang="en-US" sz="2400" dirty="0" smtClean="0"/>
              <a:t>   a1,a2,a3….an;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95400" y="3810000"/>
            <a:ext cx="4648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int</a:t>
            </a:r>
            <a:r>
              <a:rPr lang="en-US" sz="2400" dirty="0" smtClean="0"/>
              <a:t> a1;</a:t>
            </a:r>
          </a:p>
          <a:p>
            <a:pPr algn="ctr"/>
            <a:r>
              <a:rPr lang="en-US" sz="2400" dirty="0" smtClean="0"/>
              <a:t>float b;</a:t>
            </a:r>
          </a:p>
          <a:p>
            <a:pPr algn="ctr"/>
            <a:r>
              <a:rPr lang="en-US" sz="2400" dirty="0" smtClean="0"/>
              <a:t>char </a:t>
            </a:r>
            <a:r>
              <a:rPr lang="en-US" sz="2400" dirty="0" err="1" smtClean="0"/>
              <a:t>a,b</a:t>
            </a:r>
            <a:r>
              <a:rPr lang="en-US" sz="2400" dirty="0" smtClean="0"/>
              <a:t>;</a:t>
            </a:r>
          </a:p>
          <a:p>
            <a:pPr algn="ctr"/>
            <a:r>
              <a:rPr lang="en-US" sz="2400" dirty="0" smtClean="0"/>
              <a:t>short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count;</a:t>
            </a:r>
          </a:p>
          <a:p>
            <a:pPr algn="ctr"/>
            <a:r>
              <a:rPr lang="en-US" sz="2400" dirty="0" smtClean="0"/>
              <a:t> OR short count ;</a:t>
            </a:r>
          </a:p>
          <a:p>
            <a:pPr algn="ctr"/>
            <a:r>
              <a:rPr lang="en-US" sz="2400" dirty="0" smtClean="0"/>
              <a:t>long  f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41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values to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declaration part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a=3,b=4;</a:t>
            </a:r>
          </a:p>
          <a:p>
            <a:r>
              <a:rPr lang="en-US" dirty="0" smtClean="0"/>
              <a:t>Initialization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sum ; sum= 0;</a:t>
            </a:r>
          </a:p>
          <a:p>
            <a:r>
              <a:rPr lang="en-US" dirty="0" smtClean="0"/>
              <a:t>Using assignment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 x=4 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Also , x=y=3; or f=g=large;</a:t>
            </a:r>
          </a:p>
        </p:txBody>
      </p:sp>
    </p:spTree>
    <p:extLst>
      <p:ext uri="{BB962C8B-B14F-4D97-AF65-F5344CB8AC3E}">
        <p14:creationId xmlns:p14="http://schemas.microsoft.com/office/powerpoint/2010/main" val="183800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characters can be used to form </a:t>
            </a:r>
            <a:r>
              <a:rPr lang="en-US" dirty="0" err="1" smtClean="0"/>
              <a:t>words,numbers,statements,and</a:t>
            </a:r>
            <a:r>
              <a:rPr lang="en-US" dirty="0" smtClean="0"/>
              <a:t> expressions .</a:t>
            </a:r>
          </a:p>
          <a:p>
            <a:r>
              <a:rPr lang="en-US" dirty="0" smtClean="0"/>
              <a:t>The characters can be grouped into four categories :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Letters/Alphabets</a:t>
            </a:r>
            <a:r>
              <a:rPr lang="en-US" dirty="0" smtClean="0"/>
              <a:t> : A-</a:t>
            </a:r>
            <a:r>
              <a:rPr lang="en-US" dirty="0" err="1" smtClean="0"/>
              <a:t>Z,a</a:t>
            </a:r>
            <a:r>
              <a:rPr lang="en-US" dirty="0" smtClean="0"/>
              <a:t>-z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Digits</a:t>
            </a:r>
            <a:r>
              <a:rPr lang="en-US" dirty="0" smtClean="0"/>
              <a:t> : 0-9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White Spaces : </a:t>
            </a:r>
            <a:r>
              <a:rPr lang="en-US" dirty="0"/>
              <a:t>blank space , horizontal tab, vertical tab, new line , form feed  etc. 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Special Symbols </a:t>
            </a:r>
            <a:r>
              <a:rPr lang="en-US" dirty="0" smtClean="0"/>
              <a:t>:   ,  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1050"/>
              </p:ext>
            </p:extLst>
          </p:nvPr>
        </p:nvGraphicFramePr>
        <p:xfrm>
          <a:off x="1143000" y="5181600"/>
          <a:ext cx="5486402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7316"/>
                <a:gridCol w="702198"/>
                <a:gridCol w="1041722"/>
                <a:gridCol w="1041722"/>
                <a:gridCol w="1041722"/>
                <a:gridCol w="10417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 ) ,[],{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 ,\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4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Through Input from keyboard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362200"/>
            <a:ext cx="624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lvl="1" indent="0">
              <a:buNone/>
            </a:pPr>
            <a:r>
              <a:rPr lang="en-US" b="1" dirty="0" err="1"/>
              <a:t>scanf</a:t>
            </a:r>
            <a:r>
              <a:rPr lang="en-US" b="1" dirty="0"/>
              <a:t> </a:t>
            </a:r>
            <a:r>
              <a:rPr lang="en-US" b="1" dirty="0" smtClean="0"/>
              <a:t> ( “format string ”, &amp;var1,&amp;var2,..&amp;varn);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47800" y="3581400"/>
            <a:ext cx="62484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 (“enter a number”);</a:t>
            </a:r>
          </a:p>
          <a:p>
            <a:pPr marL="365760" lvl="1" indent="0">
              <a:buNone/>
            </a:pPr>
            <a:r>
              <a:rPr lang="en-US" b="1" dirty="0" err="1" smtClean="0"/>
              <a:t>scanf</a:t>
            </a:r>
            <a:r>
              <a:rPr lang="en-US" b="1" dirty="0" smtClean="0"/>
              <a:t>  ( “%d ”, &amp;v);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4572000"/>
            <a:ext cx="6248400" cy="609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 (“enter two number”);</a:t>
            </a:r>
          </a:p>
          <a:p>
            <a:pPr marL="365760" lvl="1" indent="0">
              <a:buNone/>
            </a:pPr>
            <a:r>
              <a:rPr lang="en-US" b="1" dirty="0" err="1" smtClean="0"/>
              <a:t>scanf</a:t>
            </a:r>
            <a:r>
              <a:rPr lang="en-US" b="1" dirty="0" smtClean="0"/>
              <a:t>  ( “%d  %d ”, &amp;v1,&amp;v2);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13164" y="5486400"/>
            <a:ext cx="6248400" cy="6096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1" indent="0"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 (“enter one </a:t>
            </a:r>
            <a:r>
              <a:rPr lang="en-US" b="1" dirty="0" err="1" smtClean="0"/>
              <a:t>charcter</a:t>
            </a:r>
            <a:r>
              <a:rPr lang="en-US" b="1" dirty="0" smtClean="0"/>
              <a:t> &amp; one number”);</a:t>
            </a:r>
          </a:p>
          <a:p>
            <a:pPr marL="365760" lvl="1" indent="0">
              <a:buNone/>
            </a:pPr>
            <a:r>
              <a:rPr lang="en-US" b="1" dirty="0" err="1" smtClean="0"/>
              <a:t>scanf</a:t>
            </a:r>
            <a:r>
              <a:rPr lang="en-US" b="1" dirty="0" smtClean="0"/>
              <a:t>  ( “%c  %d ”, &amp;ch,&amp;v1);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81300" y="60198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6400800"/>
            <a:ext cx="68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&amp; type of  format specifiers should match with variables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76550" y="6096000"/>
            <a:ext cx="13906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6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Symbolic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 preprocessor is a program which contains set of directives called preprocessor directives which are translated into valid C codes by the compiler </a:t>
            </a:r>
          </a:p>
          <a:p>
            <a:r>
              <a:rPr lang="en-US" dirty="0" smtClean="0"/>
              <a:t>The preprocessor directives are divided into 3-categories 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Macro Substitution directives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File Inclusion directives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Conditional compilation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3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Macro Substitution Directives (Symbolic Constants)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Macro</a:t>
            </a:r>
            <a:r>
              <a:rPr lang="en-US" dirty="0" smtClean="0"/>
              <a:t> is  a defined name having a replacement text for macro expansion or macro substitution. The macro name is substituted with its corresponding text.</a:t>
            </a:r>
          </a:p>
          <a:p>
            <a:r>
              <a:rPr lang="en-US" dirty="0" smtClean="0"/>
              <a:t>The preprocessor #define is used to declare macros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962400"/>
            <a:ext cx="548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#define &lt;identifier&gt; &lt;</a:t>
            </a:r>
            <a:r>
              <a:rPr lang="en-US" sz="2000" b="1" dirty="0" err="1" smtClean="0"/>
              <a:t>substitute_value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634836" y="4953000"/>
            <a:ext cx="5486400" cy="45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#define PI 3.14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73" y="5562600"/>
            <a:ext cx="37338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#define </a:t>
            </a:r>
            <a:r>
              <a:rPr lang="en-US" sz="2000" b="1" dirty="0"/>
              <a:t>NAME RAM</a:t>
            </a:r>
          </a:p>
          <a:p>
            <a:pPr algn="ctr"/>
            <a:endParaRPr lang="en-US" sz="2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76400" y="6096000"/>
            <a:ext cx="5486400" cy="685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#define X 100</a:t>
            </a:r>
          </a:p>
          <a:p>
            <a:pPr algn="ctr"/>
            <a:r>
              <a:rPr lang="en-US" sz="2000" b="1" dirty="0" smtClean="0"/>
              <a:t>#define TOT X+10</a:t>
            </a:r>
            <a:endParaRPr lang="en-US" sz="2000" b="1" dirty="0"/>
          </a:p>
          <a:p>
            <a:pPr algn="ctr"/>
            <a:endParaRPr lang="en-US" sz="2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059382" y="5562600"/>
            <a:ext cx="3733800" cy="4572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#define EQUALS = =</a:t>
            </a:r>
            <a:endParaRPr lang="en-US" sz="2000" b="1" dirty="0"/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9383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 with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subsequent occurrence of ,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macros with arguments</a:t>
            </a:r>
            <a:r>
              <a:rPr lang="en-US" dirty="0" smtClean="0"/>
              <a:t> is known as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macro call  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07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#define &lt;identifier (arg1,arg2,…</a:t>
            </a:r>
            <a:r>
              <a:rPr lang="en-US" sz="2000" b="1" dirty="0" err="1" smtClean="0"/>
              <a:t>argn</a:t>
            </a:r>
            <a:r>
              <a:rPr lang="en-US" sz="2000" b="1" dirty="0" smtClean="0"/>
              <a:t>)&gt; &lt;</a:t>
            </a:r>
            <a:r>
              <a:rPr lang="en-US" sz="2000" b="1" dirty="0" err="1" smtClean="0"/>
              <a:t>substitute_value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514600" y="3505200"/>
            <a:ext cx="30480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#define diff(</a:t>
            </a:r>
            <a:r>
              <a:rPr lang="en-US" sz="2000" b="1" dirty="0" err="1" smtClean="0"/>
              <a:t>x,y</a:t>
            </a:r>
            <a:r>
              <a:rPr lang="en-US" sz="2000" b="1" dirty="0" smtClean="0"/>
              <a:t>) x-y</a:t>
            </a:r>
            <a:endParaRPr lang="en-US" sz="2000" b="1" dirty="0"/>
          </a:p>
          <a:p>
            <a:pPr algn="ctr"/>
            <a:endParaRPr lang="en-US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38800" y="3872345"/>
            <a:ext cx="3048000" cy="10806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</a:t>
            </a:r>
            <a:r>
              <a:rPr lang="en-US" sz="2000" b="1" dirty="0" smtClean="0"/>
              <a:t>= diff(</a:t>
            </a:r>
            <a:r>
              <a:rPr lang="en-US" sz="2000" b="1" dirty="0" err="1" smtClean="0"/>
              <a:t>b,c</a:t>
            </a:r>
            <a:r>
              <a:rPr lang="en-US" sz="2000" b="1" dirty="0" smtClean="0"/>
              <a:t>)</a:t>
            </a:r>
          </a:p>
          <a:p>
            <a:pPr algn="ctr"/>
            <a:r>
              <a:rPr lang="en-US" sz="2000" b="1" dirty="0" smtClean="0"/>
              <a:t>A=b-c</a:t>
            </a:r>
            <a:endParaRPr lang="en-US" sz="2000" b="1" dirty="0"/>
          </a:p>
          <a:p>
            <a:pPr algn="ctr"/>
            <a:endParaRPr lang="en-US" sz="2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359727" y="5181600"/>
            <a:ext cx="3048000" cy="45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#define square(x) x*x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638800"/>
            <a:ext cx="3048000" cy="10806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p</a:t>
            </a:r>
            <a:r>
              <a:rPr lang="en-US" sz="2000" b="1" dirty="0" smtClean="0"/>
              <a:t>= square(q)</a:t>
            </a:r>
          </a:p>
          <a:p>
            <a:pPr algn="ctr"/>
            <a:r>
              <a:rPr lang="en-US" sz="2000" b="1" dirty="0" smtClean="0"/>
              <a:t>p= q*q</a:t>
            </a:r>
            <a:endParaRPr lang="en-US" sz="2000" b="1" dirty="0"/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3327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macro is used in the definition of another macro ,it is called as nested macros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743200"/>
            <a:ext cx="4419600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#define  SQR(x) ((x)*(x))</a:t>
            </a:r>
          </a:p>
          <a:p>
            <a:pPr algn="ctr"/>
            <a:r>
              <a:rPr lang="en-US" sz="2000" b="1" dirty="0" smtClean="0"/>
              <a:t>#define </a:t>
            </a:r>
            <a:r>
              <a:rPr lang="en-US" sz="2000" b="1" smtClean="0"/>
              <a:t>CUBE (x</a:t>
            </a:r>
            <a:r>
              <a:rPr lang="en-US" sz="2000" b="1" dirty="0" smtClean="0"/>
              <a:t>)  (SQR(X) * x)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2723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stdio.h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#include&lt;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conio.h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#define PI 3.14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r;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float a;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clrscr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(“enter radius”);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scanf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(“%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d”,&amp;r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a= PI * r*r;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printf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(“Area of circle is %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f”,a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getch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848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C-tokens</a:t>
            </a:r>
            <a:endParaRPr lang="en-US" dirty="0"/>
          </a:p>
        </p:txBody>
      </p:sp>
      <p:pic>
        <p:nvPicPr>
          <p:cNvPr id="1026" name="Picture 2" descr="D:\C\Web\tok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5486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524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905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4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Reserved words with pre-defined meaning &amp; purpose used in C </a:t>
            </a:r>
          </a:p>
          <a:p>
            <a:r>
              <a:rPr lang="en-US" dirty="0" smtClean="0"/>
              <a:t>They are written in lowercase</a:t>
            </a:r>
          </a:p>
          <a:p>
            <a:r>
              <a:rPr lang="en-US" dirty="0" smtClean="0"/>
              <a:t>Cannot be used as variable names 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8792"/>
              </p:ext>
            </p:extLst>
          </p:nvPr>
        </p:nvGraphicFramePr>
        <p:xfrm>
          <a:off x="228599" y="3810000"/>
          <a:ext cx="8305801" cy="2273174"/>
        </p:xfrm>
        <a:graphic>
          <a:graphicData uri="http://schemas.openxmlformats.org/drawingml/2006/table">
            <a:tbl>
              <a:tblPr/>
              <a:tblGrid>
                <a:gridCol w="988787"/>
                <a:gridCol w="916214"/>
                <a:gridCol w="990600"/>
                <a:gridCol w="1143000"/>
                <a:gridCol w="1143000"/>
                <a:gridCol w="762000"/>
                <a:gridCol w="1143000"/>
                <a:gridCol w="1219200"/>
              </a:tblGrid>
              <a:tr h="603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2" tooltip="C – Storage Class Specifiers"/>
                        </a:rPr>
                        <a:t>auto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double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int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4" tooltip="C – Structure"/>
                        </a:rPr>
                        <a:t>struct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5" tooltip="C – Constant"/>
                        </a:rPr>
                        <a:t>const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float</a:t>
                      </a:r>
                      <a:r>
                        <a:rPr lang="en-US" sz="1700" b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short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unsigned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 tooltip="C – Case control statements"/>
                        </a:rPr>
                        <a:t>break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7" tooltip="C – Decision Control statement"/>
                        </a:rPr>
                        <a:t>else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long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 tooltip="C – Case control statements"/>
                        </a:rPr>
                        <a:t>switch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 tooltip="C – Case control statements"/>
                        </a:rPr>
                        <a:t>continue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8" tooltip="C – Loop control statements"/>
                        </a:rPr>
                        <a:t>for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signed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void</a:t>
                      </a:r>
                      <a:r>
                        <a:rPr lang="en-US" sz="1700" b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 tooltip="C – Case control statements"/>
                        </a:rPr>
                        <a:t>case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enum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2" tooltip="C – Storage Class Specifiers"/>
                        </a:rPr>
                        <a:t>register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9" tooltip="C – Typedef"/>
                        </a:rPr>
                        <a:t>typedef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 tooltip="C – Case control statements"/>
                        </a:rPr>
                        <a:t>default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 tooltip="C – Case control statements"/>
                        </a:rPr>
                        <a:t>goto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sizeof</a:t>
                      </a:r>
                      <a:r>
                        <a:rPr lang="en-US" sz="17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10" tooltip="C – Type Qualifiers"/>
                        </a:rPr>
                        <a:t>volatile</a:t>
                      </a:r>
                      <a:r>
                        <a:rPr lang="en-US" sz="1700" b="1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 tooltip="C – Data Types"/>
                        </a:rPr>
                        <a:t>char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2" tooltip="C – Storage Class Specifiers"/>
                        </a:rPr>
                        <a:t>extern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11" tooltip="C – Argument &amp; return value"/>
                        </a:rPr>
                        <a:t>return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12" tooltip="C – Union"/>
                        </a:rPr>
                        <a:t>union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8" tooltip="C – Loop control statements"/>
                        </a:rPr>
                        <a:t>do</a:t>
                      </a:r>
                      <a:r>
                        <a:rPr lang="en-US" sz="1700" b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7" tooltip="C – Decision Control statement"/>
                        </a:rPr>
                        <a:t>if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2" tooltip="C – Storage Class Specifiers"/>
                        </a:rPr>
                        <a:t>static</a:t>
                      </a:r>
                      <a:r>
                        <a:rPr lang="en-US" sz="1700" b="1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while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502" marR="85502" marT="42751" marB="4275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 smtClean="0"/>
              <a:t>Names of variables ,</a:t>
            </a:r>
            <a:r>
              <a:rPr lang="en-US" dirty="0" err="1" smtClean="0"/>
              <a:t>arrays,functions,etc</a:t>
            </a:r>
            <a:r>
              <a:rPr lang="en-US" dirty="0" smtClean="0"/>
              <a:t>.  used to identify them are called Identifiers .</a:t>
            </a:r>
            <a:endParaRPr lang="en-US" dirty="0"/>
          </a:p>
          <a:p>
            <a:r>
              <a:rPr lang="en-US" dirty="0" smtClean="0"/>
              <a:t>Rules for naming Identifiers 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character should be an alphabet or </a:t>
            </a:r>
            <a:r>
              <a:rPr lang="en-US" dirty="0" smtClean="0"/>
              <a:t>underscore( _ ).</a:t>
            </a:r>
          </a:p>
          <a:p>
            <a:pPr lvl="1"/>
            <a:r>
              <a:rPr lang="en-US" dirty="0" smtClean="0"/>
              <a:t>They must contains only </a:t>
            </a:r>
            <a:r>
              <a:rPr lang="en-US" dirty="0" err="1" smtClean="0"/>
              <a:t>alphabets,digits</a:t>
            </a:r>
            <a:r>
              <a:rPr lang="en-US" dirty="0" smtClean="0"/>
              <a:t> or underscore. </a:t>
            </a:r>
            <a:endParaRPr lang="en-US" dirty="0"/>
          </a:p>
          <a:p>
            <a:pPr lvl="1"/>
            <a:r>
              <a:rPr lang="en-US" dirty="0" smtClean="0"/>
              <a:t>Punctuation </a:t>
            </a:r>
            <a:r>
              <a:rPr lang="en-US" dirty="0"/>
              <a:t>and special characters aren’t allowed except underscore.</a:t>
            </a:r>
          </a:p>
          <a:p>
            <a:pPr lvl="1"/>
            <a:r>
              <a:rPr lang="en-US" dirty="0"/>
              <a:t>Identifiers should not be </a:t>
            </a:r>
            <a:r>
              <a:rPr lang="en-US" dirty="0" smtClean="0"/>
              <a:t>keywords.</a:t>
            </a:r>
          </a:p>
          <a:p>
            <a:pPr lvl="1"/>
            <a:r>
              <a:rPr lang="en-US" dirty="0" smtClean="0"/>
              <a:t>They should not contain white spaces </a:t>
            </a:r>
          </a:p>
          <a:p>
            <a:pPr lvl="1"/>
            <a:r>
              <a:rPr lang="en-US" dirty="0" smtClean="0"/>
              <a:t>Uppercase is different than lowercase.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8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Fixed values that do not change during the execution of the program.</a:t>
            </a:r>
          </a:p>
          <a:p>
            <a:r>
              <a:rPr lang="en-US" dirty="0" smtClean="0"/>
              <a:t>They are also called as Literals.</a:t>
            </a:r>
          </a:p>
          <a:p>
            <a:r>
              <a:rPr lang="en-US" dirty="0" smtClean="0"/>
              <a:t>We </a:t>
            </a:r>
            <a:r>
              <a:rPr lang="en-US" dirty="0"/>
              <a:t>can define constants in a C program in the following ways.</a:t>
            </a:r>
          </a:p>
          <a:p>
            <a:pPr lvl="1"/>
            <a:r>
              <a:rPr lang="en-US" dirty="0"/>
              <a:t>By “</a:t>
            </a:r>
            <a:r>
              <a:rPr lang="en-US" dirty="0" err="1"/>
              <a:t>const</a:t>
            </a:r>
            <a:r>
              <a:rPr lang="en-US" dirty="0"/>
              <a:t>” keyword</a:t>
            </a:r>
          </a:p>
          <a:p>
            <a:pPr lvl="1"/>
            <a:r>
              <a:rPr lang="en-US" dirty="0"/>
              <a:t>By “#define” preprocessor directive</a:t>
            </a:r>
          </a:p>
          <a:p>
            <a:r>
              <a:rPr lang="en-US" dirty="0"/>
              <a:t>They are basically two types :</a:t>
            </a:r>
          </a:p>
          <a:p>
            <a:pPr lvl="1"/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Secondary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07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D:\C\Web\constantcl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638800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4953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715000"/>
            <a:ext cx="1263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Octal,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Decimal,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Hexadecimal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0713" y="5735782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Fractions,</a:t>
            </a:r>
          </a:p>
          <a:p>
            <a:r>
              <a:rPr lang="en-US" sz="1400" dirty="0" smtClean="0"/>
              <a:t>Exponents,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715000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: ‘A’, ‘10’ , ‘ ’,’;’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2370" y="5731832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: “hello”, “453”</a:t>
            </a:r>
          </a:p>
        </p:txBody>
      </p:sp>
    </p:spTree>
    <p:extLst>
      <p:ext uri="{BB962C8B-B14F-4D97-AF65-F5344CB8AC3E}">
        <p14:creationId xmlns:p14="http://schemas.microsoft.com/office/powerpoint/2010/main" val="240990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smtClean="0"/>
              <a:t>Some Backslash characters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08676526"/>
              </p:ext>
            </p:extLst>
          </p:nvPr>
        </p:nvGraphicFramePr>
        <p:xfrm>
          <a:off x="457200" y="1113144"/>
          <a:ext cx="7696200" cy="5363856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Backslash</a:t>
                      </a: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character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Meaning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\b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Backspace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\f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Form feed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\n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New line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\r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Carriage return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\t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Horizontal tab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\”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Double quote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\’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Single quote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\\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Backslash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\v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Vertical tab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\a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Alert or bell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\?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 mark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\N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Octal constant (N is an octal constant)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\XN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Hexadecimal constant (N – hex.dcml cnst)</a:t>
                      </a:r>
                    </a:p>
                  </a:txBody>
                  <a:tcPr marL="69623" marR="69623" marT="34812" marB="3481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6740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Named location in memory used to hold a value that can be modified by the program </a:t>
            </a:r>
          </a:p>
          <a:p>
            <a:r>
              <a:rPr lang="en-US" dirty="0" smtClean="0"/>
              <a:t>All variables must be declared before use in the program</a:t>
            </a:r>
          </a:p>
          <a:p>
            <a:r>
              <a:rPr lang="en-US" dirty="0"/>
              <a:t>Memory space is not allocated for a variable while declaration. It happens only on variable definition.</a:t>
            </a:r>
          </a:p>
          <a:p>
            <a:r>
              <a:rPr lang="en-US" dirty="0"/>
              <a:t>Variable initialization means assigning a value to the variable.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5257800"/>
            <a:ext cx="44958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datatype   </a:t>
            </a:r>
            <a:r>
              <a:rPr lang="en-US" b="1" dirty="0" err="1" smtClean="0">
                <a:solidFill>
                  <a:srgbClr val="C00000"/>
                </a:solidFill>
              </a:rPr>
              <a:t>variable_list</a:t>
            </a:r>
            <a:r>
              <a:rPr lang="en-US" b="1" dirty="0" smtClean="0">
                <a:solidFill>
                  <a:srgbClr val="C00000"/>
                </a:solidFill>
              </a:rPr>
              <a:t> ;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float a=3,b=4,c;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2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1215</Words>
  <Application>Microsoft Office PowerPoint</Application>
  <PresentationFormat>On-screen Show (4:3)</PresentationFormat>
  <Paragraphs>336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Constants ,Variables,Datatypes  </vt:lpstr>
      <vt:lpstr>C-Character set</vt:lpstr>
      <vt:lpstr>C-tokens</vt:lpstr>
      <vt:lpstr>Keywords </vt:lpstr>
      <vt:lpstr>Identifiers</vt:lpstr>
      <vt:lpstr>Constants </vt:lpstr>
      <vt:lpstr>Types of Constants </vt:lpstr>
      <vt:lpstr>Some Backslash characters </vt:lpstr>
      <vt:lpstr>Variables </vt:lpstr>
      <vt:lpstr>Types of variables </vt:lpstr>
      <vt:lpstr>Datatypes</vt:lpstr>
      <vt:lpstr>Datatypes </vt:lpstr>
      <vt:lpstr>Datatypes -modifiers</vt:lpstr>
      <vt:lpstr>Datatypes </vt:lpstr>
      <vt:lpstr>Integers </vt:lpstr>
      <vt:lpstr>Character</vt:lpstr>
      <vt:lpstr>Floats &amp; doubles</vt:lpstr>
      <vt:lpstr>Declaring variables </vt:lpstr>
      <vt:lpstr>Assigning values to variables </vt:lpstr>
      <vt:lpstr>Assigning values to variables </vt:lpstr>
      <vt:lpstr>Introducing Symbolic Constants</vt:lpstr>
      <vt:lpstr>1. Macro Substitution Directives (Symbolic Constants)</vt:lpstr>
      <vt:lpstr>Macros with arguments</vt:lpstr>
      <vt:lpstr>Nested Macros</vt:lpstr>
      <vt:lpstr>Example -Macros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Constants ,Variables,Datatypes  </dc:title>
  <dc:creator>Shivanjali</dc:creator>
  <cp:lastModifiedBy>sujay srinivas</cp:lastModifiedBy>
  <cp:revision>55</cp:revision>
  <dcterms:created xsi:type="dcterms:W3CDTF">2006-08-16T00:00:00Z</dcterms:created>
  <dcterms:modified xsi:type="dcterms:W3CDTF">2015-08-12T17:23:18Z</dcterms:modified>
</cp:coreProperties>
</file>