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0" r:id="rId10"/>
    <p:sldId id="265" r:id="rId11"/>
    <p:sldId id="266" r:id="rId12"/>
    <p:sldId id="267" r:id="rId13"/>
    <p:sldId id="268" r:id="rId14"/>
    <p:sldId id="270" r:id="rId15"/>
    <p:sldId id="269" r:id="rId16"/>
    <p:sldId id="272" r:id="rId17"/>
    <p:sldId id="271" r:id="rId18"/>
    <p:sldId id="273" r:id="rId19"/>
    <p:sldId id="276" r:id="rId20"/>
    <p:sldId id="279" r:id="rId21"/>
    <p:sldId id="277" r:id="rId22"/>
    <p:sldId id="274" r:id="rId23"/>
    <p:sldId id="278" r:id="rId24"/>
    <p:sldId id="280" r:id="rId25"/>
    <p:sldId id="284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B2E3BE-1CAA-48DB-B069-B42D4C7D702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3EB958-ACD1-4075-9717-B3FA695DC4CC}">
      <dgm:prSet phldrT="[Text]" custT="1"/>
      <dgm:spPr/>
      <dgm:t>
        <a:bodyPr/>
        <a:lstStyle/>
        <a:p>
          <a:r>
            <a:rPr lang="en-US" sz="2800" dirty="0" smtClean="0"/>
            <a:t>Operators </a:t>
          </a:r>
          <a:endParaRPr lang="en-US" sz="2800" dirty="0"/>
        </a:p>
      </dgm:t>
    </dgm:pt>
    <dgm:pt modelId="{0391FEC9-9B02-4D8C-96CC-2CFF55C8EB5B}" type="parTrans" cxnId="{E42E7378-B8D4-41BF-A710-63B88185E08B}">
      <dgm:prSet/>
      <dgm:spPr/>
      <dgm:t>
        <a:bodyPr/>
        <a:lstStyle/>
        <a:p>
          <a:endParaRPr lang="en-US"/>
        </a:p>
      </dgm:t>
    </dgm:pt>
    <dgm:pt modelId="{3C5D9736-47CC-4B07-B9CC-1D16CE8FD7A6}" type="sibTrans" cxnId="{E42E7378-B8D4-41BF-A710-63B88185E08B}">
      <dgm:prSet/>
      <dgm:spPr/>
      <dgm:t>
        <a:bodyPr/>
        <a:lstStyle/>
        <a:p>
          <a:endParaRPr lang="en-US"/>
        </a:p>
      </dgm:t>
    </dgm:pt>
    <dgm:pt modelId="{F9F6C748-13E3-4463-8991-9D2A058315AC}">
      <dgm:prSet phldrT="[Text]" custT="1"/>
      <dgm:spPr/>
      <dgm:t>
        <a:bodyPr/>
        <a:lstStyle/>
        <a:p>
          <a:r>
            <a:rPr lang="en-US" sz="2800" dirty="0" smtClean="0"/>
            <a:t>Arithmetic</a:t>
          </a:r>
          <a:endParaRPr lang="en-US" sz="2800" dirty="0"/>
        </a:p>
      </dgm:t>
    </dgm:pt>
    <dgm:pt modelId="{CC7E6717-BA11-49DA-9AD2-FB588FD49051}" type="parTrans" cxnId="{E021EB1A-D2C2-45FA-AF5D-C7E062D11708}">
      <dgm:prSet/>
      <dgm:spPr/>
      <dgm:t>
        <a:bodyPr/>
        <a:lstStyle/>
        <a:p>
          <a:endParaRPr lang="en-US"/>
        </a:p>
      </dgm:t>
    </dgm:pt>
    <dgm:pt modelId="{24F3EEAE-BAD9-4C91-B320-C59F69EAA4D5}" type="sibTrans" cxnId="{E021EB1A-D2C2-45FA-AF5D-C7E062D11708}">
      <dgm:prSet/>
      <dgm:spPr/>
      <dgm:t>
        <a:bodyPr/>
        <a:lstStyle/>
        <a:p>
          <a:endParaRPr lang="en-US"/>
        </a:p>
      </dgm:t>
    </dgm:pt>
    <dgm:pt modelId="{1E673970-C2CB-45CC-A440-E0758B3C2954}">
      <dgm:prSet phldrT="[Text]" custT="1"/>
      <dgm:spPr/>
      <dgm:t>
        <a:bodyPr/>
        <a:lstStyle/>
        <a:p>
          <a:r>
            <a:rPr lang="en-US" sz="2400" dirty="0" smtClean="0"/>
            <a:t>Increment/Decrement</a:t>
          </a:r>
          <a:endParaRPr lang="en-US" sz="2400" dirty="0"/>
        </a:p>
      </dgm:t>
    </dgm:pt>
    <dgm:pt modelId="{10968B07-D638-4090-97B6-3650F6426681}" type="parTrans" cxnId="{640F2B3E-AB70-41FE-89DD-EF1E1DA12359}">
      <dgm:prSet/>
      <dgm:spPr/>
      <dgm:t>
        <a:bodyPr/>
        <a:lstStyle/>
        <a:p>
          <a:endParaRPr lang="en-US"/>
        </a:p>
      </dgm:t>
    </dgm:pt>
    <dgm:pt modelId="{10FFE43E-CCEE-4331-8F84-FF9B57EDFC6E}" type="sibTrans" cxnId="{640F2B3E-AB70-41FE-89DD-EF1E1DA12359}">
      <dgm:prSet/>
      <dgm:spPr/>
      <dgm:t>
        <a:bodyPr/>
        <a:lstStyle/>
        <a:p>
          <a:endParaRPr lang="en-US"/>
        </a:p>
      </dgm:t>
    </dgm:pt>
    <dgm:pt modelId="{C96EF3BF-E6AA-404F-9D57-46A279AA19DA}">
      <dgm:prSet/>
      <dgm:spPr/>
      <dgm:t>
        <a:bodyPr/>
        <a:lstStyle/>
        <a:p>
          <a:r>
            <a:rPr lang="en-US" dirty="0" smtClean="0"/>
            <a:t>Relational</a:t>
          </a:r>
          <a:endParaRPr lang="en-US" dirty="0"/>
        </a:p>
      </dgm:t>
    </dgm:pt>
    <dgm:pt modelId="{50231F28-ED39-46E6-A01E-262912D0608C}" type="parTrans" cxnId="{251B4FF2-68B1-490B-9C8F-FE63E6F50CC9}">
      <dgm:prSet/>
      <dgm:spPr/>
      <dgm:t>
        <a:bodyPr/>
        <a:lstStyle/>
        <a:p>
          <a:endParaRPr lang="en-US"/>
        </a:p>
      </dgm:t>
    </dgm:pt>
    <dgm:pt modelId="{FFFDA3E0-2417-452E-ACCD-5C963B8A3391}" type="sibTrans" cxnId="{251B4FF2-68B1-490B-9C8F-FE63E6F50CC9}">
      <dgm:prSet/>
      <dgm:spPr/>
      <dgm:t>
        <a:bodyPr/>
        <a:lstStyle/>
        <a:p>
          <a:endParaRPr lang="en-US"/>
        </a:p>
      </dgm:t>
    </dgm:pt>
    <dgm:pt modelId="{4DC2647C-E741-457B-8D0A-9B968DD1638A}">
      <dgm:prSet/>
      <dgm:spPr/>
      <dgm:t>
        <a:bodyPr/>
        <a:lstStyle/>
        <a:p>
          <a:r>
            <a:rPr lang="en-US" dirty="0" smtClean="0"/>
            <a:t>Logical</a:t>
          </a:r>
          <a:endParaRPr lang="en-US" dirty="0"/>
        </a:p>
      </dgm:t>
    </dgm:pt>
    <dgm:pt modelId="{11E83137-54AB-4CAB-9AF5-666A5FD4DB14}" type="parTrans" cxnId="{99CE37E3-ED10-46AA-85F8-677CE9B2EB07}">
      <dgm:prSet/>
      <dgm:spPr/>
      <dgm:t>
        <a:bodyPr/>
        <a:lstStyle/>
        <a:p>
          <a:endParaRPr lang="en-US"/>
        </a:p>
      </dgm:t>
    </dgm:pt>
    <dgm:pt modelId="{231A891B-84D5-4C56-8FF0-EB1C82C9486F}" type="sibTrans" cxnId="{99CE37E3-ED10-46AA-85F8-677CE9B2EB07}">
      <dgm:prSet/>
      <dgm:spPr/>
      <dgm:t>
        <a:bodyPr/>
        <a:lstStyle/>
        <a:p>
          <a:endParaRPr lang="en-US"/>
        </a:p>
      </dgm:t>
    </dgm:pt>
    <dgm:pt modelId="{1C1B22B3-F730-49CD-81B1-55642412F28E}">
      <dgm:prSet/>
      <dgm:spPr/>
      <dgm:t>
        <a:bodyPr/>
        <a:lstStyle/>
        <a:p>
          <a:r>
            <a:rPr lang="en-US" dirty="0" smtClean="0"/>
            <a:t>Assignment</a:t>
          </a:r>
          <a:endParaRPr lang="en-US" dirty="0"/>
        </a:p>
      </dgm:t>
    </dgm:pt>
    <dgm:pt modelId="{14AD0958-BEB3-4B75-AD1D-C707407C2EBA}" type="parTrans" cxnId="{F9115A62-FA69-4A85-9685-D0A9D360CEE6}">
      <dgm:prSet/>
      <dgm:spPr/>
      <dgm:t>
        <a:bodyPr/>
        <a:lstStyle/>
        <a:p>
          <a:endParaRPr lang="en-US"/>
        </a:p>
      </dgm:t>
    </dgm:pt>
    <dgm:pt modelId="{D079A77E-476C-4705-A6E9-93A47EED2D4A}" type="sibTrans" cxnId="{F9115A62-FA69-4A85-9685-D0A9D360CEE6}">
      <dgm:prSet/>
      <dgm:spPr/>
      <dgm:t>
        <a:bodyPr/>
        <a:lstStyle/>
        <a:p>
          <a:endParaRPr lang="en-US"/>
        </a:p>
      </dgm:t>
    </dgm:pt>
    <dgm:pt modelId="{B0B17A65-4A70-4238-B027-74217355C1FE}">
      <dgm:prSet/>
      <dgm:spPr/>
      <dgm:t>
        <a:bodyPr/>
        <a:lstStyle/>
        <a:p>
          <a:r>
            <a:rPr lang="en-US" dirty="0" smtClean="0"/>
            <a:t>Conditional</a:t>
          </a:r>
          <a:endParaRPr lang="en-US" dirty="0"/>
        </a:p>
      </dgm:t>
    </dgm:pt>
    <dgm:pt modelId="{F1DB9B5C-8260-4776-8774-1281E676CC1C}" type="parTrans" cxnId="{3881D658-039D-4EC4-B5CC-57A3866BDFB2}">
      <dgm:prSet/>
      <dgm:spPr/>
      <dgm:t>
        <a:bodyPr/>
        <a:lstStyle/>
        <a:p>
          <a:endParaRPr lang="en-US"/>
        </a:p>
      </dgm:t>
    </dgm:pt>
    <dgm:pt modelId="{857CB539-26DC-47C7-9FD2-E35C66D55448}" type="sibTrans" cxnId="{3881D658-039D-4EC4-B5CC-57A3866BDFB2}">
      <dgm:prSet/>
      <dgm:spPr/>
      <dgm:t>
        <a:bodyPr/>
        <a:lstStyle/>
        <a:p>
          <a:endParaRPr lang="en-US"/>
        </a:p>
      </dgm:t>
    </dgm:pt>
    <dgm:pt modelId="{B68B88D9-7D3E-4EB0-BBFF-3F08EC7F406B}">
      <dgm:prSet/>
      <dgm:spPr/>
      <dgm:t>
        <a:bodyPr/>
        <a:lstStyle/>
        <a:p>
          <a:r>
            <a:rPr lang="en-US" dirty="0" smtClean="0"/>
            <a:t>Bitwise</a:t>
          </a:r>
          <a:endParaRPr lang="en-US" dirty="0"/>
        </a:p>
      </dgm:t>
    </dgm:pt>
    <dgm:pt modelId="{F2FB7B6C-71AE-4A15-AE55-13C14737EC1B}" type="parTrans" cxnId="{2FE57B37-E9A4-4B76-A032-BF174C0A8567}">
      <dgm:prSet/>
      <dgm:spPr/>
      <dgm:t>
        <a:bodyPr/>
        <a:lstStyle/>
        <a:p>
          <a:endParaRPr lang="en-US"/>
        </a:p>
      </dgm:t>
    </dgm:pt>
    <dgm:pt modelId="{9492B156-4EDB-40D8-822A-D34D906A12CF}" type="sibTrans" cxnId="{2FE57B37-E9A4-4B76-A032-BF174C0A8567}">
      <dgm:prSet/>
      <dgm:spPr/>
      <dgm:t>
        <a:bodyPr/>
        <a:lstStyle/>
        <a:p>
          <a:endParaRPr lang="en-US"/>
        </a:p>
      </dgm:t>
    </dgm:pt>
    <dgm:pt modelId="{7BCD7D82-92DE-4DC5-AB3B-D6E45B44CFC2}">
      <dgm:prSet/>
      <dgm:spPr/>
      <dgm:t>
        <a:bodyPr/>
        <a:lstStyle/>
        <a:p>
          <a:r>
            <a:rPr lang="en-US" dirty="0" smtClean="0"/>
            <a:t>Special</a:t>
          </a:r>
          <a:endParaRPr lang="en-US" dirty="0"/>
        </a:p>
      </dgm:t>
    </dgm:pt>
    <dgm:pt modelId="{8541BEB8-BA3E-4DA6-9034-75F4F9A3A53B}" type="parTrans" cxnId="{F100564B-D917-45B3-879E-DFB427FDDA3D}">
      <dgm:prSet/>
      <dgm:spPr/>
      <dgm:t>
        <a:bodyPr/>
        <a:lstStyle/>
        <a:p>
          <a:endParaRPr lang="en-US"/>
        </a:p>
      </dgm:t>
    </dgm:pt>
    <dgm:pt modelId="{135CDB73-AD71-4088-89E2-4A87EDF17E27}" type="sibTrans" cxnId="{F100564B-D917-45B3-879E-DFB427FDDA3D}">
      <dgm:prSet/>
      <dgm:spPr/>
      <dgm:t>
        <a:bodyPr/>
        <a:lstStyle/>
        <a:p>
          <a:endParaRPr lang="en-US"/>
        </a:p>
      </dgm:t>
    </dgm:pt>
    <dgm:pt modelId="{2FCC6523-9D0C-4A39-8AC3-1948E9680125}" type="pres">
      <dgm:prSet presAssocID="{7EB2E3BE-1CAA-48DB-B069-B42D4C7D702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BCFC29-94E3-404B-9319-8BA0EE11E19F}" type="pres">
      <dgm:prSet presAssocID="{5F3EB958-ACD1-4075-9717-B3FA695DC4CC}" presName="root1" presStyleCnt="0"/>
      <dgm:spPr/>
    </dgm:pt>
    <dgm:pt modelId="{4E4D2686-7926-4FE9-A811-535B78D36837}" type="pres">
      <dgm:prSet presAssocID="{5F3EB958-ACD1-4075-9717-B3FA695DC4CC}" presName="LevelOneTextNode" presStyleLbl="node0" presStyleIdx="0" presStyleCnt="1" custScaleX="196934" custScaleY="183252" custLinFactX="-70134" custLinFactNeighborX="-100000" custLinFactNeighborY="78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0F23ED-F47F-4865-B619-E41C187E607F}" type="pres">
      <dgm:prSet presAssocID="{5F3EB958-ACD1-4075-9717-B3FA695DC4CC}" presName="level2hierChild" presStyleCnt="0"/>
      <dgm:spPr/>
    </dgm:pt>
    <dgm:pt modelId="{08AA7F2D-FC58-4FF3-9899-4BABD82FA4BB}" type="pres">
      <dgm:prSet presAssocID="{CC7E6717-BA11-49DA-9AD2-FB588FD49051}" presName="conn2-1" presStyleLbl="parChTrans1D2" presStyleIdx="0" presStyleCnt="8"/>
      <dgm:spPr/>
      <dgm:t>
        <a:bodyPr/>
        <a:lstStyle/>
        <a:p>
          <a:endParaRPr lang="en-US"/>
        </a:p>
      </dgm:t>
    </dgm:pt>
    <dgm:pt modelId="{47830726-673E-4AD6-A3B3-4F00C42BBDEB}" type="pres">
      <dgm:prSet presAssocID="{CC7E6717-BA11-49DA-9AD2-FB588FD49051}" presName="connTx" presStyleLbl="parChTrans1D2" presStyleIdx="0" presStyleCnt="8"/>
      <dgm:spPr/>
      <dgm:t>
        <a:bodyPr/>
        <a:lstStyle/>
        <a:p>
          <a:endParaRPr lang="en-US"/>
        </a:p>
      </dgm:t>
    </dgm:pt>
    <dgm:pt modelId="{5F90680B-69C2-42AD-8522-C74392DE0A1F}" type="pres">
      <dgm:prSet presAssocID="{F9F6C748-13E3-4463-8991-9D2A058315AC}" presName="root2" presStyleCnt="0"/>
      <dgm:spPr/>
    </dgm:pt>
    <dgm:pt modelId="{26F275D6-D0C5-4B71-A6F1-AEF04607B30F}" type="pres">
      <dgm:prSet presAssocID="{F9F6C748-13E3-4463-8991-9D2A058315AC}" presName="LevelTwoTextNode" presStyleLbl="node2" presStyleIdx="0" presStyleCnt="8" custScaleX="207880" custScaleY="1044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14FDF8-68A5-4AEF-BB52-433AE2DE86E9}" type="pres">
      <dgm:prSet presAssocID="{F9F6C748-13E3-4463-8991-9D2A058315AC}" presName="level3hierChild" presStyleCnt="0"/>
      <dgm:spPr/>
    </dgm:pt>
    <dgm:pt modelId="{A4072F2C-F1A7-47E4-AD71-873949068E1A}" type="pres">
      <dgm:prSet presAssocID="{10968B07-D638-4090-97B6-3650F6426681}" presName="conn2-1" presStyleLbl="parChTrans1D2" presStyleIdx="1" presStyleCnt="8"/>
      <dgm:spPr/>
      <dgm:t>
        <a:bodyPr/>
        <a:lstStyle/>
        <a:p>
          <a:endParaRPr lang="en-US"/>
        </a:p>
      </dgm:t>
    </dgm:pt>
    <dgm:pt modelId="{FA6901B2-3F3D-485B-B6C0-AC1A0CF211F9}" type="pres">
      <dgm:prSet presAssocID="{10968B07-D638-4090-97B6-3650F6426681}" presName="connTx" presStyleLbl="parChTrans1D2" presStyleIdx="1" presStyleCnt="8"/>
      <dgm:spPr/>
      <dgm:t>
        <a:bodyPr/>
        <a:lstStyle/>
        <a:p>
          <a:endParaRPr lang="en-US"/>
        </a:p>
      </dgm:t>
    </dgm:pt>
    <dgm:pt modelId="{375126DE-0360-4AE4-B166-95572ABD05B7}" type="pres">
      <dgm:prSet presAssocID="{1E673970-C2CB-45CC-A440-E0758B3C2954}" presName="root2" presStyleCnt="0"/>
      <dgm:spPr/>
    </dgm:pt>
    <dgm:pt modelId="{9D120C93-CD86-4007-A273-45FC1B468FBD}" type="pres">
      <dgm:prSet presAssocID="{1E673970-C2CB-45CC-A440-E0758B3C2954}" presName="LevelTwoTextNode" presStyleLbl="node2" presStyleIdx="1" presStyleCnt="8" custScaleX="2355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6C741D-DC59-4ED5-A987-DAC311C21508}" type="pres">
      <dgm:prSet presAssocID="{1E673970-C2CB-45CC-A440-E0758B3C2954}" presName="level3hierChild" presStyleCnt="0"/>
      <dgm:spPr/>
    </dgm:pt>
    <dgm:pt modelId="{0617C900-95F3-4190-8E51-47F2DE10E5B9}" type="pres">
      <dgm:prSet presAssocID="{50231F28-ED39-46E6-A01E-262912D0608C}" presName="conn2-1" presStyleLbl="parChTrans1D2" presStyleIdx="2" presStyleCnt="8"/>
      <dgm:spPr/>
      <dgm:t>
        <a:bodyPr/>
        <a:lstStyle/>
        <a:p>
          <a:endParaRPr lang="en-US"/>
        </a:p>
      </dgm:t>
    </dgm:pt>
    <dgm:pt modelId="{47C9E796-187D-44BB-95DD-A67018508C29}" type="pres">
      <dgm:prSet presAssocID="{50231F28-ED39-46E6-A01E-262912D0608C}" presName="connTx" presStyleLbl="parChTrans1D2" presStyleIdx="2" presStyleCnt="8"/>
      <dgm:spPr/>
      <dgm:t>
        <a:bodyPr/>
        <a:lstStyle/>
        <a:p>
          <a:endParaRPr lang="en-US"/>
        </a:p>
      </dgm:t>
    </dgm:pt>
    <dgm:pt modelId="{DD81C76A-B611-4BD1-9047-B62C2AAAE2C5}" type="pres">
      <dgm:prSet presAssocID="{C96EF3BF-E6AA-404F-9D57-46A279AA19DA}" presName="root2" presStyleCnt="0"/>
      <dgm:spPr/>
    </dgm:pt>
    <dgm:pt modelId="{7B57204E-C79A-4B5B-808E-C250862E4B0D}" type="pres">
      <dgm:prSet presAssocID="{C96EF3BF-E6AA-404F-9D57-46A279AA19DA}" presName="LevelTwoTextNode" presStyleLbl="node2" presStyleIdx="2" presStyleCnt="8" custScaleX="2132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924510-FAC5-4173-9634-EE6942C831F9}" type="pres">
      <dgm:prSet presAssocID="{C96EF3BF-E6AA-404F-9D57-46A279AA19DA}" presName="level3hierChild" presStyleCnt="0"/>
      <dgm:spPr/>
    </dgm:pt>
    <dgm:pt modelId="{7F426A57-2C79-4E77-BFA5-D76BD57BF5F7}" type="pres">
      <dgm:prSet presAssocID="{11E83137-54AB-4CAB-9AF5-666A5FD4DB14}" presName="conn2-1" presStyleLbl="parChTrans1D2" presStyleIdx="3" presStyleCnt="8"/>
      <dgm:spPr/>
      <dgm:t>
        <a:bodyPr/>
        <a:lstStyle/>
        <a:p>
          <a:endParaRPr lang="en-US"/>
        </a:p>
      </dgm:t>
    </dgm:pt>
    <dgm:pt modelId="{7F103508-9F90-4991-85B3-7578F00A5783}" type="pres">
      <dgm:prSet presAssocID="{11E83137-54AB-4CAB-9AF5-666A5FD4DB14}" presName="connTx" presStyleLbl="parChTrans1D2" presStyleIdx="3" presStyleCnt="8"/>
      <dgm:spPr/>
      <dgm:t>
        <a:bodyPr/>
        <a:lstStyle/>
        <a:p>
          <a:endParaRPr lang="en-US"/>
        </a:p>
      </dgm:t>
    </dgm:pt>
    <dgm:pt modelId="{32AD4F49-0DC0-4A8C-A1A3-C5EE4D2725FC}" type="pres">
      <dgm:prSet presAssocID="{4DC2647C-E741-457B-8D0A-9B968DD1638A}" presName="root2" presStyleCnt="0"/>
      <dgm:spPr/>
    </dgm:pt>
    <dgm:pt modelId="{D9AACE87-8F8C-4E4F-AFD8-039CD45BF31F}" type="pres">
      <dgm:prSet presAssocID="{4DC2647C-E741-457B-8D0A-9B968DD1638A}" presName="LevelTwoTextNode" presStyleLbl="node2" presStyleIdx="3" presStyleCnt="8" custScaleX="2132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C08065-3624-43FE-AFA0-E63A8DA8A442}" type="pres">
      <dgm:prSet presAssocID="{4DC2647C-E741-457B-8D0A-9B968DD1638A}" presName="level3hierChild" presStyleCnt="0"/>
      <dgm:spPr/>
    </dgm:pt>
    <dgm:pt modelId="{60D86BB0-9F83-4FAC-A6A7-ECDB8B3DFC5C}" type="pres">
      <dgm:prSet presAssocID="{14AD0958-BEB3-4B75-AD1D-C707407C2EBA}" presName="conn2-1" presStyleLbl="parChTrans1D2" presStyleIdx="4" presStyleCnt="8"/>
      <dgm:spPr/>
      <dgm:t>
        <a:bodyPr/>
        <a:lstStyle/>
        <a:p>
          <a:endParaRPr lang="en-US"/>
        </a:p>
      </dgm:t>
    </dgm:pt>
    <dgm:pt modelId="{C1C34424-BD5C-4815-B673-131BBB453B35}" type="pres">
      <dgm:prSet presAssocID="{14AD0958-BEB3-4B75-AD1D-C707407C2EBA}" presName="connTx" presStyleLbl="parChTrans1D2" presStyleIdx="4" presStyleCnt="8"/>
      <dgm:spPr/>
      <dgm:t>
        <a:bodyPr/>
        <a:lstStyle/>
        <a:p>
          <a:endParaRPr lang="en-US"/>
        </a:p>
      </dgm:t>
    </dgm:pt>
    <dgm:pt modelId="{F9E17AAC-D9B0-4927-9E1C-D2ECD0114023}" type="pres">
      <dgm:prSet presAssocID="{1C1B22B3-F730-49CD-81B1-55642412F28E}" presName="root2" presStyleCnt="0"/>
      <dgm:spPr/>
    </dgm:pt>
    <dgm:pt modelId="{C18E0186-DB22-4A11-BAF5-DE8829516EB9}" type="pres">
      <dgm:prSet presAssocID="{1C1B22B3-F730-49CD-81B1-55642412F28E}" presName="LevelTwoTextNode" presStyleLbl="node2" presStyleIdx="4" presStyleCnt="8" custScaleX="2132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4B0FC-1823-46C3-A2F6-15724DAF7FEC}" type="pres">
      <dgm:prSet presAssocID="{1C1B22B3-F730-49CD-81B1-55642412F28E}" presName="level3hierChild" presStyleCnt="0"/>
      <dgm:spPr/>
    </dgm:pt>
    <dgm:pt modelId="{5F03629B-23E8-4978-BCEA-6C49EC460BE2}" type="pres">
      <dgm:prSet presAssocID="{F1DB9B5C-8260-4776-8774-1281E676CC1C}" presName="conn2-1" presStyleLbl="parChTrans1D2" presStyleIdx="5" presStyleCnt="8"/>
      <dgm:spPr/>
      <dgm:t>
        <a:bodyPr/>
        <a:lstStyle/>
        <a:p>
          <a:endParaRPr lang="en-US"/>
        </a:p>
      </dgm:t>
    </dgm:pt>
    <dgm:pt modelId="{5BA493D7-89A1-423A-A91D-8F3AADAC6798}" type="pres">
      <dgm:prSet presAssocID="{F1DB9B5C-8260-4776-8774-1281E676CC1C}" presName="connTx" presStyleLbl="parChTrans1D2" presStyleIdx="5" presStyleCnt="8"/>
      <dgm:spPr/>
      <dgm:t>
        <a:bodyPr/>
        <a:lstStyle/>
        <a:p>
          <a:endParaRPr lang="en-US"/>
        </a:p>
      </dgm:t>
    </dgm:pt>
    <dgm:pt modelId="{E2EA8A4C-3280-458E-8C43-3942BE4E89FF}" type="pres">
      <dgm:prSet presAssocID="{B0B17A65-4A70-4238-B027-74217355C1FE}" presName="root2" presStyleCnt="0"/>
      <dgm:spPr/>
    </dgm:pt>
    <dgm:pt modelId="{0FFEA607-144F-4E23-9A13-5E68E5D55EE3}" type="pres">
      <dgm:prSet presAssocID="{B0B17A65-4A70-4238-B027-74217355C1FE}" presName="LevelTwoTextNode" presStyleLbl="node2" presStyleIdx="5" presStyleCnt="8" custScaleX="211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0F8D36-E008-4E01-815D-5CFFF27036BF}" type="pres">
      <dgm:prSet presAssocID="{B0B17A65-4A70-4238-B027-74217355C1FE}" presName="level3hierChild" presStyleCnt="0"/>
      <dgm:spPr/>
    </dgm:pt>
    <dgm:pt modelId="{C5CC91F1-44D2-47A4-AE23-F1E2AB6BAF01}" type="pres">
      <dgm:prSet presAssocID="{F2FB7B6C-71AE-4A15-AE55-13C14737EC1B}" presName="conn2-1" presStyleLbl="parChTrans1D2" presStyleIdx="6" presStyleCnt="8"/>
      <dgm:spPr/>
      <dgm:t>
        <a:bodyPr/>
        <a:lstStyle/>
        <a:p>
          <a:endParaRPr lang="en-US"/>
        </a:p>
      </dgm:t>
    </dgm:pt>
    <dgm:pt modelId="{28CEC734-822D-4A6D-9067-5985BD41E078}" type="pres">
      <dgm:prSet presAssocID="{F2FB7B6C-71AE-4A15-AE55-13C14737EC1B}" presName="connTx" presStyleLbl="parChTrans1D2" presStyleIdx="6" presStyleCnt="8"/>
      <dgm:spPr/>
      <dgm:t>
        <a:bodyPr/>
        <a:lstStyle/>
        <a:p>
          <a:endParaRPr lang="en-US"/>
        </a:p>
      </dgm:t>
    </dgm:pt>
    <dgm:pt modelId="{7B49E5C5-9BA0-40BA-B6BE-EE1C5514BDFB}" type="pres">
      <dgm:prSet presAssocID="{B68B88D9-7D3E-4EB0-BBFF-3F08EC7F406B}" presName="root2" presStyleCnt="0"/>
      <dgm:spPr/>
    </dgm:pt>
    <dgm:pt modelId="{D3AE99E9-3E26-460D-89A6-9317B9132354}" type="pres">
      <dgm:prSet presAssocID="{B68B88D9-7D3E-4EB0-BBFF-3F08EC7F406B}" presName="LevelTwoTextNode" presStyleLbl="node2" presStyleIdx="6" presStyleCnt="8" custScaleX="2132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2CEECA-88E9-4347-81CF-A795143FDD6D}" type="pres">
      <dgm:prSet presAssocID="{B68B88D9-7D3E-4EB0-BBFF-3F08EC7F406B}" presName="level3hierChild" presStyleCnt="0"/>
      <dgm:spPr/>
    </dgm:pt>
    <dgm:pt modelId="{2654BD8B-8416-457A-9B2D-C2D375EFC692}" type="pres">
      <dgm:prSet presAssocID="{8541BEB8-BA3E-4DA6-9034-75F4F9A3A53B}" presName="conn2-1" presStyleLbl="parChTrans1D2" presStyleIdx="7" presStyleCnt="8"/>
      <dgm:spPr/>
      <dgm:t>
        <a:bodyPr/>
        <a:lstStyle/>
        <a:p>
          <a:endParaRPr lang="en-US"/>
        </a:p>
      </dgm:t>
    </dgm:pt>
    <dgm:pt modelId="{E9EAB74F-CDE8-4AEE-A028-4E13E78B6C76}" type="pres">
      <dgm:prSet presAssocID="{8541BEB8-BA3E-4DA6-9034-75F4F9A3A53B}" presName="connTx" presStyleLbl="parChTrans1D2" presStyleIdx="7" presStyleCnt="8"/>
      <dgm:spPr/>
      <dgm:t>
        <a:bodyPr/>
        <a:lstStyle/>
        <a:p>
          <a:endParaRPr lang="en-US"/>
        </a:p>
      </dgm:t>
    </dgm:pt>
    <dgm:pt modelId="{50E771A9-7604-4274-B526-7C210458B59E}" type="pres">
      <dgm:prSet presAssocID="{7BCD7D82-92DE-4DC5-AB3B-D6E45B44CFC2}" presName="root2" presStyleCnt="0"/>
      <dgm:spPr/>
    </dgm:pt>
    <dgm:pt modelId="{60C07BF6-26E7-40D5-86AC-678064507B4E}" type="pres">
      <dgm:prSet presAssocID="{7BCD7D82-92DE-4DC5-AB3B-D6E45B44CFC2}" presName="LevelTwoTextNode" presStyleLbl="node2" presStyleIdx="7" presStyleCnt="8" custScaleX="211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3F3E88-AA9E-49BA-9729-B8DE2079F4B9}" type="pres">
      <dgm:prSet presAssocID="{7BCD7D82-92DE-4DC5-AB3B-D6E45B44CFC2}" presName="level3hierChild" presStyleCnt="0"/>
      <dgm:spPr/>
    </dgm:pt>
  </dgm:ptLst>
  <dgm:cxnLst>
    <dgm:cxn modelId="{ADD8EF73-DEDB-44E9-9466-D80128CE4AD6}" type="presOf" srcId="{F2FB7B6C-71AE-4A15-AE55-13C14737EC1B}" destId="{28CEC734-822D-4A6D-9067-5985BD41E078}" srcOrd="1" destOrd="0" presId="urn:microsoft.com/office/officeart/2005/8/layout/hierarchy2"/>
    <dgm:cxn modelId="{F67C45A2-1078-4F06-8F26-AAB035C0386C}" type="presOf" srcId="{10968B07-D638-4090-97B6-3650F6426681}" destId="{FA6901B2-3F3D-485B-B6C0-AC1A0CF211F9}" srcOrd="1" destOrd="0" presId="urn:microsoft.com/office/officeart/2005/8/layout/hierarchy2"/>
    <dgm:cxn modelId="{CFE40367-127D-4BA1-8A93-3E76F31BE965}" type="presOf" srcId="{14AD0958-BEB3-4B75-AD1D-C707407C2EBA}" destId="{C1C34424-BD5C-4815-B673-131BBB453B35}" srcOrd="1" destOrd="0" presId="urn:microsoft.com/office/officeart/2005/8/layout/hierarchy2"/>
    <dgm:cxn modelId="{E7081062-B0C7-4502-91B2-89D44BDD3E47}" type="presOf" srcId="{50231F28-ED39-46E6-A01E-262912D0608C}" destId="{47C9E796-187D-44BB-95DD-A67018508C29}" srcOrd="1" destOrd="0" presId="urn:microsoft.com/office/officeart/2005/8/layout/hierarchy2"/>
    <dgm:cxn modelId="{EE463D85-9C3E-4068-AF53-B890E442A330}" type="presOf" srcId="{50231F28-ED39-46E6-A01E-262912D0608C}" destId="{0617C900-95F3-4190-8E51-47F2DE10E5B9}" srcOrd="0" destOrd="0" presId="urn:microsoft.com/office/officeart/2005/8/layout/hierarchy2"/>
    <dgm:cxn modelId="{F2F14024-3495-4500-BFF4-F64423ED5776}" type="presOf" srcId="{F2FB7B6C-71AE-4A15-AE55-13C14737EC1B}" destId="{C5CC91F1-44D2-47A4-AE23-F1E2AB6BAF01}" srcOrd="0" destOrd="0" presId="urn:microsoft.com/office/officeart/2005/8/layout/hierarchy2"/>
    <dgm:cxn modelId="{7A702C84-ECD5-4C63-B60E-3BDAF281CB13}" type="presOf" srcId="{B68B88D9-7D3E-4EB0-BBFF-3F08EC7F406B}" destId="{D3AE99E9-3E26-460D-89A6-9317B9132354}" srcOrd="0" destOrd="0" presId="urn:microsoft.com/office/officeart/2005/8/layout/hierarchy2"/>
    <dgm:cxn modelId="{0D790BB6-D7EE-4888-8274-32C4616F7DB2}" type="presOf" srcId="{11E83137-54AB-4CAB-9AF5-666A5FD4DB14}" destId="{7F103508-9F90-4991-85B3-7578F00A5783}" srcOrd="1" destOrd="0" presId="urn:microsoft.com/office/officeart/2005/8/layout/hierarchy2"/>
    <dgm:cxn modelId="{8EE8B431-1AD2-4E0D-BCB1-AB9FA8893654}" type="presOf" srcId="{14AD0958-BEB3-4B75-AD1D-C707407C2EBA}" destId="{60D86BB0-9F83-4FAC-A6A7-ECDB8B3DFC5C}" srcOrd="0" destOrd="0" presId="urn:microsoft.com/office/officeart/2005/8/layout/hierarchy2"/>
    <dgm:cxn modelId="{4DBECC1A-D331-469A-8F4A-72E7B3AC5E8D}" type="presOf" srcId="{1E673970-C2CB-45CC-A440-E0758B3C2954}" destId="{9D120C93-CD86-4007-A273-45FC1B468FBD}" srcOrd="0" destOrd="0" presId="urn:microsoft.com/office/officeart/2005/8/layout/hierarchy2"/>
    <dgm:cxn modelId="{D9984D03-C7F8-4D0A-BBDC-0365CFAD58CC}" type="presOf" srcId="{7BCD7D82-92DE-4DC5-AB3B-D6E45B44CFC2}" destId="{60C07BF6-26E7-40D5-86AC-678064507B4E}" srcOrd="0" destOrd="0" presId="urn:microsoft.com/office/officeart/2005/8/layout/hierarchy2"/>
    <dgm:cxn modelId="{E42E7378-B8D4-41BF-A710-63B88185E08B}" srcId="{7EB2E3BE-1CAA-48DB-B069-B42D4C7D7022}" destId="{5F3EB958-ACD1-4075-9717-B3FA695DC4CC}" srcOrd="0" destOrd="0" parTransId="{0391FEC9-9B02-4D8C-96CC-2CFF55C8EB5B}" sibTransId="{3C5D9736-47CC-4B07-B9CC-1D16CE8FD7A6}"/>
    <dgm:cxn modelId="{D8D60253-79CA-4E48-A299-BB504B6DCCBA}" type="presOf" srcId="{4DC2647C-E741-457B-8D0A-9B968DD1638A}" destId="{D9AACE87-8F8C-4E4F-AFD8-039CD45BF31F}" srcOrd="0" destOrd="0" presId="urn:microsoft.com/office/officeart/2005/8/layout/hierarchy2"/>
    <dgm:cxn modelId="{9B842B45-E3CC-477F-BA56-EFBBD9055F34}" type="presOf" srcId="{5F3EB958-ACD1-4075-9717-B3FA695DC4CC}" destId="{4E4D2686-7926-4FE9-A811-535B78D36837}" srcOrd="0" destOrd="0" presId="urn:microsoft.com/office/officeart/2005/8/layout/hierarchy2"/>
    <dgm:cxn modelId="{2FE57B37-E9A4-4B76-A032-BF174C0A8567}" srcId="{5F3EB958-ACD1-4075-9717-B3FA695DC4CC}" destId="{B68B88D9-7D3E-4EB0-BBFF-3F08EC7F406B}" srcOrd="6" destOrd="0" parTransId="{F2FB7B6C-71AE-4A15-AE55-13C14737EC1B}" sibTransId="{9492B156-4EDB-40D8-822A-D34D906A12CF}"/>
    <dgm:cxn modelId="{C192155D-8EE3-4F66-AFF8-A55902BA13C6}" type="presOf" srcId="{10968B07-D638-4090-97B6-3650F6426681}" destId="{A4072F2C-F1A7-47E4-AD71-873949068E1A}" srcOrd="0" destOrd="0" presId="urn:microsoft.com/office/officeart/2005/8/layout/hierarchy2"/>
    <dgm:cxn modelId="{112E2392-1364-4616-9343-2C87F18CDE8B}" type="presOf" srcId="{CC7E6717-BA11-49DA-9AD2-FB588FD49051}" destId="{08AA7F2D-FC58-4FF3-9899-4BABD82FA4BB}" srcOrd="0" destOrd="0" presId="urn:microsoft.com/office/officeart/2005/8/layout/hierarchy2"/>
    <dgm:cxn modelId="{866FDE8D-4C23-4FB6-AE49-90A87CD828C6}" type="presOf" srcId="{C96EF3BF-E6AA-404F-9D57-46A279AA19DA}" destId="{7B57204E-C79A-4B5B-808E-C250862E4B0D}" srcOrd="0" destOrd="0" presId="urn:microsoft.com/office/officeart/2005/8/layout/hierarchy2"/>
    <dgm:cxn modelId="{3881D658-039D-4EC4-B5CC-57A3866BDFB2}" srcId="{5F3EB958-ACD1-4075-9717-B3FA695DC4CC}" destId="{B0B17A65-4A70-4238-B027-74217355C1FE}" srcOrd="5" destOrd="0" parTransId="{F1DB9B5C-8260-4776-8774-1281E676CC1C}" sibTransId="{857CB539-26DC-47C7-9FD2-E35C66D55448}"/>
    <dgm:cxn modelId="{F100564B-D917-45B3-879E-DFB427FDDA3D}" srcId="{5F3EB958-ACD1-4075-9717-B3FA695DC4CC}" destId="{7BCD7D82-92DE-4DC5-AB3B-D6E45B44CFC2}" srcOrd="7" destOrd="0" parTransId="{8541BEB8-BA3E-4DA6-9034-75F4F9A3A53B}" sibTransId="{135CDB73-AD71-4088-89E2-4A87EDF17E27}"/>
    <dgm:cxn modelId="{AD3E3032-BFD2-4EB7-AEB5-841FFCADCA85}" type="presOf" srcId="{B0B17A65-4A70-4238-B027-74217355C1FE}" destId="{0FFEA607-144F-4E23-9A13-5E68E5D55EE3}" srcOrd="0" destOrd="0" presId="urn:microsoft.com/office/officeart/2005/8/layout/hierarchy2"/>
    <dgm:cxn modelId="{916BBA67-928C-4F5B-8AE4-BBD9756FE9E0}" type="presOf" srcId="{F1DB9B5C-8260-4776-8774-1281E676CC1C}" destId="{5F03629B-23E8-4978-BCEA-6C49EC460BE2}" srcOrd="0" destOrd="0" presId="urn:microsoft.com/office/officeart/2005/8/layout/hierarchy2"/>
    <dgm:cxn modelId="{251B4FF2-68B1-490B-9C8F-FE63E6F50CC9}" srcId="{5F3EB958-ACD1-4075-9717-B3FA695DC4CC}" destId="{C96EF3BF-E6AA-404F-9D57-46A279AA19DA}" srcOrd="2" destOrd="0" parTransId="{50231F28-ED39-46E6-A01E-262912D0608C}" sibTransId="{FFFDA3E0-2417-452E-ACCD-5C963B8A3391}"/>
    <dgm:cxn modelId="{E021EB1A-D2C2-45FA-AF5D-C7E062D11708}" srcId="{5F3EB958-ACD1-4075-9717-B3FA695DC4CC}" destId="{F9F6C748-13E3-4463-8991-9D2A058315AC}" srcOrd="0" destOrd="0" parTransId="{CC7E6717-BA11-49DA-9AD2-FB588FD49051}" sibTransId="{24F3EEAE-BAD9-4C91-B320-C59F69EAA4D5}"/>
    <dgm:cxn modelId="{864D6961-4546-4C06-99A3-5AD3A806F682}" type="presOf" srcId="{11E83137-54AB-4CAB-9AF5-666A5FD4DB14}" destId="{7F426A57-2C79-4E77-BFA5-D76BD57BF5F7}" srcOrd="0" destOrd="0" presId="urn:microsoft.com/office/officeart/2005/8/layout/hierarchy2"/>
    <dgm:cxn modelId="{74BD406C-E67C-465F-8719-490494FD80D5}" type="presOf" srcId="{F1DB9B5C-8260-4776-8774-1281E676CC1C}" destId="{5BA493D7-89A1-423A-A91D-8F3AADAC6798}" srcOrd="1" destOrd="0" presId="urn:microsoft.com/office/officeart/2005/8/layout/hierarchy2"/>
    <dgm:cxn modelId="{CBEA165B-56E5-4D10-82BC-0DBEEBED1731}" type="presOf" srcId="{CC7E6717-BA11-49DA-9AD2-FB588FD49051}" destId="{47830726-673E-4AD6-A3B3-4F00C42BBDEB}" srcOrd="1" destOrd="0" presId="urn:microsoft.com/office/officeart/2005/8/layout/hierarchy2"/>
    <dgm:cxn modelId="{93AB6825-704D-4C08-BA97-0229BA7BE849}" type="presOf" srcId="{7EB2E3BE-1CAA-48DB-B069-B42D4C7D7022}" destId="{2FCC6523-9D0C-4A39-8AC3-1948E9680125}" srcOrd="0" destOrd="0" presId="urn:microsoft.com/office/officeart/2005/8/layout/hierarchy2"/>
    <dgm:cxn modelId="{99CE37E3-ED10-46AA-85F8-677CE9B2EB07}" srcId="{5F3EB958-ACD1-4075-9717-B3FA695DC4CC}" destId="{4DC2647C-E741-457B-8D0A-9B968DD1638A}" srcOrd="3" destOrd="0" parTransId="{11E83137-54AB-4CAB-9AF5-666A5FD4DB14}" sibTransId="{231A891B-84D5-4C56-8FF0-EB1C82C9486F}"/>
    <dgm:cxn modelId="{2FBC7223-3324-475E-9904-54551CA57773}" type="presOf" srcId="{1C1B22B3-F730-49CD-81B1-55642412F28E}" destId="{C18E0186-DB22-4A11-BAF5-DE8829516EB9}" srcOrd="0" destOrd="0" presId="urn:microsoft.com/office/officeart/2005/8/layout/hierarchy2"/>
    <dgm:cxn modelId="{9026CD4B-CA94-4A61-B634-DE3EB01E5A94}" type="presOf" srcId="{8541BEB8-BA3E-4DA6-9034-75F4F9A3A53B}" destId="{E9EAB74F-CDE8-4AEE-A028-4E13E78B6C76}" srcOrd="1" destOrd="0" presId="urn:microsoft.com/office/officeart/2005/8/layout/hierarchy2"/>
    <dgm:cxn modelId="{640F2B3E-AB70-41FE-89DD-EF1E1DA12359}" srcId="{5F3EB958-ACD1-4075-9717-B3FA695DC4CC}" destId="{1E673970-C2CB-45CC-A440-E0758B3C2954}" srcOrd="1" destOrd="0" parTransId="{10968B07-D638-4090-97B6-3650F6426681}" sibTransId="{10FFE43E-CCEE-4331-8F84-FF9B57EDFC6E}"/>
    <dgm:cxn modelId="{F9115A62-FA69-4A85-9685-D0A9D360CEE6}" srcId="{5F3EB958-ACD1-4075-9717-B3FA695DC4CC}" destId="{1C1B22B3-F730-49CD-81B1-55642412F28E}" srcOrd="4" destOrd="0" parTransId="{14AD0958-BEB3-4B75-AD1D-C707407C2EBA}" sibTransId="{D079A77E-476C-4705-A6E9-93A47EED2D4A}"/>
    <dgm:cxn modelId="{0AFDEE9D-A263-4481-979C-E3C2D2F40A90}" type="presOf" srcId="{8541BEB8-BA3E-4DA6-9034-75F4F9A3A53B}" destId="{2654BD8B-8416-457A-9B2D-C2D375EFC692}" srcOrd="0" destOrd="0" presId="urn:microsoft.com/office/officeart/2005/8/layout/hierarchy2"/>
    <dgm:cxn modelId="{9887AEA9-EB81-455E-B32A-6F5104FD46DC}" type="presOf" srcId="{F9F6C748-13E3-4463-8991-9D2A058315AC}" destId="{26F275D6-D0C5-4B71-A6F1-AEF04607B30F}" srcOrd="0" destOrd="0" presId="urn:microsoft.com/office/officeart/2005/8/layout/hierarchy2"/>
    <dgm:cxn modelId="{9032BE6A-8770-4496-B325-5250CF76FC68}" type="presParOf" srcId="{2FCC6523-9D0C-4A39-8AC3-1948E9680125}" destId="{20BCFC29-94E3-404B-9319-8BA0EE11E19F}" srcOrd="0" destOrd="0" presId="urn:microsoft.com/office/officeart/2005/8/layout/hierarchy2"/>
    <dgm:cxn modelId="{E978F8E4-4608-4B0B-8C64-DCA988F44DC8}" type="presParOf" srcId="{20BCFC29-94E3-404B-9319-8BA0EE11E19F}" destId="{4E4D2686-7926-4FE9-A811-535B78D36837}" srcOrd="0" destOrd="0" presId="urn:microsoft.com/office/officeart/2005/8/layout/hierarchy2"/>
    <dgm:cxn modelId="{BCF5787D-5DEE-4F36-8FCA-BB427F4D78FB}" type="presParOf" srcId="{20BCFC29-94E3-404B-9319-8BA0EE11E19F}" destId="{C30F23ED-F47F-4865-B619-E41C187E607F}" srcOrd="1" destOrd="0" presId="urn:microsoft.com/office/officeart/2005/8/layout/hierarchy2"/>
    <dgm:cxn modelId="{174C9A8A-213A-4D64-B889-CC101ADD5A72}" type="presParOf" srcId="{C30F23ED-F47F-4865-B619-E41C187E607F}" destId="{08AA7F2D-FC58-4FF3-9899-4BABD82FA4BB}" srcOrd="0" destOrd="0" presId="urn:microsoft.com/office/officeart/2005/8/layout/hierarchy2"/>
    <dgm:cxn modelId="{12A30881-071A-41F1-B164-D0B2E53418FC}" type="presParOf" srcId="{08AA7F2D-FC58-4FF3-9899-4BABD82FA4BB}" destId="{47830726-673E-4AD6-A3B3-4F00C42BBDEB}" srcOrd="0" destOrd="0" presId="urn:microsoft.com/office/officeart/2005/8/layout/hierarchy2"/>
    <dgm:cxn modelId="{D2D3CC01-7954-4525-93EE-1263E87CD92D}" type="presParOf" srcId="{C30F23ED-F47F-4865-B619-E41C187E607F}" destId="{5F90680B-69C2-42AD-8522-C74392DE0A1F}" srcOrd="1" destOrd="0" presId="urn:microsoft.com/office/officeart/2005/8/layout/hierarchy2"/>
    <dgm:cxn modelId="{10A47066-4617-4A4B-988E-C779CBC7A389}" type="presParOf" srcId="{5F90680B-69C2-42AD-8522-C74392DE0A1F}" destId="{26F275D6-D0C5-4B71-A6F1-AEF04607B30F}" srcOrd="0" destOrd="0" presId="urn:microsoft.com/office/officeart/2005/8/layout/hierarchy2"/>
    <dgm:cxn modelId="{982C2BBB-9377-419E-9347-EE17FBC64455}" type="presParOf" srcId="{5F90680B-69C2-42AD-8522-C74392DE0A1F}" destId="{2B14FDF8-68A5-4AEF-BB52-433AE2DE86E9}" srcOrd="1" destOrd="0" presId="urn:microsoft.com/office/officeart/2005/8/layout/hierarchy2"/>
    <dgm:cxn modelId="{0FAC74E7-7292-483B-9AAE-B40537BE595C}" type="presParOf" srcId="{C30F23ED-F47F-4865-B619-E41C187E607F}" destId="{A4072F2C-F1A7-47E4-AD71-873949068E1A}" srcOrd="2" destOrd="0" presId="urn:microsoft.com/office/officeart/2005/8/layout/hierarchy2"/>
    <dgm:cxn modelId="{C6B5322B-AD44-4A07-B821-889AFCB88C78}" type="presParOf" srcId="{A4072F2C-F1A7-47E4-AD71-873949068E1A}" destId="{FA6901B2-3F3D-485B-B6C0-AC1A0CF211F9}" srcOrd="0" destOrd="0" presId="urn:microsoft.com/office/officeart/2005/8/layout/hierarchy2"/>
    <dgm:cxn modelId="{26F28AAA-1665-46BA-8118-EC79412FBD44}" type="presParOf" srcId="{C30F23ED-F47F-4865-B619-E41C187E607F}" destId="{375126DE-0360-4AE4-B166-95572ABD05B7}" srcOrd="3" destOrd="0" presId="urn:microsoft.com/office/officeart/2005/8/layout/hierarchy2"/>
    <dgm:cxn modelId="{18588F59-3B62-447E-843E-0EF302FA5D76}" type="presParOf" srcId="{375126DE-0360-4AE4-B166-95572ABD05B7}" destId="{9D120C93-CD86-4007-A273-45FC1B468FBD}" srcOrd="0" destOrd="0" presId="urn:microsoft.com/office/officeart/2005/8/layout/hierarchy2"/>
    <dgm:cxn modelId="{2175D283-0931-4E3E-93D2-1C954F32E0B6}" type="presParOf" srcId="{375126DE-0360-4AE4-B166-95572ABD05B7}" destId="{766C741D-DC59-4ED5-A987-DAC311C21508}" srcOrd="1" destOrd="0" presId="urn:microsoft.com/office/officeart/2005/8/layout/hierarchy2"/>
    <dgm:cxn modelId="{E8AAA91E-573E-481E-851C-CB573D085663}" type="presParOf" srcId="{C30F23ED-F47F-4865-B619-E41C187E607F}" destId="{0617C900-95F3-4190-8E51-47F2DE10E5B9}" srcOrd="4" destOrd="0" presId="urn:microsoft.com/office/officeart/2005/8/layout/hierarchy2"/>
    <dgm:cxn modelId="{C38FB687-D111-42C0-946E-04B57F46B9E4}" type="presParOf" srcId="{0617C900-95F3-4190-8E51-47F2DE10E5B9}" destId="{47C9E796-187D-44BB-95DD-A67018508C29}" srcOrd="0" destOrd="0" presId="urn:microsoft.com/office/officeart/2005/8/layout/hierarchy2"/>
    <dgm:cxn modelId="{CC4CF8D1-10CF-40E6-B50E-ABE3E35774DD}" type="presParOf" srcId="{C30F23ED-F47F-4865-B619-E41C187E607F}" destId="{DD81C76A-B611-4BD1-9047-B62C2AAAE2C5}" srcOrd="5" destOrd="0" presId="urn:microsoft.com/office/officeart/2005/8/layout/hierarchy2"/>
    <dgm:cxn modelId="{98B909C1-9BB4-4A0C-912D-9EB925F461A2}" type="presParOf" srcId="{DD81C76A-B611-4BD1-9047-B62C2AAAE2C5}" destId="{7B57204E-C79A-4B5B-808E-C250862E4B0D}" srcOrd="0" destOrd="0" presId="urn:microsoft.com/office/officeart/2005/8/layout/hierarchy2"/>
    <dgm:cxn modelId="{F1F3676D-FBB3-42AA-8C26-29E488045753}" type="presParOf" srcId="{DD81C76A-B611-4BD1-9047-B62C2AAAE2C5}" destId="{C8924510-FAC5-4173-9634-EE6942C831F9}" srcOrd="1" destOrd="0" presId="urn:microsoft.com/office/officeart/2005/8/layout/hierarchy2"/>
    <dgm:cxn modelId="{A424597E-E22D-4139-9363-683974EF4DED}" type="presParOf" srcId="{C30F23ED-F47F-4865-B619-E41C187E607F}" destId="{7F426A57-2C79-4E77-BFA5-D76BD57BF5F7}" srcOrd="6" destOrd="0" presId="urn:microsoft.com/office/officeart/2005/8/layout/hierarchy2"/>
    <dgm:cxn modelId="{AB02F4CA-0041-4B21-8597-1D4F3D9E5E3B}" type="presParOf" srcId="{7F426A57-2C79-4E77-BFA5-D76BD57BF5F7}" destId="{7F103508-9F90-4991-85B3-7578F00A5783}" srcOrd="0" destOrd="0" presId="urn:microsoft.com/office/officeart/2005/8/layout/hierarchy2"/>
    <dgm:cxn modelId="{15E35CDD-F8E0-4D4F-8ABC-C2FB6529E885}" type="presParOf" srcId="{C30F23ED-F47F-4865-B619-E41C187E607F}" destId="{32AD4F49-0DC0-4A8C-A1A3-C5EE4D2725FC}" srcOrd="7" destOrd="0" presId="urn:microsoft.com/office/officeart/2005/8/layout/hierarchy2"/>
    <dgm:cxn modelId="{B5AA44D6-21CA-445B-A35A-26A74B640041}" type="presParOf" srcId="{32AD4F49-0DC0-4A8C-A1A3-C5EE4D2725FC}" destId="{D9AACE87-8F8C-4E4F-AFD8-039CD45BF31F}" srcOrd="0" destOrd="0" presId="urn:microsoft.com/office/officeart/2005/8/layout/hierarchy2"/>
    <dgm:cxn modelId="{D1D56CB9-4DD4-44EB-91C7-B08A68C192A3}" type="presParOf" srcId="{32AD4F49-0DC0-4A8C-A1A3-C5EE4D2725FC}" destId="{54C08065-3624-43FE-AFA0-E63A8DA8A442}" srcOrd="1" destOrd="0" presId="urn:microsoft.com/office/officeart/2005/8/layout/hierarchy2"/>
    <dgm:cxn modelId="{3EEFC67D-3B42-4086-9D30-290B376DDFA8}" type="presParOf" srcId="{C30F23ED-F47F-4865-B619-E41C187E607F}" destId="{60D86BB0-9F83-4FAC-A6A7-ECDB8B3DFC5C}" srcOrd="8" destOrd="0" presId="urn:microsoft.com/office/officeart/2005/8/layout/hierarchy2"/>
    <dgm:cxn modelId="{6C26A907-7239-4824-A13C-2E769397073D}" type="presParOf" srcId="{60D86BB0-9F83-4FAC-A6A7-ECDB8B3DFC5C}" destId="{C1C34424-BD5C-4815-B673-131BBB453B35}" srcOrd="0" destOrd="0" presId="urn:microsoft.com/office/officeart/2005/8/layout/hierarchy2"/>
    <dgm:cxn modelId="{83C792AC-380F-4CB8-B6CC-33BC57FD0918}" type="presParOf" srcId="{C30F23ED-F47F-4865-B619-E41C187E607F}" destId="{F9E17AAC-D9B0-4927-9E1C-D2ECD0114023}" srcOrd="9" destOrd="0" presId="urn:microsoft.com/office/officeart/2005/8/layout/hierarchy2"/>
    <dgm:cxn modelId="{58DDCB51-45D1-4A06-BA6B-E090ECA957BE}" type="presParOf" srcId="{F9E17AAC-D9B0-4927-9E1C-D2ECD0114023}" destId="{C18E0186-DB22-4A11-BAF5-DE8829516EB9}" srcOrd="0" destOrd="0" presId="urn:microsoft.com/office/officeart/2005/8/layout/hierarchy2"/>
    <dgm:cxn modelId="{723A5536-F661-4D67-808B-8C3C4BCEBAF7}" type="presParOf" srcId="{F9E17AAC-D9B0-4927-9E1C-D2ECD0114023}" destId="{B584B0FC-1823-46C3-A2F6-15724DAF7FEC}" srcOrd="1" destOrd="0" presId="urn:microsoft.com/office/officeart/2005/8/layout/hierarchy2"/>
    <dgm:cxn modelId="{754F92C4-60F4-42C6-AD1B-E17AF0D74876}" type="presParOf" srcId="{C30F23ED-F47F-4865-B619-E41C187E607F}" destId="{5F03629B-23E8-4978-BCEA-6C49EC460BE2}" srcOrd="10" destOrd="0" presId="urn:microsoft.com/office/officeart/2005/8/layout/hierarchy2"/>
    <dgm:cxn modelId="{5663789D-D89C-427F-A493-3D499BB7C7CA}" type="presParOf" srcId="{5F03629B-23E8-4978-BCEA-6C49EC460BE2}" destId="{5BA493D7-89A1-423A-A91D-8F3AADAC6798}" srcOrd="0" destOrd="0" presId="urn:microsoft.com/office/officeart/2005/8/layout/hierarchy2"/>
    <dgm:cxn modelId="{70E9B70F-590D-43FA-87BC-1CF08B8150C6}" type="presParOf" srcId="{C30F23ED-F47F-4865-B619-E41C187E607F}" destId="{E2EA8A4C-3280-458E-8C43-3942BE4E89FF}" srcOrd="11" destOrd="0" presId="urn:microsoft.com/office/officeart/2005/8/layout/hierarchy2"/>
    <dgm:cxn modelId="{B16545BE-A7F0-4E49-8264-F5DF8700226C}" type="presParOf" srcId="{E2EA8A4C-3280-458E-8C43-3942BE4E89FF}" destId="{0FFEA607-144F-4E23-9A13-5E68E5D55EE3}" srcOrd="0" destOrd="0" presId="urn:microsoft.com/office/officeart/2005/8/layout/hierarchy2"/>
    <dgm:cxn modelId="{91B66D55-D149-4B07-AD54-B25F3488E440}" type="presParOf" srcId="{E2EA8A4C-3280-458E-8C43-3942BE4E89FF}" destId="{530F8D36-E008-4E01-815D-5CFFF27036BF}" srcOrd="1" destOrd="0" presId="urn:microsoft.com/office/officeart/2005/8/layout/hierarchy2"/>
    <dgm:cxn modelId="{65B3B337-5D93-4F7D-8296-F2666D04B74E}" type="presParOf" srcId="{C30F23ED-F47F-4865-B619-E41C187E607F}" destId="{C5CC91F1-44D2-47A4-AE23-F1E2AB6BAF01}" srcOrd="12" destOrd="0" presId="urn:microsoft.com/office/officeart/2005/8/layout/hierarchy2"/>
    <dgm:cxn modelId="{B77F3636-42DD-4B28-878C-02B1530814C0}" type="presParOf" srcId="{C5CC91F1-44D2-47A4-AE23-F1E2AB6BAF01}" destId="{28CEC734-822D-4A6D-9067-5985BD41E078}" srcOrd="0" destOrd="0" presId="urn:microsoft.com/office/officeart/2005/8/layout/hierarchy2"/>
    <dgm:cxn modelId="{1CCD8347-781B-44D7-B1F3-40FC33C76D0D}" type="presParOf" srcId="{C30F23ED-F47F-4865-B619-E41C187E607F}" destId="{7B49E5C5-9BA0-40BA-B6BE-EE1C5514BDFB}" srcOrd="13" destOrd="0" presId="urn:microsoft.com/office/officeart/2005/8/layout/hierarchy2"/>
    <dgm:cxn modelId="{C97E9E9D-0B34-4D7E-A4A6-38D496E750CA}" type="presParOf" srcId="{7B49E5C5-9BA0-40BA-B6BE-EE1C5514BDFB}" destId="{D3AE99E9-3E26-460D-89A6-9317B9132354}" srcOrd="0" destOrd="0" presId="urn:microsoft.com/office/officeart/2005/8/layout/hierarchy2"/>
    <dgm:cxn modelId="{A1D978CF-426C-41C8-BC6C-FA415AA7FF95}" type="presParOf" srcId="{7B49E5C5-9BA0-40BA-B6BE-EE1C5514BDFB}" destId="{2E2CEECA-88E9-4347-81CF-A795143FDD6D}" srcOrd="1" destOrd="0" presId="urn:microsoft.com/office/officeart/2005/8/layout/hierarchy2"/>
    <dgm:cxn modelId="{7D7ABE26-1F85-4079-A6D5-4D9046146C83}" type="presParOf" srcId="{C30F23ED-F47F-4865-B619-E41C187E607F}" destId="{2654BD8B-8416-457A-9B2D-C2D375EFC692}" srcOrd="14" destOrd="0" presId="urn:microsoft.com/office/officeart/2005/8/layout/hierarchy2"/>
    <dgm:cxn modelId="{161A633E-7B68-4CC9-9EB1-F67F690F8A9A}" type="presParOf" srcId="{2654BD8B-8416-457A-9B2D-C2D375EFC692}" destId="{E9EAB74F-CDE8-4AEE-A028-4E13E78B6C76}" srcOrd="0" destOrd="0" presId="urn:microsoft.com/office/officeart/2005/8/layout/hierarchy2"/>
    <dgm:cxn modelId="{D9391574-8C2C-4DC8-9F30-5040EA811F05}" type="presParOf" srcId="{C30F23ED-F47F-4865-B619-E41C187E607F}" destId="{50E771A9-7604-4274-B526-7C210458B59E}" srcOrd="15" destOrd="0" presId="urn:microsoft.com/office/officeart/2005/8/layout/hierarchy2"/>
    <dgm:cxn modelId="{595216BF-827A-4976-B9ED-0B7F781DFD2C}" type="presParOf" srcId="{50E771A9-7604-4274-B526-7C210458B59E}" destId="{60C07BF6-26E7-40D5-86AC-678064507B4E}" srcOrd="0" destOrd="0" presId="urn:microsoft.com/office/officeart/2005/8/layout/hierarchy2"/>
    <dgm:cxn modelId="{0383CA5A-A986-4D59-B284-181D6A808D4D}" type="presParOf" srcId="{50E771A9-7604-4274-B526-7C210458B59E}" destId="{A23F3E88-AA9E-49BA-9729-B8DE2079F4B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D2686-7926-4FE9-A811-535B78D36837}">
      <dsp:nvSpPr>
        <dsp:cNvPr id="0" name=""/>
        <dsp:cNvSpPr/>
      </dsp:nvSpPr>
      <dsp:spPr>
        <a:xfrm>
          <a:off x="0" y="2548273"/>
          <a:ext cx="2699771" cy="1256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Operators </a:t>
          </a:r>
          <a:endParaRPr lang="en-US" sz="2800" kern="1200" dirty="0"/>
        </a:p>
      </dsp:txBody>
      <dsp:txXfrm>
        <a:off x="36790" y="2585063"/>
        <a:ext cx="2626191" cy="1182522"/>
      </dsp:txXfrm>
    </dsp:sp>
    <dsp:sp modelId="{08AA7F2D-FC58-4FF3-9899-4BABD82FA4BB}">
      <dsp:nvSpPr>
        <dsp:cNvPr id="0" name=""/>
        <dsp:cNvSpPr/>
      </dsp:nvSpPr>
      <dsp:spPr>
        <a:xfrm rot="17774521">
          <a:off x="1825126" y="1760120"/>
          <a:ext cx="3135849" cy="19756"/>
        </a:xfrm>
        <a:custGeom>
          <a:avLst/>
          <a:gdLst/>
          <a:ahLst/>
          <a:cxnLst/>
          <a:rect l="0" t="0" r="0" b="0"/>
          <a:pathLst>
            <a:path>
              <a:moveTo>
                <a:pt x="0" y="9878"/>
              </a:moveTo>
              <a:lnTo>
                <a:pt x="3135849" y="9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314654" y="1691602"/>
        <a:ext cx="156792" cy="156792"/>
      </dsp:txXfrm>
    </dsp:sp>
    <dsp:sp modelId="{26F275D6-D0C5-4B71-A6F1-AEF04607B30F}">
      <dsp:nvSpPr>
        <dsp:cNvPr id="0" name=""/>
        <dsp:cNvSpPr/>
      </dsp:nvSpPr>
      <dsp:spPr>
        <a:xfrm>
          <a:off x="4086330" y="5634"/>
          <a:ext cx="2849830" cy="716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Arithmetic</a:t>
          </a:r>
          <a:endParaRPr lang="en-US" sz="2800" kern="1200" dirty="0"/>
        </a:p>
      </dsp:txBody>
      <dsp:txXfrm>
        <a:off x="4107303" y="26607"/>
        <a:ext cx="2807884" cy="674130"/>
      </dsp:txXfrm>
    </dsp:sp>
    <dsp:sp modelId="{A4072F2C-F1A7-47E4-AD71-873949068E1A}">
      <dsp:nvSpPr>
        <dsp:cNvPr id="0" name=""/>
        <dsp:cNvSpPr/>
      </dsp:nvSpPr>
      <dsp:spPr>
        <a:xfrm rot="18276689">
          <a:off x="2172507" y="2161911"/>
          <a:ext cx="2441087" cy="19756"/>
        </a:xfrm>
        <a:custGeom>
          <a:avLst/>
          <a:gdLst/>
          <a:ahLst/>
          <a:cxnLst/>
          <a:rect l="0" t="0" r="0" b="0"/>
          <a:pathLst>
            <a:path>
              <a:moveTo>
                <a:pt x="0" y="9878"/>
              </a:moveTo>
              <a:lnTo>
                <a:pt x="2441087" y="9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332023" y="2110762"/>
        <a:ext cx="122054" cy="122054"/>
      </dsp:txXfrm>
    </dsp:sp>
    <dsp:sp modelId="{9D120C93-CD86-4007-A273-45FC1B468FBD}">
      <dsp:nvSpPr>
        <dsp:cNvPr id="0" name=""/>
        <dsp:cNvSpPr/>
      </dsp:nvSpPr>
      <dsp:spPr>
        <a:xfrm>
          <a:off x="4086330" y="824528"/>
          <a:ext cx="3228871" cy="68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Increment/Decrement</a:t>
          </a:r>
          <a:endParaRPr lang="en-US" sz="2400" kern="1200" dirty="0"/>
        </a:p>
      </dsp:txBody>
      <dsp:txXfrm>
        <a:off x="4106406" y="844604"/>
        <a:ext cx="3188719" cy="645298"/>
      </dsp:txXfrm>
    </dsp:sp>
    <dsp:sp modelId="{0617C900-95F3-4190-8E51-47F2DE10E5B9}">
      <dsp:nvSpPr>
        <dsp:cNvPr id="0" name=""/>
        <dsp:cNvSpPr/>
      </dsp:nvSpPr>
      <dsp:spPr>
        <a:xfrm rot="19118254">
          <a:off x="2469348" y="2556045"/>
          <a:ext cx="1847404" cy="19756"/>
        </a:xfrm>
        <a:custGeom>
          <a:avLst/>
          <a:gdLst/>
          <a:ahLst/>
          <a:cxnLst/>
          <a:rect l="0" t="0" r="0" b="0"/>
          <a:pathLst>
            <a:path>
              <a:moveTo>
                <a:pt x="0" y="9878"/>
              </a:moveTo>
              <a:lnTo>
                <a:pt x="1847404" y="9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346866" y="2519738"/>
        <a:ext cx="92370" cy="92370"/>
      </dsp:txXfrm>
    </dsp:sp>
    <dsp:sp modelId="{7B57204E-C79A-4B5B-808E-C250862E4B0D}">
      <dsp:nvSpPr>
        <dsp:cNvPr id="0" name=""/>
        <dsp:cNvSpPr/>
      </dsp:nvSpPr>
      <dsp:spPr>
        <a:xfrm>
          <a:off x="4086330" y="1612797"/>
          <a:ext cx="2924064" cy="68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Relational</a:t>
          </a:r>
          <a:endParaRPr lang="en-US" sz="3100" kern="1200" dirty="0"/>
        </a:p>
      </dsp:txBody>
      <dsp:txXfrm>
        <a:off x="4106406" y="1632873"/>
        <a:ext cx="2883912" cy="645298"/>
      </dsp:txXfrm>
    </dsp:sp>
    <dsp:sp modelId="{7F426A57-2C79-4E77-BFA5-D76BD57BF5F7}">
      <dsp:nvSpPr>
        <dsp:cNvPr id="0" name=""/>
        <dsp:cNvSpPr/>
      </dsp:nvSpPr>
      <dsp:spPr>
        <a:xfrm rot="20560490">
          <a:off x="2666822" y="2950179"/>
          <a:ext cx="1452456" cy="19756"/>
        </a:xfrm>
        <a:custGeom>
          <a:avLst/>
          <a:gdLst/>
          <a:ahLst/>
          <a:cxnLst/>
          <a:rect l="0" t="0" r="0" b="0"/>
          <a:pathLst>
            <a:path>
              <a:moveTo>
                <a:pt x="0" y="9878"/>
              </a:moveTo>
              <a:lnTo>
                <a:pt x="1452456" y="9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6739" y="2923746"/>
        <a:ext cx="72622" cy="72622"/>
      </dsp:txXfrm>
    </dsp:sp>
    <dsp:sp modelId="{D9AACE87-8F8C-4E4F-AFD8-039CD45BF31F}">
      <dsp:nvSpPr>
        <dsp:cNvPr id="0" name=""/>
        <dsp:cNvSpPr/>
      </dsp:nvSpPr>
      <dsp:spPr>
        <a:xfrm>
          <a:off x="4086330" y="2401065"/>
          <a:ext cx="2924064" cy="68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Logical</a:t>
          </a:r>
          <a:endParaRPr lang="en-US" sz="3100" kern="1200" dirty="0"/>
        </a:p>
      </dsp:txBody>
      <dsp:txXfrm>
        <a:off x="4106406" y="2421141"/>
        <a:ext cx="2883912" cy="645298"/>
      </dsp:txXfrm>
    </dsp:sp>
    <dsp:sp modelId="{60D86BB0-9F83-4FAC-A6A7-ECDB8B3DFC5C}">
      <dsp:nvSpPr>
        <dsp:cNvPr id="0" name=""/>
        <dsp:cNvSpPr/>
      </dsp:nvSpPr>
      <dsp:spPr>
        <a:xfrm rot="863366">
          <a:off x="2677318" y="3344314"/>
          <a:ext cx="1431465" cy="19756"/>
        </a:xfrm>
        <a:custGeom>
          <a:avLst/>
          <a:gdLst/>
          <a:ahLst/>
          <a:cxnLst/>
          <a:rect l="0" t="0" r="0" b="0"/>
          <a:pathLst>
            <a:path>
              <a:moveTo>
                <a:pt x="0" y="9878"/>
              </a:moveTo>
              <a:lnTo>
                <a:pt x="1431465" y="9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7264" y="3318405"/>
        <a:ext cx="71573" cy="71573"/>
      </dsp:txXfrm>
    </dsp:sp>
    <dsp:sp modelId="{C18E0186-DB22-4A11-BAF5-DE8829516EB9}">
      <dsp:nvSpPr>
        <dsp:cNvPr id="0" name=""/>
        <dsp:cNvSpPr/>
      </dsp:nvSpPr>
      <dsp:spPr>
        <a:xfrm>
          <a:off x="4086330" y="3189334"/>
          <a:ext cx="2924064" cy="68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Assignment</a:t>
          </a:r>
          <a:endParaRPr lang="en-US" sz="3100" kern="1200" dirty="0"/>
        </a:p>
      </dsp:txBody>
      <dsp:txXfrm>
        <a:off x="4106406" y="3209410"/>
        <a:ext cx="2883912" cy="645298"/>
      </dsp:txXfrm>
    </dsp:sp>
    <dsp:sp modelId="{5F03629B-23E8-4978-BCEA-6C49EC460BE2}">
      <dsp:nvSpPr>
        <dsp:cNvPr id="0" name=""/>
        <dsp:cNvSpPr/>
      </dsp:nvSpPr>
      <dsp:spPr>
        <a:xfrm rot="2371495">
          <a:off x="2494261" y="3738448"/>
          <a:ext cx="1797579" cy="19756"/>
        </a:xfrm>
        <a:custGeom>
          <a:avLst/>
          <a:gdLst/>
          <a:ahLst/>
          <a:cxnLst/>
          <a:rect l="0" t="0" r="0" b="0"/>
          <a:pathLst>
            <a:path>
              <a:moveTo>
                <a:pt x="0" y="9878"/>
              </a:moveTo>
              <a:lnTo>
                <a:pt x="1797579" y="9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348111" y="3703386"/>
        <a:ext cx="89878" cy="89878"/>
      </dsp:txXfrm>
    </dsp:sp>
    <dsp:sp modelId="{0FFEA607-144F-4E23-9A13-5E68E5D55EE3}">
      <dsp:nvSpPr>
        <dsp:cNvPr id="0" name=""/>
        <dsp:cNvSpPr/>
      </dsp:nvSpPr>
      <dsp:spPr>
        <a:xfrm>
          <a:off x="4086330" y="3977602"/>
          <a:ext cx="2894905" cy="68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Conditional</a:t>
          </a:r>
          <a:endParaRPr lang="en-US" sz="3100" kern="1200" dirty="0"/>
        </a:p>
      </dsp:txBody>
      <dsp:txXfrm>
        <a:off x="4106406" y="3997678"/>
        <a:ext cx="2854753" cy="645298"/>
      </dsp:txXfrm>
    </dsp:sp>
    <dsp:sp modelId="{C5CC91F1-44D2-47A4-AE23-F1E2AB6BAF01}">
      <dsp:nvSpPr>
        <dsp:cNvPr id="0" name=""/>
        <dsp:cNvSpPr/>
      </dsp:nvSpPr>
      <dsp:spPr>
        <a:xfrm rot="3260253">
          <a:off x="2203910" y="4132582"/>
          <a:ext cx="2378281" cy="19756"/>
        </a:xfrm>
        <a:custGeom>
          <a:avLst/>
          <a:gdLst/>
          <a:ahLst/>
          <a:cxnLst/>
          <a:rect l="0" t="0" r="0" b="0"/>
          <a:pathLst>
            <a:path>
              <a:moveTo>
                <a:pt x="0" y="9878"/>
              </a:moveTo>
              <a:lnTo>
                <a:pt x="2378281" y="9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333594" y="4083003"/>
        <a:ext cx="118914" cy="118914"/>
      </dsp:txXfrm>
    </dsp:sp>
    <dsp:sp modelId="{D3AE99E9-3E26-460D-89A6-9317B9132354}">
      <dsp:nvSpPr>
        <dsp:cNvPr id="0" name=""/>
        <dsp:cNvSpPr/>
      </dsp:nvSpPr>
      <dsp:spPr>
        <a:xfrm>
          <a:off x="4086330" y="4765871"/>
          <a:ext cx="2924064" cy="68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Bitwise</a:t>
          </a:r>
          <a:endParaRPr lang="en-US" sz="3100" kern="1200" dirty="0"/>
        </a:p>
      </dsp:txBody>
      <dsp:txXfrm>
        <a:off x="4106406" y="4785947"/>
        <a:ext cx="2883912" cy="645298"/>
      </dsp:txXfrm>
    </dsp:sp>
    <dsp:sp modelId="{2654BD8B-8416-457A-9B2D-C2D375EFC692}">
      <dsp:nvSpPr>
        <dsp:cNvPr id="0" name=""/>
        <dsp:cNvSpPr/>
      </dsp:nvSpPr>
      <dsp:spPr>
        <a:xfrm rot="3779625">
          <a:off x="1866299" y="4526716"/>
          <a:ext cx="3053504" cy="19756"/>
        </a:xfrm>
        <a:custGeom>
          <a:avLst/>
          <a:gdLst/>
          <a:ahLst/>
          <a:cxnLst/>
          <a:rect l="0" t="0" r="0" b="0"/>
          <a:pathLst>
            <a:path>
              <a:moveTo>
                <a:pt x="0" y="9878"/>
              </a:moveTo>
              <a:lnTo>
                <a:pt x="3053504" y="9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316713" y="4460257"/>
        <a:ext cx="152675" cy="152675"/>
      </dsp:txXfrm>
    </dsp:sp>
    <dsp:sp modelId="{60C07BF6-26E7-40D5-86AC-678064507B4E}">
      <dsp:nvSpPr>
        <dsp:cNvPr id="0" name=""/>
        <dsp:cNvSpPr/>
      </dsp:nvSpPr>
      <dsp:spPr>
        <a:xfrm>
          <a:off x="4086330" y="5554139"/>
          <a:ext cx="2894905" cy="685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Special</a:t>
          </a:r>
          <a:endParaRPr lang="en-US" sz="3100" kern="1200" dirty="0"/>
        </a:p>
      </dsp:txBody>
      <dsp:txXfrm>
        <a:off x="4106406" y="5574215"/>
        <a:ext cx="2854753" cy="645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B3ACA-31E6-42E4-A0B6-E170EFFE4E7B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69CD9-482C-4E19-8201-5DE30DF47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2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Oper2.cHaveto discuss</a:t>
            </a:r>
            <a:r>
              <a:rPr lang="en-US" baseline="0" dirty="0" smtClean="0"/>
              <a:t> more on unary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69CD9-482C-4E19-8201-5DE30DF47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69CD9-482C-4E19-8201-5DE30DF47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44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Oper3.c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69CD9-482C-4E19-8201-5DE30DF47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Oper4.c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69CD9-482C-4E19-8201-5DE30DF47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08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Oper6.c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69CD9-482C-4E19-8201-5DE30DF47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8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Oper7.c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69CD9-482C-4E19-8201-5DE30DF47A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8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*The result of a right shift by n positions = Value of the operand / 2 to the power of n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The result of a left shift by n positions = Value of the operand *</a:t>
            </a:r>
            <a:r>
              <a:rPr lang="en-US" baseline="0" dirty="0" smtClean="0"/>
              <a:t> </a:t>
            </a:r>
            <a:r>
              <a:rPr lang="en-US" dirty="0" smtClean="0"/>
              <a:t>2 to the power of 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69CD9-482C-4E19-8201-5DE30DF47A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45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TypeConv.c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69CD9-482C-4E19-8201-5DE30DF47A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0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&amp;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Unit-I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8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to assign a value/result  to a variable/ an expression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Assignment is always done from right to left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514600"/>
            <a:ext cx="579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Variable= value (or) expression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3581400"/>
            <a:ext cx="1828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r>
              <a:rPr lang="en-US" sz="2400" dirty="0" smtClean="0"/>
              <a:t>a=10 ;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9400" y="36576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r>
              <a:rPr lang="en-US" sz="2400" dirty="0" smtClean="0"/>
              <a:t>a=(2*5)%b ;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67400" y="3560618"/>
            <a:ext cx="18288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r>
              <a:rPr lang="en-US" sz="2400" dirty="0" smtClean="0"/>
              <a:t>a=(a*c)+b ;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290141"/>
              </p:ext>
            </p:extLst>
          </p:nvPr>
        </p:nvGraphicFramePr>
        <p:xfrm>
          <a:off x="533400" y="1752600"/>
          <a:ext cx="7239001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288"/>
                <a:gridCol w="1423122"/>
                <a:gridCol w="1610590"/>
                <a:gridCol w="2667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+=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n+=10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n=n+10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10 to the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 =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n-=10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n=n-10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Subtracts</a:t>
                      </a:r>
                      <a:r>
                        <a:rPr lang="en-US" baseline="0" dirty="0" smtClean="0"/>
                        <a:t> 10 from the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*=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n*=10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n=n*10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Multiplies by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/=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n/=10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n=n/10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Divides by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%=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n%=10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n=n%10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Modulus by 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5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Contains a conditions followed by two statements or values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 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514600"/>
            <a:ext cx="579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(expr1) ? expr2 : expr3;</a:t>
            </a:r>
            <a:endParaRPr lang="en-US" sz="28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47900" y="3124200"/>
            <a:ext cx="4191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3810000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to be tested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00550" y="3124200"/>
            <a:ext cx="24765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42648" y="3733800"/>
            <a:ext cx="1949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be executed </a:t>
            </a:r>
          </a:p>
          <a:p>
            <a:r>
              <a:rPr lang="en-US" dirty="0" smtClean="0"/>
              <a:t>When condition</a:t>
            </a:r>
          </a:p>
          <a:p>
            <a:r>
              <a:rPr lang="en-US" dirty="0" smtClean="0"/>
              <a:t> in  expr1 is true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943600" y="3131127"/>
            <a:ext cx="533400" cy="526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1813" y="3650673"/>
            <a:ext cx="2000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be executed </a:t>
            </a:r>
          </a:p>
          <a:p>
            <a:r>
              <a:rPr lang="en-US" dirty="0" smtClean="0"/>
              <a:t>When condition</a:t>
            </a:r>
          </a:p>
          <a:p>
            <a:r>
              <a:rPr lang="en-US" dirty="0" smtClean="0"/>
              <a:t> in  expr1 is false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76400" y="5562600"/>
            <a:ext cx="48006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>n</a:t>
            </a:r>
            <a:r>
              <a:rPr lang="en-US" dirty="0" smtClean="0"/>
              <a:t>=5;</a:t>
            </a:r>
          </a:p>
          <a:p>
            <a:pPr algn="ctr"/>
            <a:r>
              <a:rPr lang="en-US" dirty="0"/>
              <a:t>m</a:t>
            </a:r>
            <a:r>
              <a:rPr lang="en-US" dirty="0" smtClean="0"/>
              <a:t>=10;</a:t>
            </a:r>
          </a:p>
          <a:p>
            <a:pPr algn="ctr"/>
            <a:r>
              <a:rPr lang="en-US" dirty="0" smtClean="0"/>
              <a:t>Large=(n&gt;m) ? n:m;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3" grpId="0"/>
      <p:bldP spid="17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.Bitwise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These operators manipulate individual bits within a word</a:t>
            </a:r>
          </a:p>
          <a:p>
            <a:r>
              <a:rPr lang="en-US" dirty="0" smtClean="0"/>
              <a:t>Bitwise manipulations are used for testing </a:t>
            </a:r>
            <a:r>
              <a:rPr lang="en-US" dirty="0" err="1" smtClean="0"/>
              <a:t>bits,or</a:t>
            </a:r>
            <a:r>
              <a:rPr lang="en-US" dirty="0" smtClean="0"/>
              <a:t> shifting them right or left.</a:t>
            </a:r>
          </a:p>
          <a:p>
            <a:r>
              <a:rPr lang="en-US" dirty="0" smtClean="0"/>
              <a:t>Bit-level manipulations cannot be performed on </a:t>
            </a:r>
            <a:r>
              <a:rPr lang="en-US" b="1" dirty="0" smtClean="0"/>
              <a:t>float</a:t>
            </a:r>
            <a:r>
              <a:rPr lang="en-US" dirty="0" smtClean="0"/>
              <a:t> or </a:t>
            </a:r>
            <a:r>
              <a:rPr lang="en-US" b="1" dirty="0" smtClean="0"/>
              <a:t>double</a:t>
            </a:r>
            <a:r>
              <a:rPr lang="en-US" dirty="0" smtClean="0"/>
              <a:t> values (only </a:t>
            </a:r>
            <a:r>
              <a:rPr lang="en-US" b="1" dirty="0" smtClean="0"/>
              <a:t>integer</a:t>
            </a:r>
            <a:r>
              <a:rPr lang="en-US" dirty="0" smtClean="0"/>
              <a:t> values)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.Bitwise Operators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10577788"/>
              </p:ext>
            </p:extLst>
          </p:nvPr>
        </p:nvGraphicFramePr>
        <p:xfrm>
          <a:off x="457200" y="1600200"/>
          <a:ext cx="7924800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710"/>
                <a:gridCol w="1597090"/>
                <a:gridCol w="495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&amp;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1 if both bits are 1 else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|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1 if either or both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bits are</a:t>
                      </a:r>
                      <a:r>
                        <a:rPr lang="en-US" baseline="0" dirty="0" smtClean="0"/>
                        <a:t> 1 else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^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exclusive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1 if exclusively one</a:t>
                      </a:r>
                      <a:r>
                        <a:rPr lang="en-US" baseline="0" dirty="0" smtClean="0"/>
                        <a:t> of the bits are 1 else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~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Complement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Inverts every bit (1 becomes 0 and vice-versa)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&gt;&gt;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Moves bits to right and drops far right bit ,adds 1(for –</a:t>
                      </a:r>
                      <a:r>
                        <a:rPr lang="en-US" dirty="0" err="1" smtClean="0"/>
                        <a:t>ve</a:t>
                      </a:r>
                      <a:r>
                        <a:rPr lang="en-US" dirty="0" smtClean="0"/>
                        <a:t>) or 0(+</a:t>
                      </a:r>
                      <a:r>
                        <a:rPr lang="en-US" dirty="0" err="1" smtClean="0"/>
                        <a:t>ve</a:t>
                      </a:r>
                      <a:r>
                        <a:rPr lang="en-US" dirty="0" smtClean="0"/>
                        <a:t>) to left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&lt;&lt;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Moves bits to left and drops far left bit ,adds 1(for –</a:t>
                      </a:r>
                      <a:r>
                        <a:rPr lang="en-US" dirty="0" err="1" smtClean="0"/>
                        <a:t>ve</a:t>
                      </a:r>
                      <a:r>
                        <a:rPr lang="en-US" dirty="0" smtClean="0"/>
                        <a:t>) or 0(+</a:t>
                      </a:r>
                      <a:r>
                        <a:rPr lang="en-US" dirty="0" err="1" smtClean="0"/>
                        <a:t>ve</a:t>
                      </a:r>
                      <a:r>
                        <a:rPr lang="en-US" dirty="0" smtClean="0"/>
                        <a:t>) to right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410200"/>
            <a:ext cx="80570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Eg</a:t>
            </a:r>
            <a:r>
              <a:rPr lang="en-US" sz="2000" b="1" dirty="0" smtClean="0"/>
              <a:t>: Solve for x=5,y=3  Binary values x= 00000101  y=0000011</a:t>
            </a:r>
          </a:p>
          <a:p>
            <a:pPr marL="400050" indent="-400050">
              <a:buAutoNum type="romanLcParenBoth"/>
            </a:pPr>
            <a:r>
              <a:rPr lang="en-US" sz="2000" b="1" dirty="0" err="1" smtClean="0"/>
              <a:t>x&amp;y</a:t>
            </a:r>
            <a:r>
              <a:rPr lang="en-US" sz="2000" b="1" dirty="0" smtClean="0"/>
              <a:t> 		(iv) ~x</a:t>
            </a:r>
          </a:p>
          <a:p>
            <a:pPr marL="400050" indent="-400050">
              <a:buAutoNum type="romanLcParenBoth"/>
            </a:pPr>
            <a:r>
              <a:rPr lang="en-US" sz="2000" b="1" dirty="0" err="1" smtClean="0"/>
              <a:t>x|y</a:t>
            </a:r>
            <a:r>
              <a:rPr lang="en-US" sz="2000" b="1" dirty="0" smtClean="0"/>
              <a:t>			(v) x&gt;&gt;3</a:t>
            </a:r>
          </a:p>
          <a:p>
            <a:pPr marL="400050" indent="-400050">
              <a:buAutoNum type="romanLcParenBoth"/>
            </a:pPr>
            <a:r>
              <a:rPr lang="en-US" sz="2000" b="1" dirty="0" err="1" smtClean="0"/>
              <a:t>x^y</a:t>
            </a:r>
            <a:r>
              <a:rPr lang="en-US" sz="2000" b="1" dirty="0" smtClean="0"/>
              <a:t>		(vi) x&lt;&lt;2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4764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.Special operators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09060609"/>
              </p:ext>
            </p:extLst>
          </p:nvPr>
        </p:nvGraphicFramePr>
        <p:xfrm>
          <a:off x="457200" y="1600200"/>
          <a:ext cx="7467600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5908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’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Separating list</a:t>
                      </a:r>
                      <a:r>
                        <a:rPr lang="en-US" baseline="0" dirty="0" smtClean="0"/>
                        <a:t> of expressions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</a:t>
                      </a:r>
                      <a:r>
                        <a:rPr lang="en-US" baseline="0" dirty="0" smtClean="0"/>
                        <a:t> in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of datatypes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of 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at address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Dot operator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r>
                        <a:rPr lang="en-US" baseline="0" dirty="0" smtClean="0"/>
                        <a:t> selection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8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.Special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Comma Operator : </a:t>
            </a:r>
          </a:p>
          <a:p>
            <a:pPr lvl="1"/>
            <a:r>
              <a:rPr lang="en-US" dirty="0"/>
              <a:t>Syntax : </a:t>
            </a:r>
            <a:r>
              <a:rPr lang="en-US" dirty="0" err="1"/>
              <a:t>var</a:t>
            </a:r>
            <a:r>
              <a:rPr lang="en-US" dirty="0"/>
              <a:t>=exp1,exp2,…</a:t>
            </a:r>
            <a:r>
              <a:rPr lang="en-US" dirty="0" err="1"/>
              <a:t>expn</a:t>
            </a:r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 : res=(a=5,b=3,a+b)  assigns the rightmost value (</a:t>
            </a:r>
            <a:r>
              <a:rPr lang="en-US" dirty="0" err="1"/>
              <a:t>a+b</a:t>
            </a:r>
            <a:r>
              <a:rPr lang="en-US" dirty="0"/>
              <a:t>) to res</a:t>
            </a:r>
          </a:p>
          <a:p>
            <a:pPr lvl="1"/>
            <a:r>
              <a:rPr lang="en-US" dirty="0"/>
              <a:t>It needs </a:t>
            </a:r>
            <a:r>
              <a:rPr lang="en-US" dirty="0" err="1"/>
              <a:t>paranthesis</a:t>
            </a:r>
            <a:r>
              <a:rPr lang="en-US" dirty="0"/>
              <a:t>(least priority)</a:t>
            </a:r>
          </a:p>
          <a:p>
            <a:pPr lvl="1"/>
            <a:r>
              <a:rPr lang="en-US" dirty="0"/>
              <a:t>It is used in for ,while loops and block of code for separating more than one statements.</a:t>
            </a:r>
          </a:p>
          <a:p>
            <a:r>
              <a:rPr lang="en-US" dirty="0" smtClean="0"/>
              <a:t>Size of Operator :</a:t>
            </a:r>
          </a:p>
          <a:p>
            <a:pPr lvl="1"/>
            <a:r>
              <a:rPr lang="en-US" dirty="0" smtClean="0"/>
              <a:t>Returns size in bytes of the operand </a:t>
            </a:r>
          </a:p>
          <a:p>
            <a:pPr lvl="1"/>
            <a:r>
              <a:rPr lang="en-US" dirty="0" smtClean="0"/>
              <a:t>Syntax : </a:t>
            </a:r>
            <a:r>
              <a:rPr lang="en-US" dirty="0" err="1" smtClean="0"/>
              <a:t>sizeof</a:t>
            </a:r>
            <a:r>
              <a:rPr lang="en-US" dirty="0" smtClean="0"/>
              <a:t>(n)</a:t>
            </a:r>
          </a:p>
          <a:p>
            <a:pPr lvl="1"/>
            <a:r>
              <a:rPr lang="en-US" dirty="0" smtClean="0"/>
              <a:t>Unary operator that works from right to left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03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Combination of operators , constants &amp; variables form the expressions</a:t>
            </a:r>
          </a:p>
          <a:p>
            <a:pPr lvl="1"/>
            <a:r>
              <a:rPr lang="en-US" dirty="0" smtClean="0"/>
              <a:t>Constant</a:t>
            </a:r>
          </a:p>
          <a:p>
            <a:pPr lvl="1"/>
            <a:r>
              <a:rPr lang="en-US" dirty="0" smtClean="0"/>
              <a:t>Arithmetic-Integer , Real, Mixed mode </a:t>
            </a:r>
          </a:p>
          <a:p>
            <a:pPr lvl="1"/>
            <a:r>
              <a:rPr lang="en-US" dirty="0" smtClean="0"/>
              <a:t>Relational</a:t>
            </a:r>
          </a:p>
          <a:p>
            <a:pPr lvl="1"/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Pointer</a:t>
            </a:r>
          </a:p>
          <a:p>
            <a:pPr lvl="1"/>
            <a:r>
              <a:rPr lang="en-US" dirty="0" smtClean="0"/>
              <a:t>Bitwise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Integer Expressions </a:t>
            </a:r>
            <a:r>
              <a:rPr lang="en-US" dirty="0" smtClean="0"/>
              <a:t>: Expressions with only integers .It yields integral results ,Even if the result is float, the value after decimal point is truncated</a:t>
            </a:r>
          </a:p>
          <a:p>
            <a:r>
              <a:rPr lang="en-US" b="1" dirty="0" smtClean="0"/>
              <a:t>Real Expressions </a:t>
            </a:r>
            <a:r>
              <a:rPr lang="en-US" dirty="0" smtClean="0"/>
              <a:t>:  If all values are of float forms ,then it is a real expression. </a:t>
            </a:r>
          </a:p>
          <a:p>
            <a:r>
              <a:rPr lang="en-US" b="1" dirty="0" smtClean="0"/>
              <a:t>Mixed Mode Expressions </a:t>
            </a:r>
            <a:r>
              <a:rPr lang="en-US" dirty="0" smtClean="0"/>
              <a:t>: These contain a mix of both integral as well as float values . The result is always a float value.</a:t>
            </a:r>
            <a:r>
              <a:rPr lang="en-US" dirty="0"/>
              <a:t> </a:t>
            </a:r>
            <a:r>
              <a:rPr lang="en-US" dirty="0" smtClean="0"/>
              <a:t>Operand of lower type (</a:t>
            </a:r>
            <a:r>
              <a:rPr lang="en-US" dirty="0" err="1" smtClean="0"/>
              <a:t>int</a:t>
            </a:r>
            <a:r>
              <a:rPr lang="en-US" dirty="0" smtClean="0"/>
              <a:t>) is converted to higher type (float)</a:t>
            </a:r>
          </a:p>
        </p:txBody>
      </p:sp>
    </p:spTree>
    <p:extLst>
      <p:ext uri="{BB962C8B-B14F-4D97-AF65-F5344CB8AC3E}">
        <p14:creationId xmlns:p14="http://schemas.microsoft.com/office/powerpoint/2010/main" val="31175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of 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sequence in  which arithmetic operators in an expression are processed is known as Precedence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05398"/>
              </p:ext>
            </p:extLst>
          </p:nvPr>
        </p:nvGraphicFramePr>
        <p:xfrm>
          <a:off x="990600" y="3048000"/>
          <a:ext cx="6096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1397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Precedence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Associativity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 to 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Unary +,Unary -,++,--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 to 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*,/,%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 to 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+,-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 to R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4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Operators indicates the operations to be performed</a:t>
            </a:r>
          </a:p>
          <a:p>
            <a:r>
              <a:rPr lang="en-US" dirty="0" smtClean="0"/>
              <a:t>Operands are the units on which operations are performed</a:t>
            </a:r>
          </a:p>
          <a:p>
            <a:r>
              <a:rPr lang="en-US" dirty="0" smtClean="0"/>
              <a:t>There can be unary , binary, as well as ternary operators  depending upon the number of operands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3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of Operators</a:t>
            </a:r>
            <a:endParaRPr lang="en-US" dirty="0"/>
          </a:p>
        </p:txBody>
      </p:sp>
      <p:pic>
        <p:nvPicPr>
          <p:cNvPr id="2050" name="Picture 2" descr="D:\C\Unit-I\precedence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086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1752600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-&gt;      .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630681" y="1902768"/>
            <a:ext cx="4571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of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Parenthesis can be used to change the priority</a:t>
            </a:r>
          </a:p>
          <a:p>
            <a:r>
              <a:rPr lang="en-US" dirty="0" smtClean="0"/>
              <a:t>In case of nesting of </a:t>
            </a:r>
            <a:r>
              <a:rPr lang="en-US" dirty="0" err="1" smtClean="0"/>
              <a:t>priority,the</a:t>
            </a:r>
            <a:r>
              <a:rPr lang="en-US" dirty="0" smtClean="0"/>
              <a:t> innermost brackets are evaluated first</a:t>
            </a:r>
          </a:p>
          <a:p>
            <a:r>
              <a:rPr lang="en-US" dirty="0" smtClean="0"/>
              <a:t>For operators with equal </a:t>
            </a:r>
            <a:r>
              <a:rPr lang="en-US" dirty="0" err="1" smtClean="0"/>
              <a:t>priority,the</a:t>
            </a:r>
            <a:r>
              <a:rPr lang="en-US" dirty="0" smtClean="0"/>
              <a:t> expression is evaluated from left to right</a:t>
            </a:r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smtClean="0"/>
              <a:t>: (2+((5*3)+7)/4*6)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579438"/>
          </a:xfrm>
        </p:spPr>
        <p:txBody>
          <a:bodyPr/>
          <a:lstStyle/>
          <a:p>
            <a:r>
              <a:rPr lang="en-US" dirty="0" smtClean="0"/>
              <a:t>Mathematical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C\Unit-I\math functions in 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6962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7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variables and constants of different types are combined in an expression then they are converted to same data type.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process of converting one predefined type into another is called type </a:t>
            </a:r>
            <a:r>
              <a:rPr lang="en-US" dirty="0" smtClean="0"/>
              <a:t>conversions </a:t>
            </a:r>
          </a:p>
          <a:p>
            <a:endParaRPr lang="en-US" dirty="0"/>
          </a:p>
          <a:p>
            <a:r>
              <a:rPr lang="en-US" dirty="0" smtClean="0"/>
              <a:t>There are two types of conversions :</a:t>
            </a:r>
          </a:p>
          <a:p>
            <a:pPr lvl="1"/>
            <a:r>
              <a:rPr lang="en-US" dirty="0" smtClean="0"/>
              <a:t>Implicit</a:t>
            </a:r>
          </a:p>
          <a:p>
            <a:pPr lvl="1"/>
            <a:r>
              <a:rPr lang="en-US" dirty="0" smtClean="0"/>
              <a:t>Explicit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10089"/>
              </p:ext>
            </p:extLst>
          </p:nvPr>
        </p:nvGraphicFramePr>
        <p:xfrm>
          <a:off x="6477000" y="3810000"/>
          <a:ext cx="15240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long</a:t>
                      </a:r>
                      <a:r>
                        <a:rPr lang="en-US" b="1" baseline="0" dirty="0" smtClean="0"/>
                        <a:t> double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double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float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long </a:t>
                      </a:r>
                      <a:r>
                        <a:rPr lang="en-US" b="1" dirty="0" err="1" smtClean="0"/>
                        <a:t>int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int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1200" y="37338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3493" y="57150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224228" y="4103132"/>
            <a:ext cx="0" cy="161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3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1.Implicit type conversions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001000" cy="4873752"/>
          </a:xfrm>
        </p:spPr>
        <p:txBody>
          <a:bodyPr/>
          <a:lstStyle/>
          <a:p>
            <a:r>
              <a:rPr lang="en-US" dirty="0"/>
              <a:t>When the type conversion is performed </a:t>
            </a:r>
            <a:r>
              <a:rPr lang="en-US" dirty="0" smtClean="0"/>
              <a:t>automatically by the </a:t>
            </a:r>
            <a:r>
              <a:rPr lang="en-US" dirty="0"/>
              <a:t>compiler without </a:t>
            </a:r>
            <a:r>
              <a:rPr lang="en-US" dirty="0" smtClean="0"/>
              <a:t> programmers </a:t>
            </a:r>
            <a:r>
              <a:rPr lang="en-US" dirty="0"/>
              <a:t>intervention, such type of conversion is known as </a:t>
            </a:r>
            <a:r>
              <a:rPr lang="en-US" b="1" dirty="0"/>
              <a:t>implicit type conversion</a:t>
            </a:r>
            <a:r>
              <a:rPr lang="en-US" dirty="0"/>
              <a:t> or </a:t>
            </a:r>
            <a:r>
              <a:rPr lang="en-US" b="1" dirty="0"/>
              <a:t>type promotion</a:t>
            </a:r>
            <a:r>
              <a:rPr lang="en-US" dirty="0" smtClean="0"/>
              <a:t>.</a:t>
            </a:r>
          </a:p>
          <a:p>
            <a:r>
              <a:rPr lang="en-US" dirty="0"/>
              <a:t>The compiler converts all operands into the data type of </a:t>
            </a:r>
            <a:r>
              <a:rPr lang="en-US" dirty="0" smtClean="0"/>
              <a:t>the </a:t>
            </a:r>
            <a:r>
              <a:rPr lang="en-US" dirty="0"/>
              <a:t>largest operand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sz="2000" b="1" dirty="0" smtClean="0"/>
              <a:t>Promotion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			Demotion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4419600"/>
            <a:ext cx="33528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=5;</a:t>
            </a:r>
          </a:p>
          <a:p>
            <a:pPr algn="ctr"/>
            <a:r>
              <a:rPr lang="en-US" b="1" dirty="0" smtClean="0"/>
              <a:t>float f;</a:t>
            </a:r>
          </a:p>
          <a:p>
            <a:pPr algn="ctr"/>
            <a:r>
              <a:rPr lang="en-US" b="1" dirty="0" smtClean="0"/>
              <a:t>f=</a:t>
            </a:r>
            <a:r>
              <a:rPr lang="en-US" b="1" dirty="0" err="1" smtClean="0"/>
              <a:t>i</a:t>
            </a:r>
            <a:r>
              <a:rPr lang="en-US" b="1" dirty="0" smtClean="0"/>
              <a:t>  // f=5.0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572000" y="5181600"/>
            <a:ext cx="33528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float f=5.342;</a:t>
            </a:r>
          </a:p>
          <a:p>
            <a:pPr algn="ctr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 smtClean="0"/>
              <a:t>i</a:t>
            </a:r>
            <a:r>
              <a:rPr lang="en-US" b="1" dirty="0"/>
              <a:t> </a:t>
            </a:r>
            <a:r>
              <a:rPr lang="en-US" b="1" dirty="0" smtClean="0"/>
              <a:t>;</a:t>
            </a:r>
            <a:endParaRPr lang="en-US" b="1" dirty="0"/>
          </a:p>
          <a:p>
            <a:pPr algn="ctr"/>
            <a:r>
              <a:rPr lang="en-US" b="1" dirty="0" err="1" smtClean="0"/>
              <a:t>i</a:t>
            </a:r>
            <a:r>
              <a:rPr lang="en-US" b="1" dirty="0" smtClean="0"/>
              <a:t>=f      // </a:t>
            </a:r>
            <a:r>
              <a:rPr lang="en-US" b="1" dirty="0" err="1" smtClean="0"/>
              <a:t>i</a:t>
            </a:r>
            <a:r>
              <a:rPr lang="en-US" b="1" dirty="0" smtClean="0"/>
              <a:t>=5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965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 Conversions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24198447"/>
              </p:ext>
            </p:extLst>
          </p:nvPr>
        </p:nvGraphicFramePr>
        <p:xfrm>
          <a:off x="457200" y="1600200"/>
          <a:ext cx="74676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=float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x;</a:t>
                      </a:r>
                    </a:p>
                    <a:p>
                      <a:r>
                        <a:rPr lang="en-US" dirty="0" smtClean="0"/>
                        <a:t>Float y=23.3456;</a:t>
                      </a:r>
                    </a:p>
                    <a:p>
                      <a:r>
                        <a:rPr lang="en-US" dirty="0" smtClean="0"/>
                        <a:t>X=y ; // x =25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Float=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y;y</a:t>
                      </a:r>
                      <a:r>
                        <a:rPr lang="en-US" baseline="0" dirty="0" smtClean="0"/>
                        <a:t>=10;//y=10.00000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Double=float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r>
                        <a:rPr lang="en-US" baseline="0" dirty="0" smtClean="0"/>
                        <a:t> x=5.123456;double y;</a:t>
                      </a:r>
                    </a:p>
                    <a:p>
                      <a:r>
                        <a:rPr lang="en-US" baseline="0" dirty="0" smtClean="0"/>
                        <a:t>y=x;//5.123456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Float=double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r>
                        <a:rPr lang="en-US" baseline="0" dirty="0" smtClean="0"/>
                        <a:t> x; double y=2.33378689;</a:t>
                      </a:r>
                    </a:p>
                    <a:p>
                      <a:r>
                        <a:rPr lang="en-US" baseline="0" dirty="0" smtClean="0"/>
                        <a:t>X=y;//x=2.33379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=char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x; x=‘A’ ;x=65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 =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 </a:t>
                      </a:r>
                      <a:r>
                        <a:rPr lang="en-US" dirty="0" err="1" smtClean="0"/>
                        <a:t>a;a</a:t>
                      </a:r>
                      <a:r>
                        <a:rPr lang="en-US" dirty="0" smtClean="0"/>
                        <a:t>=65;</a:t>
                      </a:r>
                      <a:r>
                        <a:rPr lang="en-US" baseline="0" dirty="0" smtClean="0"/>
                        <a:t> a=‘A’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=long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x=12345678;int y; y=x;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0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2. explicit type conversions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001000" cy="4873752"/>
          </a:xfrm>
        </p:spPr>
        <p:txBody>
          <a:bodyPr/>
          <a:lstStyle/>
          <a:p>
            <a:r>
              <a:rPr lang="en-US" dirty="0"/>
              <a:t>The type conversion performed by the programmer by posing the data type of the expression of specific type is known as explicit type conversion.</a:t>
            </a:r>
          </a:p>
          <a:p>
            <a:r>
              <a:rPr lang="en-US" dirty="0"/>
              <a:t>The explicit type conversion is also known as </a:t>
            </a:r>
            <a:r>
              <a:rPr lang="en-US" b="1" dirty="0"/>
              <a:t>type casting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			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2362200" y="3830783"/>
            <a:ext cx="33528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(</a:t>
            </a:r>
            <a:r>
              <a:rPr lang="en-US" b="1" dirty="0" err="1"/>
              <a:t>data_type</a:t>
            </a:r>
            <a:r>
              <a:rPr lang="en-US" b="1" dirty="0"/>
              <a:t>)expression;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0" y="4495800"/>
            <a:ext cx="609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4800" y="518160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Cast operator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39491" y="5698591"/>
            <a:ext cx="3502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Associativity : R to L</a:t>
            </a:r>
          </a:p>
          <a:p>
            <a:r>
              <a:rPr lang="en-US" dirty="0" smtClean="0"/>
              <a:t>Precedence : below parenthesis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6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2. explicit type conversions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001000" cy="487375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The following rules have to be followed while converting the expression from one type to another to avoid the loss of information:</a:t>
            </a:r>
          </a:p>
          <a:p>
            <a:pPr lvl="1"/>
            <a:r>
              <a:rPr lang="en-US" dirty="0"/>
              <a:t>All integer types to be converted to float.</a:t>
            </a:r>
          </a:p>
          <a:p>
            <a:pPr lvl="1"/>
            <a:r>
              <a:rPr lang="en-US" dirty="0"/>
              <a:t>All float types to be converted to double.</a:t>
            </a:r>
          </a:p>
          <a:p>
            <a:pPr lvl="1"/>
            <a:r>
              <a:rPr lang="en-US" dirty="0"/>
              <a:t>All character types to be converted to integer</a:t>
            </a:r>
          </a:p>
          <a:p>
            <a:endParaRPr lang="en-US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			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219200" y="4343400"/>
            <a:ext cx="33528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int</a:t>
            </a:r>
            <a:r>
              <a:rPr lang="en-US" sz="2400" dirty="0" smtClean="0"/>
              <a:t> a=3 ,b=4,c=6;</a:t>
            </a:r>
          </a:p>
          <a:p>
            <a:pPr algn="ctr"/>
            <a:r>
              <a:rPr lang="en-US" sz="2400" dirty="0" smtClean="0"/>
              <a:t>x=(float)</a:t>
            </a:r>
            <a:r>
              <a:rPr lang="en-US" sz="2400" dirty="0" err="1" smtClean="0"/>
              <a:t>a+b</a:t>
            </a:r>
            <a:r>
              <a:rPr lang="en-US" sz="2400" dirty="0" smtClean="0"/>
              <a:t>*d</a:t>
            </a:r>
            <a:r>
              <a:rPr lang="en-US" sz="2400" dirty="0"/>
              <a:t>;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20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92786701"/>
              </p:ext>
            </p:extLst>
          </p:nvPr>
        </p:nvGraphicFramePr>
        <p:xfrm>
          <a:off x="457200" y="228600"/>
          <a:ext cx="8153400" cy="624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214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Arithmetic Operators</a:t>
            </a:r>
            <a:endParaRPr lang="en-US" dirty="0"/>
          </a:p>
        </p:txBody>
      </p:sp>
      <p:pic>
        <p:nvPicPr>
          <p:cNvPr id="1026" name="Picture 2" descr="D:\C\Unit-I\op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1"/>
            <a:ext cx="5638799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752600"/>
            <a:ext cx="579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are also called as Binary Arithmetic operators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2891" y="4876800"/>
            <a:ext cx="401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 cannot be used on float or double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7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Unary Operators ( Minus &amp; Increment –Decrement 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65057018"/>
              </p:ext>
            </p:extLst>
          </p:nvPr>
        </p:nvGraphicFramePr>
        <p:xfrm>
          <a:off x="762000" y="1679575"/>
          <a:ext cx="7467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Unary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Eg</a:t>
                      </a:r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Unary minus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</a:p>
                    <a:p>
                      <a:r>
                        <a:rPr lang="en-US" dirty="0" smtClean="0"/>
                        <a:t>-a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++a  (Prefix)</a:t>
                      </a:r>
                    </a:p>
                    <a:p>
                      <a:r>
                        <a:rPr lang="en-US" dirty="0" smtClean="0"/>
                        <a:t> a++ (Postfix)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--a (Prefix)</a:t>
                      </a:r>
                    </a:p>
                    <a:p>
                      <a:r>
                        <a:rPr lang="en-US" dirty="0" smtClean="0"/>
                        <a:t> a– (Postfix)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operators increase the value of a number by 1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Postfix Increment : x++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Prefix Increment : ++x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514600"/>
            <a:ext cx="579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X=X+1 is same as X++ or ++X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274618" y="4191000"/>
            <a:ext cx="4800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If a=10 ;</a:t>
            </a:r>
          </a:p>
          <a:p>
            <a:pPr algn="ctr"/>
            <a:r>
              <a:rPr lang="en-US" dirty="0" smtClean="0"/>
              <a:t>b=a++  ; // b value is 10,a value is 11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5638800"/>
            <a:ext cx="4800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If a=10 ;</a:t>
            </a:r>
          </a:p>
          <a:p>
            <a:pPr algn="ctr"/>
            <a:r>
              <a:rPr lang="en-US" dirty="0" smtClean="0"/>
              <a:t>b=++a  ; // a value is 11,b is 11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operators decreases the value of a number by 1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Postfix Decrement : x--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Prefix Decrement : --x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514600"/>
            <a:ext cx="579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X=X-1 is same as X-- or --X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274618" y="4191000"/>
            <a:ext cx="4800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If a=10 ;</a:t>
            </a:r>
          </a:p>
          <a:p>
            <a:pPr algn="ctr"/>
            <a:r>
              <a:rPr lang="en-US" dirty="0" smtClean="0"/>
              <a:t>b=a--  ; // b value is 10,a value is 9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5638800"/>
            <a:ext cx="4800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If a=10 ;</a:t>
            </a:r>
          </a:p>
          <a:p>
            <a:pPr algn="ctr"/>
            <a:r>
              <a:rPr lang="en-US" dirty="0" smtClean="0"/>
              <a:t>b=--a  ; // a value </a:t>
            </a:r>
            <a:r>
              <a:rPr lang="en-US" smtClean="0"/>
              <a:t>is </a:t>
            </a:r>
            <a:r>
              <a:rPr lang="en-US"/>
              <a:t>9</a:t>
            </a:r>
            <a:r>
              <a:rPr lang="en-US" smtClean="0"/>
              <a:t>,b is </a:t>
            </a:r>
            <a:r>
              <a:rPr lang="en-US"/>
              <a:t>9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Relational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48429269"/>
              </p:ext>
            </p:extLst>
          </p:nvPr>
        </p:nvGraphicFramePr>
        <p:xfrm>
          <a:off x="457200" y="1600200"/>
          <a:ext cx="74676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Eg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10&gt;8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10&lt;8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8&lt;=8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T(1)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6&gt;=10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5==5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T(1)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3!=2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T(1)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68582" y="5742709"/>
            <a:ext cx="548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Expr1 &lt;relational operator&gt; Expr2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56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Logical Operator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22127068"/>
              </p:ext>
            </p:extLst>
          </p:nvPr>
        </p:nvGraphicFramePr>
        <p:xfrm>
          <a:off x="457200" y="1600200"/>
          <a:ext cx="746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Eg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8&gt;5 &amp;&amp; 5&lt;10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8&gt;5 || 5&lt;2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r>
                        <a:rPr lang="en-US" baseline="0" dirty="0" smtClean="0"/>
                        <a:t> (3&gt;7)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325126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 AND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327660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 OR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320040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 NOT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20560"/>
              </p:ext>
            </p:extLst>
          </p:nvPr>
        </p:nvGraphicFramePr>
        <p:xfrm>
          <a:off x="228600" y="3810000"/>
          <a:ext cx="2971801" cy="28346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21921"/>
                <a:gridCol w="721921"/>
                <a:gridCol w="1527959"/>
              </a:tblGrid>
              <a:tr h="4571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Exp1</a:t>
                      </a:r>
                      <a:r>
                        <a:rPr lang="en-US" sz="1400" baseline="0" dirty="0" smtClean="0"/>
                        <a:t> &amp;&amp; Exp2</a:t>
                      </a:r>
                      <a:endParaRPr lang="en-US" sz="1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F(0)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F(0)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F(0)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F(0)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T(1)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F(0)</a:t>
                      </a:r>
                      <a:endParaRPr lang="en-US" dirty="0"/>
                    </a:p>
                  </a:txBody>
                  <a:tcPr/>
                </a:tc>
              </a:tr>
              <a:tr h="583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T(1)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T(1)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T(1)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462876"/>
              </p:ext>
            </p:extLst>
          </p:nvPr>
        </p:nvGraphicFramePr>
        <p:xfrm>
          <a:off x="3474272" y="3810000"/>
          <a:ext cx="2850328" cy="28346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16727"/>
                <a:gridCol w="685800"/>
                <a:gridCol w="1447801"/>
              </a:tblGrid>
              <a:tr h="4571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Exp1 ||</a:t>
                      </a:r>
                      <a:r>
                        <a:rPr lang="en-US" sz="1400" baseline="0" dirty="0" smtClean="0"/>
                        <a:t> Exp2</a:t>
                      </a:r>
                      <a:endParaRPr lang="en-US" sz="1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F(0)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F(0)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F(0)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T(1)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T(1)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T(1)</a:t>
                      </a:r>
                      <a:endParaRPr lang="en-US" dirty="0"/>
                    </a:p>
                  </a:txBody>
                  <a:tcPr/>
                </a:tc>
              </a:tr>
              <a:tr h="583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T(1)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T(1)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T(1)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915545"/>
              </p:ext>
            </p:extLst>
          </p:nvPr>
        </p:nvGraphicFramePr>
        <p:xfrm>
          <a:off x="6680200" y="3810000"/>
          <a:ext cx="1701800" cy="173735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11200"/>
                <a:gridCol w="990600"/>
              </a:tblGrid>
              <a:tr h="4571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! Exp1</a:t>
                      </a:r>
                      <a:endParaRPr lang="en-US" sz="1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F(0)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T(1)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T(1)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19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592</TotalTime>
  <Words>1419</Words>
  <Application>Microsoft Office PowerPoint</Application>
  <PresentationFormat>On-screen Show (4:3)</PresentationFormat>
  <Paragraphs>405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Oriel</vt:lpstr>
      <vt:lpstr>Operators &amp; Expressions</vt:lpstr>
      <vt:lpstr>Operators &amp; Operands</vt:lpstr>
      <vt:lpstr>PowerPoint Presentation</vt:lpstr>
      <vt:lpstr>1. Arithmetic Operators</vt:lpstr>
      <vt:lpstr>2. Unary Operators ( Minus &amp; Increment –Decrement )</vt:lpstr>
      <vt:lpstr>Increment Operator</vt:lpstr>
      <vt:lpstr>Decrement Operator</vt:lpstr>
      <vt:lpstr>3. Relational operators</vt:lpstr>
      <vt:lpstr>4. Logical Operator </vt:lpstr>
      <vt:lpstr>5.Assignment operator</vt:lpstr>
      <vt:lpstr>Compound Assignment</vt:lpstr>
      <vt:lpstr>6.Conditional Operator</vt:lpstr>
      <vt:lpstr>7.Bitwise Operators </vt:lpstr>
      <vt:lpstr>7.Bitwise Operators </vt:lpstr>
      <vt:lpstr>8.Special operators </vt:lpstr>
      <vt:lpstr>8.Special operators </vt:lpstr>
      <vt:lpstr>Expressions</vt:lpstr>
      <vt:lpstr>Expressions </vt:lpstr>
      <vt:lpstr>Precedence of Arithmetic Operators</vt:lpstr>
      <vt:lpstr>Precedence of Operators</vt:lpstr>
      <vt:lpstr>Precedence of Operators </vt:lpstr>
      <vt:lpstr>Mathematical Functions</vt:lpstr>
      <vt:lpstr>Type Conversions</vt:lpstr>
      <vt:lpstr>1.Implicit type conversions</vt:lpstr>
      <vt:lpstr>Implicit Type Conversions </vt:lpstr>
      <vt:lpstr>2. explicit type conversions</vt:lpstr>
      <vt:lpstr>2. explicit type conversions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&amp; Expressions</dc:title>
  <dc:creator>Shivanjali</dc:creator>
  <cp:lastModifiedBy>sujay srinivas</cp:lastModifiedBy>
  <cp:revision>52</cp:revision>
  <dcterms:created xsi:type="dcterms:W3CDTF">2006-08-16T00:00:00Z</dcterms:created>
  <dcterms:modified xsi:type="dcterms:W3CDTF">2015-08-13T02:27:33Z</dcterms:modified>
</cp:coreProperties>
</file>