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3" r:id="rId9"/>
    <p:sldId id="263" r:id="rId10"/>
    <p:sldId id="274" r:id="rId11"/>
    <p:sldId id="267" r:id="rId12"/>
    <p:sldId id="264" r:id="rId13"/>
    <p:sldId id="265" r:id="rId14"/>
    <p:sldId id="277" r:id="rId15"/>
    <p:sldId id="276" r:id="rId16"/>
    <p:sldId id="282" r:id="rId17"/>
    <p:sldId id="284" r:id="rId18"/>
    <p:sldId id="285" r:id="rId19"/>
    <p:sldId id="278" r:id="rId20"/>
    <p:sldId id="279" r:id="rId21"/>
    <p:sldId id="280" r:id="rId22"/>
    <p:sldId id="281" r:id="rId23"/>
    <p:sldId id="271" r:id="rId24"/>
    <p:sldId id="289" r:id="rId25"/>
    <p:sldId id="283" r:id="rId26"/>
    <p:sldId id="286" r:id="rId27"/>
    <p:sldId id="293" r:id="rId28"/>
    <p:sldId id="290" r:id="rId29"/>
    <p:sldId id="292" r:id="rId30"/>
    <p:sldId id="291" r:id="rId31"/>
    <p:sldId id="294" r:id="rId32"/>
    <p:sldId id="287" r:id="rId33"/>
    <p:sldId id="295" r:id="rId34"/>
    <p:sldId id="296" r:id="rId35"/>
    <p:sldId id="29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2B1EC-0DB7-48C0-9499-8BAE0039E2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073E5-5108-4483-9F2F-C64FCDEAE1EE}">
      <dgm:prSet phldrT="[Text]"/>
      <dgm:spPr/>
      <dgm:t>
        <a:bodyPr/>
        <a:lstStyle/>
        <a:p>
          <a:r>
            <a:rPr lang="en-US" dirty="0" smtClean="0"/>
            <a:t>Instructions</a:t>
          </a:r>
          <a:endParaRPr lang="en-US" dirty="0"/>
        </a:p>
      </dgm:t>
    </dgm:pt>
    <dgm:pt modelId="{E5E4E98E-4342-4406-A7CF-F6D544700EB2}" type="parTrans" cxnId="{BD069B1B-5233-4D5C-B8BC-28F39EABA39D}">
      <dgm:prSet/>
      <dgm:spPr/>
      <dgm:t>
        <a:bodyPr/>
        <a:lstStyle/>
        <a:p>
          <a:endParaRPr lang="en-US"/>
        </a:p>
      </dgm:t>
    </dgm:pt>
    <dgm:pt modelId="{57A0D908-8A93-4105-90F6-094371EDD4BB}" type="sibTrans" cxnId="{BD069B1B-5233-4D5C-B8BC-28F39EABA39D}">
      <dgm:prSet/>
      <dgm:spPr/>
      <dgm:t>
        <a:bodyPr/>
        <a:lstStyle/>
        <a:p>
          <a:endParaRPr lang="en-US"/>
        </a:p>
      </dgm:t>
    </dgm:pt>
    <dgm:pt modelId="{23E39BD1-C083-43AF-895B-7FB289FFB6B6}">
      <dgm:prSet phldrT="[Text]"/>
      <dgm:spPr/>
      <dgm:t>
        <a:bodyPr/>
        <a:lstStyle/>
        <a:p>
          <a:r>
            <a:rPr lang="en-US" dirty="0" smtClean="0"/>
            <a:t>Type Declaration</a:t>
          </a:r>
          <a:endParaRPr lang="en-US" dirty="0"/>
        </a:p>
      </dgm:t>
    </dgm:pt>
    <dgm:pt modelId="{C95B6036-B934-42FE-AFEF-509196DEC30F}" type="parTrans" cxnId="{2ED0F0F9-C49F-4175-9C18-79ECFBF460F1}">
      <dgm:prSet/>
      <dgm:spPr/>
      <dgm:t>
        <a:bodyPr/>
        <a:lstStyle/>
        <a:p>
          <a:endParaRPr lang="en-US"/>
        </a:p>
      </dgm:t>
    </dgm:pt>
    <dgm:pt modelId="{0B9AFF50-B9C3-4656-AC2C-F8400CB0106D}" type="sibTrans" cxnId="{2ED0F0F9-C49F-4175-9C18-79ECFBF460F1}">
      <dgm:prSet/>
      <dgm:spPr/>
      <dgm:t>
        <a:bodyPr/>
        <a:lstStyle/>
        <a:p>
          <a:endParaRPr lang="en-US"/>
        </a:p>
      </dgm:t>
    </dgm:pt>
    <dgm:pt modelId="{FAF01E8E-A141-407E-B883-8BB19428575C}">
      <dgm:prSet phldrT="[Text]"/>
      <dgm:spPr/>
      <dgm:t>
        <a:bodyPr/>
        <a:lstStyle/>
        <a:p>
          <a:r>
            <a:rPr lang="en-US" dirty="0" smtClean="0"/>
            <a:t>Arithmetic</a:t>
          </a:r>
          <a:endParaRPr lang="en-US" dirty="0"/>
        </a:p>
      </dgm:t>
    </dgm:pt>
    <dgm:pt modelId="{2C3FCBDE-A477-4E70-A225-71DD4F64C872}" type="parTrans" cxnId="{179583E8-1495-49FB-9EF4-E8FA78C854E0}">
      <dgm:prSet/>
      <dgm:spPr/>
      <dgm:t>
        <a:bodyPr/>
        <a:lstStyle/>
        <a:p>
          <a:endParaRPr lang="en-US"/>
        </a:p>
      </dgm:t>
    </dgm:pt>
    <dgm:pt modelId="{97261E4F-7302-40C9-AAFA-2F956E253CF5}" type="sibTrans" cxnId="{179583E8-1495-49FB-9EF4-E8FA78C854E0}">
      <dgm:prSet/>
      <dgm:spPr/>
      <dgm:t>
        <a:bodyPr/>
        <a:lstStyle/>
        <a:p>
          <a:endParaRPr lang="en-US"/>
        </a:p>
      </dgm:t>
    </dgm:pt>
    <dgm:pt modelId="{F074DBBA-B414-4F58-8E90-1013ED639D07}">
      <dgm:prSet phldrT="[Text]"/>
      <dgm:spPr/>
      <dgm:t>
        <a:bodyPr/>
        <a:lstStyle/>
        <a:p>
          <a:r>
            <a:rPr lang="en-US" dirty="0" smtClean="0"/>
            <a:t>I/O instructions</a:t>
          </a:r>
          <a:endParaRPr lang="en-US" dirty="0"/>
        </a:p>
      </dgm:t>
    </dgm:pt>
    <dgm:pt modelId="{80F59345-AF4D-46B5-93A6-F099A67CEA8A}" type="parTrans" cxnId="{9ED46A6D-CA90-4E95-A4DC-FAA01CB8E2B0}">
      <dgm:prSet/>
      <dgm:spPr/>
      <dgm:t>
        <a:bodyPr/>
        <a:lstStyle/>
        <a:p>
          <a:endParaRPr lang="en-US"/>
        </a:p>
      </dgm:t>
    </dgm:pt>
    <dgm:pt modelId="{0874B771-28E9-4CDD-9ED9-B216AC729924}" type="sibTrans" cxnId="{9ED46A6D-CA90-4E95-A4DC-FAA01CB8E2B0}">
      <dgm:prSet/>
      <dgm:spPr/>
      <dgm:t>
        <a:bodyPr/>
        <a:lstStyle/>
        <a:p>
          <a:endParaRPr lang="en-US"/>
        </a:p>
      </dgm:t>
    </dgm:pt>
    <dgm:pt modelId="{7B0D921A-D11E-4B52-B609-3C759F7F2657}">
      <dgm:prSet/>
      <dgm:spPr/>
      <dgm:t>
        <a:bodyPr/>
        <a:lstStyle/>
        <a:p>
          <a:r>
            <a:rPr lang="en-US" dirty="0" smtClean="0"/>
            <a:t>Control Instructions</a:t>
          </a:r>
          <a:endParaRPr lang="en-US" dirty="0"/>
        </a:p>
      </dgm:t>
    </dgm:pt>
    <dgm:pt modelId="{240F6DB5-5A8C-4C0A-BCA8-FC6AC764440F}" type="parTrans" cxnId="{195A6C04-778A-4A4F-B629-FFE683F10EC2}">
      <dgm:prSet/>
      <dgm:spPr/>
    </dgm:pt>
    <dgm:pt modelId="{EF7A0897-A82B-4DF4-8F93-E13EA31281B5}" type="sibTrans" cxnId="{195A6C04-778A-4A4F-B629-FFE683F10EC2}">
      <dgm:prSet/>
      <dgm:spPr/>
    </dgm:pt>
    <dgm:pt modelId="{4CC9EF87-00DD-4BFD-B9EB-4647D5F12220}">
      <dgm:prSet/>
      <dgm:spPr/>
      <dgm:t>
        <a:bodyPr/>
        <a:lstStyle/>
        <a:p>
          <a:r>
            <a:rPr lang="en-US" dirty="0" smtClean="0"/>
            <a:t>Sequence Control</a:t>
          </a:r>
          <a:endParaRPr lang="en-US" dirty="0"/>
        </a:p>
      </dgm:t>
    </dgm:pt>
    <dgm:pt modelId="{B3218DBD-517B-4FF0-8E6E-C68F443AD188}" type="parTrans" cxnId="{5A83357F-6E3A-4825-B7C3-AB55D0B8D942}">
      <dgm:prSet/>
      <dgm:spPr/>
    </dgm:pt>
    <dgm:pt modelId="{06A7AEFD-2414-4564-AFF5-963D72A37065}" type="sibTrans" cxnId="{5A83357F-6E3A-4825-B7C3-AB55D0B8D942}">
      <dgm:prSet/>
      <dgm:spPr/>
    </dgm:pt>
    <dgm:pt modelId="{A9F0F00C-565E-42C9-811A-A1011081ABCF}">
      <dgm:prSet/>
      <dgm:spPr/>
      <dgm:t>
        <a:bodyPr/>
        <a:lstStyle/>
        <a:p>
          <a:r>
            <a:rPr lang="en-US" dirty="0" smtClean="0"/>
            <a:t>Decision Control</a:t>
          </a:r>
          <a:endParaRPr lang="en-US" dirty="0"/>
        </a:p>
      </dgm:t>
    </dgm:pt>
    <dgm:pt modelId="{29906B12-E23B-4C52-8382-CD67B883F806}" type="parTrans" cxnId="{B4C4032F-4922-44C4-A84F-5FBDED295A72}">
      <dgm:prSet/>
      <dgm:spPr/>
    </dgm:pt>
    <dgm:pt modelId="{547C0924-3290-4B28-B64A-DE563E44F9F3}" type="sibTrans" cxnId="{B4C4032F-4922-44C4-A84F-5FBDED295A72}">
      <dgm:prSet/>
      <dgm:spPr/>
    </dgm:pt>
    <dgm:pt modelId="{3F6D13F6-07F3-4183-9966-137AB4C22954}">
      <dgm:prSet/>
      <dgm:spPr/>
      <dgm:t>
        <a:bodyPr/>
        <a:lstStyle/>
        <a:p>
          <a:r>
            <a:rPr lang="en-US" dirty="0" smtClean="0"/>
            <a:t>Loop control</a:t>
          </a:r>
          <a:endParaRPr lang="en-US" dirty="0"/>
        </a:p>
      </dgm:t>
    </dgm:pt>
    <dgm:pt modelId="{E43AFF62-6A78-4EB3-8FB4-81B9BA27E443}" type="parTrans" cxnId="{FBCB1C3F-1661-48C1-BFE7-0AA528383CBD}">
      <dgm:prSet/>
      <dgm:spPr/>
    </dgm:pt>
    <dgm:pt modelId="{E91A5595-AF72-4B7A-8B6A-7E43BD920BB1}" type="sibTrans" cxnId="{FBCB1C3F-1661-48C1-BFE7-0AA528383CBD}">
      <dgm:prSet/>
      <dgm:spPr/>
    </dgm:pt>
    <dgm:pt modelId="{78955304-8933-4576-8BEF-EEA71B43480C}" type="pres">
      <dgm:prSet presAssocID="{27C2B1EC-0DB7-48C0-9499-8BAE0039E2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2DDB44-1C99-4D09-BD55-81AE31520EFE}" type="pres">
      <dgm:prSet presAssocID="{196073E5-5108-4483-9F2F-C64FCDEAE1EE}" presName="hierRoot1" presStyleCnt="0">
        <dgm:presLayoutVars>
          <dgm:hierBranch val="init"/>
        </dgm:presLayoutVars>
      </dgm:prSet>
      <dgm:spPr/>
    </dgm:pt>
    <dgm:pt modelId="{019DAA4B-9C9E-41ED-9F5A-E1D4ED467F89}" type="pres">
      <dgm:prSet presAssocID="{196073E5-5108-4483-9F2F-C64FCDEAE1EE}" presName="rootComposite1" presStyleCnt="0"/>
      <dgm:spPr/>
    </dgm:pt>
    <dgm:pt modelId="{A5BB5CFA-6DEE-49DA-88F8-659CFF46701C}" type="pres">
      <dgm:prSet presAssocID="{196073E5-5108-4483-9F2F-C64FCDEAE1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4E28D-A048-4963-9E92-F4DB264F00D8}" type="pres">
      <dgm:prSet presAssocID="{196073E5-5108-4483-9F2F-C64FCDEAE1E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B921F87-14A9-401E-B4A8-6790E17F5C9A}" type="pres">
      <dgm:prSet presAssocID="{196073E5-5108-4483-9F2F-C64FCDEAE1EE}" presName="hierChild2" presStyleCnt="0"/>
      <dgm:spPr/>
    </dgm:pt>
    <dgm:pt modelId="{F797BCC6-CE17-4849-AB42-A1DF6E4A29D0}" type="pres">
      <dgm:prSet presAssocID="{C95B6036-B934-42FE-AFEF-509196DEC3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89AEC34-9E9D-4192-AF78-4A773801887C}" type="pres">
      <dgm:prSet presAssocID="{23E39BD1-C083-43AF-895B-7FB289FFB6B6}" presName="hierRoot2" presStyleCnt="0">
        <dgm:presLayoutVars>
          <dgm:hierBranch val="init"/>
        </dgm:presLayoutVars>
      </dgm:prSet>
      <dgm:spPr/>
    </dgm:pt>
    <dgm:pt modelId="{2AAF7D76-76AA-4AA0-A84B-ACE1F68B0EE5}" type="pres">
      <dgm:prSet presAssocID="{23E39BD1-C083-43AF-895B-7FB289FFB6B6}" presName="rootComposite" presStyleCnt="0"/>
      <dgm:spPr/>
    </dgm:pt>
    <dgm:pt modelId="{6EEBCBD0-2638-4ACC-B1D3-06D036B91380}" type="pres">
      <dgm:prSet presAssocID="{23E39BD1-C083-43AF-895B-7FB289FFB6B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291FE-224B-477E-85A0-F2F436C05AF2}" type="pres">
      <dgm:prSet presAssocID="{23E39BD1-C083-43AF-895B-7FB289FFB6B6}" presName="rootConnector" presStyleLbl="node2" presStyleIdx="0" presStyleCnt="4"/>
      <dgm:spPr/>
      <dgm:t>
        <a:bodyPr/>
        <a:lstStyle/>
        <a:p>
          <a:endParaRPr lang="en-US"/>
        </a:p>
      </dgm:t>
    </dgm:pt>
    <dgm:pt modelId="{7A53381E-BCE6-49A3-9AEB-5ABB7C787846}" type="pres">
      <dgm:prSet presAssocID="{23E39BD1-C083-43AF-895B-7FB289FFB6B6}" presName="hierChild4" presStyleCnt="0"/>
      <dgm:spPr/>
    </dgm:pt>
    <dgm:pt modelId="{436FB31D-A51F-4CEE-AFE5-BC23EBAF11F3}" type="pres">
      <dgm:prSet presAssocID="{23E39BD1-C083-43AF-895B-7FB289FFB6B6}" presName="hierChild5" presStyleCnt="0"/>
      <dgm:spPr/>
    </dgm:pt>
    <dgm:pt modelId="{270D61A3-D09F-4843-A157-80FD05566316}" type="pres">
      <dgm:prSet presAssocID="{2C3FCBDE-A477-4E70-A225-71DD4F64C87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654447B-6D8E-496A-A999-D6041472616E}" type="pres">
      <dgm:prSet presAssocID="{FAF01E8E-A141-407E-B883-8BB19428575C}" presName="hierRoot2" presStyleCnt="0">
        <dgm:presLayoutVars>
          <dgm:hierBranch val="init"/>
        </dgm:presLayoutVars>
      </dgm:prSet>
      <dgm:spPr/>
    </dgm:pt>
    <dgm:pt modelId="{A24A0478-B4AA-4E0F-9B26-39D4C7476CEE}" type="pres">
      <dgm:prSet presAssocID="{FAF01E8E-A141-407E-B883-8BB19428575C}" presName="rootComposite" presStyleCnt="0"/>
      <dgm:spPr/>
    </dgm:pt>
    <dgm:pt modelId="{5AB76D3C-AB22-4225-97B5-7A177E709601}" type="pres">
      <dgm:prSet presAssocID="{FAF01E8E-A141-407E-B883-8BB19428575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6E23D-FEBE-4694-B5C3-5B667A98985F}" type="pres">
      <dgm:prSet presAssocID="{FAF01E8E-A141-407E-B883-8BB19428575C}" presName="rootConnector" presStyleLbl="node2" presStyleIdx="1" presStyleCnt="4"/>
      <dgm:spPr/>
      <dgm:t>
        <a:bodyPr/>
        <a:lstStyle/>
        <a:p>
          <a:endParaRPr lang="en-US"/>
        </a:p>
      </dgm:t>
    </dgm:pt>
    <dgm:pt modelId="{3D5A9E80-2000-4344-AA19-DE6DB970A799}" type="pres">
      <dgm:prSet presAssocID="{FAF01E8E-A141-407E-B883-8BB19428575C}" presName="hierChild4" presStyleCnt="0"/>
      <dgm:spPr/>
    </dgm:pt>
    <dgm:pt modelId="{92FE23A7-1806-4EDE-BD4E-70132040EACB}" type="pres">
      <dgm:prSet presAssocID="{FAF01E8E-A141-407E-B883-8BB19428575C}" presName="hierChild5" presStyleCnt="0"/>
      <dgm:spPr/>
    </dgm:pt>
    <dgm:pt modelId="{C8790B61-7110-4171-94C6-5324C40699BB}" type="pres">
      <dgm:prSet presAssocID="{80F59345-AF4D-46B5-93A6-F099A67CEA8A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6BD93B3-0F69-4399-A8B7-FD06C08DFE4B}" type="pres">
      <dgm:prSet presAssocID="{F074DBBA-B414-4F58-8E90-1013ED639D07}" presName="hierRoot2" presStyleCnt="0">
        <dgm:presLayoutVars>
          <dgm:hierBranch val="init"/>
        </dgm:presLayoutVars>
      </dgm:prSet>
      <dgm:spPr/>
    </dgm:pt>
    <dgm:pt modelId="{69326079-5D68-4131-BA71-5F03C3BC3993}" type="pres">
      <dgm:prSet presAssocID="{F074DBBA-B414-4F58-8E90-1013ED639D07}" presName="rootComposite" presStyleCnt="0"/>
      <dgm:spPr/>
    </dgm:pt>
    <dgm:pt modelId="{D1CC7660-A6DA-4B15-BC93-1F24D6D971D1}" type="pres">
      <dgm:prSet presAssocID="{F074DBBA-B414-4F58-8E90-1013ED639D0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ABA76D-C64F-4985-8D2A-E6E75C65893A}" type="pres">
      <dgm:prSet presAssocID="{F074DBBA-B414-4F58-8E90-1013ED639D07}" presName="rootConnector" presStyleLbl="node2" presStyleIdx="2" presStyleCnt="4"/>
      <dgm:spPr/>
      <dgm:t>
        <a:bodyPr/>
        <a:lstStyle/>
        <a:p>
          <a:endParaRPr lang="en-US"/>
        </a:p>
      </dgm:t>
    </dgm:pt>
    <dgm:pt modelId="{1716F2FF-BAE3-4352-B9C4-984017A68629}" type="pres">
      <dgm:prSet presAssocID="{F074DBBA-B414-4F58-8E90-1013ED639D07}" presName="hierChild4" presStyleCnt="0"/>
      <dgm:spPr/>
    </dgm:pt>
    <dgm:pt modelId="{A3EDC960-8761-48A8-BBBB-95FEE8ED7606}" type="pres">
      <dgm:prSet presAssocID="{F074DBBA-B414-4F58-8E90-1013ED639D07}" presName="hierChild5" presStyleCnt="0"/>
      <dgm:spPr/>
    </dgm:pt>
    <dgm:pt modelId="{C8CC2626-EBB1-46F4-8B18-A616F891E519}" type="pres">
      <dgm:prSet presAssocID="{240F6DB5-5A8C-4C0A-BCA8-FC6AC764440F}" presName="Name37" presStyleLbl="parChTrans1D2" presStyleIdx="3" presStyleCnt="4"/>
      <dgm:spPr/>
    </dgm:pt>
    <dgm:pt modelId="{249F835C-638C-4C18-BE52-C6F979664A70}" type="pres">
      <dgm:prSet presAssocID="{7B0D921A-D11E-4B52-B609-3C759F7F2657}" presName="hierRoot2" presStyleCnt="0">
        <dgm:presLayoutVars>
          <dgm:hierBranch val="init"/>
        </dgm:presLayoutVars>
      </dgm:prSet>
      <dgm:spPr/>
    </dgm:pt>
    <dgm:pt modelId="{503CF235-693F-44C3-8939-B22A07F455F3}" type="pres">
      <dgm:prSet presAssocID="{7B0D921A-D11E-4B52-B609-3C759F7F2657}" presName="rootComposite" presStyleCnt="0"/>
      <dgm:spPr/>
    </dgm:pt>
    <dgm:pt modelId="{2356A974-D9ED-41FE-80E5-4B394A32EC67}" type="pres">
      <dgm:prSet presAssocID="{7B0D921A-D11E-4B52-B609-3C759F7F265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01BB9-CF37-4632-9306-4683475F5C23}" type="pres">
      <dgm:prSet presAssocID="{7B0D921A-D11E-4B52-B609-3C759F7F2657}" presName="rootConnector" presStyleLbl="node2" presStyleIdx="3" presStyleCnt="4"/>
      <dgm:spPr/>
      <dgm:t>
        <a:bodyPr/>
        <a:lstStyle/>
        <a:p>
          <a:endParaRPr lang="en-US"/>
        </a:p>
      </dgm:t>
    </dgm:pt>
    <dgm:pt modelId="{B3E7E847-C794-484B-9CD0-1933039FFC62}" type="pres">
      <dgm:prSet presAssocID="{7B0D921A-D11E-4B52-B609-3C759F7F2657}" presName="hierChild4" presStyleCnt="0"/>
      <dgm:spPr/>
    </dgm:pt>
    <dgm:pt modelId="{654A8303-6EC3-4DB8-8CFF-5739B3E42333}" type="pres">
      <dgm:prSet presAssocID="{B3218DBD-517B-4FF0-8E6E-C68F443AD188}" presName="Name37" presStyleLbl="parChTrans1D3" presStyleIdx="0" presStyleCnt="3"/>
      <dgm:spPr/>
    </dgm:pt>
    <dgm:pt modelId="{4443A934-7ACA-4045-882F-75F5B354F23A}" type="pres">
      <dgm:prSet presAssocID="{4CC9EF87-00DD-4BFD-B9EB-4647D5F12220}" presName="hierRoot2" presStyleCnt="0">
        <dgm:presLayoutVars>
          <dgm:hierBranch val="init"/>
        </dgm:presLayoutVars>
      </dgm:prSet>
      <dgm:spPr/>
    </dgm:pt>
    <dgm:pt modelId="{2AE5E72A-ADF1-4481-BB91-45141B0FD0DE}" type="pres">
      <dgm:prSet presAssocID="{4CC9EF87-00DD-4BFD-B9EB-4647D5F12220}" presName="rootComposite" presStyleCnt="0"/>
      <dgm:spPr/>
    </dgm:pt>
    <dgm:pt modelId="{48745FDF-8DB9-43C1-8A3A-7B3F567B0E17}" type="pres">
      <dgm:prSet presAssocID="{4CC9EF87-00DD-4BFD-B9EB-4647D5F1222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CE247-4656-4325-9215-638741DB83E2}" type="pres">
      <dgm:prSet presAssocID="{4CC9EF87-00DD-4BFD-B9EB-4647D5F12220}" presName="rootConnector" presStyleLbl="node3" presStyleIdx="0" presStyleCnt="3"/>
      <dgm:spPr/>
      <dgm:t>
        <a:bodyPr/>
        <a:lstStyle/>
        <a:p>
          <a:endParaRPr lang="en-US"/>
        </a:p>
      </dgm:t>
    </dgm:pt>
    <dgm:pt modelId="{BE672252-3ED8-402A-8FC9-7495683C9588}" type="pres">
      <dgm:prSet presAssocID="{4CC9EF87-00DD-4BFD-B9EB-4647D5F12220}" presName="hierChild4" presStyleCnt="0"/>
      <dgm:spPr/>
    </dgm:pt>
    <dgm:pt modelId="{569ACE03-7473-4F69-AD0B-979430829660}" type="pres">
      <dgm:prSet presAssocID="{4CC9EF87-00DD-4BFD-B9EB-4647D5F12220}" presName="hierChild5" presStyleCnt="0"/>
      <dgm:spPr/>
    </dgm:pt>
    <dgm:pt modelId="{960F8D7A-7A46-44DD-84DE-58527D690404}" type="pres">
      <dgm:prSet presAssocID="{29906B12-E23B-4C52-8382-CD67B883F806}" presName="Name37" presStyleLbl="parChTrans1D3" presStyleIdx="1" presStyleCnt="3"/>
      <dgm:spPr/>
    </dgm:pt>
    <dgm:pt modelId="{8E8E5E97-6D11-499A-99CE-BA1FEDD188FF}" type="pres">
      <dgm:prSet presAssocID="{A9F0F00C-565E-42C9-811A-A1011081ABCF}" presName="hierRoot2" presStyleCnt="0">
        <dgm:presLayoutVars>
          <dgm:hierBranch val="init"/>
        </dgm:presLayoutVars>
      </dgm:prSet>
      <dgm:spPr/>
    </dgm:pt>
    <dgm:pt modelId="{5702A9F3-41A0-49C9-9C60-2391302D6534}" type="pres">
      <dgm:prSet presAssocID="{A9F0F00C-565E-42C9-811A-A1011081ABCF}" presName="rootComposite" presStyleCnt="0"/>
      <dgm:spPr/>
    </dgm:pt>
    <dgm:pt modelId="{F31CC810-2476-43A8-BDC8-43ECF6B23DF3}" type="pres">
      <dgm:prSet presAssocID="{A9F0F00C-565E-42C9-811A-A1011081ABC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00C55-AC1A-48F6-8AAE-049084E54B7C}" type="pres">
      <dgm:prSet presAssocID="{A9F0F00C-565E-42C9-811A-A1011081ABCF}" presName="rootConnector" presStyleLbl="node3" presStyleIdx="1" presStyleCnt="3"/>
      <dgm:spPr/>
      <dgm:t>
        <a:bodyPr/>
        <a:lstStyle/>
        <a:p>
          <a:endParaRPr lang="en-US"/>
        </a:p>
      </dgm:t>
    </dgm:pt>
    <dgm:pt modelId="{C871AAD5-1A2D-485F-912A-A9BB93536A44}" type="pres">
      <dgm:prSet presAssocID="{A9F0F00C-565E-42C9-811A-A1011081ABCF}" presName="hierChild4" presStyleCnt="0"/>
      <dgm:spPr/>
    </dgm:pt>
    <dgm:pt modelId="{66ACE9E9-B2F6-4862-B924-B34A11764454}" type="pres">
      <dgm:prSet presAssocID="{A9F0F00C-565E-42C9-811A-A1011081ABCF}" presName="hierChild5" presStyleCnt="0"/>
      <dgm:spPr/>
    </dgm:pt>
    <dgm:pt modelId="{76A77016-53AF-4A6F-8FD4-945DBEB1C139}" type="pres">
      <dgm:prSet presAssocID="{E43AFF62-6A78-4EB3-8FB4-81B9BA27E443}" presName="Name37" presStyleLbl="parChTrans1D3" presStyleIdx="2" presStyleCnt="3"/>
      <dgm:spPr/>
    </dgm:pt>
    <dgm:pt modelId="{422D1A98-072C-4D90-BA55-D768B342882C}" type="pres">
      <dgm:prSet presAssocID="{3F6D13F6-07F3-4183-9966-137AB4C22954}" presName="hierRoot2" presStyleCnt="0">
        <dgm:presLayoutVars>
          <dgm:hierBranch val="init"/>
        </dgm:presLayoutVars>
      </dgm:prSet>
      <dgm:spPr/>
    </dgm:pt>
    <dgm:pt modelId="{1792B72A-03D8-4F43-BE13-8842BB761954}" type="pres">
      <dgm:prSet presAssocID="{3F6D13F6-07F3-4183-9966-137AB4C22954}" presName="rootComposite" presStyleCnt="0"/>
      <dgm:spPr/>
    </dgm:pt>
    <dgm:pt modelId="{EDB1A1BC-E49C-4D16-AA6E-795D2B54D9AE}" type="pres">
      <dgm:prSet presAssocID="{3F6D13F6-07F3-4183-9966-137AB4C2295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8FDB-254B-4F1A-A75F-562DD7A869DD}" type="pres">
      <dgm:prSet presAssocID="{3F6D13F6-07F3-4183-9966-137AB4C22954}" presName="rootConnector" presStyleLbl="node3" presStyleIdx="2" presStyleCnt="3"/>
      <dgm:spPr/>
      <dgm:t>
        <a:bodyPr/>
        <a:lstStyle/>
        <a:p>
          <a:endParaRPr lang="en-US"/>
        </a:p>
      </dgm:t>
    </dgm:pt>
    <dgm:pt modelId="{CF32B9C5-B68F-4F6D-8486-5CDFC3FB7862}" type="pres">
      <dgm:prSet presAssocID="{3F6D13F6-07F3-4183-9966-137AB4C22954}" presName="hierChild4" presStyleCnt="0"/>
      <dgm:spPr/>
    </dgm:pt>
    <dgm:pt modelId="{94ADDE27-7462-46F4-8F92-D266CD1661F2}" type="pres">
      <dgm:prSet presAssocID="{3F6D13F6-07F3-4183-9966-137AB4C22954}" presName="hierChild5" presStyleCnt="0"/>
      <dgm:spPr/>
    </dgm:pt>
    <dgm:pt modelId="{B6E24B07-673A-409B-954A-CA0BFE15520B}" type="pres">
      <dgm:prSet presAssocID="{7B0D921A-D11E-4B52-B609-3C759F7F2657}" presName="hierChild5" presStyleCnt="0"/>
      <dgm:spPr/>
    </dgm:pt>
    <dgm:pt modelId="{91F83962-CB01-4444-88BC-BE2428E3C8EC}" type="pres">
      <dgm:prSet presAssocID="{196073E5-5108-4483-9F2F-C64FCDEAE1EE}" presName="hierChild3" presStyleCnt="0"/>
      <dgm:spPr/>
    </dgm:pt>
  </dgm:ptLst>
  <dgm:cxnLst>
    <dgm:cxn modelId="{0330F736-CDD7-44ED-B5EB-DDAA73412929}" type="presOf" srcId="{A9F0F00C-565E-42C9-811A-A1011081ABCF}" destId="{2E200C55-AC1A-48F6-8AAE-049084E54B7C}" srcOrd="1" destOrd="0" presId="urn:microsoft.com/office/officeart/2005/8/layout/orgChart1"/>
    <dgm:cxn modelId="{F67228BC-AC28-41BF-8502-37B059D5EAD5}" type="presOf" srcId="{4CC9EF87-00DD-4BFD-B9EB-4647D5F12220}" destId="{B87CE247-4656-4325-9215-638741DB83E2}" srcOrd="1" destOrd="0" presId="urn:microsoft.com/office/officeart/2005/8/layout/orgChart1"/>
    <dgm:cxn modelId="{14C37FF2-B504-4CC0-AF83-4E9F672455CA}" type="presOf" srcId="{27C2B1EC-0DB7-48C0-9499-8BAE0039E28B}" destId="{78955304-8933-4576-8BEF-EEA71B43480C}" srcOrd="0" destOrd="0" presId="urn:microsoft.com/office/officeart/2005/8/layout/orgChart1"/>
    <dgm:cxn modelId="{872BE12B-E159-4257-B820-AFF4AFFAF673}" type="presOf" srcId="{3F6D13F6-07F3-4183-9966-137AB4C22954}" destId="{EDB1A1BC-E49C-4D16-AA6E-795D2B54D9AE}" srcOrd="0" destOrd="0" presId="urn:microsoft.com/office/officeart/2005/8/layout/orgChart1"/>
    <dgm:cxn modelId="{42BBBAE4-2453-4F7A-8D84-4C99898FFF84}" type="presOf" srcId="{2C3FCBDE-A477-4E70-A225-71DD4F64C872}" destId="{270D61A3-D09F-4843-A157-80FD05566316}" srcOrd="0" destOrd="0" presId="urn:microsoft.com/office/officeart/2005/8/layout/orgChart1"/>
    <dgm:cxn modelId="{C89B6E9A-DA7D-4CDF-A726-AC7EB77D32A0}" type="presOf" srcId="{E43AFF62-6A78-4EB3-8FB4-81B9BA27E443}" destId="{76A77016-53AF-4A6F-8FD4-945DBEB1C139}" srcOrd="0" destOrd="0" presId="urn:microsoft.com/office/officeart/2005/8/layout/orgChart1"/>
    <dgm:cxn modelId="{03881E76-1B06-4CCD-8A7D-DC27864EB1A9}" type="presOf" srcId="{7B0D921A-D11E-4B52-B609-3C759F7F2657}" destId="{5E001BB9-CF37-4632-9306-4683475F5C23}" srcOrd="1" destOrd="0" presId="urn:microsoft.com/office/officeart/2005/8/layout/orgChart1"/>
    <dgm:cxn modelId="{AFFACA31-C075-4B28-AFE5-B429951FA884}" type="presOf" srcId="{FAF01E8E-A141-407E-B883-8BB19428575C}" destId="{2E26E23D-FEBE-4694-B5C3-5B667A98985F}" srcOrd="1" destOrd="0" presId="urn:microsoft.com/office/officeart/2005/8/layout/orgChart1"/>
    <dgm:cxn modelId="{3644CC64-4F3B-4BEF-8A1B-3EDE54489E6E}" type="presOf" srcId="{FAF01E8E-A141-407E-B883-8BB19428575C}" destId="{5AB76D3C-AB22-4225-97B5-7A177E709601}" srcOrd="0" destOrd="0" presId="urn:microsoft.com/office/officeart/2005/8/layout/orgChart1"/>
    <dgm:cxn modelId="{674AFD46-8CA0-4AF9-8F18-209CD5306866}" type="presOf" srcId="{196073E5-5108-4483-9F2F-C64FCDEAE1EE}" destId="{A5BB5CFA-6DEE-49DA-88F8-659CFF46701C}" srcOrd="0" destOrd="0" presId="urn:microsoft.com/office/officeart/2005/8/layout/orgChart1"/>
    <dgm:cxn modelId="{7949E86E-2175-4C7D-B281-083E1D5A884F}" type="presOf" srcId="{23E39BD1-C083-43AF-895B-7FB289FFB6B6}" destId="{1F2291FE-224B-477E-85A0-F2F436C05AF2}" srcOrd="1" destOrd="0" presId="urn:microsoft.com/office/officeart/2005/8/layout/orgChart1"/>
    <dgm:cxn modelId="{FBCB1C3F-1661-48C1-BFE7-0AA528383CBD}" srcId="{7B0D921A-D11E-4B52-B609-3C759F7F2657}" destId="{3F6D13F6-07F3-4183-9966-137AB4C22954}" srcOrd="2" destOrd="0" parTransId="{E43AFF62-6A78-4EB3-8FB4-81B9BA27E443}" sibTransId="{E91A5595-AF72-4B7A-8B6A-7E43BD920BB1}"/>
    <dgm:cxn modelId="{195A6C04-778A-4A4F-B629-FFE683F10EC2}" srcId="{196073E5-5108-4483-9F2F-C64FCDEAE1EE}" destId="{7B0D921A-D11E-4B52-B609-3C759F7F2657}" srcOrd="3" destOrd="0" parTransId="{240F6DB5-5A8C-4C0A-BCA8-FC6AC764440F}" sibTransId="{EF7A0897-A82B-4DF4-8F93-E13EA31281B5}"/>
    <dgm:cxn modelId="{179583E8-1495-49FB-9EF4-E8FA78C854E0}" srcId="{196073E5-5108-4483-9F2F-C64FCDEAE1EE}" destId="{FAF01E8E-A141-407E-B883-8BB19428575C}" srcOrd="1" destOrd="0" parTransId="{2C3FCBDE-A477-4E70-A225-71DD4F64C872}" sibTransId="{97261E4F-7302-40C9-AAFA-2F956E253CF5}"/>
    <dgm:cxn modelId="{2ED0F0F9-C49F-4175-9C18-79ECFBF460F1}" srcId="{196073E5-5108-4483-9F2F-C64FCDEAE1EE}" destId="{23E39BD1-C083-43AF-895B-7FB289FFB6B6}" srcOrd="0" destOrd="0" parTransId="{C95B6036-B934-42FE-AFEF-509196DEC30F}" sibTransId="{0B9AFF50-B9C3-4656-AC2C-F8400CB0106D}"/>
    <dgm:cxn modelId="{3B4B0FD0-725B-4325-91A5-C55D02E6BB53}" type="presOf" srcId="{A9F0F00C-565E-42C9-811A-A1011081ABCF}" destId="{F31CC810-2476-43A8-BDC8-43ECF6B23DF3}" srcOrd="0" destOrd="0" presId="urn:microsoft.com/office/officeart/2005/8/layout/orgChart1"/>
    <dgm:cxn modelId="{E630116C-2F53-41E6-A80B-7D86E9EF4E94}" type="presOf" srcId="{240F6DB5-5A8C-4C0A-BCA8-FC6AC764440F}" destId="{C8CC2626-EBB1-46F4-8B18-A616F891E519}" srcOrd="0" destOrd="0" presId="urn:microsoft.com/office/officeart/2005/8/layout/orgChart1"/>
    <dgm:cxn modelId="{9641A3FA-3198-438D-AFE7-DFD54923BB42}" type="presOf" srcId="{7B0D921A-D11E-4B52-B609-3C759F7F2657}" destId="{2356A974-D9ED-41FE-80E5-4B394A32EC67}" srcOrd="0" destOrd="0" presId="urn:microsoft.com/office/officeart/2005/8/layout/orgChart1"/>
    <dgm:cxn modelId="{62D4A7B9-C1AD-4698-9E33-E94584A82E45}" type="presOf" srcId="{4CC9EF87-00DD-4BFD-B9EB-4647D5F12220}" destId="{48745FDF-8DB9-43C1-8A3A-7B3F567B0E17}" srcOrd="0" destOrd="0" presId="urn:microsoft.com/office/officeart/2005/8/layout/orgChart1"/>
    <dgm:cxn modelId="{9ED46A6D-CA90-4E95-A4DC-FAA01CB8E2B0}" srcId="{196073E5-5108-4483-9F2F-C64FCDEAE1EE}" destId="{F074DBBA-B414-4F58-8E90-1013ED639D07}" srcOrd="2" destOrd="0" parTransId="{80F59345-AF4D-46B5-93A6-F099A67CEA8A}" sibTransId="{0874B771-28E9-4CDD-9ED9-B216AC729924}"/>
    <dgm:cxn modelId="{52AEF07B-5CC3-403F-BA05-617033B1C320}" type="presOf" srcId="{23E39BD1-C083-43AF-895B-7FB289FFB6B6}" destId="{6EEBCBD0-2638-4ACC-B1D3-06D036B91380}" srcOrd="0" destOrd="0" presId="urn:microsoft.com/office/officeart/2005/8/layout/orgChart1"/>
    <dgm:cxn modelId="{5A83357F-6E3A-4825-B7C3-AB55D0B8D942}" srcId="{7B0D921A-D11E-4B52-B609-3C759F7F2657}" destId="{4CC9EF87-00DD-4BFD-B9EB-4647D5F12220}" srcOrd="0" destOrd="0" parTransId="{B3218DBD-517B-4FF0-8E6E-C68F443AD188}" sibTransId="{06A7AEFD-2414-4564-AFF5-963D72A37065}"/>
    <dgm:cxn modelId="{BD069B1B-5233-4D5C-B8BC-28F39EABA39D}" srcId="{27C2B1EC-0DB7-48C0-9499-8BAE0039E28B}" destId="{196073E5-5108-4483-9F2F-C64FCDEAE1EE}" srcOrd="0" destOrd="0" parTransId="{E5E4E98E-4342-4406-A7CF-F6D544700EB2}" sibTransId="{57A0D908-8A93-4105-90F6-094371EDD4BB}"/>
    <dgm:cxn modelId="{2E7D351C-356A-4405-966B-7C7C1153B7AC}" type="presOf" srcId="{F074DBBA-B414-4F58-8E90-1013ED639D07}" destId="{D1CC7660-A6DA-4B15-BC93-1F24D6D971D1}" srcOrd="0" destOrd="0" presId="urn:microsoft.com/office/officeart/2005/8/layout/orgChart1"/>
    <dgm:cxn modelId="{3B39287B-D2A0-40B5-B5CA-95D5F939C004}" type="presOf" srcId="{3F6D13F6-07F3-4183-9966-137AB4C22954}" destId="{4C248FDB-254B-4F1A-A75F-562DD7A869DD}" srcOrd="1" destOrd="0" presId="urn:microsoft.com/office/officeart/2005/8/layout/orgChart1"/>
    <dgm:cxn modelId="{87840BC5-DA9F-4907-9605-F43386B00A39}" type="presOf" srcId="{29906B12-E23B-4C52-8382-CD67B883F806}" destId="{960F8D7A-7A46-44DD-84DE-58527D690404}" srcOrd="0" destOrd="0" presId="urn:microsoft.com/office/officeart/2005/8/layout/orgChart1"/>
    <dgm:cxn modelId="{32493F76-55E9-4C48-90CF-72369C097BAE}" type="presOf" srcId="{80F59345-AF4D-46B5-93A6-F099A67CEA8A}" destId="{C8790B61-7110-4171-94C6-5324C40699BB}" srcOrd="0" destOrd="0" presId="urn:microsoft.com/office/officeart/2005/8/layout/orgChart1"/>
    <dgm:cxn modelId="{B4C4032F-4922-44C4-A84F-5FBDED295A72}" srcId="{7B0D921A-D11E-4B52-B609-3C759F7F2657}" destId="{A9F0F00C-565E-42C9-811A-A1011081ABCF}" srcOrd="1" destOrd="0" parTransId="{29906B12-E23B-4C52-8382-CD67B883F806}" sibTransId="{547C0924-3290-4B28-B64A-DE563E44F9F3}"/>
    <dgm:cxn modelId="{40A49E5F-969E-4136-8481-8419C460897B}" type="presOf" srcId="{B3218DBD-517B-4FF0-8E6E-C68F443AD188}" destId="{654A8303-6EC3-4DB8-8CFF-5739B3E42333}" srcOrd="0" destOrd="0" presId="urn:microsoft.com/office/officeart/2005/8/layout/orgChart1"/>
    <dgm:cxn modelId="{E2A015D6-8E26-4777-A64D-B90938222CA6}" type="presOf" srcId="{196073E5-5108-4483-9F2F-C64FCDEAE1EE}" destId="{17D4E28D-A048-4963-9E92-F4DB264F00D8}" srcOrd="1" destOrd="0" presId="urn:microsoft.com/office/officeart/2005/8/layout/orgChart1"/>
    <dgm:cxn modelId="{30DBCC4B-1B11-4CC7-95DC-360C1A4C89BB}" type="presOf" srcId="{C95B6036-B934-42FE-AFEF-509196DEC30F}" destId="{F797BCC6-CE17-4849-AB42-A1DF6E4A29D0}" srcOrd="0" destOrd="0" presId="urn:microsoft.com/office/officeart/2005/8/layout/orgChart1"/>
    <dgm:cxn modelId="{653D91C6-47C0-414A-A550-01178D7D1B24}" type="presOf" srcId="{F074DBBA-B414-4F58-8E90-1013ED639D07}" destId="{D0ABA76D-C64F-4985-8D2A-E6E75C65893A}" srcOrd="1" destOrd="0" presId="urn:microsoft.com/office/officeart/2005/8/layout/orgChart1"/>
    <dgm:cxn modelId="{9ED04703-26C9-4FFE-A3A0-6AF6ADF16C89}" type="presParOf" srcId="{78955304-8933-4576-8BEF-EEA71B43480C}" destId="{522DDB44-1C99-4D09-BD55-81AE31520EFE}" srcOrd="0" destOrd="0" presId="urn:microsoft.com/office/officeart/2005/8/layout/orgChart1"/>
    <dgm:cxn modelId="{09F4903A-438F-464A-8378-CA69B6DB0596}" type="presParOf" srcId="{522DDB44-1C99-4D09-BD55-81AE31520EFE}" destId="{019DAA4B-9C9E-41ED-9F5A-E1D4ED467F89}" srcOrd="0" destOrd="0" presId="urn:microsoft.com/office/officeart/2005/8/layout/orgChart1"/>
    <dgm:cxn modelId="{FF4551BD-0EFC-44CE-B33A-BE0E3747B58E}" type="presParOf" srcId="{019DAA4B-9C9E-41ED-9F5A-E1D4ED467F89}" destId="{A5BB5CFA-6DEE-49DA-88F8-659CFF46701C}" srcOrd="0" destOrd="0" presId="urn:microsoft.com/office/officeart/2005/8/layout/orgChart1"/>
    <dgm:cxn modelId="{D4275FF3-F76B-4435-AB5A-6237CBF39B16}" type="presParOf" srcId="{019DAA4B-9C9E-41ED-9F5A-E1D4ED467F89}" destId="{17D4E28D-A048-4963-9E92-F4DB264F00D8}" srcOrd="1" destOrd="0" presId="urn:microsoft.com/office/officeart/2005/8/layout/orgChart1"/>
    <dgm:cxn modelId="{779ACFB8-60D3-4BD3-8605-E74D41DE0C8B}" type="presParOf" srcId="{522DDB44-1C99-4D09-BD55-81AE31520EFE}" destId="{9B921F87-14A9-401E-B4A8-6790E17F5C9A}" srcOrd="1" destOrd="0" presId="urn:microsoft.com/office/officeart/2005/8/layout/orgChart1"/>
    <dgm:cxn modelId="{21B66E87-266D-40E0-905C-65A18E016A44}" type="presParOf" srcId="{9B921F87-14A9-401E-B4A8-6790E17F5C9A}" destId="{F797BCC6-CE17-4849-AB42-A1DF6E4A29D0}" srcOrd="0" destOrd="0" presId="urn:microsoft.com/office/officeart/2005/8/layout/orgChart1"/>
    <dgm:cxn modelId="{DB42BAE5-B473-470E-AC23-B282401A06D6}" type="presParOf" srcId="{9B921F87-14A9-401E-B4A8-6790E17F5C9A}" destId="{789AEC34-9E9D-4192-AF78-4A773801887C}" srcOrd="1" destOrd="0" presId="urn:microsoft.com/office/officeart/2005/8/layout/orgChart1"/>
    <dgm:cxn modelId="{7AA45785-940A-4724-AC11-E61287416A8B}" type="presParOf" srcId="{789AEC34-9E9D-4192-AF78-4A773801887C}" destId="{2AAF7D76-76AA-4AA0-A84B-ACE1F68B0EE5}" srcOrd="0" destOrd="0" presId="urn:microsoft.com/office/officeart/2005/8/layout/orgChart1"/>
    <dgm:cxn modelId="{DD47D569-1676-403E-8ECC-0A8D537451DF}" type="presParOf" srcId="{2AAF7D76-76AA-4AA0-A84B-ACE1F68B0EE5}" destId="{6EEBCBD0-2638-4ACC-B1D3-06D036B91380}" srcOrd="0" destOrd="0" presId="urn:microsoft.com/office/officeart/2005/8/layout/orgChart1"/>
    <dgm:cxn modelId="{3B5C78D0-CDE1-4EE0-ADFF-EBD1A7B7BB68}" type="presParOf" srcId="{2AAF7D76-76AA-4AA0-A84B-ACE1F68B0EE5}" destId="{1F2291FE-224B-477E-85A0-F2F436C05AF2}" srcOrd="1" destOrd="0" presId="urn:microsoft.com/office/officeart/2005/8/layout/orgChart1"/>
    <dgm:cxn modelId="{351BEEDB-D0A7-4CB3-A107-CA1D6643385F}" type="presParOf" srcId="{789AEC34-9E9D-4192-AF78-4A773801887C}" destId="{7A53381E-BCE6-49A3-9AEB-5ABB7C787846}" srcOrd="1" destOrd="0" presId="urn:microsoft.com/office/officeart/2005/8/layout/orgChart1"/>
    <dgm:cxn modelId="{9A61FF19-1400-41E2-BD9D-660BD4C67917}" type="presParOf" srcId="{789AEC34-9E9D-4192-AF78-4A773801887C}" destId="{436FB31D-A51F-4CEE-AFE5-BC23EBAF11F3}" srcOrd="2" destOrd="0" presId="urn:microsoft.com/office/officeart/2005/8/layout/orgChart1"/>
    <dgm:cxn modelId="{DA46A600-AB8E-4895-8D2C-4EA362627175}" type="presParOf" srcId="{9B921F87-14A9-401E-B4A8-6790E17F5C9A}" destId="{270D61A3-D09F-4843-A157-80FD05566316}" srcOrd="2" destOrd="0" presId="urn:microsoft.com/office/officeart/2005/8/layout/orgChart1"/>
    <dgm:cxn modelId="{A873513F-BA39-4964-9121-EAB438527DB7}" type="presParOf" srcId="{9B921F87-14A9-401E-B4A8-6790E17F5C9A}" destId="{7654447B-6D8E-496A-A999-D6041472616E}" srcOrd="3" destOrd="0" presId="urn:microsoft.com/office/officeart/2005/8/layout/orgChart1"/>
    <dgm:cxn modelId="{1A4FD30A-FBFD-4C15-8C38-361D6AA9449B}" type="presParOf" srcId="{7654447B-6D8E-496A-A999-D6041472616E}" destId="{A24A0478-B4AA-4E0F-9B26-39D4C7476CEE}" srcOrd="0" destOrd="0" presId="urn:microsoft.com/office/officeart/2005/8/layout/orgChart1"/>
    <dgm:cxn modelId="{B1C10E82-0051-4A88-93A7-C27B94C7F1F6}" type="presParOf" srcId="{A24A0478-B4AA-4E0F-9B26-39D4C7476CEE}" destId="{5AB76D3C-AB22-4225-97B5-7A177E709601}" srcOrd="0" destOrd="0" presId="urn:microsoft.com/office/officeart/2005/8/layout/orgChart1"/>
    <dgm:cxn modelId="{B741127E-4AF3-42E9-8812-697DEC4DE393}" type="presParOf" srcId="{A24A0478-B4AA-4E0F-9B26-39D4C7476CEE}" destId="{2E26E23D-FEBE-4694-B5C3-5B667A98985F}" srcOrd="1" destOrd="0" presId="urn:microsoft.com/office/officeart/2005/8/layout/orgChart1"/>
    <dgm:cxn modelId="{198D0879-D28D-4A30-AF9F-C1EA362E60D3}" type="presParOf" srcId="{7654447B-6D8E-496A-A999-D6041472616E}" destId="{3D5A9E80-2000-4344-AA19-DE6DB970A799}" srcOrd="1" destOrd="0" presId="urn:microsoft.com/office/officeart/2005/8/layout/orgChart1"/>
    <dgm:cxn modelId="{5EC86A3A-5E5E-44FE-BC4F-268502D5AFA1}" type="presParOf" srcId="{7654447B-6D8E-496A-A999-D6041472616E}" destId="{92FE23A7-1806-4EDE-BD4E-70132040EACB}" srcOrd="2" destOrd="0" presId="urn:microsoft.com/office/officeart/2005/8/layout/orgChart1"/>
    <dgm:cxn modelId="{77EA16F6-A88B-40D6-B1DC-29B625695C86}" type="presParOf" srcId="{9B921F87-14A9-401E-B4A8-6790E17F5C9A}" destId="{C8790B61-7110-4171-94C6-5324C40699BB}" srcOrd="4" destOrd="0" presId="urn:microsoft.com/office/officeart/2005/8/layout/orgChart1"/>
    <dgm:cxn modelId="{07836682-E31E-44E8-BAAF-A832B9737DD6}" type="presParOf" srcId="{9B921F87-14A9-401E-B4A8-6790E17F5C9A}" destId="{46BD93B3-0F69-4399-A8B7-FD06C08DFE4B}" srcOrd="5" destOrd="0" presId="urn:microsoft.com/office/officeart/2005/8/layout/orgChart1"/>
    <dgm:cxn modelId="{326204DD-6DD5-49A2-B584-DBDC8E76ED03}" type="presParOf" srcId="{46BD93B3-0F69-4399-A8B7-FD06C08DFE4B}" destId="{69326079-5D68-4131-BA71-5F03C3BC3993}" srcOrd="0" destOrd="0" presId="urn:microsoft.com/office/officeart/2005/8/layout/orgChart1"/>
    <dgm:cxn modelId="{4C5201D2-4D6D-4029-B497-BC12FD6B725F}" type="presParOf" srcId="{69326079-5D68-4131-BA71-5F03C3BC3993}" destId="{D1CC7660-A6DA-4B15-BC93-1F24D6D971D1}" srcOrd="0" destOrd="0" presId="urn:microsoft.com/office/officeart/2005/8/layout/orgChart1"/>
    <dgm:cxn modelId="{C6CF2FFD-F8B3-4342-9EDE-1BD66C0417A3}" type="presParOf" srcId="{69326079-5D68-4131-BA71-5F03C3BC3993}" destId="{D0ABA76D-C64F-4985-8D2A-E6E75C65893A}" srcOrd="1" destOrd="0" presId="urn:microsoft.com/office/officeart/2005/8/layout/orgChart1"/>
    <dgm:cxn modelId="{E7707442-CE88-498D-8ABD-81F7BAA89130}" type="presParOf" srcId="{46BD93B3-0F69-4399-A8B7-FD06C08DFE4B}" destId="{1716F2FF-BAE3-4352-B9C4-984017A68629}" srcOrd="1" destOrd="0" presId="urn:microsoft.com/office/officeart/2005/8/layout/orgChart1"/>
    <dgm:cxn modelId="{12D44D70-620C-4AF6-BE45-CE31D63D46CA}" type="presParOf" srcId="{46BD93B3-0F69-4399-A8B7-FD06C08DFE4B}" destId="{A3EDC960-8761-48A8-BBBB-95FEE8ED7606}" srcOrd="2" destOrd="0" presId="urn:microsoft.com/office/officeart/2005/8/layout/orgChart1"/>
    <dgm:cxn modelId="{5931AC6D-0F82-454C-A60D-0B00DB4FB403}" type="presParOf" srcId="{9B921F87-14A9-401E-B4A8-6790E17F5C9A}" destId="{C8CC2626-EBB1-46F4-8B18-A616F891E519}" srcOrd="6" destOrd="0" presId="urn:microsoft.com/office/officeart/2005/8/layout/orgChart1"/>
    <dgm:cxn modelId="{0E1866BD-1BB0-4909-8F5F-B468EC2CAC21}" type="presParOf" srcId="{9B921F87-14A9-401E-B4A8-6790E17F5C9A}" destId="{249F835C-638C-4C18-BE52-C6F979664A70}" srcOrd="7" destOrd="0" presId="urn:microsoft.com/office/officeart/2005/8/layout/orgChart1"/>
    <dgm:cxn modelId="{5EB6DAF2-A2CA-4602-B5E0-34BFD123804A}" type="presParOf" srcId="{249F835C-638C-4C18-BE52-C6F979664A70}" destId="{503CF235-693F-44C3-8939-B22A07F455F3}" srcOrd="0" destOrd="0" presId="urn:microsoft.com/office/officeart/2005/8/layout/orgChart1"/>
    <dgm:cxn modelId="{EEEBC3AA-B68E-4100-B733-59113CEDB784}" type="presParOf" srcId="{503CF235-693F-44C3-8939-B22A07F455F3}" destId="{2356A974-D9ED-41FE-80E5-4B394A32EC67}" srcOrd="0" destOrd="0" presId="urn:microsoft.com/office/officeart/2005/8/layout/orgChart1"/>
    <dgm:cxn modelId="{B3411D6C-2975-4496-AD0F-32A395FF7378}" type="presParOf" srcId="{503CF235-693F-44C3-8939-B22A07F455F3}" destId="{5E001BB9-CF37-4632-9306-4683475F5C23}" srcOrd="1" destOrd="0" presId="urn:microsoft.com/office/officeart/2005/8/layout/orgChart1"/>
    <dgm:cxn modelId="{08D77519-6420-48E1-ACC3-7DD6023B9BA8}" type="presParOf" srcId="{249F835C-638C-4C18-BE52-C6F979664A70}" destId="{B3E7E847-C794-484B-9CD0-1933039FFC62}" srcOrd="1" destOrd="0" presId="urn:microsoft.com/office/officeart/2005/8/layout/orgChart1"/>
    <dgm:cxn modelId="{7F29C56D-D0D4-4F97-BE75-8441F26B300B}" type="presParOf" srcId="{B3E7E847-C794-484B-9CD0-1933039FFC62}" destId="{654A8303-6EC3-4DB8-8CFF-5739B3E42333}" srcOrd="0" destOrd="0" presId="urn:microsoft.com/office/officeart/2005/8/layout/orgChart1"/>
    <dgm:cxn modelId="{A4E42C90-06A9-4725-BE93-FE7D5C3A23D0}" type="presParOf" srcId="{B3E7E847-C794-484B-9CD0-1933039FFC62}" destId="{4443A934-7ACA-4045-882F-75F5B354F23A}" srcOrd="1" destOrd="0" presId="urn:microsoft.com/office/officeart/2005/8/layout/orgChart1"/>
    <dgm:cxn modelId="{F55040D4-29E7-4160-B40E-EF4C6C0FE4C0}" type="presParOf" srcId="{4443A934-7ACA-4045-882F-75F5B354F23A}" destId="{2AE5E72A-ADF1-4481-BB91-45141B0FD0DE}" srcOrd="0" destOrd="0" presId="urn:microsoft.com/office/officeart/2005/8/layout/orgChart1"/>
    <dgm:cxn modelId="{44B7D9AD-7616-4D62-9737-4738EC44EF10}" type="presParOf" srcId="{2AE5E72A-ADF1-4481-BB91-45141B0FD0DE}" destId="{48745FDF-8DB9-43C1-8A3A-7B3F567B0E17}" srcOrd="0" destOrd="0" presId="urn:microsoft.com/office/officeart/2005/8/layout/orgChart1"/>
    <dgm:cxn modelId="{BD90CDC6-84C2-444C-909F-EB8EDD79A7CB}" type="presParOf" srcId="{2AE5E72A-ADF1-4481-BB91-45141B0FD0DE}" destId="{B87CE247-4656-4325-9215-638741DB83E2}" srcOrd="1" destOrd="0" presId="urn:microsoft.com/office/officeart/2005/8/layout/orgChart1"/>
    <dgm:cxn modelId="{D220E924-ABF3-464C-B9DF-393513214130}" type="presParOf" srcId="{4443A934-7ACA-4045-882F-75F5B354F23A}" destId="{BE672252-3ED8-402A-8FC9-7495683C9588}" srcOrd="1" destOrd="0" presId="urn:microsoft.com/office/officeart/2005/8/layout/orgChart1"/>
    <dgm:cxn modelId="{8778AA9D-8F9F-42DA-A0BD-AF03FF9B82CD}" type="presParOf" srcId="{4443A934-7ACA-4045-882F-75F5B354F23A}" destId="{569ACE03-7473-4F69-AD0B-979430829660}" srcOrd="2" destOrd="0" presId="urn:microsoft.com/office/officeart/2005/8/layout/orgChart1"/>
    <dgm:cxn modelId="{10E94646-5502-4B92-84E6-472840D1C031}" type="presParOf" srcId="{B3E7E847-C794-484B-9CD0-1933039FFC62}" destId="{960F8D7A-7A46-44DD-84DE-58527D690404}" srcOrd="2" destOrd="0" presId="urn:microsoft.com/office/officeart/2005/8/layout/orgChart1"/>
    <dgm:cxn modelId="{E9FC5C30-DAC5-4996-ADDC-C1AA72161E4F}" type="presParOf" srcId="{B3E7E847-C794-484B-9CD0-1933039FFC62}" destId="{8E8E5E97-6D11-499A-99CE-BA1FEDD188FF}" srcOrd="3" destOrd="0" presId="urn:microsoft.com/office/officeart/2005/8/layout/orgChart1"/>
    <dgm:cxn modelId="{4350008B-F69B-45D9-BDC8-033FFB10F5F9}" type="presParOf" srcId="{8E8E5E97-6D11-499A-99CE-BA1FEDD188FF}" destId="{5702A9F3-41A0-49C9-9C60-2391302D6534}" srcOrd="0" destOrd="0" presId="urn:microsoft.com/office/officeart/2005/8/layout/orgChart1"/>
    <dgm:cxn modelId="{C0C83F2B-1810-4C52-ACF8-CCE96AEAFE8F}" type="presParOf" srcId="{5702A9F3-41A0-49C9-9C60-2391302D6534}" destId="{F31CC810-2476-43A8-BDC8-43ECF6B23DF3}" srcOrd="0" destOrd="0" presId="urn:microsoft.com/office/officeart/2005/8/layout/orgChart1"/>
    <dgm:cxn modelId="{8AFF0C99-53B6-407F-82C3-6732F96E9F06}" type="presParOf" srcId="{5702A9F3-41A0-49C9-9C60-2391302D6534}" destId="{2E200C55-AC1A-48F6-8AAE-049084E54B7C}" srcOrd="1" destOrd="0" presId="urn:microsoft.com/office/officeart/2005/8/layout/orgChart1"/>
    <dgm:cxn modelId="{E5CDC021-5140-4DCA-80E7-5BE45CB9C13A}" type="presParOf" srcId="{8E8E5E97-6D11-499A-99CE-BA1FEDD188FF}" destId="{C871AAD5-1A2D-485F-912A-A9BB93536A44}" srcOrd="1" destOrd="0" presId="urn:microsoft.com/office/officeart/2005/8/layout/orgChart1"/>
    <dgm:cxn modelId="{46CF0D5F-9350-45C5-8681-DB5B499B3B12}" type="presParOf" srcId="{8E8E5E97-6D11-499A-99CE-BA1FEDD188FF}" destId="{66ACE9E9-B2F6-4862-B924-B34A11764454}" srcOrd="2" destOrd="0" presId="urn:microsoft.com/office/officeart/2005/8/layout/orgChart1"/>
    <dgm:cxn modelId="{B0CB4E0C-2BF9-47FF-8161-EC16D4978E90}" type="presParOf" srcId="{B3E7E847-C794-484B-9CD0-1933039FFC62}" destId="{76A77016-53AF-4A6F-8FD4-945DBEB1C139}" srcOrd="4" destOrd="0" presId="urn:microsoft.com/office/officeart/2005/8/layout/orgChart1"/>
    <dgm:cxn modelId="{0C318245-DBFB-4131-B117-2A928E6E2A37}" type="presParOf" srcId="{B3E7E847-C794-484B-9CD0-1933039FFC62}" destId="{422D1A98-072C-4D90-BA55-D768B342882C}" srcOrd="5" destOrd="0" presId="urn:microsoft.com/office/officeart/2005/8/layout/orgChart1"/>
    <dgm:cxn modelId="{129205B4-1ED6-492D-B697-9A44E423206B}" type="presParOf" srcId="{422D1A98-072C-4D90-BA55-D768B342882C}" destId="{1792B72A-03D8-4F43-BE13-8842BB761954}" srcOrd="0" destOrd="0" presId="urn:microsoft.com/office/officeart/2005/8/layout/orgChart1"/>
    <dgm:cxn modelId="{87CF6E8C-0239-4FB4-9D1C-416F4EEA331D}" type="presParOf" srcId="{1792B72A-03D8-4F43-BE13-8842BB761954}" destId="{EDB1A1BC-E49C-4D16-AA6E-795D2B54D9AE}" srcOrd="0" destOrd="0" presId="urn:microsoft.com/office/officeart/2005/8/layout/orgChart1"/>
    <dgm:cxn modelId="{EE010280-BEDD-4D43-95C5-15D693E75FAC}" type="presParOf" srcId="{1792B72A-03D8-4F43-BE13-8842BB761954}" destId="{4C248FDB-254B-4F1A-A75F-562DD7A869DD}" srcOrd="1" destOrd="0" presId="urn:microsoft.com/office/officeart/2005/8/layout/orgChart1"/>
    <dgm:cxn modelId="{8C555C28-EE62-45BE-A4ED-55C3904CFAFB}" type="presParOf" srcId="{422D1A98-072C-4D90-BA55-D768B342882C}" destId="{CF32B9C5-B68F-4F6D-8486-5CDFC3FB7862}" srcOrd="1" destOrd="0" presId="urn:microsoft.com/office/officeart/2005/8/layout/orgChart1"/>
    <dgm:cxn modelId="{BAED314B-1743-4B34-86BD-DF052D546B1C}" type="presParOf" srcId="{422D1A98-072C-4D90-BA55-D768B342882C}" destId="{94ADDE27-7462-46F4-8F92-D266CD1661F2}" srcOrd="2" destOrd="0" presId="urn:microsoft.com/office/officeart/2005/8/layout/orgChart1"/>
    <dgm:cxn modelId="{FE1376A9-A299-40BF-A5EF-83A5EF289391}" type="presParOf" srcId="{249F835C-638C-4C18-BE52-C6F979664A70}" destId="{B6E24B07-673A-409B-954A-CA0BFE15520B}" srcOrd="2" destOrd="0" presId="urn:microsoft.com/office/officeart/2005/8/layout/orgChart1"/>
    <dgm:cxn modelId="{66A4760A-4FBE-412C-A5B2-A3A2DD36F7D0}" type="presParOf" srcId="{522DDB44-1C99-4D09-BD55-81AE31520EFE}" destId="{91F83962-CB01-4444-88BC-BE2428E3C8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77016-53AF-4A6F-8FD4-945DBEB1C139}">
      <dsp:nvSpPr>
        <dsp:cNvPr id="0" name=""/>
        <dsp:cNvSpPr/>
      </dsp:nvSpPr>
      <dsp:spPr>
        <a:xfrm>
          <a:off x="5602782" y="1739275"/>
          <a:ext cx="215551" cy="2701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578"/>
              </a:lnTo>
              <a:lnTo>
                <a:pt x="215551" y="2701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F8D7A-7A46-44DD-84DE-58527D690404}">
      <dsp:nvSpPr>
        <dsp:cNvPr id="0" name=""/>
        <dsp:cNvSpPr/>
      </dsp:nvSpPr>
      <dsp:spPr>
        <a:xfrm>
          <a:off x="5602782" y="1739275"/>
          <a:ext cx="215551" cy="168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301"/>
              </a:lnTo>
              <a:lnTo>
                <a:pt x="215551" y="16813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8303-6EC3-4DB8-8CFF-5739B3E42333}">
      <dsp:nvSpPr>
        <dsp:cNvPr id="0" name=""/>
        <dsp:cNvSpPr/>
      </dsp:nvSpPr>
      <dsp:spPr>
        <a:xfrm>
          <a:off x="5602782" y="1739275"/>
          <a:ext cx="215551" cy="661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024"/>
              </a:lnTo>
              <a:lnTo>
                <a:pt x="215551" y="6610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C2626-EBB1-46F4-8B18-A616F891E519}">
      <dsp:nvSpPr>
        <dsp:cNvPr id="0" name=""/>
        <dsp:cNvSpPr/>
      </dsp:nvSpPr>
      <dsp:spPr>
        <a:xfrm>
          <a:off x="3569413" y="718998"/>
          <a:ext cx="2608173" cy="3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86"/>
              </a:lnTo>
              <a:lnTo>
                <a:pt x="2608173" y="150886"/>
              </a:lnTo>
              <a:lnTo>
                <a:pt x="2608173" y="301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0B61-7110-4171-94C6-5324C40699BB}">
      <dsp:nvSpPr>
        <dsp:cNvPr id="0" name=""/>
        <dsp:cNvSpPr/>
      </dsp:nvSpPr>
      <dsp:spPr>
        <a:xfrm>
          <a:off x="3569413" y="718998"/>
          <a:ext cx="869391" cy="3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86"/>
              </a:lnTo>
              <a:lnTo>
                <a:pt x="869391" y="150886"/>
              </a:lnTo>
              <a:lnTo>
                <a:pt x="869391" y="301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D61A3-D09F-4843-A157-80FD05566316}">
      <dsp:nvSpPr>
        <dsp:cNvPr id="0" name=""/>
        <dsp:cNvSpPr/>
      </dsp:nvSpPr>
      <dsp:spPr>
        <a:xfrm>
          <a:off x="2700022" y="718998"/>
          <a:ext cx="869391" cy="301772"/>
        </a:xfrm>
        <a:custGeom>
          <a:avLst/>
          <a:gdLst/>
          <a:ahLst/>
          <a:cxnLst/>
          <a:rect l="0" t="0" r="0" b="0"/>
          <a:pathLst>
            <a:path>
              <a:moveTo>
                <a:pt x="869391" y="0"/>
              </a:moveTo>
              <a:lnTo>
                <a:pt x="869391" y="150886"/>
              </a:lnTo>
              <a:lnTo>
                <a:pt x="0" y="150886"/>
              </a:lnTo>
              <a:lnTo>
                <a:pt x="0" y="301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7BCC6-CE17-4849-AB42-A1DF6E4A29D0}">
      <dsp:nvSpPr>
        <dsp:cNvPr id="0" name=""/>
        <dsp:cNvSpPr/>
      </dsp:nvSpPr>
      <dsp:spPr>
        <a:xfrm>
          <a:off x="961240" y="718998"/>
          <a:ext cx="2608173" cy="301772"/>
        </a:xfrm>
        <a:custGeom>
          <a:avLst/>
          <a:gdLst/>
          <a:ahLst/>
          <a:cxnLst/>
          <a:rect l="0" t="0" r="0" b="0"/>
          <a:pathLst>
            <a:path>
              <a:moveTo>
                <a:pt x="2608173" y="0"/>
              </a:moveTo>
              <a:lnTo>
                <a:pt x="2608173" y="150886"/>
              </a:lnTo>
              <a:lnTo>
                <a:pt x="0" y="150886"/>
              </a:lnTo>
              <a:lnTo>
                <a:pt x="0" y="301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B5CFA-6DEE-49DA-88F8-659CFF46701C}">
      <dsp:nvSpPr>
        <dsp:cNvPr id="0" name=""/>
        <dsp:cNvSpPr/>
      </dsp:nvSpPr>
      <dsp:spPr>
        <a:xfrm>
          <a:off x="2850908" y="493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Instructions</a:t>
          </a:r>
          <a:endParaRPr lang="en-US" sz="2300" kern="1200" dirty="0"/>
        </a:p>
      </dsp:txBody>
      <dsp:txXfrm>
        <a:off x="2850908" y="493"/>
        <a:ext cx="1437009" cy="718504"/>
      </dsp:txXfrm>
    </dsp:sp>
    <dsp:sp modelId="{6EEBCBD0-2638-4ACC-B1D3-06D036B91380}">
      <dsp:nvSpPr>
        <dsp:cNvPr id="0" name=""/>
        <dsp:cNvSpPr/>
      </dsp:nvSpPr>
      <dsp:spPr>
        <a:xfrm>
          <a:off x="242735" y="1020770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 Declaration</a:t>
          </a:r>
          <a:endParaRPr lang="en-US" sz="2300" kern="1200" dirty="0"/>
        </a:p>
      </dsp:txBody>
      <dsp:txXfrm>
        <a:off x="242735" y="1020770"/>
        <a:ext cx="1437009" cy="718504"/>
      </dsp:txXfrm>
    </dsp:sp>
    <dsp:sp modelId="{5AB76D3C-AB22-4225-97B5-7A177E709601}">
      <dsp:nvSpPr>
        <dsp:cNvPr id="0" name=""/>
        <dsp:cNvSpPr/>
      </dsp:nvSpPr>
      <dsp:spPr>
        <a:xfrm>
          <a:off x="1981517" y="1020770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Arithmetic</a:t>
          </a:r>
          <a:endParaRPr lang="en-US" sz="2300" kern="1200" dirty="0"/>
        </a:p>
      </dsp:txBody>
      <dsp:txXfrm>
        <a:off x="1981517" y="1020770"/>
        <a:ext cx="1437009" cy="718504"/>
      </dsp:txXfrm>
    </dsp:sp>
    <dsp:sp modelId="{D1CC7660-A6DA-4B15-BC93-1F24D6D971D1}">
      <dsp:nvSpPr>
        <dsp:cNvPr id="0" name=""/>
        <dsp:cNvSpPr/>
      </dsp:nvSpPr>
      <dsp:spPr>
        <a:xfrm>
          <a:off x="3720299" y="1020770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I/O instructions</a:t>
          </a:r>
          <a:endParaRPr lang="en-US" sz="2300" kern="1200" dirty="0"/>
        </a:p>
      </dsp:txBody>
      <dsp:txXfrm>
        <a:off x="3720299" y="1020770"/>
        <a:ext cx="1437009" cy="718504"/>
      </dsp:txXfrm>
    </dsp:sp>
    <dsp:sp modelId="{2356A974-D9ED-41FE-80E5-4B394A32EC67}">
      <dsp:nvSpPr>
        <dsp:cNvPr id="0" name=""/>
        <dsp:cNvSpPr/>
      </dsp:nvSpPr>
      <dsp:spPr>
        <a:xfrm>
          <a:off x="5459081" y="1020770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 Instructions</a:t>
          </a:r>
          <a:endParaRPr lang="en-US" sz="2300" kern="1200" dirty="0"/>
        </a:p>
      </dsp:txBody>
      <dsp:txXfrm>
        <a:off x="5459081" y="1020770"/>
        <a:ext cx="1437009" cy="718504"/>
      </dsp:txXfrm>
    </dsp:sp>
    <dsp:sp modelId="{48745FDF-8DB9-43C1-8A3A-7B3F567B0E17}">
      <dsp:nvSpPr>
        <dsp:cNvPr id="0" name=""/>
        <dsp:cNvSpPr/>
      </dsp:nvSpPr>
      <dsp:spPr>
        <a:xfrm>
          <a:off x="5818334" y="2041047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Sequence Control</a:t>
          </a:r>
          <a:endParaRPr lang="en-US" sz="2300" kern="1200" dirty="0"/>
        </a:p>
      </dsp:txBody>
      <dsp:txXfrm>
        <a:off x="5818334" y="2041047"/>
        <a:ext cx="1437009" cy="718504"/>
      </dsp:txXfrm>
    </dsp:sp>
    <dsp:sp modelId="{F31CC810-2476-43A8-BDC8-43ECF6B23DF3}">
      <dsp:nvSpPr>
        <dsp:cNvPr id="0" name=""/>
        <dsp:cNvSpPr/>
      </dsp:nvSpPr>
      <dsp:spPr>
        <a:xfrm>
          <a:off x="5818334" y="3061324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Decision Control</a:t>
          </a:r>
          <a:endParaRPr lang="en-US" sz="2300" kern="1200" dirty="0"/>
        </a:p>
      </dsp:txBody>
      <dsp:txXfrm>
        <a:off x="5818334" y="3061324"/>
        <a:ext cx="1437009" cy="718504"/>
      </dsp:txXfrm>
    </dsp:sp>
    <dsp:sp modelId="{EDB1A1BC-E49C-4D16-AA6E-795D2B54D9AE}">
      <dsp:nvSpPr>
        <dsp:cNvPr id="0" name=""/>
        <dsp:cNvSpPr/>
      </dsp:nvSpPr>
      <dsp:spPr>
        <a:xfrm>
          <a:off x="5818334" y="4081601"/>
          <a:ext cx="1437009" cy="718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Loop control</a:t>
          </a:r>
          <a:endParaRPr lang="en-US" sz="2300" kern="1200" dirty="0"/>
        </a:p>
      </dsp:txBody>
      <dsp:txXfrm>
        <a:off x="5818334" y="4081601"/>
        <a:ext cx="1437009" cy="71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12FE-F395-4D94-A88B-23F44D4DCED9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E87A6-8326-403C-A740-10945C55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If1.c,</a:t>
            </a:r>
            <a:r>
              <a:rPr lang="en-US" baseline="0" dirty="0" smtClean="0"/>
              <a:t> great20.c ,</a:t>
            </a:r>
            <a:r>
              <a:rPr lang="en-US" dirty="0" err="1" smtClean="0"/>
              <a:t>equal.c</a:t>
            </a:r>
            <a:r>
              <a:rPr lang="en-US" baseline="0" dirty="0" smtClean="0"/>
              <a:t> Practice :  </a:t>
            </a:r>
            <a:r>
              <a:rPr lang="en-US" baseline="0" dirty="0" err="1" smtClean="0"/>
              <a:t>Marks</a:t>
            </a:r>
            <a:r>
              <a:rPr lang="en-US" dirty="0" err="1" smtClean="0"/>
              <a:t>.c</a:t>
            </a:r>
            <a:r>
              <a:rPr lang="en-US" dirty="0" smtClean="0"/>
              <a:t> , </a:t>
            </a:r>
            <a:r>
              <a:rPr lang="en-US" dirty="0" err="1" smtClean="0"/>
              <a:t>large.c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ifelse1.c, Practice : </a:t>
            </a:r>
            <a:r>
              <a:rPr lang="en-US" dirty="0" err="1" smtClean="0"/>
              <a:t>ifelselarge.c</a:t>
            </a:r>
            <a:r>
              <a:rPr lang="en-US" dirty="0" smtClean="0"/>
              <a:t> , </a:t>
            </a:r>
            <a:r>
              <a:rPr lang="en-US" dirty="0" err="1" smtClean="0"/>
              <a:t>Evenodd.c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Nestedif1.c(+</a:t>
            </a:r>
            <a:r>
              <a:rPr lang="en-US" dirty="0" err="1" smtClean="0"/>
              <a:t>ve</a:t>
            </a:r>
            <a:r>
              <a:rPr lang="en-US" dirty="0" smtClean="0"/>
              <a:t>/-</a:t>
            </a:r>
            <a:r>
              <a:rPr lang="en-US" dirty="0" err="1" smtClean="0"/>
              <a:t>ve</a:t>
            </a:r>
            <a:r>
              <a:rPr lang="en-US" dirty="0" smtClean="0"/>
              <a:t>/0) ; Practice : </a:t>
            </a:r>
            <a:r>
              <a:rPr lang="en-US" dirty="0" err="1" smtClean="0"/>
              <a:t>Large.c,Interest.c</a:t>
            </a:r>
            <a:r>
              <a:rPr lang="en-US" dirty="0" smtClean="0"/>
              <a:t> </a:t>
            </a:r>
            <a:r>
              <a:rPr lang="en-US" dirty="0" err="1" smtClean="0"/>
              <a:t>XY.c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Youngest.c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Day of week ,Result  ; Practice  : </a:t>
            </a:r>
            <a:r>
              <a:rPr lang="en-US" dirty="0" err="1" smtClean="0"/>
              <a:t>Vowels,Operations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Oper6.c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69CD9-482C-4E19-8201-5DE30DF47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yr%4==0 &amp;&amp; yr%100==0 &amp;&amp;yr%400  </a:t>
            </a:r>
            <a:r>
              <a:rPr lang="en-US" baseline="0" dirty="0" smtClean="0"/>
              <a:t> </a:t>
            </a:r>
            <a:r>
              <a:rPr lang="en-US" baseline="0" smtClean="0"/>
              <a:t>else  yr%4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E87A6-8326-403C-A740-10945C55CD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2CDAC-80EC-4F00-8460-566895CBB1D6}" type="datetimeFigureOut">
              <a:rPr lang="en-US" smtClean="0"/>
              <a:t>20-Sep-15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DF8771B-DF3E-4F86-A6DC-3A8C16297D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Managing I/O operations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Decision Making &amp; Branching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Decision Making &amp; Looping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largest of two numbers using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</a:t>
            </a:r>
            <a:r>
              <a:rPr lang="en-US" dirty="0" err="1" smtClean="0"/>
              <a:t>a,b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Step3 : if (a&gt;b) then output “a is large” else  output “b is large”</a:t>
            </a:r>
          </a:p>
          <a:p>
            <a:pPr marL="82296" indent="0">
              <a:buNone/>
            </a:pPr>
            <a:r>
              <a:rPr lang="en-US" dirty="0" smtClean="0"/>
              <a:t>Step4 : Print “End of Program”</a:t>
            </a:r>
          </a:p>
          <a:p>
            <a:pPr marL="82296" indent="0">
              <a:buNone/>
            </a:pPr>
            <a:r>
              <a:rPr lang="en-US" dirty="0" smtClean="0"/>
              <a:t>Step5: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whether a number is even or 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Step3 : if (</a:t>
            </a:r>
            <a:r>
              <a:rPr lang="en-US" dirty="0" err="1" smtClean="0"/>
              <a:t>num</a:t>
            </a:r>
            <a:r>
              <a:rPr lang="en-US" dirty="0" smtClean="0"/>
              <a:t> %2=0) then print “Even” 	else  </a:t>
            </a:r>
          </a:p>
          <a:p>
            <a:pPr marL="82296" indent="0">
              <a:buNone/>
            </a:pPr>
            <a:r>
              <a:rPr lang="en-US" dirty="0" smtClean="0"/>
              <a:t>		print “Odd”</a:t>
            </a:r>
          </a:p>
          <a:p>
            <a:pPr marL="82296" indent="0">
              <a:buNone/>
            </a:pPr>
            <a:r>
              <a:rPr lang="en-US" dirty="0" smtClean="0"/>
              <a:t>Step5 : Print “End of Program”</a:t>
            </a:r>
          </a:p>
          <a:p>
            <a:pPr marL="82296" indent="0">
              <a:buNone/>
            </a:pPr>
            <a:r>
              <a:rPr lang="en-US" dirty="0" smtClean="0"/>
              <a:t>Step6 : 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3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3.Nested if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828800"/>
            <a:ext cx="43434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If(condition1)</a:t>
            </a:r>
          </a:p>
          <a:p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	If (condition2)</a:t>
            </a:r>
          </a:p>
          <a:p>
            <a:r>
              <a:rPr lang="en-US" sz="1600" b="1" dirty="0" smtClean="0"/>
              <a:t>	{</a:t>
            </a:r>
          </a:p>
          <a:p>
            <a:r>
              <a:rPr lang="en-US" sz="1600" b="1" dirty="0" smtClean="0"/>
              <a:t>		statement1;</a:t>
            </a:r>
          </a:p>
          <a:p>
            <a:r>
              <a:rPr lang="en-US" sz="1600" b="1" dirty="0" smtClean="0"/>
              <a:t>		……..</a:t>
            </a:r>
          </a:p>
          <a:p>
            <a:r>
              <a:rPr lang="en-US" sz="1600" b="1" dirty="0" smtClean="0"/>
              <a:t>	}</a:t>
            </a:r>
          </a:p>
          <a:p>
            <a:r>
              <a:rPr lang="en-US" sz="1600" b="1" dirty="0" smtClean="0"/>
              <a:t>	else</a:t>
            </a:r>
          </a:p>
          <a:p>
            <a:r>
              <a:rPr lang="en-US" sz="1600" b="1" dirty="0" smtClean="0"/>
              <a:t>	{</a:t>
            </a:r>
          </a:p>
          <a:p>
            <a:r>
              <a:rPr lang="en-US" sz="1600" b="1" dirty="0" smtClean="0"/>
              <a:t>		statement2;</a:t>
            </a:r>
          </a:p>
          <a:p>
            <a:r>
              <a:rPr lang="en-US" sz="1600" b="1" dirty="0" smtClean="0"/>
              <a:t>		if(condition3)</a:t>
            </a:r>
          </a:p>
          <a:p>
            <a:r>
              <a:rPr lang="en-US" sz="1600" b="1" dirty="0" smtClean="0"/>
              <a:t>			statement3;</a:t>
            </a:r>
          </a:p>
          <a:p>
            <a:r>
              <a:rPr lang="en-US" sz="1600" b="1" dirty="0" smtClean="0"/>
              <a:t>			……..</a:t>
            </a:r>
          </a:p>
          <a:p>
            <a:r>
              <a:rPr lang="en-US" sz="1600" b="1" dirty="0" smtClean="0"/>
              <a:t>		else</a:t>
            </a:r>
          </a:p>
          <a:p>
            <a:r>
              <a:rPr lang="en-US" sz="1600" b="1" dirty="0" smtClean="0"/>
              <a:t>			statement4</a:t>
            </a:r>
          </a:p>
          <a:p>
            <a:r>
              <a:rPr lang="en-US" sz="1600" b="1" dirty="0" smtClean="0"/>
              <a:t>	}</a:t>
            </a:r>
          </a:p>
          <a:p>
            <a:r>
              <a:rPr lang="en-US" sz="2000" b="1" dirty="0" smtClean="0"/>
              <a:t>}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41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:\C\Unit-II\nested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4959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 To find a number is </a:t>
            </a:r>
            <a:r>
              <a:rPr lang="en-US" dirty="0" err="1" smtClean="0"/>
              <a:t>positive,negative</a:t>
            </a:r>
            <a:r>
              <a:rPr lang="en-US" dirty="0" smtClean="0"/>
              <a:t> or zero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2514600" y="2438400"/>
            <a:ext cx="1676400" cy="14478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X&gt;0 ?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3528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8534" y="41206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1910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25908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953000" y="2438400"/>
            <a:ext cx="1676400" cy="14478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X&lt;0 ?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57912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29400" y="317196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05600" y="6324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2698" y="412063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09800" y="4724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72877" y="473236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78639" y="2960132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Zero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281202" y="6400800"/>
            <a:ext cx="17214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08260" y="5181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</p:cNvCxnSpPr>
          <p:nvPr/>
        </p:nvCxnSpPr>
        <p:spPr>
          <a:xfrm>
            <a:off x="3276600" y="5181600"/>
            <a:ext cx="0" cy="1219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29200" y="6019800"/>
            <a:ext cx="16764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848600" y="3417332"/>
            <a:ext cx="0" cy="29072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45078" y="255853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9" name="Straight Connector 48"/>
          <p:cNvCxnSpPr>
            <a:endCxn id="5" idx="0"/>
          </p:cNvCxnSpPr>
          <p:nvPr/>
        </p:nvCxnSpPr>
        <p:spPr>
          <a:xfrm>
            <a:off x="3352800" y="1556266"/>
            <a:ext cx="0" cy="882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2" grpId="0"/>
      <p:bldP spid="13" grpId="0" animBg="1"/>
      <p:bldP spid="21" grpId="0"/>
      <p:bldP spid="23" grpId="0" animBg="1"/>
      <p:bldP spid="25" grpId="0" animBg="1"/>
      <p:bldP spid="26" grpId="0" animBg="1"/>
      <p:bldP spid="41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largest of three numbers using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</a:t>
            </a:r>
            <a:r>
              <a:rPr lang="en-US" dirty="0" err="1" smtClean="0"/>
              <a:t>a,b,c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Step3 : if (a&gt;b) then </a:t>
            </a:r>
          </a:p>
          <a:p>
            <a:pPr marL="82296" indent="0">
              <a:buNone/>
            </a:pPr>
            <a:r>
              <a:rPr lang="en-US" dirty="0" smtClean="0"/>
              <a:t>	If (a&gt;c)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output “a is large” </a:t>
            </a:r>
          </a:p>
          <a:p>
            <a:pPr marL="82296" indent="0">
              <a:buNone/>
            </a:pPr>
            <a:r>
              <a:rPr lang="en-US" dirty="0" smtClean="0"/>
              <a:t>	else 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 output “c is large”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[end of outer if]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if (b&gt;c)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output “b is large”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else	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output “c is large”</a:t>
            </a:r>
          </a:p>
          <a:p>
            <a:pPr marL="82296" indent="0">
              <a:buNone/>
            </a:pPr>
            <a:r>
              <a:rPr lang="en-US" dirty="0" smtClean="0"/>
              <a:t>Step4 : Print “End of Program”</a:t>
            </a:r>
          </a:p>
          <a:p>
            <a:pPr marL="82296" indent="0">
              <a:buNone/>
            </a:pPr>
            <a:r>
              <a:rPr lang="en-US" dirty="0" smtClean="0"/>
              <a:t>Step5: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270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Eg</a:t>
            </a:r>
            <a:r>
              <a:rPr lang="en-US" sz="3600" dirty="0" smtClean="0"/>
              <a:t>  :  To calculate Simple Interest based on following conditions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u="sng" dirty="0" smtClean="0"/>
              <a:t>Principle </a:t>
            </a:r>
            <a:r>
              <a:rPr lang="en-US" sz="2200" dirty="0" smtClean="0"/>
              <a:t>		</a:t>
            </a:r>
            <a:r>
              <a:rPr lang="en-US" sz="2200" u="sng" dirty="0" smtClean="0"/>
              <a:t>Rate of Interest</a:t>
            </a:r>
            <a:br>
              <a:rPr lang="en-US" sz="2200" u="sng" dirty="0" smtClean="0"/>
            </a:br>
            <a:r>
              <a:rPr lang="en-US" sz="2200" dirty="0" smtClean="0"/>
              <a:t>&gt;=10000		20%</a:t>
            </a:r>
            <a:br>
              <a:rPr lang="en-US" sz="2200" dirty="0" smtClean="0"/>
            </a:br>
            <a:r>
              <a:rPr lang="en-US" sz="2200" dirty="0" smtClean="0"/>
              <a:t>&gt;5000  and &lt;10000	15</a:t>
            </a:r>
            <a:r>
              <a:rPr lang="en-US" sz="2200" dirty="0"/>
              <a:t>%</a:t>
            </a:r>
            <a:br>
              <a:rPr lang="en-US" sz="2200" dirty="0"/>
            </a:br>
            <a:r>
              <a:rPr lang="en-US" sz="2200" dirty="0"/>
              <a:t>&gt;=1000 and &lt;=5000	10%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62200"/>
            <a:ext cx="7498080" cy="46482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P ,T </a:t>
            </a:r>
          </a:p>
          <a:p>
            <a:pPr marL="82296" indent="0">
              <a:buNone/>
            </a:pPr>
            <a:r>
              <a:rPr lang="en-US" dirty="0" smtClean="0"/>
              <a:t>Step3 : if </a:t>
            </a:r>
            <a:r>
              <a:rPr lang="en-US" dirty="0"/>
              <a:t> </a:t>
            </a:r>
            <a:r>
              <a:rPr lang="en-US" dirty="0" smtClean="0"/>
              <a:t>(P&gt;=10000) then </a:t>
            </a:r>
          </a:p>
          <a:p>
            <a:pPr marL="82296" indent="0">
              <a:buNone/>
            </a:pPr>
            <a:r>
              <a:rPr lang="en-US" dirty="0" smtClean="0"/>
              <a:t>	R=0.20</a:t>
            </a:r>
          </a:p>
          <a:p>
            <a:pPr marL="82296" indent="0">
              <a:buNone/>
            </a:pPr>
            <a:r>
              <a:rPr lang="en-US" dirty="0" smtClean="0"/>
              <a:t>	else  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if (P&gt;5000 AND P&lt;10000)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 R=0.10</a:t>
            </a:r>
          </a:p>
          <a:p>
            <a:pPr marL="82296" indent="0">
              <a:buNone/>
            </a:pPr>
            <a:r>
              <a:rPr lang="en-US" dirty="0"/>
              <a:t>		</a:t>
            </a:r>
            <a:r>
              <a:rPr lang="en-US" dirty="0" smtClean="0"/>
              <a:t>else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	R=0.15</a:t>
            </a:r>
          </a:p>
          <a:p>
            <a:pPr marL="82296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Step4 : SI=(P*R*T)/100 [Calculate SI]</a:t>
            </a:r>
          </a:p>
          <a:p>
            <a:pPr marL="82296" indent="0">
              <a:buNone/>
            </a:pPr>
            <a:r>
              <a:rPr lang="en-US" dirty="0" smtClean="0"/>
              <a:t>Step5:  Output SI</a:t>
            </a:r>
          </a:p>
          <a:p>
            <a:pPr marL="82296" indent="0">
              <a:buNone/>
            </a:pPr>
            <a:r>
              <a:rPr lang="en-US" dirty="0" smtClean="0"/>
              <a:t>Step5: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whether a point lies on x-</a:t>
            </a:r>
            <a:r>
              <a:rPr lang="en-US" dirty="0" err="1" smtClean="0"/>
              <a:t>axis,y</a:t>
            </a:r>
            <a:r>
              <a:rPr lang="en-US" dirty="0" smtClean="0"/>
              <a:t>-axis or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 a point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Step3 : if (x==0) AND (y==0) then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 print  “Point is zero”</a:t>
            </a:r>
          </a:p>
          <a:p>
            <a:pPr marL="82296" indent="0">
              <a:buNone/>
            </a:pPr>
            <a:r>
              <a:rPr lang="en-US" dirty="0" smtClean="0"/>
              <a:t>	 else  if (x==0)</a:t>
            </a:r>
          </a:p>
          <a:p>
            <a:pPr marL="82296" indent="0">
              <a:buNone/>
            </a:pPr>
            <a:r>
              <a:rPr lang="en-US" dirty="0" smtClean="0"/>
              <a:t>		print “Point lies on Y-axis”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 else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print “Point lies on X-axis”</a:t>
            </a:r>
          </a:p>
          <a:p>
            <a:pPr marL="82296" indent="0">
              <a:buNone/>
            </a:pPr>
            <a:r>
              <a:rPr lang="en-US" dirty="0" smtClean="0"/>
              <a:t>Step6 : 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the youngest of three persons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  age1,age2,age3</a:t>
            </a:r>
          </a:p>
          <a:p>
            <a:pPr marL="82296" indent="0">
              <a:buNone/>
            </a:pPr>
            <a:r>
              <a:rPr lang="en-US" dirty="0" smtClean="0"/>
              <a:t>Step3 : if (age1&lt;age2) AND (age1&lt;age3) then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 print  “Person1 is youngest”</a:t>
            </a:r>
          </a:p>
          <a:p>
            <a:pPr marL="82296" indent="0">
              <a:buNone/>
            </a:pPr>
            <a:r>
              <a:rPr lang="en-US" dirty="0" smtClean="0"/>
              <a:t>	 else  if (age2&lt;age3)AND (age2&lt;age1)</a:t>
            </a:r>
          </a:p>
          <a:p>
            <a:pPr marL="82296" indent="0">
              <a:buNone/>
            </a:pPr>
            <a:r>
              <a:rPr lang="en-US" dirty="0" smtClean="0"/>
              <a:t>		print “Person2 is youngest”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 else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	print “Person3 is youngest”</a:t>
            </a:r>
          </a:p>
          <a:p>
            <a:pPr marL="82296" indent="0">
              <a:buNone/>
            </a:pPr>
            <a:r>
              <a:rPr lang="en-US" dirty="0" smtClean="0"/>
              <a:t>Step6 : 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Nested if 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 : If gender is male and salary is greater than 5,000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,tax is cut else not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 smtClean="0"/>
              <a:t>If (sex==‘M’)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(salary &gt;5000)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(“Pay tax”);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else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(“No tax”);</a:t>
            </a:r>
          </a:p>
          <a:p>
            <a:pPr marL="82296" indent="0">
              <a:buNone/>
            </a:pPr>
            <a:r>
              <a:rPr lang="en-US" sz="2400" dirty="0"/>
              <a:t>}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8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Decision Making &amp; Branching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Chapter-6.1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Nested if 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950208" cy="466344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Condition : If gender is male and salary is greater than 5,000 </a:t>
            </a:r>
            <a:r>
              <a:rPr lang="en-US" sz="3000" dirty="0" err="1" smtClean="0">
                <a:solidFill>
                  <a:schemeClr val="accent6">
                    <a:lumMod val="50000"/>
                  </a:schemeClr>
                </a:solidFill>
              </a:rPr>
              <a:t>Rs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 ,tax is cut else </a:t>
            </a:r>
            <a:r>
              <a:rPr lang="en-US" sz="3000" dirty="0" err="1" smtClean="0">
                <a:solidFill>
                  <a:schemeClr val="accent6">
                    <a:lumMod val="50000"/>
                  </a:schemeClr>
                </a:solidFill>
              </a:rPr>
              <a:t>not.If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 gender is female no tax is cut 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sz="2400" dirty="0" smtClean="0"/>
              <a:t>If (sex==‘M’)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(salary &gt;5000)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(“Pay tax”);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	else</a:t>
            </a:r>
          </a:p>
          <a:p>
            <a:pPr marL="82296" indent="0">
              <a:buNone/>
            </a:pPr>
            <a:r>
              <a:rPr lang="en-US" sz="2400" dirty="0" smtClean="0"/>
              <a:t>	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(“No tax”);</a:t>
            </a:r>
          </a:p>
          <a:p>
            <a:pPr marL="82296" indent="0">
              <a:buNone/>
            </a:pPr>
            <a:r>
              <a:rPr lang="en-US" sz="2400" dirty="0" smtClean="0"/>
              <a:t>	}</a:t>
            </a:r>
          </a:p>
          <a:p>
            <a:pPr marL="82296" indent="0">
              <a:buNone/>
            </a:pP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else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(“No tax”);</a:t>
            </a:r>
          </a:p>
          <a:p>
            <a:pPr marL="82296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51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Nested if 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950208" cy="466344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Condition : If a student has sports score as 50 then he is selected for admission (irrespective of academics) otherwise if his marks is greater than 400 then only admission takes place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5029200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sz="2400" dirty="0" smtClean="0"/>
              <a:t>If (sports==50)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(“Selected”);</a:t>
            </a:r>
          </a:p>
          <a:p>
            <a:pPr marL="82296" indent="0">
              <a:buNone/>
            </a:pP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else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  <a:r>
              <a:rPr lang="en-US" sz="2400" dirty="0"/>
              <a:t>	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(tot&gt;400)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(“Admission done”);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</a:t>
            </a:r>
          </a:p>
          <a:p>
            <a:pPr marL="82296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(“Sorry”);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}</a:t>
            </a:r>
          </a:p>
          <a:p>
            <a:pPr marL="82296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6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Nested if 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950208" cy="466344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Condition : Admission of a student takes place under following conditions :</a:t>
            </a:r>
          </a:p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sports score =50 and marks &gt;500 </a:t>
            </a:r>
          </a:p>
          <a:p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</a:rPr>
              <a:t>Or  NCC marks&gt;30  and marks &gt;=400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3828288" cy="6096000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sz="4000" dirty="0" smtClean="0"/>
              <a:t>If (sports==50)</a:t>
            </a:r>
          </a:p>
          <a:p>
            <a:pPr marL="82296" indent="0">
              <a:buNone/>
            </a:pPr>
            <a:r>
              <a:rPr lang="en-US" sz="4000" dirty="0" smtClean="0"/>
              <a:t>{</a:t>
            </a:r>
          </a:p>
          <a:p>
            <a:pPr marL="82296" indent="0">
              <a:buNone/>
            </a:pPr>
            <a:r>
              <a:rPr lang="en-US" sz="4000" dirty="0" smtClean="0"/>
              <a:t>	if </a:t>
            </a:r>
            <a:r>
              <a:rPr lang="en-US" sz="4000" smtClean="0"/>
              <a:t>(marks&gt;500</a:t>
            </a:r>
            <a:r>
              <a:rPr lang="en-US" sz="4000" dirty="0" smtClean="0"/>
              <a:t>)</a:t>
            </a:r>
            <a:r>
              <a:rPr lang="en-US" sz="4000" dirty="0"/>
              <a:t>	</a:t>
            </a:r>
            <a:endParaRPr lang="en-US" sz="4000" dirty="0" smtClean="0"/>
          </a:p>
          <a:p>
            <a:pPr marL="82296" indent="0"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printf</a:t>
            </a:r>
            <a:r>
              <a:rPr lang="en-US" sz="4000" dirty="0" smtClean="0"/>
              <a:t>(“Selected”);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else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printf</a:t>
            </a:r>
            <a:r>
              <a:rPr lang="en-US" sz="4000" dirty="0" smtClean="0"/>
              <a:t>(“Sorry”);</a:t>
            </a:r>
          </a:p>
          <a:p>
            <a:pPr marL="82296" indent="0">
              <a:buNone/>
            </a:pPr>
            <a:r>
              <a:rPr lang="en-US" sz="4000" dirty="0" smtClean="0"/>
              <a:t>}</a:t>
            </a:r>
          </a:p>
          <a:p>
            <a:pPr marL="82296" indent="0">
              <a:buNone/>
            </a:pPr>
            <a:r>
              <a:rPr lang="en-US" sz="4000" dirty="0" smtClean="0"/>
              <a:t>else</a:t>
            </a:r>
          </a:p>
          <a:p>
            <a:pPr marL="82296" indent="0">
              <a:buNone/>
            </a:pPr>
            <a:r>
              <a:rPr lang="en-US" sz="4000" dirty="0" smtClean="0"/>
              <a:t>{</a:t>
            </a:r>
            <a:r>
              <a:rPr lang="en-US" sz="4000" dirty="0"/>
              <a:t>	</a:t>
            </a:r>
            <a:endParaRPr lang="en-US" sz="4000" dirty="0" smtClean="0"/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if (NCC&gt;30)</a:t>
            </a:r>
          </a:p>
          <a:p>
            <a:pPr marL="82296" indent="0">
              <a:buNone/>
            </a:pPr>
            <a:r>
              <a:rPr lang="en-US" sz="4000" dirty="0" smtClean="0"/>
              <a:t>	{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if (marks&gt;=400)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err="1" smtClean="0"/>
              <a:t>printf</a:t>
            </a:r>
            <a:r>
              <a:rPr lang="en-US" sz="4000" dirty="0" smtClean="0"/>
              <a:t>(“Admission 		done”);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}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else</a:t>
            </a:r>
          </a:p>
          <a:p>
            <a:pPr marL="82296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err="1" smtClean="0"/>
              <a:t>printf</a:t>
            </a:r>
            <a:r>
              <a:rPr lang="en-US" sz="4000" dirty="0" smtClean="0"/>
              <a:t>(“Sorry”);</a:t>
            </a:r>
          </a:p>
          <a:p>
            <a:pPr marL="82296" indent="0">
              <a:buNone/>
            </a:pPr>
            <a:r>
              <a:rPr lang="en-US" sz="4000" dirty="0"/>
              <a:t>}</a:t>
            </a:r>
            <a:endParaRPr lang="en-US" sz="4000" dirty="0" smtClean="0"/>
          </a:p>
          <a:p>
            <a:pPr marL="82296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6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Else..if</a:t>
            </a:r>
            <a:r>
              <a:rPr lang="en-US" dirty="0" smtClean="0"/>
              <a:t> Ladder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447800"/>
            <a:ext cx="53340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If (condition 1)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Statement 1;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(condition2)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Statement 2 ;</a:t>
            </a:r>
          </a:p>
          <a:p>
            <a:r>
              <a:rPr lang="en-US" dirty="0" smtClean="0"/>
              <a:t>	 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elseif</a:t>
            </a:r>
            <a:r>
              <a:rPr lang="en-US" dirty="0" smtClean="0"/>
              <a:t> (condition3)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 Statement 3 ; </a:t>
            </a:r>
          </a:p>
          <a:p>
            <a:r>
              <a:rPr lang="en-US" dirty="0" smtClean="0"/>
              <a:t>	 }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Statement 4;</a:t>
            </a:r>
          </a:p>
          <a:p>
            <a:r>
              <a:rPr lang="en-US" dirty="0" smtClean="0"/>
              <a:t>	 }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4.Else if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C\Unit-II\else-if-else-ladder-in-C-Programming-langu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24000"/>
            <a:ext cx="7767637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4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2362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 : To accept the percentage of a student and print 	the class as follows : </a:t>
            </a:r>
            <a:r>
              <a:rPr lang="en-US" sz="2000" b="1" dirty="0" smtClean="0"/>
              <a:t>Percentage 		Category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   per&gt;=75		Distinction</a:t>
            </a:r>
            <a:br>
              <a:rPr lang="en-US" sz="2000" dirty="0" smtClean="0"/>
            </a:br>
            <a:r>
              <a:rPr lang="en-US" sz="2000" dirty="0" smtClean="0"/>
              <a:t>				   per&gt;=60		First Class</a:t>
            </a:r>
            <a:br>
              <a:rPr lang="en-US" sz="2000" dirty="0" smtClean="0"/>
            </a:br>
            <a:r>
              <a:rPr lang="en-US" sz="2000" dirty="0" smtClean="0"/>
              <a:t>				per&gt;=50			Second Class</a:t>
            </a:r>
            <a:br>
              <a:rPr lang="en-US" sz="2000" dirty="0" smtClean="0"/>
            </a:br>
            <a:r>
              <a:rPr lang="en-US" sz="2000" dirty="0" smtClean="0"/>
              <a:t>				per&gt;=40			Third Class</a:t>
            </a:r>
            <a:br>
              <a:rPr lang="en-US" sz="2000" dirty="0" smtClean="0"/>
            </a:br>
            <a:r>
              <a:rPr lang="en-US" sz="2000" dirty="0" smtClean="0"/>
              <a:t>				Otherwise		Fail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14600"/>
            <a:ext cx="5733288" cy="42672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sz="2900" dirty="0"/>
              <a:t>Step1 : Start</a:t>
            </a:r>
          </a:p>
          <a:p>
            <a:pPr marL="82296" indent="0">
              <a:buNone/>
            </a:pPr>
            <a:r>
              <a:rPr lang="en-US" sz="2900" dirty="0"/>
              <a:t>Step2 : Input  </a:t>
            </a:r>
            <a:r>
              <a:rPr lang="en-US" sz="2900" dirty="0" smtClean="0"/>
              <a:t>per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Step3 : if </a:t>
            </a:r>
            <a:r>
              <a:rPr lang="en-US" sz="2900" dirty="0" smtClean="0"/>
              <a:t>(per&gt;=75) </a:t>
            </a:r>
            <a:r>
              <a:rPr lang="en-US" sz="2900" dirty="0"/>
              <a:t>then</a:t>
            </a:r>
          </a:p>
          <a:p>
            <a:pPr marL="82296" indent="0">
              <a:buNone/>
            </a:pPr>
            <a:r>
              <a:rPr lang="en-US" sz="2900" dirty="0"/>
              <a:t>	 print  </a:t>
            </a:r>
            <a:r>
              <a:rPr lang="en-US" sz="2900" dirty="0" smtClean="0"/>
              <a:t>“Distinction”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	 else  if </a:t>
            </a:r>
            <a:r>
              <a:rPr lang="en-US" sz="2900" dirty="0" smtClean="0"/>
              <a:t>(per&gt;=60)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		print </a:t>
            </a:r>
            <a:r>
              <a:rPr lang="en-US" sz="2900" dirty="0" smtClean="0"/>
              <a:t>“First Class”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	 </a:t>
            </a:r>
            <a:r>
              <a:rPr lang="en-US" sz="2900" dirty="0" smtClean="0"/>
              <a:t>else if (per&gt;=50)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		print </a:t>
            </a:r>
            <a:r>
              <a:rPr lang="en-US" sz="2900" dirty="0" smtClean="0"/>
              <a:t>“Second Class”</a:t>
            </a:r>
          </a:p>
          <a:p>
            <a:pPr marL="82296" indent="0">
              <a:buNone/>
            </a:pPr>
            <a:r>
              <a:rPr lang="en-US" sz="2900" dirty="0" smtClean="0"/>
              <a:t>	else if (per&gt;=40)</a:t>
            </a:r>
          </a:p>
          <a:p>
            <a:pPr marL="82296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dirty="0" err="1" smtClean="0"/>
              <a:t>print”Third</a:t>
            </a:r>
            <a:r>
              <a:rPr lang="en-US" sz="2900" dirty="0" smtClean="0"/>
              <a:t>  Class”</a:t>
            </a:r>
          </a:p>
          <a:p>
            <a:pPr marL="82296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else </a:t>
            </a:r>
          </a:p>
          <a:p>
            <a:pPr marL="82296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print “Fail”</a:t>
            </a:r>
            <a:endParaRPr lang="en-US" sz="2900" dirty="0"/>
          </a:p>
          <a:p>
            <a:pPr marL="82296" indent="0">
              <a:buNone/>
            </a:pPr>
            <a:r>
              <a:rPr lang="en-US" sz="2900" dirty="0"/>
              <a:t>Step6 : 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Multiway branching construct </a:t>
            </a:r>
          </a:p>
          <a:p>
            <a:r>
              <a:rPr lang="en-US" sz="2400" dirty="0" smtClean="0"/>
              <a:t>Can be used as an alternate to nested if or else if ladder for  specific set of values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590800"/>
            <a:ext cx="4953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Switch (expression)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case label  </a:t>
            </a:r>
            <a:r>
              <a:rPr lang="en-US" b="1" dirty="0" err="1" smtClean="0"/>
              <a:t>val</a:t>
            </a:r>
            <a:r>
              <a:rPr lang="en-US" b="1" dirty="0" smtClean="0"/>
              <a:t> 1:  statement 1;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……...;</a:t>
            </a:r>
          </a:p>
          <a:p>
            <a:r>
              <a:rPr lang="en-US" b="1" dirty="0" smtClean="0"/>
              <a:t>		break ;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label  </a:t>
            </a:r>
            <a:r>
              <a:rPr lang="en-US" b="1" dirty="0" err="1" smtClean="0"/>
              <a:t>val</a:t>
            </a:r>
            <a:r>
              <a:rPr lang="en-US" b="1" dirty="0" smtClean="0"/>
              <a:t> 2:  </a:t>
            </a:r>
            <a:r>
              <a:rPr lang="en-US" b="1" dirty="0"/>
              <a:t>statement </a:t>
            </a:r>
            <a:r>
              <a:rPr lang="en-US" b="1" dirty="0" smtClean="0"/>
              <a:t>2;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……...;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break </a:t>
            </a:r>
            <a:r>
              <a:rPr lang="en-US" b="1" dirty="0"/>
              <a:t>;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label  </a:t>
            </a:r>
            <a:r>
              <a:rPr lang="en-US" b="1" dirty="0" smtClean="0"/>
              <a:t>val3:  </a:t>
            </a:r>
            <a:r>
              <a:rPr lang="en-US" b="1" dirty="0"/>
              <a:t>statement </a:t>
            </a:r>
            <a:r>
              <a:rPr lang="en-US" b="1" dirty="0" smtClean="0"/>
              <a:t>3;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……...;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break </a:t>
            </a:r>
            <a:r>
              <a:rPr lang="en-US" b="1" dirty="0"/>
              <a:t>;</a:t>
            </a:r>
          </a:p>
          <a:p>
            <a:r>
              <a:rPr lang="en-US" b="1" dirty="0" smtClean="0"/>
              <a:t>case </a:t>
            </a:r>
            <a:r>
              <a:rPr lang="en-US" b="1" dirty="0"/>
              <a:t>label  </a:t>
            </a:r>
            <a:r>
              <a:rPr lang="en-US" b="1" dirty="0" err="1" smtClean="0"/>
              <a:t>val</a:t>
            </a:r>
            <a:r>
              <a:rPr lang="en-US" b="1" dirty="0" smtClean="0"/>
              <a:t> n:  </a:t>
            </a:r>
            <a:r>
              <a:rPr lang="en-US" b="1" dirty="0"/>
              <a:t>statement n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……...;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smtClean="0"/>
              <a:t>	break </a:t>
            </a:r>
            <a:r>
              <a:rPr lang="en-US" b="1" dirty="0"/>
              <a:t>;</a:t>
            </a:r>
          </a:p>
          <a:p>
            <a:r>
              <a:rPr lang="en-US" b="1" dirty="0" smtClean="0"/>
              <a:t>default :		default statement ; 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2819400"/>
            <a:ext cx="37338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4191000"/>
            <a:ext cx="170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</a:t>
            </a:r>
            <a:r>
              <a:rPr lang="en-US" dirty="0" err="1" smtClean="0"/>
              <a:t>int</a:t>
            </a:r>
            <a:r>
              <a:rPr lang="en-US" dirty="0" smtClean="0"/>
              <a:t> or char</a:t>
            </a:r>
          </a:p>
          <a:p>
            <a:r>
              <a:rPr lang="en-US" dirty="0" smtClean="0"/>
              <a:t> type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86200" y="4227731"/>
            <a:ext cx="37338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5482525"/>
            <a:ext cx="1749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 or </a:t>
            </a:r>
          </a:p>
          <a:p>
            <a:r>
              <a:rPr lang="en-US" dirty="0" smtClean="0"/>
              <a:t>constant </a:t>
            </a:r>
          </a:p>
          <a:p>
            <a:r>
              <a:rPr lang="en-US" dirty="0" smtClean="0"/>
              <a:t>expression of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switch</a:t>
            </a:r>
            <a:endParaRPr lang="en-US" dirty="0"/>
          </a:p>
        </p:txBody>
      </p:sp>
      <p:pic>
        <p:nvPicPr>
          <p:cNvPr id="1026" name="Picture 2" descr="D:\C\Unit-II\swit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6553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6096000"/>
            <a:ext cx="2819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: To print the day of week using code values from 1 to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1 : </a:t>
            </a:r>
            <a:r>
              <a:rPr lang="en-US" dirty="0" err="1" smtClean="0"/>
              <a:t>printf</a:t>
            </a:r>
            <a:r>
              <a:rPr lang="en-US" dirty="0" smtClean="0"/>
              <a:t> (“Sunday”); break;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2 : </a:t>
            </a:r>
            <a:r>
              <a:rPr lang="en-US" dirty="0" err="1" smtClean="0"/>
              <a:t>printf</a:t>
            </a:r>
            <a:r>
              <a:rPr lang="en-US" dirty="0" smtClean="0"/>
              <a:t>(“Monday”);break;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3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 smtClean="0"/>
              <a:t>(“Tuesday</a:t>
            </a:r>
            <a:r>
              <a:rPr lang="en-US" dirty="0"/>
              <a:t>”);break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4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 smtClean="0"/>
              <a:t>(“Wednesday</a:t>
            </a:r>
            <a:r>
              <a:rPr lang="en-US" dirty="0"/>
              <a:t>”);break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5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 smtClean="0"/>
              <a:t>(“Thursday</a:t>
            </a:r>
            <a:r>
              <a:rPr lang="en-US" dirty="0"/>
              <a:t>”);break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6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 smtClean="0"/>
              <a:t>(“Friday</a:t>
            </a:r>
            <a:r>
              <a:rPr lang="en-US" dirty="0"/>
              <a:t>”);break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7 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 smtClean="0"/>
              <a:t>(“Saturday</a:t>
            </a:r>
            <a:r>
              <a:rPr lang="en-US" dirty="0"/>
              <a:t>”);break</a:t>
            </a:r>
            <a:r>
              <a:rPr lang="en-US" dirty="0" smtClean="0"/>
              <a:t>;</a:t>
            </a:r>
          </a:p>
          <a:p>
            <a:pPr marL="82296" indent="0"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printf</a:t>
            </a:r>
            <a:r>
              <a:rPr lang="en-US" dirty="0" smtClean="0"/>
              <a:t>(“Invalid code”); </a:t>
            </a:r>
          </a:p>
          <a:p>
            <a:pPr marL="82296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to remember about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labels should have same values</a:t>
            </a:r>
          </a:p>
          <a:p>
            <a:r>
              <a:rPr lang="en-US" dirty="0" smtClean="0"/>
              <a:t>More than one statements in a particular case need not be enclosed in case</a:t>
            </a:r>
          </a:p>
          <a:p>
            <a:r>
              <a:rPr lang="en-US" dirty="0" smtClean="0"/>
              <a:t>It is not compulsory to have statements for all the cases</a:t>
            </a:r>
          </a:p>
          <a:p>
            <a:r>
              <a:rPr lang="en-US" dirty="0" smtClean="0"/>
              <a:t>Nesting of switch is allowed</a:t>
            </a:r>
          </a:p>
          <a:p>
            <a:r>
              <a:rPr lang="en-US" dirty="0" smtClean="0"/>
              <a:t>Default block can be placed at any place in switch (but generally preferred to be at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Nested if statement</a:t>
            </a:r>
          </a:p>
          <a:p>
            <a:r>
              <a:rPr lang="en-US" dirty="0" smtClean="0"/>
              <a:t>Else-if ladder</a:t>
            </a:r>
          </a:p>
          <a:p>
            <a:r>
              <a:rPr lang="en-US" dirty="0" smtClean="0"/>
              <a:t>Switch statement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Conditional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check whether a  character is vowel or not</a:t>
            </a:r>
          </a:p>
          <a:p>
            <a:r>
              <a:rPr lang="en-US" dirty="0" smtClean="0"/>
              <a:t>To perform arithmetic operations using different choices</a:t>
            </a:r>
          </a:p>
          <a:p>
            <a:r>
              <a:rPr lang="en-US" sz="3400" dirty="0"/>
              <a:t>To accept the percentage of a student and print </a:t>
            </a:r>
            <a:r>
              <a:rPr lang="en-US" sz="3400" dirty="0" smtClean="0"/>
              <a:t>the </a:t>
            </a:r>
            <a:r>
              <a:rPr lang="en-US" sz="3400" dirty="0"/>
              <a:t>class as follows : </a:t>
            </a:r>
            <a:endParaRPr lang="en-US" sz="3400" dirty="0" smtClean="0"/>
          </a:p>
          <a:p>
            <a:pPr marL="82296" indent="0">
              <a:buNone/>
            </a:pPr>
            <a:r>
              <a:rPr lang="en-US" sz="3400" b="1" dirty="0"/>
              <a:t>	</a:t>
            </a:r>
            <a:r>
              <a:rPr lang="en-US" sz="2900" b="1" dirty="0" smtClean="0"/>
              <a:t>Percentage </a:t>
            </a:r>
            <a:r>
              <a:rPr lang="en-US" sz="2900" b="1" dirty="0"/>
              <a:t>		Category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	</a:t>
            </a:r>
            <a:r>
              <a:rPr lang="en-US" sz="2900" dirty="0" smtClean="0"/>
              <a:t>per</a:t>
            </a:r>
            <a:r>
              <a:rPr lang="en-US" sz="2900"/>
              <a:t>&gt;=</a:t>
            </a:r>
            <a:r>
              <a:rPr lang="en-US" sz="2900" smtClean="0"/>
              <a:t>70</a:t>
            </a:r>
            <a:r>
              <a:rPr lang="en-US" sz="2900" dirty="0"/>
              <a:t>	</a:t>
            </a:r>
            <a:r>
              <a:rPr lang="en-US" sz="2900" dirty="0" smtClean="0"/>
              <a:t>	Distinction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/>
              <a:t>	</a:t>
            </a:r>
            <a:r>
              <a:rPr lang="en-US" sz="2900" dirty="0" smtClean="0"/>
              <a:t>per</a:t>
            </a:r>
            <a:r>
              <a:rPr lang="en-US" sz="2900" dirty="0"/>
              <a:t>&gt;=60		First Class</a:t>
            </a:r>
            <a:br>
              <a:rPr lang="en-US" sz="2900" dirty="0"/>
            </a:br>
            <a:r>
              <a:rPr lang="en-US" sz="2900" dirty="0"/>
              <a:t>	</a:t>
            </a:r>
            <a:r>
              <a:rPr lang="en-US" sz="2900" dirty="0" smtClean="0"/>
              <a:t>per</a:t>
            </a:r>
            <a:r>
              <a:rPr lang="en-US" sz="2900" dirty="0"/>
              <a:t>&gt;=50		</a:t>
            </a:r>
            <a:r>
              <a:rPr lang="en-US" sz="2900" dirty="0" smtClean="0"/>
              <a:t>Second </a:t>
            </a:r>
            <a:r>
              <a:rPr lang="en-US" sz="2900" dirty="0"/>
              <a:t>Class</a:t>
            </a:r>
            <a:br>
              <a:rPr lang="en-US" sz="2900" dirty="0"/>
            </a:br>
            <a:r>
              <a:rPr lang="en-US" sz="2900" dirty="0" smtClean="0"/>
              <a:t>	per</a:t>
            </a:r>
            <a:r>
              <a:rPr lang="en-US" sz="2900" dirty="0"/>
              <a:t>&gt;=40		</a:t>
            </a:r>
            <a:r>
              <a:rPr lang="en-US" sz="2900" dirty="0" smtClean="0"/>
              <a:t>Third </a:t>
            </a:r>
            <a:r>
              <a:rPr lang="en-US" sz="2900" dirty="0"/>
              <a:t>Class</a:t>
            </a:r>
            <a:br>
              <a:rPr lang="en-US" sz="2900" dirty="0"/>
            </a:br>
            <a:r>
              <a:rPr lang="en-US" sz="2900" dirty="0"/>
              <a:t>	</a:t>
            </a:r>
            <a:r>
              <a:rPr lang="en-US" sz="2900" dirty="0" smtClean="0"/>
              <a:t>Otherwise</a:t>
            </a:r>
            <a:r>
              <a:rPr lang="en-US" sz="2900" dirty="0"/>
              <a:t>		Fail</a:t>
            </a:r>
          </a:p>
        </p:txBody>
      </p:sp>
    </p:spTree>
    <p:extLst>
      <p:ext uri="{BB962C8B-B14F-4D97-AF65-F5344CB8AC3E}">
        <p14:creationId xmlns:p14="http://schemas.microsoft.com/office/powerpoint/2010/main" val="30703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/>
              <a:t>To check whether a  character is vowel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{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‘A’ 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‘E’: 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‘I’ </a:t>
            </a:r>
            <a:r>
              <a:rPr lang="en-US" dirty="0"/>
              <a:t>: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‘O’ </a:t>
            </a:r>
            <a:r>
              <a:rPr lang="en-US" dirty="0"/>
              <a:t>: </a:t>
            </a:r>
            <a:endParaRPr lang="en-US" dirty="0" smtClean="0"/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‘U’: 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‘a’: </a:t>
            </a:r>
          </a:p>
          <a:p>
            <a:pPr marL="82296" indent="0">
              <a:buNone/>
            </a:pPr>
            <a:r>
              <a:rPr lang="en-US" dirty="0"/>
              <a:t>	 case </a:t>
            </a:r>
            <a:r>
              <a:rPr lang="en-US" dirty="0" smtClean="0"/>
              <a:t>‘e’: 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‘</a:t>
            </a:r>
            <a:r>
              <a:rPr lang="en-US" dirty="0" err="1" smtClean="0"/>
              <a:t>i</a:t>
            </a:r>
            <a:r>
              <a:rPr lang="en-US" dirty="0" smtClean="0"/>
              <a:t>’:</a:t>
            </a:r>
          </a:p>
          <a:p>
            <a:pPr marL="8229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case’o</a:t>
            </a:r>
            <a:r>
              <a:rPr lang="en-US" dirty="0" smtClean="0"/>
              <a:t>’: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case ‘u’ : </a:t>
            </a:r>
            <a:r>
              <a:rPr lang="en-US" dirty="0" err="1" smtClean="0"/>
              <a:t>printf</a:t>
            </a:r>
            <a:r>
              <a:rPr lang="en-US" dirty="0" smtClean="0"/>
              <a:t> ( “ It’s a vowel!”); break;</a:t>
            </a:r>
          </a:p>
          <a:p>
            <a:pPr marL="82296" indent="0">
              <a:buNone/>
            </a:pPr>
            <a:r>
              <a:rPr lang="en-US" dirty="0" smtClean="0"/>
              <a:t>	default : </a:t>
            </a:r>
            <a:r>
              <a:rPr lang="en-US" dirty="0" err="1" smtClean="0"/>
              <a:t>printf</a:t>
            </a:r>
            <a:r>
              <a:rPr lang="en-US" dirty="0" smtClean="0"/>
              <a:t>(“Its not a vowel ”); </a:t>
            </a:r>
          </a:p>
          <a:p>
            <a:pPr marL="82296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1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oto</a:t>
            </a:r>
            <a:r>
              <a:rPr lang="en-US" dirty="0" smtClean="0"/>
              <a:t> statement causes a direct branch to be made to a specified point  called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label</a:t>
            </a:r>
            <a:r>
              <a:rPr lang="en-US" dirty="0" smtClean="0"/>
              <a:t> in the program ,unconditionally .</a:t>
            </a:r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Label can be located anywhere in a program but in same   function where </a:t>
            </a:r>
            <a:r>
              <a:rPr lang="en-US" dirty="0" err="1" smtClean="0"/>
              <a:t>goto</a:t>
            </a:r>
            <a:r>
              <a:rPr lang="en-US" dirty="0" smtClean="0"/>
              <a:t>   resides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goto</a:t>
            </a:r>
            <a:r>
              <a:rPr lang="en-US" dirty="0" smtClean="0"/>
              <a:t>  name1;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3048000"/>
            <a:ext cx="35814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goto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label_name</a:t>
            </a:r>
            <a:endParaRPr lang="en-US" sz="2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0" y="35052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3095535"/>
            <a:ext cx="285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-Name for a block of code </a:t>
            </a:r>
          </a:p>
          <a:p>
            <a:r>
              <a:rPr lang="en-US" dirty="0"/>
              <a:t>-</a:t>
            </a:r>
            <a:r>
              <a:rPr lang="en-US" dirty="0" smtClean="0"/>
              <a:t>to be ended by a colon</a:t>
            </a:r>
          </a:p>
          <a:p>
            <a:r>
              <a:rPr lang="en-US" dirty="0" smtClean="0"/>
              <a:t>-Follows naming convention </a:t>
            </a:r>
          </a:p>
          <a:p>
            <a:r>
              <a:rPr lang="en-US" dirty="0" smtClean="0"/>
              <a:t>for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1600200"/>
            <a:ext cx="7010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(“Enter a number”);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If (x%2==0)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 even;</a:t>
            </a:r>
          </a:p>
          <a:p>
            <a:r>
              <a:rPr lang="en-US" dirty="0" smtClean="0"/>
              <a:t>	else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 odd;</a:t>
            </a:r>
          </a:p>
          <a:p>
            <a:r>
              <a:rPr lang="en-US" dirty="0" smtClean="0"/>
              <a:t>	even 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(“even number”);</a:t>
            </a:r>
          </a:p>
          <a:p>
            <a:r>
              <a:rPr lang="en-US" dirty="0" smtClean="0"/>
              <a:t>		return ;</a:t>
            </a:r>
          </a:p>
          <a:p>
            <a:r>
              <a:rPr lang="en-US" dirty="0" smtClean="0"/>
              <a:t>	odd: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(“Odd number”);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6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a conditions followed by two statements or values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514600"/>
            <a:ext cx="579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(expr1) ? expr2 : expr3;</a:t>
            </a:r>
            <a:endParaRPr lang="en-US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47900" y="31242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38100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to be tested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0550" y="3124200"/>
            <a:ext cx="2476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2648" y="3733800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executed </a:t>
            </a:r>
          </a:p>
          <a:p>
            <a:r>
              <a:rPr lang="en-US" dirty="0" smtClean="0"/>
              <a:t>When condition</a:t>
            </a:r>
          </a:p>
          <a:p>
            <a:r>
              <a:rPr lang="en-US" dirty="0" smtClean="0"/>
              <a:t> in  expr1 is true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43600" y="3131127"/>
            <a:ext cx="533400" cy="526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1813" y="3650673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executed </a:t>
            </a:r>
          </a:p>
          <a:p>
            <a:r>
              <a:rPr lang="en-US" dirty="0" smtClean="0"/>
              <a:t>When condition</a:t>
            </a:r>
          </a:p>
          <a:p>
            <a:r>
              <a:rPr lang="en-US" dirty="0" smtClean="0"/>
              <a:t> in  expr1 is false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6400" y="5562600"/>
            <a:ext cx="4800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=5;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=10;</a:t>
            </a:r>
          </a:p>
          <a:p>
            <a:pPr algn="ctr"/>
            <a:r>
              <a:rPr lang="en-US" dirty="0" smtClean="0"/>
              <a:t>Large=(n&gt;m) ? n:m;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  <p:bldP spid="1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code  for  ?: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K=(</a:t>
            </a:r>
            <a:r>
              <a:rPr lang="en-US" dirty="0" err="1" smtClean="0"/>
              <a:t>num</a:t>
            </a:r>
            <a:r>
              <a:rPr lang="en-US" dirty="0" smtClean="0"/>
              <a:t> &gt;5)?(</a:t>
            </a:r>
            <a:r>
              <a:rPr lang="en-US" dirty="0" err="1" smtClean="0"/>
              <a:t>num</a:t>
            </a:r>
            <a:r>
              <a:rPr lang="en-US" dirty="0" smtClean="0"/>
              <a:t>&lt;=10 ? 100 :200):500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j=4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!j!=1 ? </a:t>
            </a:r>
            <a:r>
              <a:rPr lang="en-US" dirty="0" err="1" smtClean="0"/>
              <a:t>printf</a:t>
            </a:r>
            <a:r>
              <a:rPr lang="en-US" dirty="0" smtClean="0"/>
              <a:t>(“Welcome”):</a:t>
            </a:r>
            <a:r>
              <a:rPr lang="en-US" dirty="0" err="1" smtClean="0"/>
              <a:t>printf</a:t>
            </a:r>
            <a:r>
              <a:rPr lang="en-US" dirty="0" smtClean="0"/>
              <a:t>(“good bye”)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a=5,b=6;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(a==b? </a:t>
            </a:r>
            <a:r>
              <a:rPr lang="en-US" dirty="0" err="1" smtClean="0"/>
              <a:t>printf</a:t>
            </a:r>
            <a:r>
              <a:rPr lang="en-US" dirty="0" smtClean="0"/>
              <a:t> (“%d\</a:t>
            </a:r>
            <a:r>
              <a:rPr lang="en-US" dirty="0" err="1" smtClean="0"/>
              <a:t>n”,a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?: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smallest of three numbers</a:t>
            </a:r>
          </a:p>
          <a:p>
            <a:r>
              <a:rPr lang="en-US" dirty="0" smtClean="0"/>
              <a:t>To find a point lies on x-</a:t>
            </a:r>
            <a:r>
              <a:rPr lang="en-US" dirty="0" err="1" smtClean="0"/>
              <a:t>axis,y</a:t>
            </a:r>
            <a:r>
              <a:rPr lang="en-US" dirty="0" smtClean="0"/>
              <a:t>-axis or is zero.</a:t>
            </a:r>
          </a:p>
          <a:p>
            <a:r>
              <a:rPr lang="en-US" dirty="0" smtClean="0"/>
              <a:t>To check if a year is leap year or not </a:t>
            </a:r>
          </a:p>
          <a:p>
            <a:r>
              <a:rPr lang="en-US" dirty="0" smtClean="0"/>
              <a:t>To check whether a  character entered is vowel or consonant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08555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5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control structures come into play when a decision has to be made based on certain conditions.</a:t>
            </a:r>
          </a:p>
          <a:p>
            <a:r>
              <a:rPr lang="en-US" dirty="0" smtClean="0"/>
              <a:t>If the condition is true ,particular set of statements are executed else another set of instructions are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1.Simple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one-way branching statement which executes the statements if the condition is true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429000"/>
            <a:ext cx="3581400" cy="121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(condition)</a:t>
            </a:r>
          </a:p>
          <a:p>
            <a:pPr algn="ctr"/>
            <a:r>
              <a:rPr lang="en-US" b="1" dirty="0" smtClean="0"/>
              <a:t>{ statement1;</a:t>
            </a:r>
          </a:p>
          <a:p>
            <a:pPr algn="ctr"/>
            <a:r>
              <a:rPr lang="en-US" b="1" dirty="0" smtClean="0"/>
              <a:t>}</a:t>
            </a:r>
          </a:p>
          <a:p>
            <a:pPr algn="ctr"/>
            <a:r>
              <a:rPr lang="en-US" b="1" dirty="0" smtClean="0"/>
              <a:t>statements2;</a:t>
            </a:r>
            <a:endParaRPr lang="en-US" b="1" dirty="0"/>
          </a:p>
        </p:txBody>
      </p:sp>
      <p:pic>
        <p:nvPicPr>
          <p:cNvPr id="1026" name="Picture 2" descr="D:\C\Unit-II\i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43200"/>
            <a:ext cx="25241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print excellent if a students gets marks =200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marks </a:t>
            </a:r>
          </a:p>
          <a:p>
            <a:pPr marL="82296" indent="0">
              <a:buNone/>
            </a:pPr>
            <a:r>
              <a:rPr lang="en-US" dirty="0" smtClean="0"/>
              <a:t>Step3 : if (marks ==200) then output “Excellent”</a:t>
            </a:r>
          </a:p>
          <a:p>
            <a:pPr marL="82296" indent="0">
              <a:buNone/>
            </a:pPr>
            <a:r>
              <a:rPr lang="en-US" dirty="0" smtClean="0"/>
              <a:t>Step4 : Print “End of Program”</a:t>
            </a:r>
          </a:p>
          <a:p>
            <a:pPr marL="82296" indent="0">
              <a:buNone/>
            </a:pPr>
            <a:r>
              <a:rPr lang="en-US" dirty="0" smtClean="0"/>
              <a:t>Step5: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  :  To find largest of two numbers using simple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Step1 : Start</a:t>
            </a:r>
          </a:p>
          <a:p>
            <a:pPr marL="82296" indent="0">
              <a:buNone/>
            </a:pPr>
            <a:r>
              <a:rPr lang="en-US" dirty="0" smtClean="0"/>
              <a:t>Step2 : Input </a:t>
            </a:r>
            <a:r>
              <a:rPr lang="en-US" dirty="0" err="1" smtClean="0"/>
              <a:t>a,b</a:t>
            </a:r>
            <a:r>
              <a:rPr lang="en-US" dirty="0" smtClean="0"/>
              <a:t> </a:t>
            </a:r>
          </a:p>
          <a:p>
            <a:pPr marL="82296" indent="0">
              <a:buNone/>
            </a:pPr>
            <a:r>
              <a:rPr lang="en-US" dirty="0" smtClean="0"/>
              <a:t>Step3 : if (a&gt;b) then output “a is large”</a:t>
            </a:r>
          </a:p>
          <a:p>
            <a:pPr marL="82296" indent="0">
              <a:buNone/>
            </a:pPr>
            <a:r>
              <a:rPr lang="en-US" dirty="0" smtClean="0"/>
              <a:t>Step4 : if (b&gt;a) then output “b is large”</a:t>
            </a:r>
          </a:p>
          <a:p>
            <a:pPr marL="82296" indent="0">
              <a:buNone/>
            </a:pPr>
            <a:r>
              <a:rPr lang="en-US" dirty="0" smtClean="0"/>
              <a:t>Step4 : Print “End of Program”</a:t>
            </a:r>
          </a:p>
          <a:p>
            <a:pPr marL="82296" indent="0">
              <a:buNone/>
            </a:pPr>
            <a:r>
              <a:rPr lang="en-US" dirty="0" smtClean="0"/>
              <a:t>Step5: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2.If..else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0"/>
            <a:ext cx="7498080" cy="4800600"/>
          </a:xfrm>
        </p:spPr>
        <p:txBody>
          <a:bodyPr/>
          <a:lstStyle/>
          <a:p>
            <a:r>
              <a:rPr lang="en-US" dirty="0" smtClean="0"/>
              <a:t>Two-way branching statement which executes a set of statements if the condition is true else executes another set of statements if it is 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0" y="60198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867024"/>
            <a:ext cx="1905000" cy="1552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95600" y="2867025"/>
            <a:ext cx="4800600" cy="3686175"/>
            <a:chOff x="2362200" y="3095625"/>
            <a:chExt cx="4800600" cy="3686175"/>
          </a:xfrm>
        </p:grpSpPr>
        <p:grpSp>
          <p:nvGrpSpPr>
            <p:cNvPr id="6" name="Group 5"/>
            <p:cNvGrpSpPr/>
            <p:nvPr/>
          </p:nvGrpSpPr>
          <p:grpSpPr>
            <a:xfrm>
              <a:off x="2362200" y="3095625"/>
              <a:ext cx="4800600" cy="3686175"/>
              <a:chOff x="2362200" y="3095625"/>
              <a:chExt cx="4800600" cy="3686175"/>
            </a:xfrm>
          </p:grpSpPr>
          <p:pic>
            <p:nvPicPr>
              <p:cNvPr id="2051" name="Picture 3" descr="D:\C\Unit-II\ifelse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3095625"/>
                <a:ext cx="4800600" cy="3686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Isosceles Triangle 4"/>
              <p:cNvSpPr/>
              <p:nvPr/>
            </p:nvSpPr>
            <p:spPr>
              <a:xfrm rot="5400000" flipV="1">
                <a:off x="4617720" y="5882640"/>
                <a:ext cx="91440" cy="18288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410200" y="6019800"/>
              <a:ext cx="1295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5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465</TotalTime>
  <Words>1119</Words>
  <Application>Microsoft Office PowerPoint</Application>
  <PresentationFormat>On-screen Show (4:3)</PresentationFormat>
  <Paragraphs>381</Paragraphs>
  <Slides>36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Gill Sans MT</vt:lpstr>
      <vt:lpstr>Verdana</vt:lpstr>
      <vt:lpstr>Wingdings 2</vt:lpstr>
      <vt:lpstr>Solstice</vt:lpstr>
      <vt:lpstr>Unit-II</vt:lpstr>
      <vt:lpstr>Decision Making &amp; Branching</vt:lpstr>
      <vt:lpstr>Contents :</vt:lpstr>
      <vt:lpstr>Introduction</vt:lpstr>
      <vt:lpstr>Decision Control Structures</vt:lpstr>
      <vt:lpstr>1.Simple if </vt:lpstr>
      <vt:lpstr>Eg  :  To print excellent if a students gets marks =200   </vt:lpstr>
      <vt:lpstr>Eg  :  To find largest of two numbers using simple if </vt:lpstr>
      <vt:lpstr>2.If..else</vt:lpstr>
      <vt:lpstr>Eg  :  To find largest of two numbers using if else</vt:lpstr>
      <vt:lpstr>Eg  :  To find whether a number is even or odd</vt:lpstr>
      <vt:lpstr>3.Nested if </vt:lpstr>
      <vt:lpstr>3.Nested if</vt:lpstr>
      <vt:lpstr>Eg:  To find a number is positive,negative or zero</vt:lpstr>
      <vt:lpstr>Eg  :  To find largest of three numbers using if else</vt:lpstr>
      <vt:lpstr>Eg  :  To calculate Simple Interest based on following conditions :  Principle   Rate of Interest &gt;=10000  20% &gt;5000  and &lt;10000 15% &gt;=1000 and &lt;=5000 10% </vt:lpstr>
      <vt:lpstr>Eg  :  To find whether a point lies on x-axis,y-axis or 0</vt:lpstr>
      <vt:lpstr>Eg  :  To find the youngest of three persons</vt:lpstr>
      <vt:lpstr>Different Nested if  Examples</vt:lpstr>
      <vt:lpstr>Different Nested if  Examples</vt:lpstr>
      <vt:lpstr>Different Nested if  Examples</vt:lpstr>
      <vt:lpstr>Different Nested if  Examples</vt:lpstr>
      <vt:lpstr>4. Else..if Ladder</vt:lpstr>
      <vt:lpstr>4.Else if Ladder</vt:lpstr>
      <vt:lpstr> Eg : To accept the percentage of a student and print  the class as follows : Percentage   Category        per&gt;=75  Distinction        per&gt;=60  First Class     per&gt;=50   Second Class     per&gt;=40   Third Class     Otherwise  Fail</vt:lpstr>
      <vt:lpstr>5. Switch</vt:lpstr>
      <vt:lpstr>Flowchart for switch</vt:lpstr>
      <vt:lpstr>Eg : To print the day of week using code values from 1 to 7</vt:lpstr>
      <vt:lpstr>Points to remember about switch</vt:lpstr>
      <vt:lpstr>Other Examples</vt:lpstr>
      <vt:lpstr>Eg : To check whether a  character is vowel or not</vt:lpstr>
      <vt:lpstr>6. GoTo statement</vt:lpstr>
      <vt:lpstr>Example : goto</vt:lpstr>
      <vt:lpstr>6.Conditional Operator</vt:lpstr>
      <vt:lpstr>Practice code  for  ?:</vt:lpstr>
      <vt:lpstr>Examples for ?: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</dc:title>
  <dc:creator>Vatan</dc:creator>
  <cp:lastModifiedBy>sujay srinivas</cp:lastModifiedBy>
  <cp:revision>62</cp:revision>
  <dcterms:created xsi:type="dcterms:W3CDTF">2015-07-26T11:07:45Z</dcterms:created>
  <dcterms:modified xsi:type="dcterms:W3CDTF">2015-09-20T06:46:01Z</dcterms:modified>
</cp:coreProperties>
</file>