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8" r:id="rId10"/>
    <p:sldId id="271" r:id="rId11"/>
    <p:sldId id="264" r:id="rId12"/>
    <p:sldId id="269" r:id="rId13"/>
    <p:sldId id="272" r:id="rId14"/>
    <p:sldId id="267" r:id="rId15"/>
    <p:sldId id="275" r:id="rId16"/>
    <p:sldId id="265" r:id="rId17"/>
    <p:sldId id="273" r:id="rId18"/>
    <p:sldId id="274" r:id="rId19"/>
    <p:sldId id="277" r:id="rId20"/>
    <p:sldId id="278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76" r:id="rId29"/>
    <p:sldId id="281" r:id="rId30"/>
    <p:sldId id="279" r:id="rId31"/>
    <p:sldId id="290" r:id="rId32"/>
    <p:sldId id="29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C4F98-06DE-4D52-85A0-0B03A4159A1F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175A8-40EF-46DE-8387-0D97FAA6D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Breakdemo.c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175A8-40EF-46DE-8387-0D97FAA6D0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Continuedemo.c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175A8-40EF-46DE-8387-0D97FAA6D03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Managing I/O operations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Decision Making &amp; Branching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Decision Making &amp; Looping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2.do-while :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3352800" cy="3886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num</a:t>
            </a:r>
            <a:r>
              <a:rPr lang="en-US" sz="2000" dirty="0" smtClean="0"/>
              <a:t>=-2;</a:t>
            </a:r>
          </a:p>
          <a:p>
            <a:r>
              <a:rPr lang="en-US" sz="2000" dirty="0" smtClean="0"/>
              <a:t>do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(“Number is %d”,</a:t>
            </a:r>
            <a:r>
              <a:rPr lang="en-US" sz="2000" dirty="0" err="1" smtClean="0"/>
              <a:t>num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(“Enter a +</a:t>
            </a:r>
            <a:r>
              <a:rPr lang="en-US" sz="2000" dirty="0" err="1" smtClean="0"/>
              <a:t>ve</a:t>
            </a:r>
            <a:r>
              <a:rPr lang="en-US" sz="2000" dirty="0" smtClean="0"/>
              <a:t> number”);</a:t>
            </a:r>
          </a:p>
          <a:p>
            <a:r>
              <a:rPr lang="en-US" sz="2000" dirty="0" err="1" smtClean="0"/>
              <a:t>scanf</a:t>
            </a:r>
            <a:r>
              <a:rPr lang="en-US" sz="2000" dirty="0" smtClean="0"/>
              <a:t>(“%d”,&amp;</a:t>
            </a:r>
            <a:r>
              <a:rPr lang="en-US" sz="2000" dirty="0" err="1" smtClean="0"/>
              <a:t>num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}while(</a:t>
            </a:r>
            <a:r>
              <a:rPr lang="en-US" sz="2000" dirty="0" err="1" smtClean="0"/>
              <a:t>num</a:t>
            </a:r>
            <a:r>
              <a:rPr lang="en-US" sz="2000" dirty="0"/>
              <a:t>&gt;</a:t>
            </a:r>
            <a:r>
              <a:rPr lang="en-US" sz="2000" dirty="0" smtClean="0"/>
              <a:t>=0);</a:t>
            </a:r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105400" y="1454727"/>
            <a:ext cx="3352800" cy="3886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num</a:t>
            </a:r>
            <a:r>
              <a:rPr lang="en-US" sz="2000" dirty="0" smtClean="0"/>
              <a:t>=-2;</a:t>
            </a:r>
          </a:p>
          <a:p>
            <a:r>
              <a:rPr lang="en-US" sz="2000" dirty="0" smtClean="0"/>
              <a:t>while(</a:t>
            </a:r>
            <a:r>
              <a:rPr lang="en-US" sz="2000" dirty="0" err="1" smtClean="0"/>
              <a:t>num</a:t>
            </a:r>
            <a:r>
              <a:rPr lang="en-US" sz="2000" dirty="0"/>
              <a:t>&gt;</a:t>
            </a:r>
            <a:r>
              <a:rPr lang="en-US" sz="2000" dirty="0" smtClean="0"/>
              <a:t>=0)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(“Number is %d”,</a:t>
            </a:r>
            <a:r>
              <a:rPr lang="en-US" sz="2000" dirty="0" err="1" smtClean="0"/>
              <a:t>num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(“Enter a +</a:t>
            </a:r>
            <a:r>
              <a:rPr lang="en-US" sz="2000" dirty="0" err="1" smtClean="0"/>
              <a:t>ve</a:t>
            </a:r>
            <a:r>
              <a:rPr lang="en-US" sz="2000" dirty="0" smtClean="0"/>
              <a:t> number”);</a:t>
            </a:r>
          </a:p>
          <a:p>
            <a:r>
              <a:rPr lang="en-US" sz="2000" dirty="0" err="1" smtClean="0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d”,&amp;n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1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print multiplication table of a number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To find the sum of even numbers and odd numbers between the range 20 to 301</a:t>
            </a:r>
          </a:p>
          <a:p>
            <a:r>
              <a:rPr lang="en-US" dirty="0" smtClean="0"/>
              <a:t>To find the numbers divisible by 2 and 5 between the range 1 to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2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: To print multiplication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 2 :  Input a number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 3 :  i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1</a:t>
            </a:r>
          </a:p>
          <a:p>
            <a:pPr marL="82296" indent="0">
              <a:buNone/>
            </a:pPr>
            <a:r>
              <a:rPr lang="en-US" dirty="0" smtClean="0"/>
              <a:t>Step 4 :  do Step 5, Step 6,Step7  while </a:t>
            </a:r>
            <a:r>
              <a:rPr lang="en-US" dirty="0" err="1" smtClean="0"/>
              <a:t>i</a:t>
            </a:r>
            <a:r>
              <a:rPr lang="en-US" dirty="0" smtClean="0"/>
              <a:t>&lt;=10</a:t>
            </a:r>
          </a:p>
          <a:p>
            <a:pPr marL="82296" indent="0">
              <a:buNone/>
            </a:pPr>
            <a:r>
              <a:rPr lang="en-US" dirty="0" smtClean="0"/>
              <a:t>Step 5 : </a:t>
            </a:r>
            <a:r>
              <a:rPr lang="en-US" dirty="0" err="1" smtClean="0"/>
              <a:t>Prod</a:t>
            </a:r>
            <a:r>
              <a:rPr lang="en-US" dirty="0" err="1" smtClean="0">
                <a:sym typeface="Wingdings" panose="05000000000000000000" pitchFamily="2" charset="2"/>
              </a:rPr>
              <a:t></a:t>
            </a:r>
            <a:r>
              <a:rPr lang="en-US" dirty="0" err="1" smtClean="0"/>
              <a:t>num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 6 : Output “</a:t>
            </a:r>
            <a:r>
              <a:rPr lang="en-US" dirty="0" err="1" smtClean="0"/>
              <a:t>num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=Prod”</a:t>
            </a:r>
          </a:p>
          <a:p>
            <a:pPr marL="82296" indent="0">
              <a:buNone/>
            </a:pPr>
            <a:r>
              <a:rPr lang="en-US" dirty="0" smtClean="0"/>
              <a:t>Step 7 :  i</a:t>
            </a:r>
            <a:r>
              <a:rPr lang="en-US" dirty="0" smtClean="0">
                <a:sym typeface="Wingdings" panose="05000000000000000000" pitchFamily="2" charset="2"/>
              </a:rPr>
              <a:t>i+1</a:t>
            </a:r>
          </a:p>
          <a:p>
            <a:pPr marL="82296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[End of Step 4 loop]</a:t>
            </a:r>
          </a:p>
          <a:p>
            <a:pPr marL="82296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Step 8 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Algorithm : To find sum of all even numbers and odd numbers between 20 to 301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Step 1 : Start</a:t>
            </a:r>
          </a:p>
          <a:p>
            <a:pPr marL="82296" indent="0">
              <a:buNone/>
            </a:pPr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 :  i</a:t>
            </a:r>
            <a:r>
              <a:rPr lang="en-US" dirty="0" smtClean="0">
                <a:sym typeface="Wingdings" panose="05000000000000000000" pitchFamily="2" charset="2"/>
              </a:rPr>
              <a:t>20,esum0,osum0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 3 : do Step 4, Step </a:t>
            </a:r>
            <a:r>
              <a:rPr lang="en-US" dirty="0"/>
              <a:t>5</a:t>
            </a:r>
            <a:r>
              <a:rPr lang="en-US" dirty="0" smtClean="0"/>
              <a:t>  while </a:t>
            </a:r>
            <a:r>
              <a:rPr lang="en-US" dirty="0" err="1" smtClean="0"/>
              <a:t>i</a:t>
            </a:r>
            <a:r>
              <a:rPr lang="en-US" dirty="0" smtClean="0"/>
              <a:t>&lt;=301</a:t>
            </a:r>
          </a:p>
          <a:p>
            <a:pPr marL="82296" indent="0">
              <a:buNone/>
            </a:pPr>
            <a:r>
              <a:rPr lang="en-US" dirty="0" smtClean="0"/>
              <a:t>Step 4 : if i%2==0 then </a:t>
            </a:r>
            <a:r>
              <a:rPr lang="en-US" dirty="0" err="1" smtClean="0"/>
              <a:t>esum</a:t>
            </a:r>
            <a:r>
              <a:rPr lang="en-US" dirty="0" smtClean="0"/>
              <a:t>=</a:t>
            </a:r>
            <a:r>
              <a:rPr lang="en-US" dirty="0" err="1" smtClean="0"/>
              <a:t>esum+i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	 </a:t>
            </a:r>
            <a:r>
              <a:rPr lang="en-US" dirty="0" smtClean="0"/>
              <a:t>   else </a:t>
            </a:r>
            <a:r>
              <a:rPr lang="en-US" dirty="0" err="1" smtClean="0"/>
              <a:t>osum</a:t>
            </a:r>
            <a:r>
              <a:rPr lang="en-US" dirty="0" smtClean="0"/>
              <a:t>=</a:t>
            </a:r>
            <a:r>
              <a:rPr lang="en-US" dirty="0" err="1" smtClean="0"/>
              <a:t>osum+i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 5 : i</a:t>
            </a:r>
            <a:r>
              <a:rPr lang="en-US" dirty="0">
                <a:sym typeface="Wingdings" panose="05000000000000000000" pitchFamily="2" charset="2"/>
              </a:rPr>
              <a:t>i+1</a:t>
            </a:r>
          </a:p>
          <a:p>
            <a:pPr marL="82296" indent="0">
              <a:buNone/>
            </a:pPr>
            <a:r>
              <a:rPr lang="en-US" dirty="0" smtClean="0"/>
              <a:t>Step 6 : Output  </a:t>
            </a:r>
            <a:r>
              <a:rPr lang="en-US" dirty="0" err="1" smtClean="0"/>
              <a:t>esum,osum</a:t>
            </a:r>
            <a:endParaRPr lang="en-US" dirty="0" smtClean="0"/>
          </a:p>
          <a:p>
            <a:pPr marL="82296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[End of </a:t>
            </a:r>
            <a:r>
              <a:rPr lang="en-US" smtClean="0">
                <a:sym typeface="Wingdings" panose="05000000000000000000" pitchFamily="2" charset="2"/>
              </a:rPr>
              <a:t>Step 3 </a:t>
            </a:r>
            <a:r>
              <a:rPr lang="en-US" dirty="0" smtClean="0">
                <a:sym typeface="Wingdings" panose="05000000000000000000" pitchFamily="2" charset="2"/>
              </a:rPr>
              <a:t>loop]</a:t>
            </a:r>
          </a:p>
          <a:p>
            <a:pPr marL="82296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Step 7 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-76200"/>
            <a:ext cx="7498080" cy="1143000"/>
          </a:xfrm>
        </p:spPr>
        <p:txBody>
          <a:bodyPr/>
          <a:lstStyle/>
          <a:p>
            <a:r>
              <a:rPr lang="en-US" dirty="0" smtClean="0"/>
              <a:t>3.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9144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is an entry-controlled </a:t>
            </a:r>
          </a:p>
          <a:p>
            <a:pPr marL="82296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loop which has a fixed limit </a:t>
            </a:r>
          </a:p>
          <a:p>
            <a:pPr marL="82296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of executing  the statements.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3505200" cy="2819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f</a:t>
            </a:r>
            <a:r>
              <a:rPr lang="en-US" sz="2000" dirty="0" smtClean="0"/>
              <a:t>or (expr1;expr2;expr3)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Statement1;</a:t>
            </a:r>
          </a:p>
          <a:p>
            <a:r>
              <a:rPr lang="en-US" sz="2000" dirty="0" smtClean="0"/>
              <a:t>Statement2 ;</a:t>
            </a:r>
          </a:p>
          <a:p>
            <a:r>
              <a:rPr lang="en-US" sz="2000" dirty="0" smtClean="0"/>
              <a:t>---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Statement-x;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3000" y="3456709"/>
            <a:ext cx="1219200" cy="2895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6509" y="638001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Initialisation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38745" y="3456709"/>
            <a:ext cx="1766455" cy="2334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791200"/>
            <a:ext cx="23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expression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5636" y="542186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Updation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200" y="3456709"/>
            <a:ext cx="1828800" cy="2029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2" descr="D:\C\Unit-II\for-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95425"/>
            <a:ext cx="3810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For Example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4648200" cy="3886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;</a:t>
            </a:r>
          </a:p>
          <a:p>
            <a:r>
              <a:rPr lang="en-US" sz="3600" dirty="0" smtClean="0"/>
              <a:t>for (</a:t>
            </a:r>
            <a:r>
              <a:rPr lang="en-US" sz="3600" dirty="0" err="1" smtClean="0"/>
              <a:t>i</a:t>
            </a:r>
            <a:r>
              <a:rPr lang="en-US" sz="3600" dirty="0" smtClean="0"/>
              <a:t>=0;i&lt;5;i++)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  </a:t>
            </a:r>
            <a:r>
              <a:rPr lang="en-US" sz="3600" dirty="0" err="1" smtClean="0"/>
              <a:t>printf</a:t>
            </a:r>
            <a:r>
              <a:rPr lang="en-US" sz="3600" dirty="0" smtClean="0"/>
              <a:t>(“%d”,</a:t>
            </a:r>
            <a:r>
              <a:rPr lang="en-US" sz="3600" dirty="0" err="1" smtClean="0"/>
              <a:t>i</a:t>
            </a:r>
            <a:r>
              <a:rPr lang="en-US" sz="3600" dirty="0" smtClean="0"/>
              <a:t>);</a:t>
            </a:r>
          </a:p>
          <a:p>
            <a:r>
              <a:rPr lang="en-US" sz="3600" dirty="0" smtClean="0"/>
              <a:t>}</a:t>
            </a:r>
          </a:p>
          <a:p>
            <a:pPr algn="ctr"/>
            <a:endParaRPr lang="en-US" dirty="0" smtClean="0"/>
          </a:p>
        </p:txBody>
      </p:sp>
      <p:sp>
        <p:nvSpPr>
          <p:cNvPr id="5" name="Curved Left Arrow 4"/>
          <p:cNvSpPr/>
          <p:nvPr/>
        </p:nvSpPr>
        <p:spPr>
          <a:xfrm rot="16200000">
            <a:off x="3924300" y="2209800"/>
            <a:ext cx="533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0800000" flipH="1">
            <a:off x="5548746" y="3276600"/>
            <a:ext cx="471054" cy="10287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5400000">
            <a:off x="4703619" y="2227120"/>
            <a:ext cx="571500" cy="841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419600" y="32766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print 5-numbers and its cubes.</a:t>
            </a:r>
          </a:p>
          <a:p>
            <a:r>
              <a:rPr lang="en-US" dirty="0" smtClean="0"/>
              <a:t>To find the sum of only odd numbers between 1 to 20 </a:t>
            </a:r>
          </a:p>
          <a:p>
            <a:r>
              <a:rPr lang="en-US" dirty="0" smtClean="0"/>
              <a:t>To check whether a number is prime or not </a:t>
            </a:r>
          </a:p>
          <a:p>
            <a:r>
              <a:rPr lang="en-US" dirty="0" smtClean="0"/>
              <a:t>To check   a number is palindrome or not</a:t>
            </a:r>
          </a:p>
          <a:p>
            <a:r>
              <a:rPr lang="en-US" dirty="0" smtClean="0"/>
              <a:t>To generate n-</a:t>
            </a:r>
            <a:r>
              <a:rPr lang="en-US" dirty="0" err="1" smtClean="0"/>
              <a:t>fibonacci</a:t>
            </a:r>
            <a:r>
              <a:rPr lang="en-US" dirty="0" smtClean="0"/>
              <a:t>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: To print 5-numbers and its cube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Step 1: Start</a:t>
            </a:r>
          </a:p>
          <a:p>
            <a:pPr marL="82296" indent="0">
              <a:buNone/>
            </a:pPr>
            <a:r>
              <a:rPr lang="en-US" dirty="0" smtClean="0"/>
              <a:t>Step 2 : for </a:t>
            </a:r>
            <a:r>
              <a:rPr lang="en-US" dirty="0" err="1" smtClean="0"/>
              <a:t>i</a:t>
            </a:r>
            <a:r>
              <a:rPr lang="en-US" dirty="0" smtClean="0"/>
              <a:t>=1 to 5 do Step 3,Step 4,Step 5 </a:t>
            </a:r>
          </a:p>
          <a:p>
            <a:pPr marL="82296" indent="0">
              <a:buNone/>
            </a:pPr>
            <a:r>
              <a:rPr lang="en-US" dirty="0" smtClean="0"/>
              <a:t>Step 3 : Enter a number n </a:t>
            </a:r>
          </a:p>
          <a:p>
            <a:pPr marL="82296" indent="0">
              <a:buNone/>
            </a:pPr>
            <a:r>
              <a:rPr lang="en-US" dirty="0" smtClean="0"/>
              <a:t>Step 4 : c=n*n*n [calculate cube]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[End of step2 loop]</a:t>
            </a:r>
          </a:p>
          <a:p>
            <a:pPr marL="82296" indent="0">
              <a:buNone/>
            </a:pPr>
            <a:r>
              <a:rPr lang="en-US" dirty="0" smtClean="0"/>
              <a:t>Step 5 : output </a:t>
            </a:r>
            <a:r>
              <a:rPr lang="en-US" dirty="0" err="1" smtClean="0"/>
              <a:t>n,c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 6: Stop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: To find the sum of only odd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Step 1: Start</a:t>
            </a:r>
          </a:p>
          <a:p>
            <a:pPr marL="82296" indent="0">
              <a:buNone/>
            </a:pPr>
            <a:r>
              <a:rPr lang="en-US" dirty="0" smtClean="0"/>
              <a:t>Step 2: sum</a:t>
            </a:r>
            <a:r>
              <a:rPr lang="en-US" dirty="0" smtClean="0">
                <a:sym typeface="Wingdings" panose="05000000000000000000" pitchFamily="2" charset="2"/>
              </a:rPr>
              <a:t>0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 for </a:t>
            </a:r>
            <a:r>
              <a:rPr lang="en-US" dirty="0" err="1" smtClean="0"/>
              <a:t>i</a:t>
            </a:r>
            <a:r>
              <a:rPr lang="en-US" dirty="0" smtClean="0"/>
              <a:t>=1 to 20 do Step 4</a:t>
            </a:r>
          </a:p>
          <a:p>
            <a:pPr marL="82296" indent="0">
              <a:buNone/>
            </a:pPr>
            <a:r>
              <a:rPr lang="en-US" dirty="0" smtClean="0"/>
              <a:t>Step 4:  if (i%2)&lt;&gt;0  then 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sum=</a:t>
            </a:r>
            <a:r>
              <a:rPr lang="en-US" dirty="0" err="1" smtClean="0"/>
              <a:t>sum+i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[End of Step3 loop]</a:t>
            </a:r>
          </a:p>
          <a:p>
            <a:pPr marL="82296" indent="0">
              <a:buNone/>
            </a:pPr>
            <a:r>
              <a:rPr lang="en-US" dirty="0" smtClean="0"/>
              <a:t>Step 5 : Output sum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/>
          <a:lstStyle/>
          <a:p>
            <a:r>
              <a:rPr lang="en-US" smtClean="0"/>
              <a:t>Different ‘for’ </a:t>
            </a:r>
            <a:r>
              <a:rPr lang="en-US" dirty="0" smtClean="0"/>
              <a:t>loop variations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32004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float f;</a:t>
            </a:r>
          </a:p>
          <a:p>
            <a:r>
              <a:rPr lang="en-US" sz="2000" dirty="0" smtClean="0"/>
              <a:t>for (f=2.5;f&lt;=12.4;f=f+1.1)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(“%</a:t>
            </a:r>
            <a:r>
              <a:rPr lang="en-US" sz="2000" dirty="0" err="1" smtClean="0"/>
              <a:t>f”,f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1343891"/>
            <a:ext cx="32004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=1;</a:t>
            </a:r>
          </a:p>
          <a:p>
            <a:r>
              <a:rPr lang="en-US" sz="2000" dirty="0" smtClean="0"/>
              <a:t>for ( ; </a:t>
            </a:r>
            <a:r>
              <a:rPr lang="en-US" sz="2000" dirty="0" err="1" smtClean="0"/>
              <a:t>i</a:t>
            </a:r>
            <a:r>
              <a:rPr lang="en-US" sz="2000" dirty="0" smtClean="0"/>
              <a:t>&lt;=5;i++)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(“%</a:t>
            </a:r>
            <a:r>
              <a:rPr lang="en-US" sz="2000" dirty="0"/>
              <a:t>d</a:t>
            </a:r>
            <a:r>
              <a:rPr lang="en-US" sz="2000" dirty="0" smtClean="0"/>
              <a:t>”,</a:t>
            </a:r>
            <a:r>
              <a:rPr lang="en-US" sz="2000" dirty="0" err="1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886200"/>
            <a:ext cx="32004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=1;</a:t>
            </a:r>
          </a:p>
          <a:p>
            <a:r>
              <a:rPr lang="en-US" sz="2000" dirty="0" smtClean="0"/>
              <a:t>for ( ; </a:t>
            </a:r>
            <a:r>
              <a:rPr lang="en-US" sz="2000" dirty="0" err="1" smtClean="0"/>
              <a:t>i</a:t>
            </a:r>
            <a:r>
              <a:rPr lang="en-US" sz="2000" dirty="0" smtClean="0"/>
              <a:t>&lt;=5;)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(“%</a:t>
            </a:r>
            <a:r>
              <a:rPr lang="en-US" sz="2000" dirty="0"/>
              <a:t>d</a:t>
            </a:r>
            <a:r>
              <a:rPr lang="en-US" sz="2000" dirty="0" smtClean="0"/>
              <a:t>”,</a:t>
            </a:r>
            <a:r>
              <a:rPr lang="en-US" sz="2000" dirty="0" err="1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4038600"/>
            <a:ext cx="32004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=1;	</a:t>
            </a:r>
            <a:r>
              <a:rPr lang="en-US" sz="2000" dirty="0"/>
              <a:t> </a:t>
            </a:r>
            <a:r>
              <a:rPr lang="en-US" sz="2000" dirty="0" smtClean="0"/>
              <a:t>         (Infinite loop)</a:t>
            </a:r>
          </a:p>
          <a:p>
            <a:r>
              <a:rPr lang="en-US" sz="2000" dirty="0" smtClean="0"/>
              <a:t>for (  ;  ;  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(“%</a:t>
            </a:r>
            <a:r>
              <a:rPr lang="en-US" sz="2000" dirty="0"/>
              <a:t>d</a:t>
            </a:r>
            <a:r>
              <a:rPr lang="en-US" sz="2000" dirty="0" smtClean="0"/>
              <a:t>”,</a:t>
            </a:r>
            <a:r>
              <a:rPr lang="en-US" sz="2000" dirty="0" err="1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1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96646" indent="-514350"/>
            <a:r>
              <a:rPr lang="en-US" dirty="0">
                <a:solidFill>
                  <a:srgbClr val="C00000"/>
                </a:solidFill>
              </a:rPr>
              <a:t>Decision Making &amp; Looping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Chapter-6.2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/>
          <a:lstStyle/>
          <a:p>
            <a:r>
              <a:rPr lang="en-US" dirty="0" smtClean="0"/>
              <a:t>Different for loop variations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143000"/>
            <a:ext cx="32004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f</a:t>
            </a:r>
            <a:r>
              <a:rPr lang="en-US" sz="2000" dirty="0" smtClean="0"/>
              <a:t>or ( </a:t>
            </a:r>
            <a:r>
              <a:rPr lang="en-US" sz="2000" dirty="0" err="1" smtClean="0"/>
              <a:t>i</a:t>
            </a:r>
            <a:r>
              <a:rPr lang="en-US" sz="2000" dirty="0" smtClean="0"/>
              <a:t>=1; ;)</a:t>
            </a:r>
          </a:p>
          <a:p>
            <a:r>
              <a:rPr lang="en-US" sz="2000" dirty="0" smtClean="0"/>
              <a:t>{   </a:t>
            </a:r>
          </a:p>
          <a:p>
            <a:r>
              <a:rPr lang="en-US" sz="2000" dirty="0" smtClean="0"/>
              <a:t>	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(“%</a:t>
            </a:r>
            <a:r>
              <a:rPr lang="en-US" sz="2000" dirty="0"/>
              <a:t>d</a:t>
            </a:r>
            <a:r>
              <a:rPr lang="en-US" sz="2000" dirty="0" smtClean="0"/>
              <a:t>”,</a:t>
            </a:r>
            <a:r>
              <a:rPr lang="en-US" sz="2000" dirty="0" err="1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886200"/>
            <a:ext cx="38100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for ( 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  <a:r>
              <a:rPr lang="en-US" sz="2000" dirty="0" err="1" smtClean="0"/>
              <a:t>i</a:t>
            </a:r>
            <a:r>
              <a:rPr lang="en-US" sz="2000" dirty="0" smtClean="0"/>
              <a:t>&lt;=5;i++);// empty body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(“%</a:t>
            </a:r>
            <a:r>
              <a:rPr lang="en-US" sz="2000" dirty="0"/>
              <a:t>d</a:t>
            </a:r>
            <a:r>
              <a:rPr lang="en-US" sz="2000" dirty="0" smtClean="0"/>
              <a:t>”,</a:t>
            </a:r>
            <a:r>
              <a:rPr lang="en-US" sz="2000" dirty="0" err="1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}//prints 6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53000" y="4038600"/>
            <a:ext cx="41910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(</a:t>
            </a:r>
            <a:r>
              <a:rPr lang="en-US" sz="2000" dirty="0" smtClean="0"/>
              <a:t>Multiple </a:t>
            </a:r>
            <a:r>
              <a:rPr lang="en-US" sz="2000" dirty="0" err="1" smtClean="0"/>
              <a:t>initialisation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updation</a:t>
            </a:r>
            <a:r>
              <a:rPr lang="en-US" sz="2000" dirty="0" smtClean="0"/>
              <a:t> )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=1,j=5  ;</a:t>
            </a:r>
            <a:r>
              <a:rPr lang="en-US" sz="2000" dirty="0" err="1" smtClean="0"/>
              <a:t>i</a:t>
            </a:r>
            <a:r>
              <a:rPr lang="en-US" sz="2000" dirty="0" smtClean="0"/>
              <a:t>&lt;=5  ; </a:t>
            </a:r>
            <a:r>
              <a:rPr lang="en-US" sz="2000" dirty="0" err="1" smtClean="0"/>
              <a:t>i</a:t>
            </a:r>
            <a:r>
              <a:rPr lang="en-US" sz="2000" dirty="0" smtClean="0"/>
              <a:t>++,j-- 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(“%</a:t>
            </a:r>
            <a:r>
              <a:rPr lang="en-US" sz="2000" dirty="0"/>
              <a:t>d</a:t>
            </a:r>
            <a:r>
              <a:rPr lang="en-US" sz="2000" dirty="0" smtClean="0"/>
              <a:t>”,</a:t>
            </a:r>
            <a:r>
              <a:rPr lang="en-US" sz="2000" dirty="0" err="1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8099" y="178167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==6)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break;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2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C\Unit-II\nested 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391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Nested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C\Unit-II\nested f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524001"/>
            <a:ext cx="707231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Nested 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w</a:t>
            </a:r>
            <a:r>
              <a:rPr lang="en-US" dirty="0" smtClean="0"/>
              <a:t>hile (condition 1)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402336" lvl="1" indent="0">
              <a:buNone/>
            </a:pPr>
            <a:r>
              <a:rPr lang="en-US" dirty="0" smtClean="0"/>
              <a:t>	Statement 1;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while(condition 2)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	statement 2;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02336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410200" y="3352800"/>
            <a:ext cx="533400" cy="11430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3462635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Inner</a:t>
            </a:r>
          </a:p>
          <a:p>
            <a:r>
              <a:rPr lang="en-US" sz="2400" dirty="0" smtClean="0"/>
              <a:t> while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29325" y="2921076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Outer while </a:t>
            </a:r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7093359" y="1752601"/>
            <a:ext cx="533400" cy="3886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Nested 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do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Statement 1;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do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	statement 2;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 while(condition 2</a:t>
            </a:r>
            <a:r>
              <a:rPr lang="en-US" dirty="0" smtClean="0"/>
              <a:t>);</a:t>
            </a:r>
          </a:p>
          <a:p>
            <a:pPr marL="402336" lvl="1" indent="0">
              <a:buNone/>
            </a:pPr>
            <a:r>
              <a:rPr lang="en-US" dirty="0" smtClean="0"/>
              <a:t>}</a:t>
            </a:r>
            <a:r>
              <a:rPr lang="en-US" dirty="0"/>
              <a:t> while (condition 1</a:t>
            </a:r>
            <a:r>
              <a:rPr lang="en-US" dirty="0" smtClean="0"/>
              <a:t>);</a:t>
            </a:r>
            <a:endParaRPr lang="en-US" dirty="0"/>
          </a:p>
          <a:p>
            <a:pPr marL="402336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410200" y="3382741"/>
            <a:ext cx="533400" cy="15702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3462635"/>
            <a:ext cx="1423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Inner</a:t>
            </a:r>
          </a:p>
          <a:p>
            <a:r>
              <a:rPr lang="en-US" sz="2400" dirty="0" smtClean="0"/>
              <a:t> do while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29325" y="2921076"/>
            <a:ext cx="1423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Outer  </a:t>
            </a:r>
          </a:p>
          <a:p>
            <a:r>
              <a:rPr lang="en-US" sz="2400" dirty="0" smtClean="0"/>
              <a:t>do  while 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>
            <a:off x="7093359" y="1752601"/>
            <a:ext cx="533400" cy="3886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2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print a pattern  till a limit</a:t>
            </a:r>
          </a:p>
          <a:p>
            <a:pPr marL="82296" indent="0">
              <a:buNone/>
            </a:pPr>
            <a:r>
              <a:rPr lang="en-US" dirty="0"/>
              <a:t>1</a:t>
            </a:r>
          </a:p>
          <a:p>
            <a:pPr marL="82296" indent="0">
              <a:buNone/>
            </a:pPr>
            <a:r>
              <a:rPr lang="en-US" dirty="0"/>
              <a:t>1 2</a:t>
            </a:r>
          </a:p>
          <a:p>
            <a:pPr marL="82296" indent="0">
              <a:buNone/>
            </a:pPr>
            <a:r>
              <a:rPr lang="en-US" dirty="0"/>
              <a:t>1 2 3</a:t>
            </a:r>
          </a:p>
          <a:p>
            <a:pPr marL="82296" indent="0">
              <a:buNone/>
            </a:pPr>
            <a:r>
              <a:rPr lang="en-US" dirty="0"/>
              <a:t>1 2 3 4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: To print a pattern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Step 1 : Start</a:t>
            </a:r>
          </a:p>
          <a:p>
            <a:pPr marL="82296" indent="0">
              <a:buNone/>
            </a:pPr>
            <a:r>
              <a:rPr lang="en-US" dirty="0" smtClean="0"/>
              <a:t>Step 2 : Input n</a:t>
            </a:r>
          </a:p>
          <a:p>
            <a:pPr marL="82296" indent="0">
              <a:buNone/>
            </a:pPr>
            <a:r>
              <a:rPr lang="en-US" dirty="0" smtClean="0"/>
              <a:t>Step 3 : for </a:t>
            </a:r>
            <a:r>
              <a:rPr lang="en-US" dirty="0" err="1" smtClean="0"/>
              <a:t>i</a:t>
            </a:r>
            <a:r>
              <a:rPr lang="en-US" dirty="0" smtClean="0"/>
              <a:t>=1 to n  do step 4 ,step 5,step 6 </a:t>
            </a:r>
          </a:p>
          <a:p>
            <a:pPr marL="82296" indent="0">
              <a:buNone/>
            </a:pPr>
            <a:r>
              <a:rPr lang="en-US" dirty="0" smtClean="0"/>
              <a:t>Step 4 : for j=1to </a:t>
            </a:r>
            <a:r>
              <a:rPr lang="en-US" dirty="0" err="1" smtClean="0"/>
              <a:t>i</a:t>
            </a:r>
            <a:r>
              <a:rPr lang="en-US" dirty="0" smtClean="0"/>
              <a:t> do step 5</a:t>
            </a:r>
          </a:p>
          <a:p>
            <a:pPr marL="82296" indent="0">
              <a:buNone/>
            </a:pPr>
            <a:r>
              <a:rPr lang="en-US" dirty="0" smtClean="0"/>
              <a:t>Step 5 : Output j</a:t>
            </a:r>
          </a:p>
          <a:p>
            <a:pPr marL="82296" indent="0">
              <a:buNone/>
            </a:pPr>
            <a:r>
              <a:rPr lang="en-US" dirty="0" smtClean="0"/>
              <a:t>[End of step5  loop]</a:t>
            </a:r>
          </a:p>
          <a:p>
            <a:pPr marL="82296" indent="0">
              <a:buNone/>
            </a:pPr>
            <a:r>
              <a:rPr lang="en-US" dirty="0" smtClean="0"/>
              <a:t>Step 6 :  Output new line character</a:t>
            </a:r>
          </a:p>
          <a:p>
            <a:pPr marL="82296" indent="0">
              <a:buNone/>
            </a:pPr>
            <a:r>
              <a:rPr lang="en-US" dirty="0" smtClean="0"/>
              <a:t>[End of step 3 loop]</a:t>
            </a:r>
          </a:p>
          <a:p>
            <a:pPr marL="82296" indent="0">
              <a:buNone/>
            </a:pPr>
            <a:r>
              <a:rPr lang="en-US" dirty="0" smtClean="0"/>
              <a:t>Step 7 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print a pattern </a:t>
            </a:r>
          </a:p>
          <a:p>
            <a:pPr marL="82296" indent="0">
              <a:buNone/>
            </a:pPr>
            <a:r>
              <a:rPr lang="en-US" sz="2400" dirty="0" smtClean="0"/>
              <a:t>$</a:t>
            </a:r>
          </a:p>
          <a:p>
            <a:pPr marL="82296" indent="0">
              <a:buNone/>
            </a:pPr>
            <a:r>
              <a:rPr lang="en-US" sz="2400" dirty="0" smtClean="0"/>
              <a:t>$$</a:t>
            </a:r>
          </a:p>
          <a:p>
            <a:pPr marL="82296" indent="0">
              <a:buNone/>
            </a:pPr>
            <a:r>
              <a:rPr lang="en-US" sz="2400" dirty="0" smtClean="0"/>
              <a:t>$$$</a:t>
            </a:r>
          </a:p>
          <a:p>
            <a:pPr marL="82296" indent="0">
              <a:buNone/>
            </a:pPr>
            <a:r>
              <a:rPr lang="en-US" sz="2400" dirty="0" smtClean="0"/>
              <a:t>$$$$</a:t>
            </a:r>
          </a:p>
          <a:p>
            <a:r>
              <a:rPr lang="en-US" sz="2800" dirty="0" smtClean="0"/>
              <a:t>To print a pattern </a:t>
            </a:r>
          </a:p>
          <a:p>
            <a:pPr marL="82296" indent="0">
              <a:buNone/>
            </a:pPr>
            <a:r>
              <a:rPr lang="en-US" sz="2800" dirty="0" smtClean="0"/>
              <a:t>1234</a:t>
            </a:r>
          </a:p>
          <a:p>
            <a:pPr marL="82296" indent="0">
              <a:buNone/>
            </a:pPr>
            <a:r>
              <a:rPr lang="en-US" sz="2800" dirty="0" smtClean="0"/>
              <a:t>123</a:t>
            </a:r>
          </a:p>
          <a:p>
            <a:pPr marL="82296" indent="0">
              <a:buNone/>
            </a:pPr>
            <a:r>
              <a:rPr lang="en-US" sz="2800" dirty="0" smtClean="0"/>
              <a:t>12</a:t>
            </a:r>
          </a:p>
          <a:p>
            <a:pPr marL="82296" indent="0">
              <a:buNone/>
            </a:pPr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35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Jumps in loops :break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is used to terminate the execution of loop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D:\C\Unit-II\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5715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828800"/>
            <a:ext cx="6019800" cy="411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=1,j=1;</a:t>
            </a:r>
          </a:p>
          <a:p>
            <a:r>
              <a:rPr lang="en-US" sz="2400" dirty="0" smtClean="0"/>
              <a:t>while(</a:t>
            </a:r>
            <a:r>
              <a:rPr lang="en-US" sz="2400" dirty="0" err="1" smtClean="0"/>
              <a:t>i</a:t>
            </a:r>
            <a:r>
              <a:rPr lang="en-US" sz="2400" dirty="0" smtClean="0"/>
              <a:t>++&lt;=100)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while (</a:t>
            </a:r>
            <a:r>
              <a:rPr lang="en-US" sz="2400" dirty="0" err="1" smtClean="0"/>
              <a:t>j++</a:t>
            </a:r>
            <a:r>
              <a:rPr lang="en-US" sz="2400" dirty="0" smtClean="0"/>
              <a:t>&lt;=200)</a:t>
            </a:r>
          </a:p>
          <a:p>
            <a:r>
              <a:rPr lang="en-US" sz="2400" dirty="0" smtClean="0"/>
              <a:t>	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if (j==150)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           else</a:t>
            </a:r>
          </a:p>
          <a:p>
            <a:r>
              <a:rPr lang="en-US" sz="2400" dirty="0" smtClean="0"/>
              <a:t>		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 %d\n”,</a:t>
            </a:r>
            <a:r>
              <a:rPr lang="en-US" sz="2400" dirty="0" err="1" smtClean="0"/>
              <a:t>i,j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Curved Left Arrow 4"/>
          <p:cNvSpPr/>
          <p:nvPr/>
        </p:nvSpPr>
        <p:spPr>
          <a:xfrm>
            <a:off x="4724400" y="4191000"/>
            <a:ext cx="457200" cy="1752600"/>
          </a:xfrm>
          <a:prstGeom prst="curved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3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Do-while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Different variations in for</a:t>
            </a:r>
          </a:p>
          <a:p>
            <a:r>
              <a:rPr lang="en-US" dirty="0" smtClean="0"/>
              <a:t>Nested loops</a:t>
            </a:r>
          </a:p>
          <a:p>
            <a:r>
              <a:rPr lang="en-US" dirty="0" smtClean="0"/>
              <a:t>Jumps in loops</a:t>
            </a:r>
          </a:p>
          <a:p>
            <a:pPr lvl="1"/>
            <a:r>
              <a:rPr lang="en-US" dirty="0" smtClean="0"/>
              <a:t>Break and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/>
          <a:lstStyle/>
          <a:p>
            <a:r>
              <a:rPr lang="en-US" dirty="0" smtClean="0"/>
              <a:t>Jumps in loops :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Skipping a set of  statements from a particular point in the body of the loop </a:t>
            </a:r>
            <a:r>
              <a:rPr lang="en-US" sz="2800" dirty="0" err="1" smtClean="0"/>
              <a:t>upto</a:t>
            </a:r>
            <a:r>
              <a:rPr lang="en-US" sz="2800" dirty="0" smtClean="0"/>
              <a:t> the end and taking the control back to the beginning of the loop for the next iteration is done using continue .</a:t>
            </a:r>
          </a:p>
          <a:p>
            <a:r>
              <a:rPr lang="en-US" sz="2800" dirty="0" smtClean="0"/>
              <a:t>Continue can be used only in loops not in switch.</a:t>
            </a:r>
            <a:endParaRPr lang="en-US" sz="2800" dirty="0"/>
          </a:p>
        </p:txBody>
      </p:sp>
      <p:pic>
        <p:nvPicPr>
          <p:cNvPr id="5122" name="Picture 2" descr="D:\C\Unit-II\contin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701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981200"/>
            <a:ext cx="6019800" cy="3657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=1;i&lt;=5;i++)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if (</a:t>
            </a:r>
            <a:r>
              <a:rPr lang="en-US" sz="2400" dirty="0" err="1" smtClean="0"/>
              <a:t>i</a:t>
            </a:r>
            <a:r>
              <a:rPr lang="en-US" sz="2400" dirty="0" smtClean="0"/>
              <a:t>==</a:t>
            </a:r>
            <a:r>
              <a:rPr lang="en-US" sz="2400" dirty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continue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 \n”,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}</a:t>
            </a:r>
          </a:p>
        </p:txBody>
      </p:sp>
      <p:sp>
        <p:nvSpPr>
          <p:cNvPr id="5" name="Curved Left Arrow 4"/>
          <p:cNvSpPr/>
          <p:nvPr/>
        </p:nvSpPr>
        <p:spPr>
          <a:xfrm rot="19940051" flipV="1">
            <a:off x="4801426" y="2549730"/>
            <a:ext cx="533400" cy="1447800"/>
          </a:xfrm>
          <a:prstGeom prst="curved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3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print the </a:t>
            </a:r>
            <a:r>
              <a:rPr lang="en-US" smtClean="0"/>
              <a:t>sum of </a:t>
            </a:r>
            <a:r>
              <a:rPr lang="en-US" dirty="0" smtClean="0"/>
              <a:t>odd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981200"/>
            <a:ext cx="6019800" cy="3657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,sum=0 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=1;i&lt;=20;i++)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if (</a:t>
            </a:r>
            <a:r>
              <a:rPr lang="en-US" sz="24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% 2==0)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continue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sum=</a:t>
            </a:r>
            <a:r>
              <a:rPr lang="en-US" sz="2400" dirty="0" err="1" smtClean="0"/>
              <a:t>sum+i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(“Sum of odd numbers=%</a:t>
            </a:r>
            <a:r>
              <a:rPr lang="en-US" sz="2400" dirty="0" err="1" smtClean="0"/>
              <a:t>d”,sum</a:t>
            </a:r>
            <a:r>
              <a:rPr lang="en-US" sz="2400" dirty="0" smtClean="0"/>
              <a:t>); </a:t>
            </a:r>
            <a:endParaRPr lang="en-US" sz="2400" dirty="0"/>
          </a:p>
        </p:txBody>
      </p:sp>
      <p:sp>
        <p:nvSpPr>
          <p:cNvPr id="5" name="Curved Left Arrow 4"/>
          <p:cNvSpPr/>
          <p:nvPr/>
        </p:nvSpPr>
        <p:spPr>
          <a:xfrm rot="19940051" flipV="1">
            <a:off x="4801426" y="2549730"/>
            <a:ext cx="533400" cy="1447800"/>
          </a:xfrm>
          <a:prstGeom prst="curved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828800"/>
            <a:ext cx="6019800" cy="3810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i,j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=1;i&lt;=2;i++)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(j=1;j&lt;=2;j++)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if (</a:t>
            </a:r>
            <a:r>
              <a:rPr lang="en-US" sz="2400" dirty="0" err="1" smtClean="0"/>
              <a:t>i</a:t>
            </a:r>
            <a:r>
              <a:rPr lang="en-US" sz="2400" dirty="0" smtClean="0"/>
              <a:t>==j)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continue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 %d\n”,</a:t>
            </a:r>
            <a:r>
              <a:rPr lang="en-US" sz="2400" dirty="0" err="1" smtClean="0"/>
              <a:t>i,j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Curved Left Arrow 4"/>
          <p:cNvSpPr/>
          <p:nvPr/>
        </p:nvSpPr>
        <p:spPr>
          <a:xfrm flipV="1">
            <a:off x="6705600" y="2514600"/>
            <a:ext cx="533400" cy="1828800"/>
          </a:xfrm>
          <a:prstGeom prst="curved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=1,j=1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constructs are constructs that executes the statements repeatedly for a certain number of times as long as the condition is true </a:t>
            </a:r>
          </a:p>
          <a:p>
            <a:r>
              <a:rPr lang="en-US" dirty="0" smtClean="0"/>
              <a:t>Three types :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Do-while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used to execute the statements repeatedly as long as the condition is true</a:t>
            </a:r>
          </a:p>
          <a:p>
            <a:r>
              <a:rPr lang="en-US" dirty="0" smtClean="0"/>
              <a:t>It is an “entry controlled loop”</a:t>
            </a:r>
          </a:p>
          <a:p>
            <a:endParaRPr lang="en-US" dirty="0"/>
          </a:p>
          <a:p>
            <a:r>
              <a:rPr lang="en-US" dirty="0" smtClean="0"/>
              <a:t>Decide </a:t>
            </a:r>
          </a:p>
          <a:p>
            <a:pPr lvl="1"/>
            <a:r>
              <a:rPr lang="en-US" dirty="0" err="1" smtClean="0"/>
              <a:t>Intialisation</a:t>
            </a:r>
            <a:r>
              <a:rPr lang="en-US" dirty="0" smtClean="0"/>
              <a:t>  of counter </a:t>
            </a:r>
          </a:p>
          <a:p>
            <a:pPr marL="402336" lvl="1" indent="0">
              <a:buNone/>
            </a:pPr>
            <a:r>
              <a:rPr lang="en-US" dirty="0" smtClean="0"/>
              <a:t>   (if any)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err="1" smtClean="0"/>
              <a:t>Updation</a:t>
            </a:r>
            <a:r>
              <a:rPr lang="en-US" dirty="0" smtClean="0"/>
              <a:t> of counter</a:t>
            </a:r>
          </a:p>
          <a:p>
            <a:pPr lvl="1"/>
            <a:r>
              <a:rPr lang="en-US" dirty="0" smtClean="0"/>
              <a:t>Code for execution</a:t>
            </a:r>
            <a:endParaRPr lang="en-US" dirty="0"/>
          </a:p>
        </p:txBody>
      </p:sp>
      <p:pic>
        <p:nvPicPr>
          <p:cNvPr id="2050" name="Picture 2" descr="D:\C\Unit-II\wh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286125"/>
            <a:ext cx="34480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&lt;=5)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402336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2745" y="1752600"/>
            <a:ext cx="10668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6108" y="1219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2286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2895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8170" y="3897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8170" y="47360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8170" y="56388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9213" y="32882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4343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61838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86600" y="2743200"/>
            <a:ext cx="10668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86600" y="3810000"/>
            <a:ext cx="10668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6600" y="4724400"/>
            <a:ext cx="10668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5638800"/>
            <a:ext cx="10668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0" y="52751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64886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21" name="Curved Left Arrow 20"/>
          <p:cNvSpPr/>
          <p:nvPr/>
        </p:nvSpPr>
        <p:spPr>
          <a:xfrm>
            <a:off x="4419600" y="2743200"/>
            <a:ext cx="533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5334000" y="3581400"/>
            <a:ext cx="533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 flipH="1">
            <a:off x="1752600" y="2667000"/>
            <a:ext cx="609600" cy="17848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first n- natural numbers</a:t>
            </a:r>
          </a:p>
          <a:p>
            <a:r>
              <a:rPr lang="en-US" dirty="0" smtClean="0"/>
              <a:t>To find the sum of n-natural numbers</a:t>
            </a:r>
          </a:p>
          <a:p>
            <a:r>
              <a:rPr lang="en-US" dirty="0" smtClean="0"/>
              <a:t>To find the factorial of a number</a:t>
            </a:r>
          </a:p>
          <a:p>
            <a:r>
              <a:rPr lang="en-US" dirty="0" smtClean="0"/>
              <a:t>To find the reverse of a number</a:t>
            </a:r>
          </a:p>
          <a:p>
            <a:r>
              <a:rPr lang="en-US" dirty="0" smtClean="0"/>
              <a:t>To find the sum of digits of a number</a:t>
            </a:r>
          </a:p>
          <a:p>
            <a:r>
              <a:rPr lang="en-US" dirty="0" smtClean="0"/>
              <a:t>To find the LCM and GCD of a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do..while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exit controlled loop which executes at least once before a condition is tested .</a:t>
            </a:r>
          </a:p>
          <a:p>
            <a:r>
              <a:rPr lang="en-US" dirty="0" smtClean="0"/>
              <a:t>If the condition is true , the  statements within the loop continues to execute till it becomes 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4696691"/>
            <a:ext cx="30480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do  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	statment1;</a:t>
            </a:r>
          </a:p>
          <a:p>
            <a:endParaRPr lang="en-US" dirty="0" smtClean="0"/>
          </a:p>
          <a:p>
            <a:r>
              <a:rPr lang="en-US" dirty="0" smtClean="0"/>
              <a:t>    }  while(condition);</a:t>
            </a:r>
            <a:endParaRPr lang="en-US" dirty="0"/>
          </a:p>
        </p:txBody>
      </p:sp>
      <p:pic>
        <p:nvPicPr>
          <p:cNvPr id="1026" name="Picture 2" descr="D:\C\Unit-II\dowh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9575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580</TotalTime>
  <Words>987</Words>
  <Application>Microsoft Office PowerPoint</Application>
  <PresentationFormat>On-screen Show (4:3)</PresentationFormat>
  <Paragraphs>306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Gill Sans MT</vt:lpstr>
      <vt:lpstr>Verdana</vt:lpstr>
      <vt:lpstr>Wingdings</vt:lpstr>
      <vt:lpstr>Wingdings 2</vt:lpstr>
      <vt:lpstr>Solstice</vt:lpstr>
      <vt:lpstr>Unit-II</vt:lpstr>
      <vt:lpstr>Decision Making &amp; Looping</vt:lpstr>
      <vt:lpstr>Contents :</vt:lpstr>
      <vt:lpstr>Introduction</vt:lpstr>
      <vt:lpstr>1. while </vt:lpstr>
      <vt:lpstr>1. while</vt:lpstr>
      <vt:lpstr>Examples :</vt:lpstr>
      <vt:lpstr>PowerPoint Presentation</vt:lpstr>
      <vt:lpstr>2. do..while</vt:lpstr>
      <vt:lpstr>2.do-while : Example </vt:lpstr>
      <vt:lpstr>Examples :</vt:lpstr>
      <vt:lpstr>Algorithm : To print multiplication table </vt:lpstr>
      <vt:lpstr>Algorithm : To find sum of all even numbers and odd numbers between 20 to 301</vt:lpstr>
      <vt:lpstr>3. For </vt:lpstr>
      <vt:lpstr>3. For Example : </vt:lpstr>
      <vt:lpstr>Examples </vt:lpstr>
      <vt:lpstr>Algorithm : To print 5-numbers and its cube </vt:lpstr>
      <vt:lpstr>Algorithm : To find the sum of only odd numbers </vt:lpstr>
      <vt:lpstr>Different ‘for’ loop variations</vt:lpstr>
      <vt:lpstr>Different for loop variations</vt:lpstr>
      <vt:lpstr>Nested loops </vt:lpstr>
      <vt:lpstr>1. Nested for</vt:lpstr>
      <vt:lpstr>2. Nested while </vt:lpstr>
      <vt:lpstr>2. Nested while </vt:lpstr>
      <vt:lpstr>Example </vt:lpstr>
      <vt:lpstr>Algorithm : To print a pattern </vt:lpstr>
      <vt:lpstr>Other Examples </vt:lpstr>
      <vt:lpstr>Jumps in loops :break  </vt:lpstr>
      <vt:lpstr>Example : </vt:lpstr>
      <vt:lpstr>Jumps in loops : continue</vt:lpstr>
      <vt:lpstr>Example : </vt:lpstr>
      <vt:lpstr>Example : </vt:lpstr>
      <vt:lpstr>Example 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Vatan</dc:creator>
  <cp:lastModifiedBy>sujay srinivas</cp:lastModifiedBy>
  <cp:revision>53</cp:revision>
  <dcterms:created xsi:type="dcterms:W3CDTF">2015-07-26T11:07:45Z</dcterms:created>
  <dcterms:modified xsi:type="dcterms:W3CDTF">2015-09-20T06:46:42Z</dcterms:modified>
</cp:coreProperties>
</file>