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67" d="100"/>
          <a:sy n="67" d="100"/>
        </p:scale>
        <p:origin x="644" y="4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2"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2" name="Title 1"/>
          <p:cNvSpPr>
            <a:spLocks noGrp="1"/>
          </p:cNvSpPr>
          <p:nvPr>
            <p:ph type="ctrTitle"/>
          </p:nvPr>
        </p:nvSpPr>
        <p:spPr>
          <a:xfrm>
            <a:off x="2417779" y="802298"/>
            <a:ext cx="8637073" cy="2541431"/>
          </a:xfrm>
        </p:spPr>
        <p:txBody>
          <a:bodyPr anchor="b" bIns="0">
            <a:normAutofit/>
          </a:bodyPr>
          <a:lstStyle>
            <a:lvl1pPr algn="l">
              <a:defRPr sz="6600"/>
            </a:lvl1pPr>
          </a:lstStyle>
          <a:p>
            <a:r>
              <a:rPr lang="en-US"/>
              <a:t>Click to edit Master title style</a:t>
            </a:r>
            <a:endParaRPr dirty="0" lang="en-US"/>
          </a:p>
        </p:txBody>
      </p:sp>
      <p:sp>
        <p:nvSpPr>
          <p:cNvPr id="1048583" name="Subtitle 2"/>
          <p:cNvSpPr>
            <a:spLocks noGrp="1"/>
          </p:cNvSpPr>
          <p:nvPr>
            <p:ph type="subTitle" idx="1"/>
          </p:nvPr>
        </p:nvSpPr>
        <p:spPr>
          <a:xfrm>
            <a:off x="2417780" y="3531204"/>
            <a:ext cx="8637072" cy="977621"/>
          </a:xfrm>
        </p:spPr>
        <p:txBody>
          <a:bodyPr bIns="91440" tIns="91440">
            <a:normAutofit/>
          </a:bodyPr>
          <a:lstStyle>
            <a:lvl1pPr algn="l"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79C5A860-F335-4252-AA00-24FB67ED2982}" type="datetime1">
              <a:rPr lang="en-US" smtClean="0"/>
              <a:t>10/6/2023</a:t>
            </a:fld>
            <a:endParaRPr lang="en-US"/>
          </a:p>
        </p:txBody>
      </p:sp>
      <p:sp>
        <p:nvSpPr>
          <p:cNvPr id="1048585" name="Footer Placeholder 4"/>
          <p:cNvSpPr>
            <a:spLocks noGrp="1"/>
          </p:cNvSpPr>
          <p:nvPr>
            <p:ph type="ftr" sz="quarter" idx="11"/>
          </p:nvPr>
        </p:nvSpPr>
        <p:spPr>
          <a:xfrm>
            <a:off x="2416500" y="329307"/>
            <a:ext cx="4973915" cy="309201"/>
          </a:xfrm>
        </p:spPr>
        <p:txBody>
          <a:bodyPr/>
          <a:p>
            <a:endParaRPr lang="en-US"/>
          </a:p>
        </p:txBody>
      </p:sp>
      <p:sp>
        <p:nvSpPr>
          <p:cNvPr id="1048586" name="Slide Number Placeholder 5"/>
          <p:cNvSpPr>
            <a:spLocks noGrp="1"/>
          </p:cNvSpPr>
          <p:nvPr>
            <p:ph type="sldNum" sz="quarter" idx="12"/>
          </p:nvPr>
        </p:nvSpPr>
        <p:spPr>
          <a:xfrm>
            <a:off x="1437664" y="798973"/>
            <a:ext cx="811019" cy="503578"/>
          </a:xfrm>
        </p:spPr>
        <p:txBody>
          <a:bodyPr/>
          <a:p>
            <a:fld id="{1F646F3F-274D-499B-ABBE-824EB4ABDC3D}" type="slidenum">
              <a:rPr lang="en-US" smtClean="0"/>
              <a:t>‹#›</a:t>
            </a:fld>
            <a:endParaRPr lang="en-US"/>
          </a:p>
        </p:txBody>
      </p:sp>
      <p:cxnSp>
        <p:nvCxnSpPr>
          <p:cNvPr id="3145729" name="Straight Connector 14"/>
          <p:cNvCxnSpPr>
            <a:cxnSpLocks/>
          </p:cNvCxnSpPr>
          <p:nvPr/>
        </p:nvCxnSpPr>
        <p:spPr>
          <a:xfrm>
            <a:off x="2417780" y="3528542"/>
            <a:ext cx="863707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3"/>
          <p:cNvSpPr>
            <a:spLocks noGrp="1"/>
          </p:cNvSpPr>
          <p:nvPr>
            <p:ph type="dt" sz="half" idx="10"/>
          </p:nvPr>
        </p:nvSpPr>
        <p:spPr/>
        <p:txBody>
          <a:bodyPr/>
          <a:p>
            <a:fld id="{46AB1048-0047-48CA-88BA-D69B470942CF}" type="datetime1">
              <a:rPr lang="en-US" smtClean="0"/>
              <a:t>10/6/2023</a:t>
            </a:fld>
            <a:endParaRPr lang="en-US"/>
          </a:p>
        </p:txBody>
      </p:sp>
      <p:sp>
        <p:nvSpPr>
          <p:cNvPr id="1048678" name="Footer Placeholder 4"/>
          <p:cNvSpPr>
            <a:spLocks noGrp="1"/>
          </p:cNvSpPr>
          <p:nvPr>
            <p:ph type="ftr" sz="quarter" idx="11"/>
          </p:nvPr>
        </p:nvSpPr>
        <p:spPr/>
        <p:txBody>
          <a:bodyPr/>
          <a:p>
            <a:endParaRPr lang="en-US"/>
          </a:p>
        </p:txBody>
      </p:sp>
      <p:sp>
        <p:nvSpPr>
          <p:cNvPr id="1048679" name="Slide Number Placeholder 5"/>
          <p:cNvSpPr>
            <a:spLocks noGrp="1"/>
          </p:cNvSpPr>
          <p:nvPr>
            <p:ph type="sldNum" sz="quarter" idx="12"/>
          </p:nvPr>
        </p:nvSpPr>
        <p:spPr/>
        <p:txBody>
          <a:bodyPr/>
          <a:p>
            <a:fld id="{1F646F3F-274D-499B-ABBE-824EB4ABDC3D}" type="slidenum">
              <a:rPr lang="en-US" smtClean="0"/>
              <a:t>‹#›</a:t>
            </a:fld>
            <a:endParaRPr lang="en-US"/>
          </a:p>
        </p:txBody>
      </p:sp>
      <p:cxnSp>
        <p:nvCxnSpPr>
          <p:cNvPr id="3145756" name="Straight Connector 25"/>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62"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dirty="0" lang="en-US"/>
          </a:p>
        </p:txBody>
      </p:sp>
      <p:sp>
        <p:nvSpPr>
          <p:cNvPr id="1048663" name="Vertical Text Placeholder 2"/>
          <p:cNvSpPr>
            <a:spLocks noGrp="1"/>
          </p:cNvSpPr>
          <p:nvPr>
            <p:ph type="body" orient="vert" idx="1"/>
          </p:nvPr>
        </p:nvSpPr>
        <p:spPr>
          <a:xfrm>
            <a:off x="1444672" y="798973"/>
            <a:ext cx="7828830"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5BD83879-648C-49A9-81A2-0EF5946532D0}" type="datetime1">
              <a:rPr lang="en-US" smtClean="0"/>
              <a:t>10/6/2023</a:t>
            </a:fld>
            <a:endParaRPr lang="en-US"/>
          </a:p>
        </p:txBody>
      </p:sp>
      <p:sp>
        <p:nvSpPr>
          <p:cNvPr id="1048665" name="Footer Placeholder 4"/>
          <p:cNvSpPr>
            <a:spLocks noGrp="1"/>
          </p:cNvSpPr>
          <p:nvPr>
            <p:ph type="ftr" sz="quarter" idx="11"/>
          </p:nvPr>
        </p:nvSpPr>
        <p:spPr/>
        <p:txBody>
          <a:bodyPr/>
          <a:p>
            <a:endParaRPr lang="en-US"/>
          </a:p>
        </p:txBody>
      </p:sp>
      <p:sp>
        <p:nvSpPr>
          <p:cNvPr id="1048666" name="Slide Number Placeholder 5"/>
          <p:cNvSpPr>
            <a:spLocks noGrp="1"/>
          </p:cNvSpPr>
          <p:nvPr>
            <p:ph type="sldNum" sz="quarter" idx="12"/>
          </p:nvPr>
        </p:nvSpPr>
        <p:spPr/>
        <p:txBody>
          <a:bodyPr/>
          <a:p>
            <a:fld id="{1F646F3F-274D-499B-ABBE-824EB4ABDC3D}" type="slidenum">
              <a:rPr lang="en-US" smtClean="0"/>
              <a:t>‹#›</a:t>
            </a:fld>
            <a:endParaRPr lang="en-US"/>
          </a:p>
        </p:txBody>
      </p:sp>
      <p:cxnSp>
        <p:nvCxnSpPr>
          <p:cNvPr id="3145754" name="Straight Connector 14"/>
          <p:cNvCxnSpPr>
            <a:cxnSpLocks/>
          </p:cNvCxnSpPr>
          <p:nvPr/>
        </p:nvCxnSpPr>
        <p:spPr>
          <a:xfrm>
            <a:off x="9439111" y="798973"/>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9" name="Title 1"/>
          <p:cNvSpPr>
            <a:spLocks noGrp="1"/>
          </p:cNvSpPr>
          <p:nvPr>
            <p:ph type="title"/>
          </p:nvPr>
        </p:nvSpPr>
        <p:spPr/>
        <p:txBody>
          <a:bodyPr/>
          <a:p>
            <a:r>
              <a:rPr lang="en-US"/>
              <a:t>Click to edit Master title style</a:t>
            </a:r>
            <a:endParaRPr dirty="0" lang="en-US"/>
          </a:p>
        </p:txBody>
      </p:sp>
      <p:sp>
        <p:nvSpPr>
          <p:cNvPr id="1048590"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1" name="Date Placeholder 3"/>
          <p:cNvSpPr>
            <a:spLocks noGrp="1"/>
          </p:cNvSpPr>
          <p:nvPr>
            <p:ph type="dt" sz="half" idx="10"/>
          </p:nvPr>
        </p:nvSpPr>
        <p:spPr/>
        <p:txBody>
          <a:bodyPr/>
          <a:p>
            <a:fld id="{D04BC802-30E3-4658-9CCA-F873646FEC67}" type="datetime1">
              <a:rPr lang="en-US" smtClean="0"/>
              <a:t>10/6/2023</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1F646F3F-274D-499B-ABBE-824EB4ABDC3D}" type="slidenum">
              <a:rPr lang="en-US" smtClean="0"/>
              <a:t>‹#›</a:t>
            </a:fld>
            <a:endParaRPr lang="en-US"/>
          </a:p>
        </p:txBody>
      </p:sp>
      <p:cxnSp>
        <p:nvCxnSpPr>
          <p:cNvPr id="3145730" name="Straight Connector 32"/>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80"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dirty="0" lang="en-US"/>
          </a:p>
        </p:txBody>
      </p:sp>
      <p:sp>
        <p:nvSpPr>
          <p:cNvPr id="1048681" name="Text Placeholder 2"/>
          <p:cNvSpPr>
            <a:spLocks noGrp="1"/>
          </p:cNvSpPr>
          <p:nvPr>
            <p:ph type="body" idx="1"/>
          </p:nvPr>
        </p:nvSpPr>
        <p:spPr>
          <a:xfrm>
            <a:off x="1454239" y="3806195"/>
            <a:ext cx="8630446" cy="1012929"/>
          </a:xfrm>
        </p:spPr>
        <p:txBody>
          <a:bodyPr tIns="91440">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82" name="Date Placeholder 3"/>
          <p:cNvSpPr>
            <a:spLocks noGrp="1"/>
          </p:cNvSpPr>
          <p:nvPr>
            <p:ph type="dt" sz="half" idx="10"/>
          </p:nvPr>
        </p:nvSpPr>
        <p:spPr/>
        <p:txBody>
          <a:bodyPr/>
          <a:p>
            <a:fld id="{0AB227A3-19CE-4153-81CE-64EB7AB094B3}" type="datetime1">
              <a:rPr lang="en-US" smtClean="0"/>
              <a:t>10/6/2023</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1F646F3F-274D-499B-ABBE-824EB4ABDC3D}" type="slidenum">
              <a:rPr lang="en-US" smtClean="0"/>
              <a:t>‹#›</a:t>
            </a:fld>
            <a:endParaRPr lang="en-US"/>
          </a:p>
        </p:txBody>
      </p:sp>
      <p:cxnSp>
        <p:nvCxnSpPr>
          <p:cNvPr id="3145757" name="Straight Connector 14"/>
          <p:cNvCxnSpPr>
            <a:cxnSpLocks/>
          </p:cNvCxnSpPr>
          <p:nvPr/>
        </p:nvCxnSpPr>
        <p:spPr>
          <a:xfrm>
            <a:off x="1454239" y="3804985"/>
            <a:ext cx="863044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85" name="Title 1"/>
          <p:cNvSpPr>
            <a:spLocks noGrp="1"/>
          </p:cNvSpPr>
          <p:nvPr>
            <p:ph type="title"/>
          </p:nvPr>
        </p:nvSpPr>
        <p:spPr>
          <a:xfrm>
            <a:off x="1449217" y="804889"/>
            <a:ext cx="9605635" cy="1059305"/>
          </a:xfrm>
        </p:spPr>
        <p:txBody>
          <a:bodyPr/>
          <a:p>
            <a:r>
              <a:rPr lang="en-US"/>
              <a:t>Click to edit Master title style</a:t>
            </a:r>
            <a:endParaRPr dirty="0" lang="en-US"/>
          </a:p>
        </p:txBody>
      </p:sp>
      <p:sp>
        <p:nvSpPr>
          <p:cNvPr id="1048686" name="Content Placeholder 2"/>
          <p:cNvSpPr>
            <a:spLocks noGrp="1"/>
          </p:cNvSpPr>
          <p:nvPr>
            <p:ph sz="half" idx="1"/>
          </p:nvPr>
        </p:nvSpPr>
        <p:spPr>
          <a:xfrm>
            <a:off x="1447331" y="2010878"/>
            <a:ext cx="4645152"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413771" y="2017343"/>
            <a:ext cx="4645152"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B819A100-10F6-477E-8847-29D479EF1C92}" type="datetime1">
              <a:rPr lang="en-US" smtClean="0"/>
              <a:t>10/6/2023</a:t>
            </a:fld>
            <a:endParaRPr lang="en-US"/>
          </a:p>
        </p:txBody>
      </p:sp>
      <p:sp>
        <p:nvSpPr>
          <p:cNvPr id="1048689" name="Footer Placeholder 5"/>
          <p:cNvSpPr>
            <a:spLocks noGrp="1"/>
          </p:cNvSpPr>
          <p:nvPr>
            <p:ph type="ftr" sz="quarter" idx="11"/>
          </p:nvPr>
        </p:nvSpPr>
        <p:spPr/>
        <p:txBody>
          <a:bodyPr/>
          <a:p>
            <a:endParaRPr lang="en-US"/>
          </a:p>
        </p:txBody>
      </p:sp>
      <p:sp>
        <p:nvSpPr>
          <p:cNvPr id="1048690" name="Slide Number Placeholder 6"/>
          <p:cNvSpPr>
            <a:spLocks noGrp="1"/>
          </p:cNvSpPr>
          <p:nvPr>
            <p:ph type="sldNum" sz="quarter" idx="12"/>
          </p:nvPr>
        </p:nvSpPr>
        <p:spPr/>
        <p:txBody>
          <a:bodyPr/>
          <a:p>
            <a:fld id="{1F646F3F-274D-499B-ABBE-824EB4ABDC3D}" type="slidenum">
              <a:rPr lang="en-US" smtClean="0"/>
              <a:t>‹#›</a:t>
            </a:fld>
            <a:endParaRPr lang="en-US"/>
          </a:p>
        </p:txBody>
      </p:sp>
      <p:cxnSp>
        <p:nvCxnSpPr>
          <p:cNvPr id="3145758" name="Straight Connector 3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1" name="Title 1"/>
          <p:cNvSpPr>
            <a:spLocks noGrp="1"/>
          </p:cNvSpPr>
          <p:nvPr>
            <p:ph type="title"/>
          </p:nvPr>
        </p:nvSpPr>
        <p:spPr>
          <a:xfrm>
            <a:off x="1447191" y="804163"/>
            <a:ext cx="9607661" cy="1056319"/>
          </a:xfrm>
        </p:spPr>
        <p:txBody>
          <a:bodyPr/>
          <a:p>
            <a:r>
              <a:rPr lang="en-US"/>
              <a:t>Click to edit Master title style</a:t>
            </a:r>
            <a:endParaRPr dirty="0" lang="en-US"/>
          </a:p>
        </p:txBody>
      </p:sp>
      <p:sp>
        <p:nvSpPr>
          <p:cNvPr id="1048692" name="Text Placeholder 2"/>
          <p:cNvSpPr>
            <a:spLocks noGrp="1"/>
          </p:cNvSpPr>
          <p:nvPr>
            <p:ph type="body" idx="1"/>
          </p:nvPr>
        </p:nvSpPr>
        <p:spPr>
          <a:xfrm>
            <a:off x="1447191" y="2019549"/>
            <a:ext cx="4645152"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Content Placeholder 3"/>
          <p:cNvSpPr>
            <a:spLocks noGrp="1"/>
          </p:cNvSpPr>
          <p:nvPr>
            <p:ph sz="half" idx="2"/>
          </p:nvPr>
        </p:nvSpPr>
        <p:spPr>
          <a:xfrm>
            <a:off x="1447191" y="2824269"/>
            <a:ext cx="4645152"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Text Placeholder 4"/>
          <p:cNvSpPr>
            <a:spLocks noGrp="1"/>
          </p:cNvSpPr>
          <p:nvPr>
            <p:ph type="body" sz="quarter" idx="3"/>
          </p:nvPr>
        </p:nvSpPr>
        <p:spPr>
          <a:xfrm>
            <a:off x="6412362" y="2023003"/>
            <a:ext cx="4645152"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5" name="Content Placeholder 5"/>
          <p:cNvSpPr>
            <a:spLocks noGrp="1"/>
          </p:cNvSpPr>
          <p:nvPr>
            <p:ph sz="quarter" idx="4"/>
          </p:nvPr>
        </p:nvSpPr>
        <p:spPr>
          <a:xfrm>
            <a:off x="6412362" y="2821491"/>
            <a:ext cx="4645152"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6" name="Date Placeholder 6"/>
          <p:cNvSpPr>
            <a:spLocks noGrp="1"/>
          </p:cNvSpPr>
          <p:nvPr>
            <p:ph type="dt" sz="half" idx="10"/>
          </p:nvPr>
        </p:nvSpPr>
        <p:spPr/>
        <p:txBody>
          <a:bodyPr/>
          <a:p>
            <a:fld id="{5DF128AB-198A-495F-8475-FDB360C9873F}" type="datetime1">
              <a:rPr lang="en-US" smtClean="0"/>
              <a:t>10/6/2023</a:t>
            </a:fld>
            <a:endParaRPr lang="en-US"/>
          </a:p>
        </p:txBody>
      </p:sp>
      <p:sp>
        <p:nvSpPr>
          <p:cNvPr id="1048697" name="Footer Placeholder 7"/>
          <p:cNvSpPr>
            <a:spLocks noGrp="1"/>
          </p:cNvSpPr>
          <p:nvPr>
            <p:ph type="ftr" sz="quarter" idx="11"/>
          </p:nvPr>
        </p:nvSpPr>
        <p:spPr/>
        <p:txBody>
          <a:bodyPr/>
          <a:p>
            <a:endParaRPr lang="en-US"/>
          </a:p>
        </p:txBody>
      </p:sp>
      <p:sp>
        <p:nvSpPr>
          <p:cNvPr id="1048698" name="Slide Number Placeholder 8"/>
          <p:cNvSpPr>
            <a:spLocks noGrp="1"/>
          </p:cNvSpPr>
          <p:nvPr>
            <p:ph type="sldNum" sz="quarter" idx="12"/>
          </p:nvPr>
        </p:nvSpPr>
        <p:spPr/>
        <p:txBody>
          <a:bodyPr/>
          <a:p>
            <a:fld id="{1F646F3F-274D-499B-ABBE-824EB4ABDC3D}" type="slidenum">
              <a:rPr lang="en-US" smtClean="0"/>
              <a:t>‹#›</a:t>
            </a:fld>
            <a:endParaRPr lang="en-US"/>
          </a:p>
        </p:txBody>
      </p:sp>
      <p:cxnSp>
        <p:nvCxnSpPr>
          <p:cNvPr id="3145759" name="Straight Connector 28"/>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1" name="Title 1"/>
          <p:cNvSpPr>
            <a:spLocks noGrp="1"/>
          </p:cNvSpPr>
          <p:nvPr>
            <p:ph type="title"/>
          </p:nvPr>
        </p:nvSpPr>
        <p:spPr/>
        <p:txBody>
          <a:bodyPr/>
          <a:p>
            <a:r>
              <a:rPr lang="en-US"/>
              <a:t>Click to edit Master title style</a:t>
            </a:r>
            <a:endParaRPr dirty="0" lang="en-US"/>
          </a:p>
        </p:txBody>
      </p:sp>
      <p:sp>
        <p:nvSpPr>
          <p:cNvPr id="1048612" name="Date Placeholder 2"/>
          <p:cNvSpPr>
            <a:spLocks noGrp="1"/>
          </p:cNvSpPr>
          <p:nvPr>
            <p:ph type="dt" sz="half" idx="10"/>
          </p:nvPr>
        </p:nvSpPr>
        <p:spPr/>
        <p:txBody>
          <a:bodyPr/>
          <a:p>
            <a:fld id="{021A235E-F8FD-479F-9FC7-18BE84110877}" type="datetime1">
              <a:rPr lang="en-US" smtClean="0"/>
              <a:t>10/6/2023</a:t>
            </a:fld>
            <a:endParaRPr lang="en-US"/>
          </a:p>
        </p:txBody>
      </p:sp>
      <p:sp>
        <p:nvSpPr>
          <p:cNvPr id="1048613" name="Footer Placeholder 3"/>
          <p:cNvSpPr>
            <a:spLocks noGrp="1"/>
          </p:cNvSpPr>
          <p:nvPr>
            <p:ph type="ftr" sz="quarter" idx="11"/>
          </p:nvPr>
        </p:nvSpPr>
        <p:spPr/>
        <p:txBody>
          <a:bodyPr/>
          <a:p>
            <a:endParaRPr lang="en-US"/>
          </a:p>
        </p:txBody>
      </p:sp>
      <p:sp>
        <p:nvSpPr>
          <p:cNvPr id="1048614" name="Slide Number Placeholder 4"/>
          <p:cNvSpPr>
            <a:spLocks noGrp="1"/>
          </p:cNvSpPr>
          <p:nvPr>
            <p:ph type="sldNum" sz="quarter" idx="12"/>
          </p:nvPr>
        </p:nvSpPr>
        <p:spPr/>
        <p:txBody>
          <a:bodyPr/>
          <a:p>
            <a:fld id="{1F646F3F-274D-499B-ABBE-824EB4ABDC3D}" type="slidenum">
              <a:rPr lang="en-US" smtClean="0"/>
              <a:t>‹#›</a:t>
            </a:fld>
            <a:endParaRPr lang="en-US"/>
          </a:p>
        </p:txBody>
      </p:sp>
      <p:cxnSp>
        <p:nvCxnSpPr>
          <p:cNvPr id="3145731" name="Straight Connector 2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6" name=""/>
        <p:cNvGrpSpPr/>
        <p:nvPr/>
      </p:nvGrpSpPr>
      <p:grpSpPr>
        <a:xfrm>
          <a:off x="0" y="0"/>
          <a:ext cx="0" cy="0"/>
          <a:chOff x="0" y="0"/>
          <a:chExt cx="0" cy="0"/>
        </a:xfrm>
      </p:grpSpPr>
      <p:sp>
        <p:nvSpPr>
          <p:cNvPr id="1048607" name="Date Placeholder 1"/>
          <p:cNvSpPr>
            <a:spLocks noGrp="1"/>
          </p:cNvSpPr>
          <p:nvPr>
            <p:ph type="dt" sz="half" idx="10"/>
          </p:nvPr>
        </p:nvSpPr>
        <p:spPr/>
        <p:txBody>
          <a:bodyPr/>
          <a:p>
            <a:fld id="{E890F09B-68DA-462E-9DB4-4C9ADAB8CBCC}" type="datetime1">
              <a:rPr lang="en-US" smtClean="0"/>
              <a:t>10/6/2023</a:t>
            </a:fld>
            <a:endParaRPr lang="en-US"/>
          </a:p>
        </p:txBody>
      </p:sp>
      <p:sp>
        <p:nvSpPr>
          <p:cNvPr id="1048608" name="Footer Placeholder 2"/>
          <p:cNvSpPr>
            <a:spLocks noGrp="1"/>
          </p:cNvSpPr>
          <p:nvPr>
            <p:ph type="ftr" sz="quarter" idx="11"/>
          </p:nvPr>
        </p:nvSpPr>
        <p:spPr/>
        <p:txBody>
          <a:bodyPr/>
          <a:p>
            <a:endParaRPr lang="en-US"/>
          </a:p>
        </p:txBody>
      </p:sp>
      <p:sp>
        <p:nvSpPr>
          <p:cNvPr id="1048609" name="Slide Number Placeholder 3"/>
          <p:cNvSpPr>
            <a:spLocks noGrp="1"/>
          </p:cNvSpPr>
          <p:nvPr>
            <p:ph type="sldNum" sz="quarter" idx="12"/>
          </p:nvPr>
        </p:nvSpPr>
        <p:spPr/>
        <p:txBody>
          <a:bodyPr/>
          <a:p>
            <a:fld id="{1F646F3F-274D-499B-ABBE-824EB4ABDC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99"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dirty="0" lang="en-US"/>
          </a:p>
        </p:txBody>
      </p:sp>
      <p:sp>
        <p:nvSpPr>
          <p:cNvPr id="1048700" name="Content Placeholder 2"/>
          <p:cNvSpPr>
            <a:spLocks noGrp="1"/>
          </p:cNvSpPr>
          <p:nvPr>
            <p:ph idx="1"/>
          </p:nvPr>
        </p:nvSpPr>
        <p:spPr>
          <a:xfrm>
            <a:off x="504371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444671" y="3205491"/>
            <a:ext cx="3275013"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p>
            <a:fld id="{17AC4E36-FABE-47EB-AA7F-C19A93824617}" type="datetime1">
              <a:rPr lang="en-US" smtClean="0"/>
              <a:t>10/6/2023</a:t>
            </a:fld>
            <a:endParaRPr lang="en-US"/>
          </a:p>
        </p:txBody>
      </p:sp>
      <p:sp>
        <p:nvSpPr>
          <p:cNvPr id="1048703" name="Footer Placeholder 5"/>
          <p:cNvSpPr>
            <a:spLocks noGrp="1"/>
          </p:cNvSpPr>
          <p:nvPr>
            <p:ph type="ftr" sz="quarter" idx="11"/>
          </p:nvPr>
        </p:nvSpPr>
        <p:spPr/>
        <p:txBody>
          <a:bodyPr/>
          <a:p>
            <a:endParaRPr lang="en-US"/>
          </a:p>
        </p:txBody>
      </p:sp>
      <p:sp>
        <p:nvSpPr>
          <p:cNvPr id="1048704" name="Slide Number Placeholder 6"/>
          <p:cNvSpPr>
            <a:spLocks noGrp="1"/>
          </p:cNvSpPr>
          <p:nvPr>
            <p:ph type="sldNum" sz="quarter" idx="12"/>
          </p:nvPr>
        </p:nvSpPr>
        <p:spPr/>
        <p:txBody>
          <a:bodyPr/>
          <a:p>
            <a:fld id="{1F646F3F-274D-499B-ABBE-824EB4ABDC3D}" type="slidenum">
              <a:rPr lang="en-US" smtClean="0"/>
              <a:t>‹#›</a:t>
            </a:fld>
            <a:endParaRPr lang="en-US"/>
          </a:p>
        </p:txBody>
      </p:sp>
      <p:cxnSp>
        <p:nvCxnSpPr>
          <p:cNvPr id="3145760" name="Straight Connector 16"/>
          <p:cNvCxnSpPr>
            <a:cxnSpLocks/>
          </p:cNvCxnSpPr>
          <p:nvPr/>
        </p:nvCxnSpPr>
        <p:spPr>
          <a:xfrm>
            <a:off x="1448280" y="3205491"/>
            <a:ext cx="3269490"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grpSp>
        <p:nvGrpSpPr>
          <p:cNvPr id="55" name="Group 7"/>
          <p:cNvGrpSpPr/>
          <p:nvPr/>
        </p:nvGrpSpPr>
        <p:grpSpPr>
          <a:xfrm>
            <a:off x="7477387" y="482170"/>
            <a:ext cx="4074533" cy="5149101"/>
            <a:chOff x="7477387" y="482170"/>
            <a:chExt cx="4074533" cy="5149101"/>
          </a:xfrm>
        </p:grpSpPr>
        <p:sp>
          <p:nvSpPr>
            <p:cNvPr id="1048667" name="Rectangle 17"/>
            <p:cNvSpPr/>
            <p:nvPr/>
          </p:nvSpPr>
          <p:spPr bwMode="black">
            <a:xfrm>
              <a:off x="7477387" y="482170"/>
              <a:ext cx="4074533"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68" name="Rectangle 18"/>
            <p:cNvSpPr/>
            <p:nvPr/>
          </p:nvSpPr>
          <p:spPr bwMode="blackWhite">
            <a:xfrm>
              <a:off x="7790446" y="812506"/>
              <a:ext cx="345028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69"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dirty="0" lang="en-US"/>
          </a:p>
        </p:txBody>
      </p:sp>
      <p:sp>
        <p:nvSpPr>
          <p:cNvPr id="1048670" name="Picture Placeholder 2"/>
          <p:cNvSpPr>
            <a:spLocks noChangeAspect="1" noGrp="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1" name="Text Placeholder 3"/>
          <p:cNvSpPr>
            <a:spLocks noGrp="1"/>
          </p:cNvSpPr>
          <p:nvPr>
            <p:ph type="body" sz="half" idx="2"/>
          </p:nvPr>
        </p:nvSpPr>
        <p:spPr>
          <a:xfrm>
            <a:off x="1450329" y="3145992"/>
            <a:ext cx="5524404" cy="2003742"/>
          </a:xfrm>
        </p:spPr>
        <p:txBody>
          <a:bodyPr>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2" name="Date Placeholder 4"/>
          <p:cNvSpPr>
            <a:spLocks noGrp="1"/>
          </p:cNvSpPr>
          <p:nvPr>
            <p:ph type="dt" sz="half" idx="10"/>
          </p:nvPr>
        </p:nvSpPr>
        <p:spPr>
          <a:xfrm>
            <a:off x="1447382" y="5469856"/>
            <a:ext cx="5527351" cy="320123"/>
          </a:xfrm>
        </p:spPr>
        <p:txBody>
          <a:bodyPr/>
          <a:lstStyle>
            <a:lvl1pPr algn="l"/>
          </a:lstStyle>
          <a:p>
            <a:fld id="{F199CE6B-5DE6-4A2D-B72E-5E8969F9F56F}" type="datetime1">
              <a:rPr lang="en-US" smtClean="0"/>
              <a:t>10/6/2023</a:t>
            </a:fld>
            <a:endParaRPr lang="en-US"/>
          </a:p>
        </p:txBody>
      </p:sp>
      <p:sp>
        <p:nvSpPr>
          <p:cNvPr id="1048673" name="Footer Placeholder 5"/>
          <p:cNvSpPr>
            <a:spLocks noGrp="1"/>
          </p:cNvSpPr>
          <p:nvPr>
            <p:ph type="ftr" sz="quarter" idx="11"/>
          </p:nvPr>
        </p:nvSpPr>
        <p:spPr>
          <a:xfrm>
            <a:off x="1447382" y="318640"/>
            <a:ext cx="5541004" cy="320931"/>
          </a:xfrm>
        </p:spPr>
        <p:txBody>
          <a:bodyPr/>
          <a:p>
            <a:endParaRPr lang="en-US"/>
          </a:p>
        </p:txBody>
      </p:sp>
      <p:sp>
        <p:nvSpPr>
          <p:cNvPr id="1048674" name="Slide Number Placeholder 6"/>
          <p:cNvSpPr>
            <a:spLocks noGrp="1"/>
          </p:cNvSpPr>
          <p:nvPr>
            <p:ph type="sldNum" sz="quarter" idx="12"/>
          </p:nvPr>
        </p:nvSpPr>
        <p:spPr/>
        <p:txBody>
          <a:bodyPr/>
          <a:p>
            <a:fld id="{1F646F3F-274D-499B-ABBE-824EB4ABDC3D}" type="slidenum">
              <a:rPr lang="en-US" smtClean="0"/>
              <a:t>‹#›</a:t>
            </a:fld>
            <a:endParaRPr lang="en-US"/>
          </a:p>
        </p:txBody>
      </p:sp>
      <p:cxnSp>
        <p:nvCxnSpPr>
          <p:cNvPr id="3145755" name="Straight Connector 30"/>
          <p:cNvCxnSpPr>
            <a:cxnSpLocks/>
          </p:cNvCxnSpPr>
          <p:nvPr/>
        </p:nvCxnSpPr>
        <p:spPr>
          <a:xfrm>
            <a:off x="1447382" y="3143605"/>
            <a:ext cx="5527351"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Rectangle 7"/>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xmlns:r="http://schemas.openxmlformats.org/officeDocument/2006/relationships" r:embed="rId12"/>
          <a:srcRect t="1538" b="-1538"/>
          <a:stretch>
            <a:fillRect/>
          </a:stretch>
        </p:blipFill>
        <p:spPr bwMode="black">
          <a:xfrm>
            <a:off x="0" y="6126480"/>
            <a:ext cx="12192000" cy="742950"/>
          </a:xfrm>
          <a:prstGeom prst="rect"/>
        </p:spPr>
      </p:pic>
      <p:sp>
        <p:nvSpPr>
          <p:cNvPr id="1048577" name="Title Placeholder 1"/>
          <p:cNvSpPr>
            <a:spLocks noGrp="1"/>
          </p:cNvSpPr>
          <p:nvPr>
            <p:ph type="title"/>
          </p:nvPr>
        </p:nvSpPr>
        <p:spPr>
          <a:xfrm>
            <a:off x="1451579" y="804519"/>
            <a:ext cx="9603275" cy="1049235"/>
          </a:xfrm>
          <a:prstGeom prst="rect"/>
        </p:spPr>
        <p:txBody>
          <a:bodyPr anchor="t"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51579" y="2015732"/>
            <a:ext cx="960327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7554138"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F481A142-DA77-4A5F-AD1F-14E6C18F0F5F}" type="datetime1">
              <a:rPr lang="en-US" smtClean="0"/>
              <a:t>10/6/2023</a:t>
            </a:fld>
            <a:endParaRPr dirty="0" lang="en-US"/>
          </a:p>
        </p:txBody>
      </p:sp>
      <p:sp>
        <p:nvSpPr>
          <p:cNvPr id="1048580" name="Footer Placeholder 4"/>
          <p:cNvSpPr>
            <a:spLocks noGrp="1"/>
          </p:cNvSpPr>
          <p:nvPr>
            <p:ph type="ftr" sz="quarter" idx="3"/>
          </p:nvPr>
        </p:nvSpPr>
        <p:spPr>
          <a:xfrm>
            <a:off x="1451579" y="329307"/>
            <a:ext cx="5938836" cy="309201"/>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1"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1F646F3F-274D-499B-ABBE-824EB4ABDC3D}" type="slidenum">
              <a:rPr lang="en-US" smtClean="0"/>
              <a:t>‹#›</a:t>
            </a:fld>
            <a:endParaRPr lang="en-US"/>
          </a:p>
        </p:txBody>
      </p:sp>
      <p:cxnSp>
        <p:nvCxnSpPr>
          <p:cNvPr id="3145728" name="Straight Connector 9"/>
          <p:cNvCxnSpPr>
            <a:cxnSpLocks/>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7.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jpeg"/><Relationship Id="rId3"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png"/><Relationship Id="rId3"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24" name=""/>
        <p:cNvGrpSpPr/>
        <p:nvPr/>
      </p:nvGrpSpPr>
      <p:grpSpPr>
        <a:xfrm>
          <a:off x="0" y="0"/>
          <a:ext cx="0" cy="0"/>
          <a:chOff x="0" y="0"/>
          <a:chExt cx="0" cy="0"/>
        </a:xfrm>
      </p:grpSpPr>
      <p:pic>
        <p:nvPicPr>
          <p:cNvPr id="2097153" name="Picture 3" descr="A splash of colors on a white surface"/>
          <p:cNvPicPr>
            <a:picLocks noChangeAspect="1"/>
          </p:cNvPicPr>
          <p:nvPr/>
        </p:nvPicPr>
        <p:blipFill rotWithShape="1">
          <a:blip xmlns:r="http://schemas.openxmlformats.org/officeDocument/2006/relationships" r:embed="rId1">
            <a:duotone>
              <a:schemeClr val="bg2">
                <a:shade val="45000"/>
                <a:satMod val="135000"/>
              </a:schemeClr>
              <a:prstClr val="white"/>
            </a:duotone>
            <a:alphaModFix amt="50000"/>
          </a:blip>
          <a:srcRect t="2343" r="-1" b="22655"/>
          <a:stretch>
            <a:fillRect/>
          </a:stretch>
        </p:blipFill>
        <p:spPr>
          <a:xfrm>
            <a:off x="305" y="10"/>
            <a:ext cx="12191695" cy="6857990"/>
          </a:xfrm>
          <a:prstGeom prst="rect"/>
        </p:spPr>
      </p:pic>
      <p:sp>
        <p:nvSpPr>
          <p:cNvPr id="1048587" name="Title 1"/>
          <p:cNvSpPr>
            <a:spLocks noGrp="1"/>
          </p:cNvSpPr>
          <p:nvPr>
            <p:ph type="ctrTitle"/>
          </p:nvPr>
        </p:nvSpPr>
        <p:spPr/>
        <p:txBody>
          <a:bodyPr>
            <a:normAutofit/>
          </a:bodyPr>
          <a:p>
            <a:r>
              <a:rPr dirty="0" lang="en-US"/>
              <a:t>Blood vessel dysfunctional</a:t>
            </a:r>
          </a:p>
        </p:txBody>
      </p:sp>
      <p:sp>
        <p:nvSpPr>
          <p:cNvPr id="1048588" name="Subtitle 2"/>
          <p:cNvSpPr>
            <a:spLocks noGrp="1"/>
          </p:cNvSpPr>
          <p:nvPr>
            <p:ph type="subTitle" idx="1"/>
          </p:nvPr>
        </p:nvSpPr>
        <p:spPr/>
        <p:txBody>
          <a:bodyPr>
            <a:normAutofit/>
          </a:bodyPr>
          <a:p>
            <a:r>
              <a:rPr dirty="0" lang="en-US"/>
              <a:t>Using intelligence methods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0" name="Title 1"/>
          <p:cNvSpPr>
            <a:spLocks noGrp="1"/>
          </p:cNvSpPr>
          <p:nvPr>
            <p:ph type="title"/>
          </p:nvPr>
        </p:nvSpPr>
        <p:spPr/>
        <p:txBody>
          <a:bodyPr/>
          <a:p>
            <a:r>
              <a:rPr dirty="0" lang="en-US"/>
              <a:t>Naïve Bayes</a:t>
            </a:r>
          </a:p>
        </p:txBody>
      </p:sp>
      <p:sp>
        <p:nvSpPr>
          <p:cNvPr id="1048631" name="TextBox 3"/>
          <p:cNvSpPr txBox="1"/>
          <p:nvPr/>
        </p:nvSpPr>
        <p:spPr>
          <a:xfrm>
            <a:off x="1316990" y="2108468"/>
            <a:ext cx="6101080" cy="2308324"/>
          </a:xfrm>
          <a:prstGeom prst="rect"/>
          <a:noFill/>
        </p:spPr>
        <p:txBody>
          <a:bodyPr wrap="square">
            <a:spAutoFit/>
          </a:bodyPr>
          <a:p>
            <a:pPr algn="just">
              <a:buFont typeface="Arial" panose="020B0604020202020204" pitchFamily="34" charset="0"/>
              <a:buChar char="•"/>
            </a:pPr>
            <a:r>
              <a:rPr b="0" dirty="0" i="0" lang="en-US">
                <a:solidFill>
                  <a:srgbClr val="000000"/>
                </a:solidFill>
                <a:effectLst/>
                <a:latin typeface="inter-regular"/>
              </a:rPr>
              <a:t>Naïve Bayes algorithm is a supervised learning algorithm, which is based on </a:t>
            </a:r>
            <a:r>
              <a:rPr b="1" dirty="0" i="0" lang="en-US">
                <a:solidFill>
                  <a:srgbClr val="000000"/>
                </a:solidFill>
                <a:effectLst/>
                <a:latin typeface="inter-bold"/>
              </a:rPr>
              <a:t>Bayes theorem</a:t>
            </a:r>
            <a:r>
              <a:rPr b="0" dirty="0" i="0" lang="en-US">
                <a:solidFill>
                  <a:srgbClr val="000000"/>
                </a:solidFill>
                <a:effectLst/>
                <a:latin typeface="inter-regular"/>
              </a:rPr>
              <a:t> and used for solving classification problems.</a:t>
            </a:r>
          </a:p>
          <a:p>
            <a:pPr algn="just">
              <a:buFont typeface="Arial" panose="020B0604020202020204" pitchFamily="34" charset="0"/>
              <a:buChar char="•"/>
            </a:pPr>
            <a:r>
              <a:rPr b="0" dirty="0" i="0" lang="en-US">
                <a:solidFill>
                  <a:srgbClr val="000000"/>
                </a:solidFill>
                <a:effectLst/>
                <a:latin typeface="inter-regular"/>
              </a:rPr>
              <a:t>It is mainly used in </a:t>
            </a:r>
            <a:r>
              <a:rPr b="0" dirty="0" i="1" lang="en-US">
                <a:solidFill>
                  <a:srgbClr val="000000"/>
                </a:solidFill>
                <a:effectLst/>
                <a:latin typeface="inter-regular"/>
              </a:rPr>
              <a:t>text classification</a:t>
            </a:r>
            <a:r>
              <a:rPr b="0" dirty="0" i="0" lang="en-US">
                <a:solidFill>
                  <a:srgbClr val="000000"/>
                </a:solidFill>
                <a:effectLst/>
                <a:latin typeface="inter-regular"/>
              </a:rPr>
              <a:t> that includes a high-dimensional training dataset.</a:t>
            </a:r>
          </a:p>
          <a:p>
            <a:pPr algn="just">
              <a:buFont typeface="Arial" panose="020B0604020202020204" pitchFamily="34" charset="0"/>
              <a:buChar char="•"/>
            </a:pPr>
            <a:r>
              <a:rPr b="0" dirty="0" i="0" lang="en-US">
                <a:solidFill>
                  <a:srgbClr val="000000"/>
                </a:solidFill>
                <a:effectLst/>
                <a:latin typeface="inter-regular"/>
              </a:rPr>
              <a:t>Naïve Bayes Classifier is one of the simple and most effective Classification algorithms which helps in building the fast machine learning models that can make quick predictions.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44" name=""/>
        <p:cNvGrpSpPr/>
        <p:nvPr/>
      </p:nvGrpSpPr>
      <p:grpSpPr>
        <a:xfrm>
          <a:off x="0" y="0"/>
          <a:ext cx="0" cy="0"/>
          <a:chOff x="0" y="0"/>
          <a:chExt cx="0" cy="0"/>
        </a:xfrm>
      </p:grpSpPr>
      <p:sp>
        <p:nvSpPr>
          <p:cNvPr id="1048632" name="Rectangle 10"/>
          <p:cNvSpPr>
            <a:spLocks noChangeAspect="1" noMove="1" noResize="1" noRot="1" noGrp="1" noAdjustHandles="1" noEditPoints="1" noChangeArrowheads="1" noChangeShapeType="1" noTextEdit="1"/>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61" name="Picture 12"/>
          <p:cNvPicPr>
            <a:picLocks noChangeAspect="1" noMove="1" noResize="1" noRot="1" noGrp="1" noAdjustHandles="1" noEditPoints="1" noChangeArrowheads="1" noChangeShapeType="1" noCrop="1"/>
          </p:cNvPicPr>
          <p:nvPr/>
        </p:nvPicPr>
        <p:blipFill rotWithShape="1">
          <a:blip xmlns:r="http://schemas.openxmlformats.org/officeDocument/2006/relationships" r:embed="rId1"/>
          <a:srcRect t="1538" b="-1538"/>
          <a:stretch>
            <a:fillRect/>
          </a:stretch>
        </p:blipFill>
        <p:spPr bwMode="black">
          <a:xfrm>
            <a:off x="0" y="6126480"/>
            <a:ext cx="12192000" cy="742950"/>
          </a:xfrm>
          <a:prstGeom prst="rect"/>
        </p:spPr>
      </p:pic>
      <p:cxnSp>
        <p:nvCxnSpPr>
          <p:cNvPr id="3145740" name="Straight Connector 14"/>
          <p:cNvCxnSpPr>
            <a:cxnSpLocks noChangeAspect="1" noMove="1" noResize="1" noRot="1" noGrp="1" noAdjustHandles="1" noEditPoints="1" noChangeArrowheads="1" noChangeShapeType="1"/>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45741" name="Straight Connector 16"/>
          <p:cNvCxnSpPr>
            <a:cxnSpLocks noChangeAspect="1" noMove="1" noResize="1" noRot="1" noGrp="1" noAdjustHandles="1" noEditPoints="1" noChangeArrowheads="1" noChangeShapeType="1"/>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 useBgFill="1">
        <p:nvSpPr>
          <p:cNvPr id="1048633" name="Rectangle 18"/>
          <p:cNvSpPr>
            <a:spLocks noChangeAspect="1" noMove="1" noResize="1" noRot="1" noGrp="1" noAdjustHandles="1" noEditPoints="1" noChangeArrowheads="1" noChangeShapeType="1" noTextEdit="1"/>
          </p:cNvSpPr>
          <p:nvPr/>
        </p:nvSpPr>
        <p:spPr>
          <a:xfrm>
            <a:off x="2" y="0"/>
            <a:ext cx="12191695"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42" name="Straight Connector 20"/>
          <p:cNvCxnSpPr>
            <a:cxnSpLocks noChangeAspect="1" noMove="1" noResize="1" noRot="1" noGrp="1" noAdjustHandles="1" noEditPoints="1" noChangeArrowheads="1" noChangeShapeType="1"/>
          </p:cNvCxnSpPr>
          <p:nvPr/>
        </p:nvCxnSpPr>
        <p:spPr>
          <a:xfrm>
            <a:off x="1453896" y="1847088"/>
            <a:ext cx="3530885" cy="0"/>
          </a:xfrm>
          <a:prstGeom prst="line"/>
          <a:ln w="31750"/>
        </p:spPr>
        <p:style>
          <a:lnRef idx="3">
            <a:schemeClr val="accent1"/>
          </a:lnRef>
          <a:fillRef idx="0">
            <a:schemeClr val="accent1"/>
          </a:fillRef>
          <a:effectRef idx="2">
            <a:schemeClr val="accent1"/>
          </a:effectRef>
          <a:fontRef idx="minor">
            <a:schemeClr val="tx1"/>
          </a:fontRef>
        </p:style>
      </p:cxnSp>
      <p:sp>
        <p:nvSpPr>
          <p:cNvPr id="1048634" name="Title 1"/>
          <p:cNvSpPr>
            <a:spLocks noGrp="1"/>
          </p:cNvSpPr>
          <p:nvPr>
            <p:ph type="title"/>
          </p:nvPr>
        </p:nvSpPr>
        <p:spPr>
          <a:xfrm>
            <a:off x="1451580" y="804520"/>
            <a:ext cx="3530157" cy="1049235"/>
          </a:xfrm>
        </p:spPr>
        <p:txBody>
          <a:bodyPr anchor="t" bIns="45720" lIns="91440" rIns="91440" rtlCol="0" tIns="45720" vert="horz">
            <a:normAutofit/>
          </a:bodyPr>
          <a:p>
            <a:r>
              <a:rPr dirty="0" lang="en-US"/>
              <a:t>Decision TREE</a:t>
            </a:r>
          </a:p>
        </p:txBody>
      </p:sp>
      <p:sp>
        <p:nvSpPr>
          <p:cNvPr id="1048635" name="Rectangle 22"/>
          <p:cNvSpPr>
            <a:spLocks noChangeAspect="1" noMove="1" noResize="1" noRot="1" noGrp="1" noAdjustHandles="1" noEditPoints="1" noChangeArrowheads="1" noChangeShapeType="1" noTextEdit="1"/>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endParaRPr lang="en-US"/>
          </a:p>
        </p:txBody>
      </p:sp>
      <p:sp>
        <p:nvSpPr>
          <p:cNvPr id="1048636" name="TextBox 3"/>
          <p:cNvSpPr txBox="1"/>
          <p:nvPr/>
        </p:nvSpPr>
        <p:spPr>
          <a:xfrm>
            <a:off x="1451581" y="2015732"/>
            <a:ext cx="3526523" cy="3450613"/>
          </a:xfrm>
          <a:prstGeom prst="rect"/>
        </p:spPr>
        <p:txBody>
          <a:bodyPr anchor="t" bIns="45720" lIns="91440" rIns="91440" rtlCol="0" tIns="45720" vert="horz">
            <a:normAutofit/>
          </a:bodyPr>
          <a:p>
            <a:pPr defTabSz="914400" indent="-228600">
              <a:lnSpc>
                <a:spcPct val="110000"/>
              </a:lnSpc>
              <a:spcAft>
                <a:spcPts val="600"/>
              </a:spcAft>
              <a:buClr>
                <a:schemeClr val="accent1"/>
              </a:buClr>
              <a:buSzPct val="100000"/>
              <a:buFont typeface="Arial" panose="020B0604020202020204" pitchFamily="34" charset="0"/>
              <a:buChar char="•"/>
            </a:pPr>
            <a:r>
              <a:rPr b="0" sz="1700" i="0" lang="en-US"/>
              <a:t>Decision Tree is a </a:t>
            </a:r>
            <a:r>
              <a:rPr b="1" sz="1700" i="0" lang="en-US"/>
              <a:t>Supervised learning technique </a:t>
            </a:r>
            <a:r>
              <a:rPr b="0" sz="1700" i="0" lang="en-US"/>
              <a:t>that can be used for both classification and Regression problems, but mostly it is preferred for solving Classification problems. It is a tree-structured classifier, where</a:t>
            </a:r>
            <a:r>
              <a:rPr b="1" sz="1700" i="0" lang="en-US"/>
              <a:t> internal nodes represent the features of a dataset, branches represent the decision rules</a:t>
            </a:r>
            <a:r>
              <a:rPr b="0" sz="1700" i="0" lang="en-US"/>
              <a:t> and </a:t>
            </a:r>
            <a:r>
              <a:rPr b="1" sz="1700" i="0" lang="en-US"/>
              <a:t>each leaf node represents the outcome.</a:t>
            </a:r>
            <a:endParaRPr b="0" sz="1700" i="0" lang="en-US"/>
          </a:p>
        </p:txBody>
      </p:sp>
      <p:grpSp>
        <p:nvGrpSpPr>
          <p:cNvPr id="45" name="Group 24"/>
          <p:cNvGrpSpPr>
            <a:grpSpLocks noMove="1" noResize="1" noRot="1" noGrp="1" noChangeAspect="1"/>
          </p:cNvGrpSpPr>
          <p:nvPr/>
        </p:nvGrpSpPr>
        <p:grpSpPr>
          <a:xfrm>
            <a:off x="5460131" y="482171"/>
            <a:ext cx="6091791" cy="5149101"/>
            <a:chOff x="5460131" y="482171"/>
            <a:chExt cx="6091791" cy="5149101"/>
          </a:xfrm>
        </p:grpSpPr>
        <p:sp>
          <p:nvSpPr>
            <p:cNvPr id="1048637" name="Rectangle 25"/>
            <p:cNvSpPr/>
            <p:nvPr/>
          </p:nvSpPr>
          <p:spPr>
            <a:xfrm>
              <a:off x="5460131" y="482171"/>
              <a:ext cx="6091791"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sp>
          <p:nvSpPr>
            <p:cNvPr id="1048638" name="Rectangle 26"/>
            <p:cNvSpPr/>
            <p:nvPr/>
          </p:nvSpPr>
          <p:spPr>
            <a:xfrm>
              <a:off x="5778956" y="812507"/>
              <a:ext cx="5461780"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grpSp>
      <p:sp>
        <p:nvSpPr>
          <p:cNvPr id="1048639" name="Rectangle 28"/>
          <p:cNvSpPr>
            <a:spLocks noChangeAspect="1" noMove="1" noResize="1" noRot="1" noGrp="1" noAdjustHandles="1" noEditPoints="1" noChangeArrowheads="1" noChangeShapeType="1" noTextEdit="1"/>
          </p:cNvSpPr>
          <p:nvPr/>
        </p:nvSpPr>
        <p:spPr>
          <a:xfrm>
            <a:off x="5942379" y="977965"/>
            <a:ext cx="5134631" cy="4135339"/>
          </a:xfrm>
          <a:prstGeom prst="rect"/>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2" name="Picture 5"/>
          <p:cNvPicPr>
            <a:picLocks noChangeAspect="1"/>
          </p:cNvPicPr>
          <p:nvPr/>
        </p:nvPicPr>
        <p:blipFill>
          <a:blip xmlns:r="http://schemas.openxmlformats.org/officeDocument/2006/relationships" r:embed="rId2"/>
          <a:stretch>
            <a:fillRect/>
          </a:stretch>
        </p:blipFill>
        <p:spPr>
          <a:xfrm>
            <a:off x="6093926" y="1524616"/>
            <a:ext cx="4821551" cy="3049630"/>
          </a:xfrm>
          <a:prstGeom prst="rect"/>
        </p:spPr>
      </p:pic>
      <p:pic>
        <p:nvPicPr>
          <p:cNvPr id="2097163" name="Picture 30"/>
          <p:cNvPicPr>
            <a:picLocks noChangeAspect="1" noMove="1" noResize="1" noRot="1" noGrp="1" noAdjustHandles="1" noEditPoints="1" noChangeArrowheads="1" noChangeShapeType="1" noCrop="1"/>
          </p:cNvPicPr>
          <p:nvPr/>
        </p:nvPicPr>
        <p:blipFill rotWithShape="1">
          <a:blip xmlns:r="http://schemas.openxmlformats.org/officeDocument/2006/relationships" r:embed="rId1"/>
          <a:srcRect t="1538" b="-1538"/>
          <a:stretch>
            <a:fillRect/>
          </a:stretch>
        </p:blipFill>
        <p:spPr bwMode="black">
          <a:xfrm>
            <a:off x="0" y="6126480"/>
            <a:ext cx="12192000" cy="742950"/>
          </a:xfrm>
          <a:prstGeom prst="rect"/>
        </p:spPr>
      </p:pic>
      <p:cxnSp>
        <p:nvCxnSpPr>
          <p:cNvPr id="3145743" name="Straight Connector 32"/>
          <p:cNvCxnSpPr>
            <a:cxnSpLocks noChangeAspect="1" noMove="1" noResize="1" noRot="1" noGrp="1" noAdjustHandles="1" noEditPoints="1" noChangeArrowheads="1" noChangeShapeType="1"/>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46" name=""/>
        <p:cNvGrpSpPr/>
        <p:nvPr/>
      </p:nvGrpSpPr>
      <p:grpSpPr>
        <a:xfrm>
          <a:off x="0" y="0"/>
          <a:ext cx="0" cy="0"/>
          <a:chOff x="0" y="0"/>
          <a:chExt cx="0" cy="0"/>
        </a:xfrm>
      </p:grpSpPr>
      <p:sp>
        <p:nvSpPr>
          <p:cNvPr id="1048640" name="Rectangle 10"/>
          <p:cNvSpPr>
            <a:spLocks noChangeAspect="1" noMove="1" noResize="1" noRot="1" noGrp="1" noAdjustHandles="1" noEditPoints="1" noChangeArrowheads="1" noChangeShapeType="1" noTextEdit="1"/>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64" name="Picture 12"/>
          <p:cNvPicPr>
            <a:picLocks noChangeAspect="1" noMove="1" noResize="1" noRot="1" noGrp="1" noAdjustHandles="1" noEditPoints="1" noChangeArrowheads="1" noChangeShapeType="1" noCrop="1"/>
          </p:cNvPicPr>
          <p:nvPr/>
        </p:nvPicPr>
        <p:blipFill rotWithShape="1">
          <a:blip xmlns:r="http://schemas.openxmlformats.org/officeDocument/2006/relationships" r:embed="rId1"/>
          <a:srcRect t="1538" b="-1538"/>
          <a:stretch>
            <a:fillRect/>
          </a:stretch>
        </p:blipFill>
        <p:spPr bwMode="black">
          <a:xfrm>
            <a:off x="0" y="6126480"/>
            <a:ext cx="12192000" cy="742950"/>
          </a:xfrm>
          <a:prstGeom prst="rect"/>
        </p:spPr>
      </p:pic>
      <p:cxnSp>
        <p:nvCxnSpPr>
          <p:cNvPr id="3145744" name="Straight Connector 14"/>
          <p:cNvCxnSpPr>
            <a:cxnSpLocks noChangeAspect="1" noMove="1" noResize="1" noRot="1" noGrp="1" noAdjustHandles="1" noEditPoints="1" noChangeArrowheads="1" noChangeShapeType="1"/>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45745" name="Straight Connector 16"/>
          <p:cNvCxnSpPr>
            <a:cxnSpLocks noChangeAspect="1" noMove="1" noResize="1" noRot="1" noGrp="1" noAdjustHandles="1" noEditPoints="1" noChangeArrowheads="1" noChangeShapeType="1"/>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 useBgFill="1">
        <p:nvSpPr>
          <p:cNvPr id="1048641" name="Rectangle 18"/>
          <p:cNvSpPr>
            <a:spLocks noChangeAspect="1" noMove="1" noResize="1" noRot="1" noGrp="1" noAdjustHandles="1" noEditPoints="1" noChangeArrowheads="1" noChangeShapeType="1" noTextEdit="1"/>
          </p:cNvSpPr>
          <p:nvPr/>
        </p:nvSpPr>
        <p:spPr>
          <a:xfrm>
            <a:off x="2" y="0"/>
            <a:ext cx="12191695"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46" name="Straight Connector 20"/>
          <p:cNvCxnSpPr>
            <a:cxnSpLocks noChangeAspect="1" noMove="1" noResize="1" noRot="1" noGrp="1" noAdjustHandles="1" noEditPoints="1" noChangeArrowheads="1" noChangeShapeType="1"/>
          </p:cNvCxnSpPr>
          <p:nvPr/>
        </p:nvCxnSpPr>
        <p:spPr>
          <a:xfrm>
            <a:off x="1453896" y="1847088"/>
            <a:ext cx="3530885" cy="0"/>
          </a:xfrm>
          <a:prstGeom prst="line"/>
          <a:ln w="31750"/>
        </p:spPr>
        <p:style>
          <a:lnRef idx="3">
            <a:schemeClr val="accent1"/>
          </a:lnRef>
          <a:fillRef idx="0">
            <a:schemeClr val="accent1"/>
          </a:fillRef>
          <a:effectRef idx="2">
            <a:schemeClr val="accent1"/>
          </a:effectRef>
          <a:fontRef idx="minor">
            <a:schemeClr val="tx1"/>
          </a:fontRef>
        </p:style>
      </p:cxnSp>
      <p:sp>
        <p:nvSpPr>
          <p:cNvPr id="1048642" name="Title 1"/>
          <p:cNvSpPr>
            <a:spLocks noGrp="1"/>
          </p:cNvSpPr>
          <p:nvPr>
            <p:ph type="title"/>
          </p:nvPr>
        </p:nvSpPr>
        <p:spPr>
          <a:xfrm>
            <a:off x="1451580" y="804520"/>
            <a:ext cx="3530157" cy="1049235"/>
          </a:xfrm>
        </p:spPr>
        <p:txBody>
          <a:bodyPr anchor="t" bIns="45720" lIns="91440" rIns="91440" rtlCol="0" tIns="45720" vert="horz">
            <a:normAutofit/>
          </a:bodyPr>
          <a:p>
            <a:r>
              <a:rPr dirty="0" lang="en-US"/>
              <a:t>RANDOM FOREST</a:t>
            </a:r>
          </a:p>
        </p:txBody>
      </p:sp>
      <p:sp>
        <p:nvSpPr>
          <p:cNvPr id="1048643" name="Rectangle 22"/>
          <p:cNvSpPr>
            <a:spLocks noChangeAspect="1" noMove="1" noResize="1" noRot="1" noGrp="1" noAdjustHandles="1" noEditPoints="1" noChangeArrowheads="1" noChangeShapeType="1" noTextEdit="1"/>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endParaRPr lang="en-US"/>
          </a:p>
        </p:txBody>
      </p:sp>
      <p:sp>
        <p:nvSpPr>
          <p:cNvPr id="1048644" name="TextBox 3"/>
          <p:cNvSpPr txBox="1"/>
          <p:nvPr/>
        </p:nvSpPr>
        <p:spPr>
          <a:xfrm>
            <a:off x="1451581" y="2015732"/>
            <a:ext cx="3526523" cy="3450613"/>
          </a:xfrm>
          <a:prstGeom prst="rect"/>
        </p:spPr>
        <p:txBody>
          <a:bodyPr anchor="t" bIns="45720" lIns="91440" rIns="91440" rtlCol="0" tIns="45720" vert="horz">
            <a:normAutofit/>
          </a:bodyPr>
          <a:p>
            <a:pPr defTabSz="914400" indent="-228600">
              <a:lnSpc>
                <a:spcPct val="110000"/>
              </a:lnSpc>
              <a:spcAft>
                <a:spcPts val="600"/>
              </a:spcAft>
              <a:buClr>
                <a:schemeClr val="accent1"/>
              </a:buClr>
              <a:buSzPct val="100000"/>
              <a:buFont typeface="Arial" panose="020B0604020202020204" pitchFamily="34" charset="0"/>
              <a:buChar char="•"/>
            </a:pPr>
            <a:r>
              <a:rPr b="1" sz="1700" i="1" lang="en-US"/>
              <a:t>Random Forest is a classifier that contains a number of decision trees on various subsets of the given dataset and takes the average to improve the predictive accuracy of that dataset."</a:t>
            </a:r>
            <a:r>
              <a:rPr b="0" sz="1700" i="0" lang="en-US"/>
              <a:t> Instead of relying on one decision tree, the random forest takes the prediction from each tree and based on the majority votes of predictions, and it predicts the final output.</a:t>
            </a:r>
            <a:endParaRPr sz="1700" lang="en-US"/>
          </a:p>
        </p:txBody>
      </p:sp>
      <p:grpSp>
        <p:nvGrpSpPr>
          <p:cNvPr id="47" name="Group 24"/>
          <p:cNvGrpSpPr>
            <a:grpSpLocks noMove="1" noResize="1" noRot="1" noGrp="1" noChangeAspect="1"/>
          </p:cNvGrpSpPr>
          <p:nvPr/>
        </p:nvGrpSpPr>
        <p:grpSpPr>
          <a:xfrm>
            <a:off x="5460131" y="482171"/>
            <a:ext cx="6091791" cy="5149101"/>
            <a:chOff x="5460131" y="482171"/>
            <a:chExt cx="6091791" cy="5149101"/>
          </a:xfrm>
        </p:grpSpPr>
        <p:sp>
          <p:nvSpPr>
            <p:cNvPr id="1048645" name="Rectangle 25"/>
            <p:cNvSpPr/>
            <p:nvPr/>
          </p:nvSpPr>
          <p:spPr>
            <a:xfrm>
              <a:off x="5460131" y="482171"/>
              <a:ext cx="6091791"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sp>
          <p:nvSpPr>
            <p:cNvPr id="1048646" name="Rectangle 26"/>
            <p:cNvSpPr/>
            <p:nvPr/>
          </p:nvSpPr>
          <p:spPr>
            <a:xfrm>
              <a:off x="5778956" y="812507"/>
              <a:ext cx="5461780"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grpSp>
      <p:sp>
        <p:nvSpPr>
          <p:cNvPr id="1048647" name="Rectangle 28"/>
          <p:cNvSpPr>
            <a:spLocks noChangeAspect="1" noMove="1" noResize="1" noRot="1" noGrp="1" noAdjustHandles="1" noEditPoints="1" noChangeArrowheads="1" noChangeShapeType="1" noTextEdit="1"/>
          </p:cNvSpPr>
          <p:nvPr/>
        </p:nvSpPr>
        <p:spPr>
          <a:xfrm>
            <a:off x="5942379" y="977965"/>
            <a:ext cx="5134631" cy="4135339"/>
          </a:xfrm>
          <a:prstGeom prst="rect"/>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5" name="Picture 5"/>
          <p:cNvPicPr>
            <a:picLocks noChangeAspect="1"/>
          </p:cNvPicPr>
          <p:nvPr/>
        </p:nvPicPr>
        <p:blipFill>
          <a:blip xmlns:r="http://schemas.openxmlformats.org/officeDocument/2006/relationships" r:embed="rId2"/>
          <a:stretch>
            <a:fillRect/>
          </a:stretch>
        </p:blipFill>
        <p:spPr>
          <a:xfrm>
            <a:off x="6093926" y="1554750"/>
            <a:ext cx="4821551" cy="2989361"/>
          </a:xfrm>
          <a:prstGeom prst="rect"/>
        </p:spPr>
      </p:pic>
      <p:pic>
        <p:nvPicPr>
          <p:cNvPr id="2097166" name="Picture 30"/>
          <p:cNvPicPr>
            <a:picLocks noChangeAspect="1" noMove="1" noResize="1" noRot="1" noGrp="1" noAdjustHandles="1" noEditPoints="1" noChangeArrowheads="1" noChangeShapeType="1" noCrop="1"/>
          </p:cNvPicPr>
          <p:nvPr/>
        </p:nvPicPr>
        <p:blipFill rotWithShape="1">
          <a:blip xmlns:r="http://schemas.openxmlformats.org/officeDocument/2006/relationships" r:embed="rId1"/>
          <a:srcRect t="1538" b="-1538"/>
          <a:stretch>
            <a:fillRect/>
          </a:stretch>
        </p:blipFill>
        <p:spPr bwMode="black">
          <a:xfrm>
            <a:off x="0" y="6126480"/>
            <a:ext cx="12192000" cy="742950"/>
          </a:xfrm>
          <a:prstGeom prst="rect"/>
        </p:spPr>
      </p:pic>
      <p:cxnSp>
        <p:nvCxnSpPr>
          <p:cNvPr id="3145747" name="Straight Connector 32"/>
          <p:cNvCxnSpPr>
            <a:cxnSpLocks noChangeAspect="1" noMove="1" noResize="1" noRot="1" noGrp="1" noAdjustHandles="1" noEditPoints="1" noChangeArrowheads="1" noChangeShapeType="1"/>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8" name="Title 1"/>
          <p:cNvSpPr>
            <a:spLocks noGrp="1"/>
          </p:cNvSpPr>
          <p:nvPr>
            <p:ph type="title"/>
          </p:nvPr>
        </p:nvSpPr>
        <p:spPr/>
        <p:txBody>
          <a:bodyPr/>
          <a:p>
            <a:r>
              <a:rPr dirty="0" lang="en-US"/>
              <a:t>CONFUSION MATRIX</a:t>
            </a:r>
          </a:p>
        </p:txBody>
      </p:sp>
      <p:sp>
        <p:nvSpPr>
          <p:cNvPr id="1048649" name="TextBox 3"/>
          <p:cNvSpPr txBox="1"/>
          <p:nvPr/>
        </p:nvSpPr>
        <p:spPr>
          <a:xfrm>
            <a:off x="1451579" y="2079893"/>
            <a:ext cx="6101080" cy="2308324"/>
          </a:xfrm>
          <a:prstGeom prst="rect"/>
          <a:noFill/>
        </p:spPr>
        <p:txBody>
          <a:bodyPr wrap="square">
            <a:spAutoFit/>
          </a:bodyPr>
          <a:p>
            <a:r>
              <a:rPr b="0" dirty="0" i="0" lang="en-US">
                <a:solidFill>
                  <a:srgbClr val="273239"/>
                </a:solidFill>
                <a:effectLst/>
                <a:latin typeface="Nunito" pitchFamily="2" charset="0"/>
              </a:rPr>
              <a:t>A </a:t>
            </a:r>
            <a:r>
              <a:rPr b="1" dirty="0" i="0" lang="en-US">
                <a:solidFill>
                  <a:srgbClr val="273239"/>
                </a:solidFill>
                <a:effectLst/>
                <a:latin typeface="Nunito" pitchFamily="2" charset="0"/>
              </a:rPr>
              <a:t>confusion matrix</a:t>
            </a:r>
            <a:r>
              <a:rPr b="0" dirty="0" i="0" lang="en-US">
                <a:solidFill>
                  <a:srgbClr val="273239"/>
                </a:solidFill>
                <a:effectLst/>
                <a:latin typeface="Nunito" pitchFamily="2" charset="0"/>
              </a:rPr>
              <a:t> is a matrix that summarizes the performance of a machine learning model on a set of test data. It is often used to measure the performance of classification models, which aim to predict a categorical label for each input instance. The matrix displays the number of true positives (TP), true negatives (TN), false positives (FP), and false negatives (FN) produced by the model on the test data.</a:t>
            </a: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49" name=""/>
        <p:cNvGrpSpPr/>
        <p:nvPr/>
      </p:nvGrpSpPr>
      <p:grpSpPr>
        <a:xfrm>
          <a:off x="0" y="0"/>
          <a:ext cx="0" cy="0"/>
          <a:chOff x="0" y="0"/>
          <a:chExt cx="0" cy="0"/>
        </a:xfrm>
      </p:grpSpPr>
      <p:sp>
        <p:nvSpPr>
          <p:cNvPr id="1048650" name="Rectangle 9"/>
          <p:cNvSpPr>
            <a:spLocks noChangeAspect="1" noMove="1" noResize="1" noRot="1" noGrp="1" noAdjustHandles="1" noEditPoints="1" noChangeArrowheads="1" noChangeShapeType="1" noTextEdit="1"/>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67" name="Picture 11"/>
          <p:cNvPicPr>
            <a:picLocks noChangeAspect="1" noMove="1" noResize="1" noRot="1" noGrp="1" noAdjustHandles="1" noEditPoints="1" noChangeArrowheads="1" noChangeShapeType="1" noCrop="1"/>
          </p:cNvPicPr>
          <p:nvPr/>
        </p:nvPicPr>
        <p:blipFill rotWithShape="1">
          <a:blip xmlns:r="http://schemas.openxmlformats.org/officeDocument/2006/relationships" r:embed="rId1"/>
          <a:srcRect t="1538" b="-1538"/>
          <a:stretch>
            <a:fillRect/>
          </a:stretch>
        </p:blipFill>
        <p:spPr bwMode="black">
          <a:xfrm>
            <a:off x="0" y="6126480"/>
            <a:ext cx="12192000" cy="742950"/>
          </a:xfrm>
          <a:prstGeom prst="rect"/>
        </p:spPr>
      </p:pic>
      <p:cxnSp>
        <p:nvCxnSpPr>
          <p:cNvPr id="3145748" name="Straight Connector 13"/>
          <p:cNvCxnSpPr>
            <a:cxnSpLocks noChangeAspect="1" noMove="1" noResize="1" noRot="1" noGrp="1" noAdjustHandles="1" noEditPoints="1" noChangeArrowheads="1" noChangeShapeType="1"/>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45749" name="Straight Connector 15"/>
          <p:cNvCxnSpPr>
            <a:cxnSpLocks noChangeAspect="1" noMove="1" noResize="1" noRot="1" noGrp="1" noAdjustHandles="1" noEditPoints="1" noChangeArrowheads="1" noChangeShapeType="1"/>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 useBgFill="1">
        <p:nvSpPr>
          <p:cNvPr id="1048651" name="Rectangle 17"/>
          <p:cNvSpPr>
            <a:spLocks noChangeAspect="1" noMove="1" noResize="1" noRot="1" noGrp="1" noAdjustHandles="1" noEditPoints="1" noChangeArrowheads="1" noChangeShapeType="1" noTextEdit="1"/>
          </p:cNvSpPr>
          <p:nvPr/>
        </p:nvSpPr>
        <p:spPr>
          <a:xfrm>
            <a:off x="2" y="0"/>
            <a:ext cx="12191695"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2" name="Rectangle 19"/>
          <p:cNvSpPr>
            <a:spLocks noChangeAspect="1" noMove="1" noResize="1" noRot="1" noGrp="1" noAdjustHandles="1" noEditPoints="1" noChangeArrowheads="1" noChangeShapeType="1" noTextEdit="1"/>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endParaRPr lang="en-US"/>
          </a:p>
        </p:txBody>
      </p:sp>
      <p:grpSp>
        <p:nvGrpSpPr>
          <p:cNvPr id="50" name="Group 21"/>
          <p:cNvGrpSpPr>
            <a:grpSpLocks noMove="1" noResize="1" noRot="1" noGrp="1" noChangeAspect="1"/>
          </p:cNvGrpSpPr>
          <p:nvPr/>
        </p:nvGrpSpPr>
        <p:grpSpPr>
          <a:xfrm>
            <a:off x="632237" y="482171"/>
            <a:ext cx="6104331" cy="5149101"/>
            <a:chOff x="632237" y="482171"/>
            <a:chExt cx="6104331" cy="5149101"/>
          </a:xfrm>
        </p:grpSpPr>
        <p:sp>
          <p:nvSpPr>
            <p:cNvPr id="1048653" name="Rectangle 22"/>
            <p:cNvSpPr/>
            <p:nvPr/>
          </p:nvSpPr>
          <p:spPr>
            <a:xfrm>
              <a:off x="632237" y="482171"/>
              <a:ext cx="6104331"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sp>
          <p:nvSpPr>
            <p:cNvPr id="1048654" name="Rectangle 23"/>
            <p:cNvSpPr/>
            <p:nvPr/>
          </p:nvSpPr>
          <p:spPr>
            <a:xfrm>
              <a:off x="945296" y="812507"/>
              <a:ext cx="5471355"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grpSp>
      <p:sp>
        <p:nvSpPr>
          <p:cNvPr id="1048655" name="Rectangle 25"/>
          <p:cNvSpPr>
            <a:spLocks noChangeAspect="1" noMove="1" noResize="1" noRot="1" noGrp="1" noAdjustHandles="1" noEditPoints="1" noChangeArrowheads="1" noChangeShapeType="1" noTextEdit="1"/>
          </p:cNvSpPr>
          <p:nvPr/>
        </p:nvSpPr>
        <p:spPr>
          <a:xfrm>
            <a:off x="1107042" y="984450"/>
            <a:ext cx="5145580" cy="4135339"/>
          </a:xfrm>
          <a:prstGeom prst="rect"/>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50" name="Straight Connector 27"/>
          <p:cNvCxnSpPr>
            <a:cxnSpLocks noChangeAspect="1" noMove="1" noResize="1" noRot="1" noGrp="1" noAdjustHandles="1" noEditPoints="1" noChangeArrowheads="1" noChangeShapeType="1"/>
          </p:cNvCxnSpPr>
          <p:nvPr/>
        </p:nvCxnSpPr>
        <p:spPr>
          <a:xfrm>
            <a:off x="7218029" y="1847088"/>
            <a:ext cx="3520368" cy="0"/>
          </a:xfrm>
          <a:prstGeom prst="line"/>
          <a:ln w="31750"/>
        </p:spPr>
        <p:style>
          <a:lnRef idx="3">
            <a:schemeClr val="accent1"/>
          </a:lnRef>
          <a:fillRef idx="0">
            <a:schemeClr val="accent1"/>
          </a:fillRef>
          <a:effectRef idx="2">
            <a:schemeClr val="accent1"/>
          </a:effectRef>
          <a:fontRef idx="minor">
            <a:schemeClr val="tx1"/>
          </a:fontRef>
        </p:style>
      </p:cxnSp>
      <p:pic>
        <p:nvPicPr>
          <p:cNvPr id="2097168" name="Picture 4"/>
          <p:cNvPicPr>
            <a:picLocks noChangeAspect="1"/>
          </p:cNvPicPr>
          <p:nvPr/>
        </p:nvPicPr>
        <p:blipFill>
          <a:blip xmlns:r="http://schemas.openxmlformats.org/officeDocument/2006/relationships" r:embed="rId2"/>
          <a:stretch>
            <a:fillRect/>
          </a:stretch>
        </p:blipFill>
        <p:spPr>
          <a:xfrm>
            <a:off x="1271223" y="1746641"/>
            <a:ext cx="4825148" cy="2605579"/>
          </a:xfrm>
          <a:prstGeom prst="rect"/>
        </p:spPr>
      </p:pic>
      <p:sp>
        <p:nvSpPr>
          <p:cNvPr id="1048656" name="TextBox 2"/>
          <p:cNvSpPr txBox="1"/>
          <p:nvPr/>
        </p:nvSpPr>
        <p:spPr>
          <a:xfrm>
            <a:off x="7218029" y="2015732"/>
            <a:ext cx="3520368" cy="3450613"/>
          </a:xfrm>
          <a:prstGeom prst="rect"/>
        </p:spPr>
        <p:txBody>
          <a:bodyPr anchor="t" bIns="45720" lIns="91440" rIns="91440" rtlCol="0" tIns="45720" vert="horz">
            <a:normAutofit/>
          </a:bodyPr>
          <a:p>
            <a:pPr defTabSz="914400" fontAlgn="base" indent="-228600">
              <a:lnSpc>
                <a:spcPct val="110000"/>
              </a:lnSpc>
              <a:spcAft>
                <a:spcPts val="600"/>
              </a:spcAft>
              <a:buClr>
                <a:schemeClr val="accent1"/>
              </a:buClr>
              <a:buSzPct val="100000"/>
              <a:buFont typeface="Arial" panose="020B0604020202020204" pitchFamily="34" charset="0"/>
              <a:buChar char="•"/>
            </a:pPr>
            <a:r>
              <a:rPr b="1" dirty="0" sz="1500" i="0" lang="en-US"/>
              <a:t>Steps:</a:t>
            </a:r>
            <a:endParaRPr b="0" dirty="0" sz="1500" i="0" lang="en-US"/>
          </a:p>
          <a:p>
            <a:pPr defTabSz="914400" fontAlgn="base" indent="-228600">
              <a:lnSpc>
                <a:spcPct val="110000"/>
              </a:lnSpc>
              <a:spcAft>
                <a:spcPts val="600"/>
              </a:spcAft>
              <a:buClr>
                <a:schemeClr val="accent1"/>
              </a:buClr>
              <a:buSzPct val="100000"/>
              <a:buFont typeface="Arial" panose="020B0604020202020204" pitchFamily="34" charset="0"/>
              <a:buChar char="•"/>
            </a:pPr>
            <a:r>
              <a:rPr b="0" dirty="0" sz="1500" i="0" lang="en-US"/>
              <a:t>Import the necessary libraries like </a:t>
            </a:r>
            <a:r>
              <a:rPr b="0" dirty="0" sz="1500" i="0" lang="en-US" err="1"/>
              <a:t>Numpy</a:t>
            </a:r>
            <a:r>
              <a:rPr b="0" dirty="0" sz="1500" i="0" lang="en-US"/>
              <a:t>, </a:t>
            </a:r>
            <a:r>
              <a:rPr b="0" dirty="0" sz="1500" i="0" lang="en-US" err="1"/>
              <a:t>confusion_matrix</a:t>
            </a:r>
            <a:r>
              <a:rPr b="0" dirty="0" sz="1500" i="0" lang="en-US"/>
              <a:t> from </a:t>
            </a:r>
            <a:r>
              <a:rPr b="0" dirty="0" sz="1500" i="0" lang="en-US" err="1"/>
              <a:t>sklearn.metrics</a:t>
            </a:r>
            <a:r>
              <a:rPr b="0" dirty="0" sz="1500" i="0" lang="en-US"/>
              <a:t>, seaborn, and matplotlib.</a:t>
            </a:r>
          </a:p>
          <a:p>
            <a:pPr defTabSz="914400" fontAlgn="base" indent="-228600">
              <a:lnSpc>
                <a:spcPct val="110000"/>
              </a:lnSpc>
              <a:spcAft>
                <a:spcPts val="600"/>
              </a:spcAft>
              <a:buClr>
                <a:schemeClr val="accent1"/>
              </a:buClr>
              <a:buSzPct val="100000"/>
              <a:buFont typeface="Arial" panose="020B0604020202020204" pitchFamily="34" charset="0"/>
              <a:buChar char="•"/>
            </a:pPr>
            <a:r>
              <a:rPr b="0" dirty="0" sz="1500" i="0" lang="en-US"/>
              <a:t>Create the NumPy array for actual and predicted labels.</a:t>
            </a:r>
          </a:p>
          <a:p>
            <a:pPr defTabSz="914400" fontAlgn="base" indent="-228600">
              <a:lnSpc>
                <a:spcPct val="110000"/>
              </a:lnSpc>
              <a:spcAft>
                <a:spcPts val="600"/>
              </a:spcAft>
              <a:buClr>
                <a:schemeClr val="accent1"/>
              </a:buClr>
              <a:buSzPct val="100000"/>
              <a:buFont typeface="Arial" panose="020B0604020202020204" pitchFamily="34" charset="0"/>
              <a:buChar char="•"/>
            </a:pPr>
            <a:r>
              <a:rPr b="0" dirty="0" sz="1500" i="0" lang="en-US"/>
              <a:t>compute the confusion matrix.</a:t>
            </a:r>
          </a:p>
          <a:p>
            <a:pPr defTabSz="914400" fontAlgn="base" indent="-228600">
              <a:lnSpc>
                <a:spcPct val="110000"/>
              </a:lnSpc>
              <a:spcAft>
                <a:spcPts val="600"/>
              </a:spcAft>
              <a:buClr>
                <a:schemeClr val="accent1"/>
              </a:buClr>
              <a:buSzPct val="100000"/>
              <a:buFont typeface="Arial" panose="020B0604020202020204" pitchFamily="34" charset="0"/>
              <a:buChar char="•"/>
            </a:pPr>
            <a:r>
              <a:rPr b="0" dirty="0" sz="1500" i="0" lang="en-US"/>
              <a:t>Plot the confusion matrix with the help of the seaborn heatmap.</a:t>
            </a:r>
          </a:p>
        </p:txBody>
      </p:sp>
      <p:pic>
        <p:nvPicPr>
          <p:cNvPr id="2097169" name="Picture 29"/>
          <p:cNvPicPr>
            <a:picLocks noChangeAspect="1" noMove="1" noResize="1" noRot="1" noGrp="1" noAdjustHandles="1" noEditPoints="1" noChangeArrowheads="1" noChangeShapeType="1" noCrop="1"/>
          </p:cNvPicPr>
          <p:nvPr/>
        </p:nvPicPr>
        <p:blipFill rotWithShape="1">
          <a:blip xmlns:r="http://schemas.openxmlformats.org/officeDocument/2006/relationships" r:embed="rId1"/>
          <a:srcRect t="1538" b="-1538"/>
          <a:stretch>
            <a:fillRect/>
          </a:stretch>
        </p:blipFill>
        <p:spPr bwMode="black">
          <a:xfrm>
            <a:off x="0" y="6126480"/>
            <a:ext cx="12192000" cy="742950"/>
          </a:xfrm>
          <a:prstGeom prst="rect"/>
        </p:spPr>
      </p:pic>
      <p:cxnSp>
        <p:nvCxnSpPr>
          <p:cNvPr id="3145751" name="Straight Connector 31"/>
          <p:cNvCxnSpPr>
            <a:cxnSpLocks noChangeAspect="1" noMove="1" noResize="1" noRot="1" noGrp="1" noAdjustHandles="1" noEditPoints="1" noChangeArrowheads="1" noChangeShapeType="1"/>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51" name=""/>
        <p:cNvGrpSpPr/>
        <p:nvPr/>
      </p:nvGrpSpPr>
      <p:grpSpPr>
        <a:xfrm>
          <a:off x="0" y="0"/>
          <a:ext cx="0" cy="0"/>
          <a:chOff x="0" y="0"/>
          <a:chExt cx="0" cy="0"/>
        </a:xfrm>
      </p:grpSpPr>
      <p:sp useBgFill="1">
        <p:nvSpPr>
          <p:cNvPr id="1048657" name="Rectangle 8"/>
          <p:cNvSpPr>
            <a:spLocks noChangeAspect="1" noMove="1" noResize="1" noRot="1" noGrp="1" noAdjustHandles="1" noEditPoints="1" noChangeArrowheads="1" noChangeShapeType="1" noTextEdit="1"/>
          </p:cNvSpPr>
          <p:nvPr/>
        </p:nvSpPr>
        <p:spPr>
          <a:xfrm>
            <a:off x="2" y="0"/>
            <a:ext cx="12191695"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8" name="Rectangle 10"/>
          <p:cNvSpPr>
            <a:spLocks noChangeAspect="1" noMove="1" noResize="1" noRot="1" noGrp="1" noAdjustHandles="1" noEditPoints="1" noChangeArrowheads="1" noChangeShapeType="1" noTextEdit="1"/>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endParaRPr lang="en-US"/>
          </a:p>
        </p:txBody>
      </p:sp>
      <p:sp>
        <p:nvSpPr>
          <p:cNvPr id="1048659" name="Title 1"/>
          <p:cNvSpPr>
            <a:spLocks noGrp="1"/>
          </p:cNvSpPr>
          <p:nvPr>
            <p:ph type="title"/>
          </p:nvPr>
        </p:nvSpPr>
        <p:spPr>
          <a:xfrm>
            <a:off x="1776728" y="4613198"/>
            <a:ext cx="8654522" cy="844697"/>
          </a:xfrm>
        </p:spPr>
        <p:txBody>
          <a:bodyPr>
            <a:normAutofit/>
          </a:bodyPr>
          <a:p>
            <a:r>
              <a:rPr dirty="0" lang="en-US" err="1"/>
              <a:t>VisualizATION</a:t>
            </a:r>
            <a:endParaRPr dirty="0" lang="en-US"/>
          </a:p>
        </p:txBody>
      </p:sp>
      <p:grpSp>
        <p:nvGrpSpPr>
          <p:cNvPr id="52" name="Group 12"/>
          <p:cNvGrpSpPr>
            <a:grpSpLocks noMove="1" noResize="1" noRot="1" noGrp="1" noChangeAspect="1"/>
          </p:cNvGrpSpPr>
          <p:nvPr/>
        </p:nvGrpSpPr>
        <p:grpSpPr>
          <a:xfrm>
            <a:off x="1445671" y="323836"/>
            <a:ext cx="9299965" cy="3652791"/>
            <a:chOff x="7639235" y="600024"/>
            <a:chExt cx="3898557" cy="5222486"/>
          </a:xfrm>
        </p:grpSpPr>
        <p:sp>
          <p:nvSpPr>
            <p:cNvPr id="1048660" name="Rectangle 13"/>
            <p:cNvSpPr/>
            <p:nvPr/>
          </p:nvSpPr>
          <p:spPr>
            <a:xfrm>
              <a:off x="7639235" y="600024"/>
              <a:ext cx="3898557" cy="5222486"/>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sp>
          <p:nvSpPr>
            <p:cNvPr id="1048661" name="Rectangle 14"/>
            <p:cNvSpPr/>
            <p:nvPr/>
          </p:nvSpPr>
          <p:spPr>
            <a:xfrm>
              <a:off x="7770263" y="1062693"/>
              <a:ext cx="3635738" cy="4292341"/>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grpSp>
      <p:pic>
        <p:nvPicPr>
          <p:cNvPr id="2097170" name="Picture 3"/>
          <p:cNvPicPr>
            <a:picLocks noChangeAspect="1"/>
          </p:cNvPicPr>
          <p:nvPr/>
        </p:nvPicPr>
        <p:blipFill>
          <a:blip xmlns:r="http://schemas.openxmlformats.org/officeDocument/2006/relationships" r:embed="rId1"/>
          <a:stretch>
            <a:fillRect/>
          </a:stretch>
        </p:blipFill>
        <p:spPr>
          <a:xfrm>
            <a:off x="2079932" y="1035483"/>
            <a:ext cx="8020654" cy="2225732"/>
          </a:xfrm>
          <a:prstGeom prst="rect"/>
        </p:spPr>
      </p:pic>
      <p:cxnSp>
        <p:nvCxnSpPr>
          <p:cNvPr id="3145752" name="Straight Connector 16"/>
          <p:cNvCxnSpPr>
            <a:cxnSpLocks noChangeAspect="1" noMove="1" noResize="1" noRot="1" noGrp="1" noAdjustHandles="1" noEditPoints="1" noChangeArrowheads="1" noChangeShapeType="1"/>
          </p:cNvCxnSpPr>
          <p:nvPr/>
        </p:nvCxnSpPr>
        <p:spPr>
          <a:xfrm>
            <a:off x="1776728" y="4460798"/>
            <a:ext cx="8643010" cy="0"/>
          </a:xfrm>
          <a:prstGeom prst="line"/>
          <a:ln w="31750"/>
        </p:spPr>
        <p:style>
          <a:lnRef idx="3">
            <a:schemeClr val="accent1"/>
          </a:lnRef>
          <a:fillRef idx="0">
            <a:schemeClr val="accent1"/>
          </a:fillRef>
          <a:effectRef idx="2">
            <a:schemeClr val="accent1"/>
          </a:effectRef>
          <a:fontRef idx="minor">
            <a:schemeClr val="tx1"/>
          </a:fontRef>
        </p:style>
      </p:cxnSp>
      <p:pic>
        <p:nvPicPr>
          <p:cNvPr id="2097171" name="Picture 18"/>
          <p:cNvPicPr>
            <a:picLocks noChangeAspect="1" noMove="1" noResize="1" noRot="1" noGrp="1" noAdjustHandles="1" noEditPoints="1" noChangeArrowheads="1" noChangeShapeType="1" noCrop="1"/>
          </p:cNvPicPr>
          <p:nvPr/>
        </p:nvPicPr>
        <p:blipFill rotWithShape="1">
          <a:blip xmlns:r="http://schemas.openxmlformats.org/officeDocument/2006/relationships" r:embed="rId2"/>
          <a:srcRect t="1538" b="-1538"/>
          <a:stretch>
            <a:fillRect/>
          </a:stretch>
        </p:blipFill>
        <p:spPr bwMode="black">
          <a:xfrm>
            <a:off x="0" y="6126480"/>
            <a:ext cx="12192000" cy="742950"/>
          </a:xfrm>
          <a:prstGeom prst="rect"/>
        </p:spPr>
      </p:pic>
      <p:cxnSp>
        <p:nvCxnSpPr>
          <p:cNvPr id="3145753" name="Straight Connector 20"/>
          <p:cNvCxnSpPr>
            <a:cxnSpLocks noChangeAspect="1" noMove="1" noResize="1" noRot="1" noGrp="1" noAdjustHandles="1" noEditPoints="1" noChangeArrowheads="1" noChangeShapeType="1"/>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itle 1"/>
          <p:cNvSpPr>
            <a:spLocks noGrp="1"/>
          </p:cNvSpPr>
          <p:nvPr>
            <p:ph type="title"/>
          </p:nvPr>
        </p:nvSpPr>
        <p:spPr/>
        <p:txBody>
          <a:bodyPr/>
          <a:p>
            <a:r>
              <a:rPr dirty="0" lang="en-US"/>
              <a:t>PROBLEM STATEMENT</a:t>
            </a:r>
          </a:p>
        </p:txBody>
      </p:sp>
      <p:sp>
        <p:nvSpPr>
          <p:cNvPr id="1048595" name="Content Placeholder 2"/>
          <p:cNvSpPr>
            <a:spLocks noGrp="1"/>
          </p:cNvSpPr>
          <p:nvPr>
            <p:ph idx="1"/>
          </p:nvPr>
        </p:nvSpPr>
        <p:spPr/>
        <p:txBody>
          <a:bodyPr/>
          <a:p>
            <a:r>
              <a:rPr dirty="0" lang="en-US"/>
              <a:t>Diagnosing dysfunctional of the blood vessel disease is a challenging task and it is difficult to identify due to several risk factor.</a:t>
            </a:r>
          </a:p>
          <a:p>
            <a:r>
              <a:rPr dirty="0" lang="en-US"/>
              <a:t>Since we have large amount of data which can be used to predict and make the detection happen at </a:t>
            </a:r>
            <a:r>
              <a:rPr lang="en-US"/>
              <a:t>early stage</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32" name=""/>
        <p:cNvGrpSpPr/>
        <p:nvPr/>
      </p:nvGrpSpPr>
      <p:grpSpPr>
        <a:xfrm>
          <a:off x="0" y="0"/>
          <a:ext cx="0" cy="0"/>
          <a:chOff x="0" y="0"/>
          <a:chExt cx="0" cy="0"/>
        </a:xfrm>
      </p:grpSpPr>
      <p:sp useBgFill="1">
        <p:nvSpPr>
          <p:cNvPr id="1048596" name="Rectangle 7"/>
          <p:cNvSpPr>
            <a:spLocks noChangeAspect="1" noMove="1" noResize="1" noRot="1" noGrp="1" noAdjustHandles="1" noEditPoints="1" noChangeArrowheads="1" noChangeShapeType="1" noTextEdit="1"/>
          </p:cNvSpPr>
          <p:nvPr/>
        </p:nvSpPr>
        <p:spPr>
          <a:xfrm>
            <a:off x="303" y="0"/>
            <a:ext cx="12191695"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7" name="Rectangle 9"/>
          <p:cNvSpPr>
            <a:spLocks noChangeAspect="1" noMove="1" noResize="1" noRot="1" noGrp="1" noAdjustHandles="1" noEditPoints="1" noChangeArrowheads="1" noChangeShapeType="1" noTextEdit="1"/>
          </p:cNvSpPr>
          <p:nvPr/>
        </p:nvSpPr>
        <p:spPr>
          <a:xfrm>
            <a:off x="0" y="-2"/>
            <a:ext cx="4062127" cy="6858002"/>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8" name="Title 1"/>
          <p:cNvSpPr>
            <a:spLocks noGrp="1"/>
          </p:cNvSpPr>
          <p:nvPr>
            <p:ph type="title"/>
          </p:nvPr>
        </p:nvSpPr>
        <p:spPr>
          <a:xfrm>
            <a:off x="849683" y="1240076"/>
            <a:ext cx="2727813" cy="4584527"/>
          </a:xfrm>
        </p:spPr>
        <p:txBody>
          <a:bodyPr>
            <a:normAutofit/>
          </a:bodyPr>
          <a:p>
            <a:r>
              <a:rPr sz="2700" lang="en-US">
                <a:solidFill>
                  <a:srgbClr val="FFFFFF"/>
                </a:solidFill>
              </a:rPr>
              <a:t>ATTRIBUTE INFORMATION</a:t>
            </a:r>
          </a:p>
        </p:txBody>
      </p:sp>
      <p:sp>
        <p:nvSpPr>
          <p:cNvPr id="1048599" name="Content Placeholder 2"/>
          <p:cNvSpPr>
            <a:spLocks noGrp="1"/>
          </p:cNvSpPr>
          <p:nvPr>
            <p:ph idx="1"/>
          </p:nvPr>
        </p:nvSpPr>
        <p:spPr>
          <a:xfrm>
            <a:off x="4705594" y="1240077"/>
            <a:ext cx="6034827" cy="4916465"/>
          </a:xfrm>
        </p:spPr>
        <p:txBody>
          <a:bodyPr anchor="t">
            <a:normAutofit/>
          </a:bodyPr>
          <a:p>
            <a:pPr indent="0" marL="0">
              <a:lnSpc>
                <a:spcPct val="110000"/>
              </a:lnSpc>
              <a:buNone/>
            </a:pPr>
            <a:endParaRPr b="1" dirty="0" sz="1100" i="0" lang="en-US">
              <a:effectLst/>
              <a:latin typeface="sohne"/>
            </a:endParaRPr>
          </a:p>
          <a:p>
            <a:pPr>
              <a:lnSpc>
                <a:spcPct val="110000"/>
              </a:lnSpc>
              <a:buFont typeface="Arial" panose="020B0604020202020204" pitchFamily="34" charset="0"/>
              <a:buChar char="•"/>
            </a:pPr>
            <a:r>
              <a:rPr b="0" dirty="0" sz="1100" i="0" lang="en-US">
                <a:effectLst/>
                <a:latin typeface="source-serif-pro"/>
              </a:rPr>
              <a:t>age : age in years</a:t>
            </a:r>
          </a:p>
          <a:p>
            <a:pPr>
              <a:lnSpc>
                <a:spcPct val="110000"/>
              </a:lnSpc>
              <a:buFont typeface="Arial" panose="020B0604020202020204" pitchFamily="34" charset="0"/>
              <a:buChar char="•"/>
            </a:pPr>
            <a:r>
              <a:rPr b="0" dirty="0" sz="1100" i="0" lang="en-US">
                <a:effectLst/>
                <a:latin typeface="source-serif-pro"/>
              </a:rPr>
              <a:t>sex : (1 = male; 0 = female)</a:t>
            </a:r>
          </a:p>
          <a:p>
            <a:pPr>
              <a:lnSpc>
                <a:spcPct val="110000"/>
              </a:lnSpc>
              <a:buFont typeface="Arial" panose="020B0604020202020204" pitchFamily="34" charset="0"/>
              <a:buChar char="•"/>
            </a:pPr>
            <a:r>
              <a:rPr b="0" dirty="0" sz="1100" i="0" lang="en-US">
                <a:effectLst/>
                <a:latin typeface="source-serif-pro"/>
              </a:rPr>
              <a:t>cp : chest pain type</a:t>
            </a:r>
          </a:p>
          <a:p>
            <a:pPr>
              <a:lnSpc>
                <a:spcPct val="110000"/>
              </a:lnSpc>
              <a:buFont typeface="Arial" panose="020B0604020202020204" pitchFamily="34" charset="0"/>
              <a:buChar char="•"/>
            </a:pPr>
            <a:r>
              <a:rPr b="0" dirty="0" sz="1100" i="0" lang="en-US" err="1">
                <a:effectLst/>
                <a:latin typeface="source-serif-pro"/>
              </a:rPr>
              <a:t>trestbps</a:t>
            </a:r>
            <a:r>
              <a:rPr b="0" dirty="0" sz="1100" i="0" lang="en-US">
                <a:effectLst/>
                <a:latin typeface="source-serif-pro"/>
              </a:rPr>
              <a:t> : resting blood pressure (in mm Hg on admission to the hospital)</a:t>
            </a:r>
          </a:p>
          <a:p>
            <a:pPr>
              <a:lnSpc>
                <a:spcPct val="110000"/>
              </a:lnSpc>
              <a:buFont typeface="Arial" panose="020B0604020202020204" pitchFamily="34" charset="0"/>
              <a:buChar char="•"/>
            </a:pPr>
            <a:r>
              <a:rPr b="0" dirty="0" sz="1100" i="0" lang="en-US" err="1">
                <a:effectLst/>
                <a:latin typeface="source-serif-pro"/>
              </a:rPr>
              <a:t>chol</a:t>
            </a:r>
            <a:r>
              <a:rPr b="0" dirty="0" sz="1100" i="0" lang="en-US">
                <a:effectLst/>
                <a:latin typeface="source-serif-pro"/>
              </a:rPr>
              <a:t> : serum </a:t>
            </a:r>
            <a:r>
              <a:rPr b="0" dirty="0" sz="1100" i="0" lang="en-US" err="1">
                <a:effectLst/>
                <a:latin typeface="source-serif-pro"/>
              </a:rPr>
              <a:t>cholestoral</a:t>
            </a:r>
            <a:r>
              <a:rPr b="0" dirty="0" sz="1100" i="0" lang="en-US">
                <a:effectLst/>
                <a:latin typeface="source-serif-pro"/>
              </a:rPr>
              <a:t> in mg/dl</a:t>
            </a:r>
          </a:p>
          <a:p>
            <a:pPr>
              <a:lnSpc>
                <a:spcPct val="110000"/>
              </a:lnSpc>
              <a:buFont typeface="Arial" panose="020B0604020202020204" pitchFamily="34" charset="0"/>
              <a:buChar char="•"/>
            </a:pPr>
            <a:r>
              <a:rPr b="0" dirty="0" sz="1100" i="0" lang="en-US" err="1">
                <a:effectLst/>
                <a:latin typeface="source-serif-pro"/>
              </a:rPr>
              <a:t>fbs</a:t>
            </a:r>
            <a:r>
              <a:rPr b="0" dirty="0" sz="1100" i="0" lang="en-US">
                <a:effectLst/>
                <a:latin typeface="source-serif-pro"/>
              </a:rPr>
              <a:t> : (fasting blood sugar &gt; 120 mg/dl) (1 = true; 0 = false)</a:t>
            </a:r>
          </a:p>
          <a:p>
            <a:pPr>
              <a:lnSpc>
                <a:spcPct val="110000"/>
              </a:lnSpc>
              <a:buFont typeface="Arial" panose="020B0604020202020204" pitchFamily="34" charset="0"/>
              <a:buChar char="•"/>
            </a:pPr>
            <a:r>
              <a:rPr b="0" dirty="0" sz="1100" i="0" lang="en-US" err="1">
                <a:effectLst/>
                <a:latin typeface="source-serif-pro"/>
              </a:rPr>
              <a:t>restecg</a:t>
            </a:r>
            <a:r>
              <a:rPr b="0" dirty="0" sz="1100" i="0" lang="en-US">
                <a:effectLst/>
                <a:latin typeface="source-serif-pro"/>
              </a:rPr>
              <a:t> : resting electrocardiographic results</a:t>
            </a:r>
          </a:p>
          <a:p>
            <a:pPr>
              <a:lnSpc>
                <a:spcPct val="110000"/>
              </a:lnSpc>
              <a:buFont typeface="Arial" panose="020B0604020202020204" pitchFamily="34" charset="0"/>
              <a:buChar char="•"/>
            </a:pPr>
            <a:r>
              <a:rPr b="0" dirty="0" sz="1100" i="0" lang="en-US" err="1">
                <a:effectLst/>
                <a:latin typeface="source-serif-pro"/>
              </a:rPr>
              <a:t>thalach</a:t>
            </a:r>
            <a:r>
              <a:rPr b="0" dirty="0" sz="1100" i="0" lang="en-US">
                <a:effectLst/>
                <a:latin typeface="source-serif-pro"/>
              </a:rPr>
              <a:t> : maximum heart rate achieved</a:t>
            </a:r>
          </a:p>
          <a:p>
            <a:pPr>
              <a:lnSpc>
                <a:spcPct val="110000"/>
              </a:lnSpc>
              <a:buFont typeface="Arial" panose="020B0604020202020204" pitchFamily="34" charset="0"/>
              <a:buChar char="•"/>
            </a:pPr>
            <a:r>
              <a:rPr b="0" dirty="0" sz="1100" i="0" lang="en-US" err="1">
                <a:effectLst/>
                <a:latin typeface="source-serif-pro"/>
              </a:rPr>
              <a:t>exang</a:t>
            </a:r>
            <a:r>
              <a:rPr b="0" dirty="0" sz="1100" i="0" lang="en-US">
                <a:effectLst/>
                <a:latin typeface="source-serif-pro"/>
              </a:rPr>
              <a:t> : exercise induced angina (1 = yes; 0 = no)</a:t>
            </a:r>
          </a:p>
          <a:p>
            <a:pPr>
              <a:lnSpc>
                <a:spcPct val="110000"/>
              </a:lnSpc>
              <a:buFont typeface="Arial" panose="020B0604020202020204" pitchFamily="34" charset="0"/>
              <a:buChar char="•"/>
            </a:pPr>
            <a:r>
              <a:rPr b="0" dirty="0" sz="1100" i="0" lang="en-US" err="1">
                <a:effectLst/>
                <a:latin typeface="source-serif-pro"/>
              </a:rPr>
              <a:t>oldpeak</a:t>
            </a:r>
            <a:r>
              <a:rPr b="0" dirty="0" sz="1100" i="0" lang="en-US">
                <a:effectLst/>
                <a:latin typeface="source-serif-pro"/>
              </a:rPr>
              <a:t> : ST depression induced by exercise relative to rest</a:t>
            </a:r>
          </a:p>
          <a:p>
            <a:pPr>
              <a:lnSpc>
                <a:spcPct val="110000"/>
              </a:lnSpc>
              <a:buFont typeface="Arial" panose="020B0604020202020204" pitchFamily="34" charset="0"/>
              <a:buChar char="•"/>
            </a:pPr>
            <a:r>
              <a:rPr b="0" dirty="0" sz="1100" i="0" lang="en-US">
                <a:effectLst/>
                <a:latin typeface="source-serif-pro"/>
              </a:rPr>
              <a:t>slope : the slope of the peak exercise ST segment</a:t>
            </a:r>
          </a:p>
          <a:p>
            <a:pPr>
              <a:lnSpc>
                <a:spcPct val="110000"/>
              </a:lnSpc>
              <a:buFont typeface="Arial" panose="020B0604020202020204" pitchFamily="34" charset="0"/>
              <a:buChar char="•"/>
            </a:pPr>
            <a:r>
              <a:rPr b="0" dirty="0" sz="1100" i="0" lang="en-US">
                <a:effectLst/>
                <a:latin typeface="source-serif-pro"/>
              </a:rPr>
              <a:t>ca : number of major vessels (0–3) colored by </a:t>
            </a:r>
            <a:r>
              <a:rPr b="0" dirty="0" sz="1100" i="0" lang="en-US" err="1">
                <a:effectLst/>
                <a:latin typeface="source-serif-pro"/>
              </a:rPr>
              <a:t>flourosopy</a:t>
            </a:r>
            <a:endParaRPr b="0" dirty="0" sz="1100" i="0" lang="en-US">
              <a:effectLst/>
              <a:latin typeface="source-serif-pro"/>
            </a:endParaRPr>
          </a:p>
          <a:p>
            <a:pPr>
              <a:lnSpc>
                <a:spcPct val="110000"/>
              </a:lnSpc>
              <a:buFont typeface="Arial" panose="020B0604020202020204" pitchFamily="34" charset="0"/>
              <a:buChar char="•"/>
            </a:pPr>
            <a:r>
              <a:rPr b="0" dirty="0" sz="1100" i="0" lang="en-US" err="1">
                <a:effectLst/>
                <a:latin typeface="source-serif-pro"/>
              </a:rPr>
              <a:t>thal</a:t>
            </a:r>
            <a:r>
              <a:rPr b="0" dirty="0" sz="1100" i="0" lang="en-US">
                <a:effectLst/>
                <a:latin typeface="source-serif-pro"/>
              </a:rPr>
              <a:t> : 1 = normal; 2 = fixed defect; 3 = reversable defect</a:t>
            </a:r>
          </a:p>
          <a:p>
            <a:pPr>
              <a:lnSpc>
                <a:spcPct val="110000"/>
              </a:lnSpc>
              <a:buFont typeface="Arial" panose="020B0604020202020204" pitchFamily="34" charset="0"/>
              <a:buChar char="•"/>
            </a:pPr>
            <a:r>
              <a:rPr b="0" dirty="0" sz="1100" i="0" lang="en-US">
                <a:effectLst/>
                <a:latin typeface="source-serif-pro"/>
              </a:rPr>
              <a:t>target : 1 = disease; 0 = no disease</a:t>
            </a:r>
          </a:p>
          <a:p>
            <a:pPr>
              <a:lnSpc>
                <a:spcPct val="110000"/>
              </a:lnSpc>
            </a:pPr>
            <a:endParaRPr dirty="0" sz="11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33" name=""/>
        <p:cNvGrpSpPr/>
        <p:nvPr/>
      </p:nvGrpSpPr>
      <p:grpSpPr>
        <a:xfrm>
          <a:off x="0" y="0"/>
          <a:ext cx="0" cy="0"/>
          <a:chOff x="0" y="0"/>
          <a:chExt cx="0" cy="0"/>
        </a:xfrm>
      </p:grpSpPr>
      <p:sp useBgFill="1">
        <p:nvSpPr>
          <p:cNvPr id="1048600" name="Rectangle 7"/>
          <p:cNvSpPr>
            <a:spLocks noChangeAspect="1" noMove="1" noResize="1" noRot="1" noGrp="1" noAdjustHandles="1" noEditPoints="1" noChangeArrowheads="1" noChangeShapeType="1" noTextEdit="1"/>
          </p:cNvSpPr>
          <p:nvPr/>
        </p:nvSpPr>
        <p:spPr>
          <a:xfrm>
            <a:off x="303" y="0"/>
            <a:ext cx="12191695"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1" name="Rectangle 9"/>
          <p:cNvSpPr>
            <a:spLocks noChangeAspect="1" noMove="1" noResize="1" noRot="1" noGrp="1" noAdjustHandles="1" noEditPoints="1" noChangeArrowheads="1" noChangeShapeType="1" noTextEdit="1"/>
          </p:cNvSpPr>
          <p:nvPr/>
        </p:nvSpPr>
        <p:spPr>
          <a:xfrm>
            <a:off x="0" y="-2"/>
            <a:ext cx="4062127" cy="6858002"/>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2" name="Title 1"/>
          <p:cNvSpPr>
            <a:spLocks noGrp="1"/>
          </p:cNvSpPr>
          <p:nvPr>
            <p:ph type="title"/>
          </p:nvPr>
        </p:nvSpPr>
        <p:spPr>
          <a:xfrm>
            <a:off x="849683" y="1240076"/>
            <a:ext cx="2727813" cy="4584527"/>
          </a:xfrm>
        </p:spPr>
        <p:txBody>
          <a:bodyPr>
            <a:normAutofit/>
          </a:bodyPr>
          <a:p>
            <a:r>
              <a:rPr dirty="0" sz="2700" lang="en-US">
                <a:solidFill>
                  <a:srgbClr val="FFFFFF"/>
                </a:solidFill>
              </a:rPr>
              <a:t>CLASSIFIER</a:t>
            </a:r>
          </a:p>
        </p:txBody>
      </p:sp>
      <p:sp>
        <p:nvSpPr>
          <p:cNvPr id="1048603" name="Content Placeholder 2"/>
          <p:cNvSpPr>
            <a:spLocks noGrp="1"/>
          </p:cNvSpPr>
          <p:nvPr>
            <p:ph idx="1"/>
          </p:nvPr>
        </p:nvSpPr>
        <p:spPr>
          <a:xfrm>
            <a:off x="4705594" y="1240077"/>
            <a:ext cx="6034827" cy="4916465"/>
          </a:xfrm>
        </p:spPr>
        <p:txBody>
          <a:bodyPr anchor="t">
            <a:normAutofit/>
          </a:bodyPr>
          <a:p>
            <a:pPr indent="0" marL="0">
              <a:lnSpc>
                <a:spcPct val="110000"/>
              </a:lnSpc>
              <a:buNone/>
            </a:pPr>
            <a:endParaRPr b="1" dirty="0" sz="1100" i="0" lang="en-US">
              <a:effectLst/>
              <a:latin typeface="sohne"/>
            </a:endParaRPr>
          </a:p>
          <a:p>
            <a:pPr>
              <a:lnSpc>
                <a:spcPct val="110000"/>
              </a:lnSpc>
            </a:pPr>
            <a:r>
              <a:rPr b="1" dirty="0" sz="1050" i="0" lang="en-US">
                <a:solidFill>
                  <a:srgbClr val="242424"/>
                </a:solidFill>
                <a:effectLst/>
                <a:latin typeface="sohne"/>
              </a:rPr>
              <a:t>Logistic Regression</a:t>
            </a:r>
          </a:p>
          <a:p>
            <a:pPr>
              <a:lnSpc>
                <a:spcPct val="110000"/>
              </a:lnSpc>
            </a:pPr>
            <a:r>
              <a:rPr b="1" dirty="0" sz="1050" i="0" lang="en-US">
                <a:solidFill>
                  <a:srgbClr val="242424"/>
                </a:solidFill>
                <a:effectLst/>
                <a:latin typeface="sohne"/>
              </a:rPr>
              <a:t>Decision Tree Classifier</a:t>
            </a:r>
          </a:p>
          <a:p>
            <a:pPr>
              <a:lnSpc>
                <a:spcPct val="110000"/>
              </a:lnSpc>
            </a:pPr>
            <a:r>
              <a:rPr b="1" dirty="0" sz="1050" i="0" lang="en-US">
                <a:solidFill>
                  <a:srgbClr val="242424"/>
                </a:solidFill>
                <a:effectLst/>
                <a:latin typeface="sohne"/>
              </a:rPr>
              <a:t>K Nearest Neighbors</a:t>
            </a:r>
          </a:p>
          <a:p>
            <a:pPr>
              <a:lnSpc>
                <a:spcPct val="110000"/>
              </a:lnSpc>
            </a:pPr>
            <a:r>
              <a:rPr b="1" dirty="0" sz="1050" i="0" lang="en-US">
                <a:solidFill>
                  <a:srgbClr val="242424"/>
                </a:solidFill>
                <a:effectLst/>
                <a:latin typeface="sohne"/>
              </a:rPr>
              <a:t>Support Vector Machine</a:t>
            </a:r>
          </a:p>
          <a:p>
            <a:pPr>
              <a:lnSpc>
                <a:spcPct val="110000"/>
              </a:lnSpc>
            </a:pPr>
            <a:r>
              <a:rPr b="1" dirty="0" sz="1050" i="0" lang="en-US">
                <a:solidFill>
                  <a:srgbClr val="242424"/>
                </a:solidFill>
                <a:effectLst/>
                <a:latin typeface="sohne"/>
              </a:rPr>
              <a:t>Gaussian Naive Bayes</a:t>
            </a:r>
          </a:p>
          <a:p>
            <a:pPr>
              <a:lnSpc>
                <a:spcPct val="110000"/>
              </a:lnSpc>
            </a:pPr>
            <a:r>
              <a:rPr b="1" dirty="0" sz="1050" i="0" lang="en-US">
                <a:solidFill>
                  <a:srgbClr val="242424"/>
                </a:solidFill>
                <a:effectLst/>
                <a:latin typeface="sohne"/>
              </a:rPr>
              <a:t>Random Forest Classifier</a:t>
            </a:r>
          </a:p>
          <a:p>
            <a:pPr>
              <a:lnSpc>
                <a:spcPct val="110000"/>
              </a:lnSpc>
            </a:pPr>
            <a:r>
              <a:rPr b="1" dirty="0" sz="1050" i="0" lang="en-US">
                <a:solidFill>
                  <a:srgbClr val="242424"/>
                </a:solidFill>
                <a:effectLst/>
                <a:latin typeface="sohne"/>
              </a:rPr>
              <a:t>Artificial Neural Network</a:t>
            </a:r>
          </a:p>
          <a:p>
            <a:pPr>
              <a:lnSpc>
                <a:spcPct val="110000"/>
              </a:lnSpc>
            </a:pPr>
            <a:endParaRPr dirty="0" sz="11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1"/>
          <p:cNvSpPr>
            <a:spLocks noGrp="1"/>
          </p:cNvSpPr>
          <p:nvPr>
            <p:ph type="title"/>
          </p:nvPr>
        </p:nvSpPr>
        <p:spPr/>
        <p:txBody>
          <a:bodyPr/>
          <a:p>
            <a:r>
              <a:rPr dirty="0" lang="en-US"/>
              <a:t>DATASET</a:t>
            </a:r>
          </a:p>
        </p:txBody>
      </p:sp>
      <p:pic>
        <p:nvPicPr>
          <p:cNvPr id="2097154" name="Picture 6"/>
          <p:cNvPicPr>
            <a:picLocks noChangeAspect="1"/>
          </p:cNvPicPr>
          <p:nvPr/>
        </p:nvPicPr>
        <p:blipFill>
          <a:blip xmlns:r="http://schemas.openxmlformats.org/officeDocument/2006/relationships" r:embed="rId1"/>
          <a:stretch>
            <a:fillRect/>
          </a:stretch>
        </p:blipFill>
        <p:spPr>
          <a:xfrm>
            <a:off x="1451579" y="2089785"/>
            <a:ext cx="9603274" cy="371475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1"/>
          <p:cNvSpPr>
            <a:spLocks noGrp="1"/>
          </p:cNvSpPr>
          <p:nvPr>
            <p:ph type="title"/>
          </p:nvPr>
        </p:nvSpPr>
        <p:spPr/>
        <p:txBody>
          <a:bodyPr/>
          <a:p>
            <a:r>
              <a:rPr dirty="0" lang="en-US" err="1"/>
              <a:t>SplitTING</a:t>
            </a:r>
            <a:r>
              <a:rPr dirty="0" lang="en-US"/>
              <a:t> AND TRAINING</a:t>
            </a:r>
          </a:p>
        </p:txBody>
      </p:sp>
      <p:sp>
        <p:nvSpPr>
          <p:cNvPr id="1048606" name="Content Placeholder 2"/>
          <p:cNvSpPr>
            <a:spLocks noGrp="1"/>
          </p:cNvSpPr>
          <p:nvPr>
            <p:ph idx="1"/>
          </p:nvPr>
        </p:nvSpPr>
        <p:spPr/>
        <p:txBody>
          <a:bodyPr>
            <a:normAutofit/>
          </a:bodyPr>
          <a:p>
            <a:pPr>
              <a:buFontTx/>
              <a:buChar char="-"/>
            </a:pPr>
            <a:r>
              <a:rPr b="1" dirty="0" i="1" lang="en-US">
                <a:solidFill>
                  <a:srgbClr val="273239"/>
                </a:solidFill>
                <a:effectLst/>
                <a:latin typeface="Nunito" panose="020B0604020202020204" pitchFamily="2" charset="0"/>
              </a:rPr>
              <a:t>Train set:</a:t>
            </a:r>
            <a:r>
              <a:rPr b="0" dirty="0" i="1" lang="en-US">
                <a:solidFill>
                  <a:srgbClr val="273239"/>
                </a:solidFill>
                <a:effectLst/>
                <a:latin typeface="Nunito" panose="020B0604020202020204" pitchFamily="2" charset="0"/>
              </a:rPr>
              <a:t> The training dataset is a set of data that was utilized to fit the model. The dataset on which the model is trained. This data is seen and learned by the model.</a:t>
            </a:r>
          </a:p>
          <a:p>
            <a:pPr algn="l" fontAlgn="base"/>
            <a:r>
              <a:rPr b="1" dirty="0" i="1" lang="en-US">
                <a:solidFill>
                  <a:srgbClr val="273239"/>
                </a:solidFill>
                <a:effectLst/>
                <a:latin typeface="Nunito" pitchFamily="2" charset="0"/>
              </a:rPr>
              <a:t>Test set:</a:t>
            </a:r>
            <a:r>
              <a:rPr b="0" dirty="0" i="1" lang="en-US">
                <a:solidFill>
                  <a:srgbClr val="273239"/>
                </a:solidFill>
                <a:effectLst/>
                <a:latin typeface="Nunito" pitchFamily="2" charset="0"/>
              </a:rPr>
              <a:t> The test dataset is a subset of the training dataset that is utilized to give an accurate evaluation of a final model fit.</a:t>
            </a:r>
          </a:p>
          <a:p>
            <a:pPr algn="l" fontAlgn="base"/>
            <a:r>
              <a:rPr b="1" dirty="0" i="1" lang="en-US">
                <a:solidFill>
                  <a:srgbClr val="273239"/>
                </a:solidFill>
                <a:effectLst/>
                <a:latin typeface="Nunito" pitchFamily="2" charset="0"/>
              </a:rPr>
              <a:t>validation set:</a:t>
            </a:r>
            <a:r>
              <a:rPr b="0" dirty="0" i="1" lang="en-US">
                <a:solidFill>
                  <a:srgbClr val="273239"/>
                </a:solidFill>
                <a:effectLst/>
                <a:latin typeface="Nunito" pitchFamily="2" charset="0"/>
              </a:rPr>
              <a:t>  A validation dataset is a sample of data from your model’s training set that is used to estimate model performance while tuning the model’s hyperparameters.</a:t>
            </a:r>
          </a:p>
          <a:p>
            <a:pPr>
              <a:buFontTx/>
              <a:buChar char="-"/>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7" name=""/>
        <p:cNvGrpSpPr/>
        <p:nvPr/>
      </p:nvGrpSpPr>
      <p:grpSpPr>
        <a:xfrm>
          <a:off x="0" y="0"/>
          <a:ext cx="0" cy="0"/>
          <a:chOff x="0" y="0"/>
          <a:chExt cx="0" cy="0"/>
        </a:xfrm>
      </p:grpSpPr>
      <p:sp>
        <p:nvSpPr>
          <p:cNvPr id="1048610" name="Rectangle 4"/>
          <p:cNvSpPr>
            <a:spLocks noChangeArrowheads="1"/>
          </p:cNvSpPr>
          <p:nvPr/>
        </p:nvSpPr>
        <p:spPr bwMode="auto">
          <a:xfrm>
            <a:off x="487680" y="638949"/>
            <a:ext cx="11877040" cy="3385542"/>
          </a:xfrm>
          <a:prstGeom prst="rect"/>
          <a:noFill/>
          <a:ln>
            <a:noFill/>
          </a:ln>
          <a:effectLst/>
        </p:spPr>
        <p:txBody>
          <a:bodyPr anchor="ctr" anchorCtr="0" bIns="0" compatLnSpc="1" lIns="0" numCol="1" rIns="0" tIns="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008200"/>
                </a:solidFill>
                <a:effectLst/>
                <a:latin typeface="Consolas" panose="020B0609020204030204" pitchFamily="49" charset="0"/>
              </a:rPr>
              <a:t># using the train test split function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err="1" strike="noStrike" u="none">
                <a:ln>
                  <a:noFill/>
                </a:ln>
                <a:solidFill>
                  <a:srgbClr val="000000"/>
                </a:solidFill>
                <a:effectLst/>
                <a:latin typeface="Consolas" panose="020B0609020204030204" pitchFamily="49" charset="0"/>
              </a:rPr>
              <a:t>X_train</a:t>
            </a:r>
            <a:r>
              <a:rPr altLang="en-US" baseline="0" b="0" cap="none" dirty="0" sz="1100" i="0" kumimoji="0" lang="en-US" normalizeH="0" strike="noStrike" u="none">
                <a:ln>
                  <a:noFill/>
                </a:ln>
                <a:solidFill>
                  <a:srgbClr val="000000"/>
                </a:solidFill>
                <a:effectLst/>
                <a:latin typeface="Consolas" panose="020B0609020204030204" pitchFamily="49" charset="0"/>
              </a:rPr>
              <a:t>, </a:t>
            </a:r>
            <a:r>
              <a:rPr altLang="en-US" baseline="0" b="0" cap="none" dirty="0" sz="1100" i="0" kumimoji="0" lang="en-US" normalizeH="0" err="1" strike="noStrike" u="none">
                <a:ln>
                  <a:noFill/>
                </a:ln>
                <a:solidFill>
                  <a:srgbClr val="000000"/>
                </a:solidFill>
                <a:effectLst/>
                <a:latin typeface="Consolas" panose="020B0609020204030204" pitchFamily="49" charset="0"/>
              </a:rPr>
              <a:t>X_test</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err="1" strike="noStrike" u="none">
                <a:ln>
                  <a:noFill/>
                </a:ln>
                <a:solidFill>
                  <a:srgbClr val="000000"/>
                </a:solidFill>
                <a:effectLst/>
                <a:latin typeface="Consolas" panose="020B0609020204030204" pitchFamily="49" charset="0"/>
              </a:rPr>
              <a:t>y_train</a:t>
            </a:r>
            <a:r>
              <a:rPr altLang="en-US" baseline="0" b="0" cap="none" dirty="0" sz="1100" i="0" kumimoji="0" lang="en-US" normalizeH="0" strike="noStrike" u="none">
                <a:ln>
                  <a:noFill/>
                </a:ln>
                <a:solidFill>
                  <a:srgbClr val="000000"/>
                </a:solidFill>
                <a:effectLst/>
                <a:latin typeface="Consolas" panose="020B0609020204030204" pitchFamily="49" charset="0"/>
              </a:rPr>
              <a:t>, </a:t>
            </a:r>
            <a:r>
              <a:rPr altLang="en-US" baseline="0" b="0" cap="none" dirty="0" sz="1100" i="0" kumimoji="0" lang="en-US" normalizeH="0" err="1" strike="noStrike" u="none">
                <a:ln>
                  <a:noFill/>
                </a:ln>
                <a:solidFill>
                  <a:srgbClr val="000000"/>
                </a:solidFill>
                <a:effectLst/>
                <a:latin typeface="Consolas" panose="020B0609020204030204" pitchFamily="49" charset="0"/>
              </a:rPr>
              <a:t>y_test</a:t>
            </a:r>
            <a:r>
              <a:rPr altLang="en-US" baseline="0" b="0" cap="none" dirty="0" sz="1100" i="0" kumimoji="0" lang="en-US" normalizeH="0" strike="noStrike" u="none">
                <a:ln>
                  <a:noFill/>
                </a:ln>
                <a:solidFill>
                  <a:srgbClr val="000000"/>
                </a:solidFill>
                <a:effectLst/>
                <a:latin typeface="Consolas" panose="020B0609020204030204" pitchFamily="49" charset="0"/>
              </a:rPr>
              <a:t> </a:t>
            </a:r>
            <a:r>
              <a:rPr altLang="en-US" baseline="0" b="1" cap="none" dirty="0" sz="1100" i="0" kumimoji="0" lang="en-US" normalizeH="0" strike="noStrike" u="none">
                <a:ln>
                  <a:noFill/>
                </a:ln>
                <a:solidFill>
                  <a:srgbClr val="006699"/>
                </a:solidFill>
                <a:effectLst/>
                <a:latin typeface="Consolas" panose="020B0609020204030204" pitchFamily="49" charset="0"/>
              </a:rPr>
              <a:t>=</a:t>
            </a:r>
            <a:r>
              <a:rPr altLang="en-US" baseline="0" b="0" cap="none" dirty="0" sz="800" i="0" kumimoji="0" lang="en-US" normalizeH="0" strike="noStrike" u="none">
                <a:ln>
                  <a:noFill/>
                </a:ln>
                <a:solidFill>
                  <a:srgbClr val="273239"/>
                </a:solidFill>
                <a:effectLst/>
                <a:latin typeface="Consolas" panose="020B0609020204030204" pitchFamily="49" charset="0"/>
              </a:rPr>
              <a:t> </a:t>
            </a:r>
            <a:r>
              <a:rPr altLang="en-US" baseline="0" b="0" cap="none" dirty="0" sz="1100" i="0" kumimoji="0" lang="en-US" normalizeH="0" err="1" strike="noStrike" u="none">
                <a:ln>
                  <a:noFill/>
                </a:ln>
                <a:solidFill>
                  <a:srgbClr val="000000"/>
                </a:solidFill>
                <a:effectLst/>
                <a:latin typeface="Consolas" panose="020B0609020204030204" pitchFamily="49" charset="0"/>
              </a:rPr>
              <a:t>train_test_split</a:t>
            </a:r>
            <a:r>
              <a:rPr altLang="en-US" baseline="0" b="0" cap="none" dirty="0" sz="1100" i="0" kumimoji="0" lang="en-US" normalizeH="0" strike="noStrike" u="none">
                <a:ln>
                  <a:noFill/>
                </a:ln>
                <a:solidFill>
                  <a:srgbClr val="000000"/>
                </a:solidFill>
                <a:effectLst/>
                <a:latin typeface="Consolas" panose="020B0609020204030204" pitchFamily="49" charset="0"/>
              </a:rPr>
              <a:t>(</a:t>
            </a:r>
            <a:r>
              <a:rPr altLang="en-US" baseline="0" b="0" cap="none" dirty="0" sz="1100" i="0" kumimoji="0" lang="en-US" normalizeH="0" err="1" strike="noStrike" u="none">
                <a:ln>
                  <a:noFill/>
                </a:ln>
                <a:solidFill>
                  <a:srgbClr val="000000"/>
                </a:solidFill>
                <a:effectLst/>
                <a:latin typeface="Consolas" panose="020B0609020204030204" pitchFamily="49" charset="0"/>
              </a:rPr>
              <a:t>X,y</a:t>
            </a:r>
            <a:r>
              <a:rPr altLang="en-US" baseline="0" b="0" cap="none" dirty="0" sz="1100" i="0" kumimoji="0" lang="en-US" normalizeH="0" strike="noStrike" u="none">
                <a:ln>
                  <a:noFill/>
                </a:ln>
                <a:solidFill>
                  <a:srgbClr val="000000"/>
                </a:solidFill>
                <a:effectLst/>
                <a:latin typeface="Consolas" panose="020B0609020204030204" pitchFamily="49" charset="0"/>
              </a:rPr>
              <a:t> ,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273239"/>
                </a:solidFill>
                <a:effectLst/>
                <a:latin typeface="Consolas" panose="020B0609020204030204" pitchFamily="49" charset="0"/>
              </a:rPr>
              <a:t>                                   </a:t>
            </a:r>
            <a:r>
              <a:rPr altLang="en-US" baseline="0" b="0" cap="none" dirty="0" sz="1100" i="0" kumimoji="0" lang="en-US" normalizeH="0" err="1" strike="noStrike" u="none">
                <a:ln>
                  <a:noFill/>
                </a:ln>
                <a:solidFill>
                  <a:srgbClr val="000000"/>
                </a:solidFill>
                <a:effectLst/>
                <a:latin typeface="Consolas" panose="020B0609020204030204" pitchFamily="49" charset="0"/>
              </a:rPr>
              <a:t>random_state</a:t>
            </a:r>
            <a:r>
              <a:rPr altLang="en-US" baseline="0" b="1" cap="none" dirty="0" sz="1100" i="0" kumimoji="0" lang="en-US" normalizeH="0" strike="noStrike" u="none">
                <a:ln>
                  <a:noFill/>
                </a:ln>
                <a:solidFill>
                  <a:srgbClr val="006699"/>
                </a:solidFill>
                <a:effectLst/>
                <a:latin typeface="Consolas" panose="020B0609020204030204" pitchFamily="49" charset="0"/>
              </a:rPr>
              <a:t>=</a:t>
            </a:r>
            <a:r>
              <a:rPr altLang="en-US" baseline="0" b="0" cap="none" dirty="0" sz="1100" i="0" kumimoji="0" lang="en-US" normalizeH="0" strike="noStrike" u="none">
                <a:ln>
                  <a:noFill/>
                </a:ln>
                <a:solidFill>
                  <a:srgbClr val="009900"/>
                </a:solidFill>
                <a:effectLst/>
                <a:latin typeface="Consolas" panose="020B0609020204030204" pitchFamily="49" charset="0"/>
              </a:rPr>
              <a:t>104</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273239"/>
                </a:solidFill>
                <a:effectLst/>
                <a:latin typeface="Consolas" panose="020B0609020204030204" pitchFamily="49" charset="0"/>
              </a:rPr>
              <a:t>                                   </a:t>
            </a:r>
            <a:r>
              <a:rPr altLang="en-US" baseline="0" b="0" cap="none" dirty="0" sz="1100" i="0" kumimoji="0" lang="en-US" normalizeH="0" err="1" strike="noStrike" u="none">
                <a:ln>
                  <a:noFill/>
                </a:ln>
                <a:solidFill>
                  <a:srgbClr val="000000"/>
                </a:solidFill>
                <a:effectLst/>
                <a:latin typeface="Consolas" panose="020B0609020204030204" pitchFamily="49" charset="0"/>
              </a:rPr>
              <a:t>test_size</a:t>
            </a:r>
            <a:r>
              <a:rPr altLang="en-US" baseline="0" b="1" cap="none" dirty="0" sz="1100" i="0" kumimoji="0" lang="en-US" normalizeH="0" strike="noStrike" u="none">
                <a:ln>
                  <a:noFill/>
                </a:ln>
                <a:solidFill>
                  <a:srgbClr val="006699"/>
                </a:solidFill>
                <a:effectLst/>
                <a:latin typeface="Consolas" panose="020B0609020204030204" pitchFamily="49" charset="0"/>
              </a:rPr>
              <a:t>=</a:t>
            </a:r>
            <a:r>
              <a:rPr altLang="en-US" baseline="0" b="0" cap="none" dirty="0" sz="1100" i="0" kumimoji="0" lang="en-US" normalizeH="0" strike="noStrike" u="none">
                <a:ln>
                  <a:noFill/>
                </a:ln>
                <a:solidFill>
                  <a:srgbClr val="009900"/>
                </a:solidFill>
                <a:effectLst/>
                <a:latin typeface="Consolas" panose="020B0609020204030204" pitchFamily="49" charset="0"/>
              </a:rPr>
              <a:t>0.25</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273239"/>
                </a:solidFill>
                <a:effectLst/>
                <a:latin typeface="Consolas" panose="020B0609020204030204" pitchFamily="49" charset="0"/>
              </a:rPr>
              <a:t>                                   </a:t>
            </a:r>
            <a:r>
              <a:rPr altLang="en-US" baseline="0" b="0" cap="none" dirty="0" sz="1100" i="0" kumimoji="0" lang="en-US" normalizeH="0" strike="noStrike" u="none">
                <a:ln>
                  <a:noFill/>
                </a:ln>
                <a:solidFill>
                  <a:srgbClr val="000000"/>
                </a:solidFill>
                <a:effectLst/>
                <a:latin typeface="Consolas" panose="020B0609020204030204" pitchFamily="49" charset="0"/>
              </a:rPr>
              <a:t>shuffle</a:t>
            </a:r>
            <a:r>
              <a:rPr altLang="en-US" baseline="0" b="1" cap="none" dirty="0" sz="1100" i="0" kumimoji="0" lang="en-US" normalizeH="0" strike="noStrike" u="none">
                <a:ln>
                  <a:noFill/>
                </a:ln>
                <a:solidFill>
                  <a:srgbClr val="006699"/>
                </a:solidFill>
                <a:effectLst/>
                <a:latin typeface="Consolas" panose="020B0609020204030204" pitchFamily="49" charset="0"/>
              </a:rPr>
              <a:t>=</a:t>
            </a:r>
            <a:r>
              <a:rPr altLang="en-US" baseline="0" b="0" cap="none" dirty="0" sz="1100" i="0" kumimoji="0" lang="en-US" normalizeH="0" strike="noStrike" u="none">
                <a:ln>
                  <a:noFill/>
                </a:ln>
                <a:solidFill>
                  <a:srgbClr val="808080"/>
                </a:solidFill>
                <a:effectLst/>
                <a:latin typeface="Consolas" panose="020B0609020204030204" pitchFamily="49" charset="0"/>
              </a:rPr>
              <a:t>True</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273239"/>
                </a:solidFill>
                <a:effectLst/>
                <a:latin typeface="Consolas" panose="020B0609020204030204" pitchFamily="49" charset="0"/>
              </a:rPr>
              <a:t> </a:t>
            </a:r>
            <a:r>
              <a:rPr altLang="en-US" baseline="0" b="0" cap="none" dirty="0" sz="800" i="0" kumimoji="0" lang="en-US" normalizeH="0" strike="noStrike" u="none">
                <a:ln>
                  <a:noFill/>
                </a:ln>
                <a:solidFill>
                  <a:srgbClr val="273239"/>
                </a:solidFill>
                <a:effectLst/>
                <a:latin typeface="Consolas" panose="020B0609020204030204" pitchFamily="49" charset="0"/>
              </a:rPr>
              <a:t> </a:t>
            </a:r>
            <a:endParaRPr altLang="en-US" baseline="0" b="0" cap="none" dirty="0" sz="1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008200"/>
                </a:solidFill>
                <a:effectLst/>
                <a:latin typeface="Consolas" panose="020B0609020204030204" pitchFamily="49" charset="0"/>
              </a:rPr>
              <a:t># printing out train and test sets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273239"/>
                </a:solidFill>
                <a:effectLst/>
                <a:latin typeface="Consolas" panose="020B0609020204030204" pitchFamily="49" charset="0"/>
              </a:rPr>
              <a:t> </a:t>
            </a:r>
            <a:r>
              <a:rPr altLang="en-US" baseline="0" b="0" cap="none" dirty="0" sz="800" i="0" kumimoji="0" lang="en-US" normalizeH="0" strike="noStrike" u="none">
                <a:ln>
                  <a:noFill/>
                </a:ln>
                <a:solidFill>
                  <a:srgbClr val="273239"/>
                </a:solidFill>
                <a:effectLst/>
                <a:latin typeface="Consolas" panose="020B0609020204030204" pitchFamily="49" charset="0"/>
              </a:rPr>
              <a:t> </a:t>
            </a:r>
            <a:endParaRPr altLang="en-US" baseline="0" b="0" cap="none" dirty="0" sz="1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100" i="0" kumimoji="0" lang="en-US" normalizeH="0" strike="noStrike" u="none">
                <a:ln>
                  <a:noFill/>
                </a:ln>
                <a:solidFill>
                  <a:srgbClr val="006699"/>
                </a:solidFill>
                <a:effectLst/>
                <a:latin typeface="Consolas" panose="020B0609020204030204" pitchFamily="49" charset="0"/>
              </a:rPr>
              <a:t>print</a:t>
            </a:r>
            <a:r>
              <a:rPr altLang="en-US" baseline="0" b="0" cap="none" dirty="0" sz="1100" i="0" kumimoji="0" lang="en-US" normalizeH="0" strike="noStrike" u="none">
                <a:ln>
                  <a:noFill/>
                </a:ln>
                <a:solidFill>
                  <a:srgbClr val="000000"/>
                </a:solidFill>
                <a:effectLst/>
                <a:latin typeface="Consolas" panose="020B0609020204030204" pitchFamily="49" charset="0"/>
              </a:rPr>
              <a:t>(</a:t>
            </a:r>
            <a:r>
              <a:rPr altLang="en-US" baseline="0" b="0" cap="none" dirty="0" sz="1100" i="0" kumimoji="0" lang="en-US" normalizeH="0" strike="noStrike" u="none">
                <a:ln>
                  <a:noFill/>
                </a:ln>
                <a:solidFill>
                  <a:srgbClr val="0000FF"/>
                </a:solidFill>
                <a:effectLst/>
                <a:latin typeface="Consolas" panose="020B0609020204030204" pitchFamily="49" charset="0"/>
              </a:rPr>
              <a:t>'</a:t>
            </a:r>
            <a:r>
              <a:rPr altLang="en-US" baseline="0" b="0" cap="none" dirty="0" sz="1100" i="0" kumimoji="0" lang="en-US" normalizeH="0" err="1" strike="noStrike" u="none">
                <a:ln>
                  <a:noFill/>
                </a:ln>
                <a:solidFill>
                  <a:srgbClr val="0000FF"/>
                </a:solidFill>
                <a:effectLst/>
                <a:latin typeface="Consolas" panose="020B0609020204030204" pitchFamily="49" charset="0"/>
              </a:rPr>
              <a:t>X_train</a:t>
            </a:r>
            <a:r>
              <a:rPr altLang="en-US" baseline="0" b="0" cap="none" dirty="0" sz="1100" i="0" kumimoji="0" lang="en-US" normalizeH="0" strike="noStrike" u="none">
                <a:ln>
                  <a:noFill/>
                </a:ln>
                <a:solidFill>
                  <a:srgbClr val="0000FF"/>
                </a:solidFill>
                <a:effectLst/>
                <a:latin typeface="Consolas" panose="020B0609020204030204" pitchFamily="49" charset="0"/>
              </a:rPr>
              <a:t> : '</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100" i="0" kumimoji="0" lang="en-US" normalizeH="0" strike="noStrike" u="none">
                <a:ln>
                  <a:noFill/>
                </a:ln>
                <a:solidFill>
                  <a:srgbClr val="006699"/>
                </a:solidFill>
                <a:effectLst/>
                <a:latin typeface="Consolas" panose="020B0609020204030204" pitchFamily="49" charset="0"/>
              </a:rPr>
              <a:t>print</a:t>
            </a:r>
            <a:r>
              <a:rPr altLang="en-US" baseline="0" b="0" cap="none" dirty="0" sz="1100" i="0" kumimoji="0" lang="en-US" normalizeH="0" strike="noStrike" u="none">
                <a:ln>
                  <a:noFill/>
                </a:ln>
                <a:solidFill>
                  <a:srgbClr val="000000"/>
                </a:solidFill>
                <a:effectLst/>
                <a:latin typeface="Consolas" panose="020B0609020204030204" pitchFamily="49" charset="0"/>
              </a:rPr>
              <a:t>(</a:t>
            </a:r>
            <a:r>
              <a:rPr altLang="en-US" baseline="0" b="0" cap="none" dirty="0" sz="1100" i="0" kumimoji="0" lang="en-US" normalizeH="0" err="1" strike="noStrike" u="none">
                <a:ln>
                  <a:noFill/>
                </a:ln>
                <a:solidFill>
                  <a:srgbClr val="000000"/>
                </a:solidFill>
                <a:effectLst/>
                <a:latin typeface="Consolas" panose="020B0609020204030204" pitchFamily="49" charset="0"/>
              </a:rPr>
              <a:t>X_train.head</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FF1493"/>
                </a:solidFill>
                <a:effectLst/>
                <a:latin typeface="Consolas" panose="020B0609020204030204" pitchFamily="49" charset="0"/>
              </a:rPr>
              <a:t>print</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FF1493"/>
                </a:solidFill>
                <a:effectLst/>
                <a:latin typeface="Consolas" panose="020B0609020204030204" pitchFamily="49" charset="0"/>
              </a:rPr>
              <a:t>print</a:t>
            </a:r>
            <a:r>
              <a:rPr altLang="en-US" baseline="0" b="0" cap="none" dirty="0" sz="1100" i="0" kumimoji="0" lang="en-US" normalizeH="0" strike="noStrike" u="none">
                <a:ln>
                  <a:noFill/>
                </a:ln>
                <a:solidFill>
                  <a:srgbClr val="000000"/>
                </a:solidFill>
                <a:effectLst/>
                <a:latin typeface="Consolas" panose="020B0609020204030204" pitchFamily="49" charset="0"/>
              </a:rPr>
              <a:t>(</a:t>
            </a:r>
            <a:r>
              <a:rPr altLang="en-US" baseline="0" b="0" cap="none" dirty="0" sz="1100" i="0" kumimoji="0" lang="en-US" normalizeH="0" strike="noStrike" u="none">
                <a:ln>
                  <a:noFill/>
                </a:ln>
                <a:solidFill>
                  <a:srgbClr val="0000FF"/>
                </a:solidFill>
                <a:effectLst/>
                <a:latin typeface="Consolas" panose="020B0609020204030204" pitchFamily="49" charset="0"/>
              </a:rPr>
              <a:t>'</a:t>
            </a:r>
            <a:r>
              <a:rPr altLang="en-US" baseline="0" b="0" cap="none" dirty="0" sz="1100" i="0" kumimoji="0" lang="en-US" normalizeH="0" err="1" strike="noStrike" u="none">
                <a:ln>
                  <a:noFill/>
                </a:ln>
                <a:solidFill>
                  <a:srgbClr val="0000FF"/>
                </a:solidFill>
                <a:effectLst/>
                <a:latin typeface="Consolas" panose="020B0609020204030204" pitchFamily="49" charset="0"/>
              </a:rPr>
              <a:t>X_test</a:t>
            </a:r>
            <a:r>
              <a:rPr altLang="en-US" baseline="0" b="0" cap="none" dirty="0" sz="1100" i="0" kumimoji="0" lang="en-US" normalizeH="0" strike="noStrike" u="none">
                <a:ln>
                  <a:noFill/>
                </a:ln>
                <a:solidFill>
                  <a:srgbClr val="0000FF"/>
                </a:solidFill>
                <a:effectLst/>
                <a:latin typeface="Consolas" panose="020B0609020204030204" pitchFamily="49" charset="0"/>
              </a:rPr>
              <a:t> : '</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FF1493"/>
                </a:solidFill>
                <a:effectLst/>
                <a:latin typeface="Consolas" panose="020B0609020204030204" pitchFamily="49" charset="0"/>
              </a:rPr>
              <a:t>print</a:t>
            </a:r>
            <a:r>
              <a:rPr altLang="en-US" baseline="0" b="0" cap="none" dirty="0" sz="1100" i="0" kumimoji="0" lang="en-US" normalizeH="0" strike="noStrike" u="none">
                <a:ln>
                  <a:noFill/>
                </a:ln>
                <a:solidFill>
                  <a:srgbClr val="000000"/>
                </a:solidFill>
                <a:effectLst/>
                <a:latin typeface="Consolas" panose="020B0609020204030204" pitchFamily="49" charset="0"/>
              </a:rPr>
              <a:t>(</a:t>
            </a:r>
            <a:r>
              <a:rPr altLang="en-US" baseline="0" b="0" cap="none" dirty="0" sz="1100" i="0" kumimoji="0" lang="en-US" normalizeH="0" err="1" strike="noStrike" u="none">
                <a:ln>
                  <a:noFill/>
                </a:ln>
                <a:solidFill>
                  <a:srgbClr val="000000"/>
                </a:solidFill>
                <a:effectLst/>
                <a:latin typeface="Consolas" panose="020B0609020204030204" pitchFamily="49" charset="0"/>
              </a:rPr>
              <a:t>X_test.head</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100" i="0" kumimoji="0" lang="en-US" normalizeH="0" strike="noStrike" u="none">
                <a:ln>
                  <a:noFill/>
                </a:ln>
                <a:solidFill>
                  <a:srgbClr val="006699"/>
                </a:solidFill>
                <a:effectLst/>
                <a:latin typeface="Consolas" panose="020B0609020204030204" pitchFamily="49" charset="0"/>
              </a:rPr>
              <a:t>print</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FF1493"/>
                </a:solidFill>
                <a:effectLst/>
                <a:latin typeface="Consolas" panose="020B0609020204030204" pitchFamily="49" charset="0"/>
              </a:rPr>
              <a:t>print</a:t>
            </a:r>
            <a:r>
              <a:rPr altLang="en-US" baseline="0" b="0" cap="none" dirty="0" sz="1100" i="0" kumimoji="0" lang="en-US" normalizeH="0" strike="noStrike" u="none">
                <a:ln>
                  <a:noFill/>
                </a:ln>
                <a:solidFill>
                  <a:srgbClr val="000000"/>
                </a:solidFill>
                <a:effectLst/>
                <a:latin typeface="Consolas" panose="020B0609020204030204" pitchFamily="49" charset="0"/>
              </a:rPr>
              <a:t>(</a:t>
            </a:r>
            <a:r>
              <a:rPr altLang="en-US" baseline="0" b="0" cap="none" dirty="0" sz="1100" i="0" kumimoji="0" lang="en-US" normalizeH="0" strike="noStrike" u="none">
                <a:ln>
                  <a:noFill/>
                </a:ln>
                <a:solidFill>
                  <a:srgbClr val="0000FF"/>
                </a:solidFill>
                <a:effectLst/>
                <a:latin typeface="Consolas" panose="020B0609020204030204" pitchFamily="49" charset="0"/>
              </a:rPr>
              <a:t>'</a:t>
            </a:r>
            <a:r>
              <a:rPr altLang="en-US" baseline="0" b="0" cap="none" dirty="0" sz="1100" i="0" kumimoji="0" lang="en-US" normalizeH="0" err="1" strike="noStrike" u="none">
                <a:ln>
                  <a:noFill/>
                </a:ln>
                <a:solidFill>
                  <a:srgbClr val="0000FF"/>
                </a:solidFill>
                <a:effectLst/>
                <a:latin typeface="Consolas" panose="020B0609020204030204" pitchFamily="49" charset="0"/>
              </a:rPr>
              <a:t>y_train</a:t>
            </a:r>
            <a:r>
              <a:rPr altLang="en-US" baseline="0" b="0" cap="none" dirty="0" sz="1100" i="0" kumimoji="0" lang="en-US" normalizeH="0" strike="noStrike" u="none">
                <a:ln>
                  <a:noFill/>
                </a:ln>
                <a:solidFill>
                  <a:srgbClr val="0000FF"/>
                </a:solidFill>
                <a:effectLst/>
                <a:latin typeface="Consolas" panose="020B0609020204030204" pitchFamily="49" charset="0"/>
              </a:rPr>
              <a:t> : '</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100" i="0" kumimoji="0" lang="en-US" normalizeH="0" strike="noStrike" u="none">
                <a:ln>
                  <a:noFill/>
                </a:ln>
                <a:solidFill>
                  <a:srgbClr val="006699"/>
                </a:solidFill>
                <a:effectLst/>
                <a:latin typeface="Consolas" panose="020B0609020204030204" pitchFamily="49" charset="0"/>
              </a:rPr>
              <a:t>print</a:t>
            </a:r>
            <a:r>
              <a:rPr altLang="en-US" baseline="0" b="0" cap="none" dirty="0" sz="1100" i="0" kumimoji="0" lang="en-US" normalizeH="0" strike="noStrike" u="none">
                <a:ln>
                  <a:noFill/>
                </a:ln>
                <a:solidFill>
                  <a:srgbClr val="000000"/>
                </a:solidFill>
                <a:effectLst/>
                <a:latin typeface="Consolas" panose="020B0609020204030204" pitchFamily="49" charset="0"/>
              </a:rPr>
              <a:t>(</a:t>
            </a:r>
            <a:r>
              <a:rPr altLang="en-US" baseline="0" b="0" cap="none" dirty="0" sz="1100" i="0" kumimoji="0" lang="en-US" normalizeH="0" err="1" strike="noStrike" u="none">
                <a:ln>
                  <a:noFill/>
                </a:ln>
                <a:solidFill>
                  <a:srgbClr val="000000"/>
                </a:solidFill>
                <a:effectLst/>
                <a:latin typeface="Consolas" panose="020B0609020204030204" pitchFamily="49" charset="0"/>
              </a:rPr>
              <a:t>y_train.head</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FF1493"/>
                </a:solidFill>
                <a:effectLst/>
                <a:latin typeface="Consolas" panose="020B0609020204030204" pitchFamily="49" charset="0"/>
              </a:rPr>
              <a:t>print</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100" i="0" kumimoji="0" lang="en-US" normalizeH="0" strike="noStrike" u="none">
                <a:ln>
                  <a:noFill/>
                </a:ln>
                <a:solidFill>
                  <a:srgbClr val="FF1493"/>
                </a:solidFill>
                <a:effectLst/>
                <a:latin typeface="Consolas" panose="020B0609020204030204" pitchFamily="49" charset="0"/>
              </a:rPr>
              <a:t>print</a:t>
            </a:r>
            <a:r>
              <a:rPr altLang="en-US" baseline="0" b="0" cap="none" dirty="0" sz="1100" i="0" kumimoji="0" lang="en-US" normalizeH="0" strike="noStrike" u="none">
                <a:ln>
                  <a:noFill/>
                </a:ln>
                <a:solidFill>
                  <a:srgbClr val="000000"/>
                </a:solidFill>
                <a:effectLst/>
                <a:latin typeface="Consolas" panose="020B0609020204030204" pitchFamily="49" charset="0"/>
              </a:rPr>
              <a:t>(</a:t>
            </a:r>
            <a:r>
              <a:rPr altLang="en-US" baseline="0" b="0" cap="none" dirty="0" sz="1100" i="0" kumimoji="0" lang="en-US" normalizeH="0" strike="noStrike" u="none">
                <a:ln>
                  <a:noFill/>
                </a:ln>
                <a:solidFill>
                  <a:srgbClr val="0000FF"/>
                </a:solidFill>
                <a:effectLst/>
                <a:latin typeface="Consolas" panose="020B0609020204030204" pitchFamily="49" charset="0"/>
              </a:rPr>
              <a:t>'</a:t>
            </a:r>
            <a:r>
              <a:rPr altLang="en-US" baseline="0" b="0" cap="none" dirty="0" sz="1100" i="0" kumimoji="0" lang="en-US" normalizeH="0" err="1" strike="noStrike" u="none">
                <a:ln>
                  <a:noFill/>
                </a:ln>
                <a:solidFill>
                  <a:srgbClr val="0000FF"/>
                </a:solidFill>
                <a:effectLst/>
                <a:latin typeface="Consolas" panose="020B0609020204030204" pitchFamily="49" charset="0"/>
              </a:rPr>
              <a:t>y_test</a:t>
            </a:r>
            <a:r>
              <a:rPr altLang="en-US" baseline="0" b="0" cap="none" dirty="0" sz="1100" i="0" kumimoji="0" lang="en-US" normalizeH="0" strike="noStrike" u="none">
                <a:ln>
                  <a:noFill/>
                </a:ln>
                <a:solidFill>
                  <a:srgbClr val="0000FF"/>
                </a:solidFill>
                <a:effectLst/>
                <a:latin typeface="Consolas" panose="020B0609020204030204" pitchFamily="49" charset="0"/>
              </a:rPr>
              <a:t> : '</a:t>
            </a:r>
            <a:r>
              <a:rPr altLang="en-US" baseline="0" b="0" cap="none" dirty="0" sz="1100" i="0" kumimoji="0" lang="en-US" normalizeH="0" strike="noStrike" u="none">
                <a:ln>
                  <a:noFill/>
                </a:ln>
                <a:solidFill>
                  <a:srgbClr val="000000"/>
                </a:solidFill>
                <a:effectLst/>
                <a:latin typeface="Consolas" panose="020B0609020204030204" pitchFamily="49" charset="0"/>
              </a:rPr>
              <a:t>) </a:t>
            </a:r>
            <a:endParaRPr altLang="en-US" baseline="0" b="0" cap="none" dirty="0" sz="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100" i="0" kumimoji="0" lang="en-US" normalizeH="0" strike="noStrike" u="none">
                <a:ln>
                  <a:noFill/>
                </a:ln>
                <a:solidFill>
                  <a:srgbClr val="006699"/>
                </a:solidFill>
                <a:effectLst/>
                <a:latin typeface="Consolas" panose="020B0609020204030204" pitchFamily="49" charset="0"/>
              </a:rPr>
              <a:t>print</a:t>
            </a:r>
            <a:r>
              <a:rPr altLang="en-US" baseline="0" b="0" cap="none" dirty="0" sz="1100" i="0" kumimoji="0" lang="en-US" normalizeH="0" strike="noStrike" u="none">
                <a:ln>
                  <a:noFill/>
                </a:ln>
                <a:solidFill>
                  <a:srgbClr val="000000"/>
                </a:solidFill>
                <a:effectLst/>
                <a:latin typeface="Consolas" panose="020B0609020204030204" pitchFamily="49" charset="0"/>
              </a:rPr>
              <a:t>(</a:t>
            </a:r>
            <a:r>
              <a:rPr altLang="en-US" baseline="0" b="0" cap="none" dirty="0" sz="1100" i="0" kumimoji="0" lang="en-US" normalizeH="0" err="1" strike="noStrike" u="none">
                <a:ln>
                  <a:noFill/>
                </a:ln>
                <a:solidFill>
                  <a:srgbClr val="000000"/>
                </a:solidFill>
                <a:effectLst/>
                <a:latin typeface="Consolas" panose="020B0609020204030204" pitchFamily="49" charset="0"/>
              </a:rPr>
              <a:t>y_test.head</a:t>
            </a:r>
            <a:r>
              <a:rPr altLang="en-US" baseline="0" b="0" cap="none" dirty="0" sz="1100" i="0" kumimoji="0" lang="en-US" normalizeH="0" strike="noStrike" u="none">
                <a:ln>
                  <a:noFill/>
                </a:ln>
                <a:solidFill>
                  <a:srgbClr val="000000"/>
                </a:solidFill>
                <a:effectLst/>
                <a:latin typeface="Consolas" panose="020B0609020204030204" pitchFamily="49" charset="0"/>
              </a:rPr>
              <a:t>())</a:t>
            </a: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39" name=""/>
        <p:cNvGrpSpPr/>
        <p:nvPr/>
      </p:nvGrpSpPr>
      <p:grpSpPr>
        <a:xfrm>
          <a:off x="0" y="0"/>
          <a:ext cx="0" cy="0"/>
          <a:chOff x="0" y="0"/>
          <a:chExt cx="0" cy="0"/>
        </a:xfrm>
      </p:grpSpPr>
      <p:sp>
        <p:nvSpPr>
          <p:cNvPr id="1048615" name="Rectangle 10"/>
          <p:cNvSpPr>
            <a:spLocks noChangeAspect="1" noMove="1" noResize="1" noRot="1" noGrp="1" noAdjustHandles="1" noEditPoints="1" noChangeArrowheads="1" noChangeShapeType="1" noTextEdit="1"/>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5" name="Picture 12"/>
          <p:cNvPicPr>
            <a:picLocks noChangeAspect="1" noMove="1" noResize="1" noRot="1" noGrp="1" noAdjustHandles="1" noEditPoints="1" noChangeArrowheads="1" noChangeShapeType="1" noCrop="1"/>
          </p:cNvPicPr>
          <p:nvPr/>
        </p:nvPicPr>
        <p:blipFill rotWithShape="1">
          <a:blip xmlns:r="http://schemas.openxmlformats.org/officeDocument/2006/relationships" r:embed="rId1"/>
          <a:srcRect t="1538" b="-1538"/>
          <a:stretch>
            <a:fillRect/>
          </a:stretch>
        </p:blipFill>
        <p:spPr bwMode="black">
          <a:xfrm>
            <a:off x="0" y="6126480"/>
            <a:ext cx="12192000" cy="742950"/>
          </a:xfrm>
          <a:prstGeom prst="rect"/>
        </p:spPr>
      </p:pic>
      <p:cxnSp>
        <p:nvCxnSpPr>
          <p:cNvPr id="3145732" name="Straight Connector 14"/>
          <p:cNvCxnSpPr>
            <a:cxnSpLocks noChangeAspect="1" noMove="1" noResize="1" noRot="1" noGrp="1" noAdjustHandles="1" noEditPoints="1" noChangeArrowheads="1" noChangeShapeType="1"/>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45733" name="Straight Connector 16"/>
          <p:cNvCxnSpPr>
            <a:cxnSpLocks noChangeAspect="1" noMove="1" noResize="1" noRot="1" noGrp="1" noAdjustHandles="1" noEditPoints="1" noChangeArrowheads="1" noChangeShapeType="1"/>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 useBgFill="1">
        <p:nvSpPr>
          <p:cNvPr id="1048616" name="Rectangle 18"/>
          <p:cNvSpPr>
            <a:spLocks noChangeAspect="1" noMove="1" noResize="1" noRot="1" noGrp="1" noAdjustHandles="1" noEditPoints="1" noChangeArrowheads="1" noChangeShapeType="1" noTextEdit="1"/>
          </p:cNvSpPr>
          <p:nvPr/>
        </p:nvSpPr>
        <p:spPr>
          <a:xfrm>
            <a:off x="2" y="0"/>
            <a:ext cx="12191695"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4" name="Straight Connector 20"/>
          <p:cNvCxnSpPr>
            <a:cxnSpLocks noChangeAspect="1" noMove="1" noResize="1" noRot="1" noGrp="1" noAdjustHandles="1" noEditPoints="1" noChangeArrowheads="1" noChangeShapeType="1"/>
          </p:cNvCxnSpPr>
          <p:nvPr/>
        </p:nvCxnSpPr>
        <p:spPr>
          <a:xfrm>
            <a:off x="1453896" y="1847088"/>
            <a:ext cx="3530885" cy="0"/>
          </a:xfrm>
          <a:prstGeom prst="line"/>
          <a:ln w="31750"/>
        </p:spPr>
        <p:style>
          <a:lnRef idx="3">
            <a:schemeClr val="accent1"/>
          </a:lnRef>
          <a:fillRef idx="0">
            <a:schemeClr val="accent1"/>
          </a:fillRef>
          <a:effectRef idx="2">
            <a:schemeClr val="accent1"/>
          </a:effectRef>
          <a:fontRef idx="minor">
            <a:schemeClr val="tx1"/>
          </a:fontRef>
        </p:style>
      </p:cxnSp>
      <p:sp>
        <p:nvSpPr>
          <p:cNvPr id="1048617" name="Title 1"/>
          <p:cNvSpPr>
            <a:spLocks noGrp="1"/>
          </p:cNvSpPr>
          <p:nvPr>
            <p:ph type="title"/>
          </p:nvPr>
        </p:nvSpPr>
        <p:spPr>
          <a:xfrm>
            <a:off x="1451580" y="804520"/>
            <a:ext cx="3530157" cy="1049235"/>
          </a:xfrm>
        </p:spPr>
        <p:txBody>
          <a:bodyPr anchor="t" bIns="45720" lIns="91440" rIns="91440" rtlCol="0" tIns="45720" vert="horz">
            <a:normAutofit/>
          </a:bodyPr>
          <a:p>
            <a:r>
              <a:rPr dirty="0" lang="en-US"/>
              <a:t>Support vector machine</a:t>
            </a:r>
          </a:p>
        </p:txBody>
      </p:sp>
      <p:sp>
        <p:nvSpPr>
          <p:cNvPr id="1048618" name="Rectangle 22"/>
          <p:cNvSpPr>
            <a:spLocks noChangeAspect="1" noMove="1" noResize="1" noRot="1" noGrp="1" noAdjustHandles="1" noEditPoints="1" noChangeArrowheads="1" noChangeShapeType="1" noTextEdit="1"/>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endParaRPr lang="en-US"/>
          </a:p>
        </p:txBody>
      </p:sp>
      <p:sp>
        <p:nvSpPr>
          <p:cNvPr id="1048619" name="TextBox 3"/>
          <p:cNvSpPr txBox="1"/>
          <p:nvPr/>
        </p:nvSpPr>
        <p:spPr>
          <a:xfrm>
            <a:off x="1451581" y="2015732"/>
            <a:ext cx="3526523" cy="3450613"/>
          </a:xfrm>
          <a:prstGeom prst="rect"/>
        </p:spPr>
        <p:txBody>
          <a:bodyPr anchor="t" bIns="45720" lIns="91440" rIns="91440" rtlCol="0" tIns="45720" vert="horz">
            <a:normAutofit/>
          </a:bodyPr>
          <a:p>
            <a:pPr defTabSz="914400" indent="-228600">
              <a:lnSpc>
                <a:spcPct val="110000"/>
              </a:lnSpc>
              <a:spcAft>
                <a:spcPts val="600"/>
              </a:spcAft>
              <a:buClr>
                <a:schemeClr val="accent1"/>
              </a:buClr>
              <a:buSzPct val="100000"/>
              <a:buFont typeface="Arial" panose="020B0604020202020204" pitchFamily="34" charset="0"/>
              <a:buChar char="•"/>
            </a:pPr>
            <a:r>
              <a:rPr b="0" sz="1300" i="0" lang="en-US"/>
              <a:t>SVM can be understood with the example that we have used in the KNN classifier. Suppose we see a strange cat that also has some features of dogs, so if we want a model that can accurately identify whether it is a cat or dog, so such a model can be created by using the SVM algorithm. We will first train our model with lots of images of cats and dogs so that it can learn about different features of cats and dogs, and then we test it with this strange creature. So as support vector creates a decision boundary between these two data (cat and dog) and choose extreme cases (support vectors), it will see the extreme case of cat and dog. On the basis of the support vectors, it will classify it as a cat.</a:t>
            </a:r>
            <a:endParaRPr sz="1300" lang="en-US"/>
          </a:p>
        </p:txBody>
      </p:sp>
      <p:grpSp>
        <p:nvGrpSpPr>
          <p:cNvPr id="40" name="Group 24"/>
          <p:cNvGrpSpPr>
            <a:grpSpLocks noMove="1" noResize="1" noRot="1" noGrp="1" noChangeAspect="1"/>
          </p:cNvGrpSpPr>
          <p:nvPr/>
        </p:nvGrpSpPr>
        <p:grpSpPr>
          <a:xfrm>
            <a:off x="5460131" y="482171"/>
            <a:ext cx="6091791" cy="5149101"/>
            <a:chOff x="5460131" y="482171"/>
            <a:chExt cx="6091791" cy="5149101"/>
          </a:xfrm>
        </p:grpSpPr>
        <p:sp>
          <p:nvSpPr>
            <p:cNvPr id="1048620" name="Rectangle 25"/>
            <p:cNvSpPr/>
            <p:nvPr/>
          </p:nvSpPr>
          <p:spPr>
            <a:xfrm>
              <a:off x="5460131" y="482171"/>
              <a:ext cx="6091791"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sp>
          <p:nvSpPr>
            <p:cNvPr id="1048621" name="Rectangle 26"/>
            <p:cNvSpPr/>
            <p:nvPr/>
          </p:nvSpPr>
          <p:spPr>
            <a:xfrm>
              <a:off x="5778956" y="812507"/>
              <a:ext cx="5461780"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grpSp>
      <p:sp>
        <p:nvSpPr>
          <p:cNvPr id="1048622" name="Rectangle 28"/>
          <p:cNvSpPr>
            <a:spLocks noChangeAspect="1" noMove="1" noResize="1" noRot="1" noGrp="1" noAdjustHandles="1" noEditPoints="1" noChangeArrowheads="1" noChangeShapeType="1" noTextEdit="1"/>
          </p:cNvSpPr>
          <p:nvPr/>
        </p:nvSpPr>
        <p:spPr>
          <a:xfrm>
            <a:off x="5942379" y="977965"/>
            <a:ext cx="5134631" cy="4135339"/>
          </a:xfrm>
          <a:prstGeom prst="rect"/>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6" name="Picture 5"/>
          <p:cNvPicPr>
            <a:picLocks noChangeAspect="1"/>
          </p:cNvPicPr>
          <p:nvPr/>
        </p:nvPicPr>
        <p:blipFill>
          <a:blip xmlns:r="http://schemas.openxmlformats.org/officeDocument/2006/relationships" r:embed="rId2"/>
          <a:stretch>
            <a:fillRect/>
          </a:stretch>
        </p:blipFill>
        <p:spPr>
          <a:xfrm>
            <a:off x="6093926" y="1717477"/>
            <a:ext cx="4821551" cy="2663907"/>
          </a:xfrm>
          <a:prstGeom prst="rect"/>
        </p:spPr>
      </p:pic>
      <p:pic>
        <p:nvPicPr>
          <p:cNvPr id="2097157" name="Picture 30"/>
          <p:cNvPicPr>
            <a:picLocks noChangeAspect="1" noMove="1" noResize="1" noRot="1" noGrp="1" noAdjustHandles="1" noEditPoints="1" noChangeArrowheads="1" noChangeShapeType="1" noCrop="1"/>
          </p:cNvPicPr>
          <p:nvPr/>
        </p:nvPicPr>
        <p:blipFill rotWithShape="1">
          <a:blip xmlns:r="http://schemas.openxmlformats.org/officeDocument/2006/relationships" r:embed="rId1"/>
          <a:srcRect t="1538" b="-1538"/>
          <a:stretch>
            <a:fillRect/>
          </a:stretch>
        </p:blipFill>
        <p:spPr bwMode="black">
          <a:xfrm>
            <a:off x="0" y="6126480"/>
            <a:ext cx="12192000" cy="742950"/>
          </a:xfrm>
          <a:prstGeom prst="rect"/>
        </p:spPr>
      </p:pic>
      <p:cxnSp>
        <p:nvCxnSpPr>
          <p:cNvPr id="3145735" name="Straight Connector 32"/>
          <p:cNvCxnSpPr>
            <a:cxnSpLocks noChangeAspect="1" noMove="1" noResize="1" noRot="1" noGrp="1" noAdjustHandles="1" noEditPoints="1" noChangeArrowheads="1" noChangeShapeType="1"/>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41" name=""/>
        <p:cNvGrpSpPr/>
        <p:nvPr/>
      </p:nvGrpSpPr>
      <p:grpSpPr>
        <a:xfrm>
          <a:off x="0" y="0"/>
          <a:ext cx="0" cy="0"/>
          <a:chOff x="0" y="0"/>
          <a:chExt cx="0" cy="0"/>
        </a:xfrm>
      </p:grpSpPr>
      <p:sp>
        <p:nvSpPr>
          <p:cNvPr id="1048623" name="Rectangle 10"/>
          <p:cNvSpPr>
            <a:spLocks noChangeAspect="1" noMove="1" noResize="1" noRot="1" noGrp="1" noAdjustHandles="1" noEditPoints="1" noChangeArrowheads="1" noChangeShapeType="1" noTextEdit="1"/>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8" name="Picture 12"/>
          <p:cNvPicPr>
            <a:picLocks noChangeAspect="1" noMove="1" noResize="1" noRot="1" noGrp="1" noAdjustHandles="1" noEditPoints="1" noChangeArrowheads="1" noChangeShapeType="1" noCrop="1"/>
          </p:cNvPicPr>
          <p:nvPr/>
        </p:nvPicPr>
        <p:blipFill rotWithShape="1">
          <a:blip xmlns:r="http://schemas.openxmlformats.org/officeDocument/2006/relationships" r:embed="rId1"/>
          <a:srcRect t="1538" b="-1538"/>
          <a:stretch>
            <a:fillRect/>
          </a:stretch>
        </p:blipFill>
        <p:spPr bwMode="black">
          <a:xfrm>
            <a:off x="0" y="6126480"/>
            <a:ext cx="12192000" cy="742950"/>
          </a:xfrm>
          <a:prstGeom prst="rect"/>
        </p:spPr>
      </p:pic>
      <p:cxnSp>
        <p:nvCxnSpPr>
          <p:cNvPr id="3145736" name="Straight Connector 14"/>
          <p:cNvCxnSpPr>
            <a:cxnSpLocks noChangeAspect="1" noMove="1" noResize="1" noRot="1" noGrp="1" noAdjustHandles="1" noEditPoints="1" noChangeArrowheads="1" noChangeShapeType="1"/>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45737" name="Straight Connector 16"/>
          <p:cNvCxnSpPr>
            <a:cxnSpLocks noChangeAspect="1" noMove="1" noResize="1" noRot="1" noGrp="1" noAdjustHandles="1" noEditPoints="1" noChangeArrowheads="1" noChangeShapeType="1"/>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 useBgFill="1">
        <p:nvSpPr>
          <p:cNvPr id="1048624" name="Rectangle 18"/>
          <p:cNvSpPr>
            <a:spLocks noChangeAspect="1" noMove="1" noResize="1" noRot="1" noGrp="1" noAdjustHandles="1" noEditPoints="1" noChangeArrowheads="1" noChangeShapeType="1" noTextEdit="1"/>
          </p:cNvSpPr>
          <p:nvPr/>
        </p:nvSpPr>
        <p:spPr>
          <a:xfrm>
            <a:off x="2" y="0"/>
            <a:ext cx="12191695"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8" name="Straight Connector 20"/>
          <p:cNvCxnSpPr>
            <a:cxnSpLocks noChangeAspect="1" noMove="1" noResize="1" noRot="1" noGrp="1" noAdjustHandles="1" noEditPoints="1" noChangeArrowheads="1" noChangeShapeType="1"/>
          </p:cNvCxnSpPr>
          <p:nvPr/>
        </p:nvCxnSpPr>
        <p:spPr>
          <a:xfrm>
            <a:off x="1453896" y="1847088"/>
            <a:ext cx="3530885" cy="0"/>
          </a:xfrm>
          <a:prstGeom prst="line"/>
          <a:ln w="31750"/>
        </p:spPr>
        <p:style>
          <a:lnRef idx="3">
            <a:schemeClr val="accent1"/>
          </a:lnRef>
          <a:fillRef idx="0">
            <a:schemeClr val="accent1"/>
          </a:fillRef>
          <a:effectRef idx="2">
            <a:schemeClr val="accent1"/>
          </a:effectRef>
          <a:fontRef idx="minor">
            <a:schemeClr val="tx1"/>
          </a:fontRef>
        </p:style>
      </p:cxnSp>
      <p:sp>
        <p:nvSpPr>
          <p:cNvPr id="1048625" name="Title 1"/>
          <p:cNvSpPr>
            <a:spLocks noGrp="1"/>
          </p:cNvSpPr>
          <p:nvPr>
            <p:ph type="title"/>
          </p:nvPr>
        </p:nvSpPr>
        <p:spPr>
          <a:xfrm>
            <a:off x="1451580" y="804520"/>
            <a:ext cx="3530157" cy="1049235"/>
          </a:xfrm>
        </p:spPr>
        <p:txBody>
          <a:bodyPr anchor="t" bIns="45720" lIns="91440" rIns="91440" rtlCol="0" tIns="45720" vert="horz">
            <a:normAutofit/>
          </a:bodyPr>
          <a:p>
            <a:r>
              <a:rPr dirty="0" lang="en-US"/>
              <a:t>Logistic regression</a:t>
            </a:r>
          </a:p>
        </p:txBody>
      </p:sp>
      <p:sp>
        <p:nvSpPr>
          <p:cNvPr id="1048626" name="Rectangle 22"/>
          <p:cNvSpPr>
            <a:spLocks noChangeAspect="1" noMove="1" noResize="1" noRot="1" noGrp="1" noAdjustHandles="1" noEditPoints="1" noChangeArrowheads="1" noChangeShapeType="1" noTextEdit="1"/>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endParaRPr lang="en-US"/>
          </a:p>
        </p:txBody>
      </p:sp>
      <p:sp>
        <p:nvSpPr>
          <p:cNvPr id="1048627" name="TextBox 3"/>
          <p:cNvSpPr txBox="1"/>
          <p:nvPr/>
        </p:nvSpPr>
        <p:spPr>
          <a:xfrm>
            <a:off x="1451581" y="2015732"/>
            <a:ext cx="3526523" cy="3450613"/>
          </a:xfrm>
          <a:prstGeom prst="rect"/>
        </p:spPr>
        <p:txBody>
          <a:bodyPr anchor="t" bIns="45720" lIns="91440" rIns="91440" rtlCol="0" tIns="45720" vert="horz">
            <a:normAutofit/>
          </a:bodyPr>
          <a:p>
            <a:pPr defTabSz="914400" indent="-228600">
              <a:lnSpc>
                <a:spcPct val="120000"/>
              </a:lnSpc>
              <a:spcAft>
                <a:spcPts val="600"/>
              </a:spcAft>
              <a:buClr>
                <a:schemeClr val="accent1"/>
              </a:buClr>
              <a:buSzPct val="100000"/>
              <a:buFont typeface="Arial" panose="020B0604020202020204" pitchFamily="34" charset="0"/>
              <a:buChar char="•"/>
            </a:pPr>
            <a:r>
              <a:rPr b="0" i="0" lang="en-US"/>
              <a:t>Logistic Regression can be used to classify the observations using different types of data and can easily determine the most effective variables used for the classification. The below image is showing the logistic function:</a:t>
            </a:r>
          </a:p>
        </p:txBody>
      </p:sp>
      <p:grpSp>
        <p:nvGrpSpPr>
          <p:cNvPr id="42" name="Group 24"/>
          <p:cNvGrpSpPr>
            <a:grpSpLocks noMove="1" noResize="1" noRot="1" noGrp="1" noChangeAspect="1"/>
          </p:cNvGrpSpPr>
          <p:nvPr/>
        </p:nvGrpSpPr>
        <p:grpSpPr>
          <a:xfrm>
            <a:off x="5460131" y="482171"/>
            <a:ext cx="6091791" cy="5149101"/>
            <a:chOff x="5446003" y="583365"/>
            <a:chExt cx="6091790" cy="5181928"/>
          </a:xfrm>
        </p:grpSpPr>
        <p:sp>
          <p:nvSpPr>
            <p:cNvPr id="1048628" name="Rectangle 25"/>
            <p:cNvSpPr/>
            <p:nvPr/>
          </p:nvSpPr>
          <p:spPr>
            <a:xfrm>
              <a:off x="5446003" y="583365"/>
              <a:ext cx="6091790" cy="5181928"/>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sp>
          <p:nvSpPr>
            <p:cNvPr id="1048629" name="Rectangle 26"/>
            <p:cNvSpPr/>
            <p:nvPr/>
          </p:nvSpPr>
          <p:spPr>
            <a:xfrm>
              <a:off x="5764828" y="915807"/>
              <a:ext cx="5461779" cy="4494927"/>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txBody>
            <a:bodyPr anchor="ctr" rtlCol="0"/>
            <a:p>
              <a:pPr algn="ctr"/>
              <a:endParaRPr lang="en-US"/>
            </a:p>
          </p:txBody>
        </p:sp>
      </p:grpSp>
      <p:pic>
        <p:nvPicPr>
          <p:cNvPr id="2097159" name="Picture 5"/>
          <p:cNvPicPr>
            <a:picLocks noChangeAspect="1"/>
          </p:cNvPicPr>
          <p:nvPr/>
        </p:nvPicPr>
        <p:blipFill rotWithShape="1">
          <a:blip xmlns:r="http://schemas.openxmlformats.org/officeDocument/2006/relationships" r:embed="rId2"/>
          <a:srcRect l="1643" r="31324" b="-1"/>
          <a:stretch>
            <a:fillRect/>
          </a:stretch>
        </p:blipFill>
        <p:spPr>
          <a:xfrm>
            <a:off x="6093926" y="1116345"/>
            <a:ext cx="4821551" cy="3866172"/>
          </a:xfrm>
          <a:prstGeom prst="rect"/>
        </p:spPr>
      </p:pic>
      <p:pic>
        <p:nvPicPr>
          <p:cNvPr id="2097160" name="Picture 28"/>
          <p:cNvPicPr>
            <a:picLocks noChangeAspect="1" noMove="1" noResize="1" noRot="1" noGrp="1" noAdjustHandles="1" noEditPoints="1" noChangeArrowheads="1" noChangeShapeType="1" noCrop="1"/>
          </p:cNvPicPr>
          <p:nvPr/>
        </p:nvPicPr>
        <p:blipFill rotWithShape="1">
          <a:blip xmlns:r="http://schemas.openxmlformats.org/officeDocument/2006/relationships" r:embed="rId1"/>
          <a:srcRect t="1538" b="-1538"/>
          <a:stretch>
            <a:fillRect/>
          </a:stretch>
        </p:blipFill>
        <p:spPr bwMode="black">
          <a:xfrm>
            <a:off x="0" y="6126480"/>
            <a:ext cx="12192000" cy="742950"/>
          </a:xfrm>
          <a:prstGeom prst="rect"/>
        </p:spPr>
      </p:pic>
      <p:cxnSp>
        <p:nvCxnSpPr>
          <p:cNvPr id="3145739" name="Straight Connector 30"/>
          <p:cNvCxnSpPr>
            <a:cxnSpLocks noChangeAspect="1" noMove="1" noResize="1" noRot="1" noGrp="1" noAdjustHandles="1" noEditPoints="1" noChangeArrowheads="1" noChangeShapeType="1"/>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Blood vessel dysfunctional</dc:title>
  <dc:creator>Harsh</dc:creator>
  <cp:lastModifiedBy>Ahuja, Harsh (GE HealthCare)</cp:lastModifiedBy>
  <dcterms:created xsi:type="dcterms:W3CDTF">2023-08-22T04:14:47Z</dcterms:created>
  <dcterms:modified xsi:type="dcterms:W3CDTF">2023-10-06T13:22:11Z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0c9603c6bab14e3b9ce6abe1b1f2f285</vt:lpwstr>
  </property>
</Properties>
</file>