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4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0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2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1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8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0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99CE6B-5DE6-4A2D-B72E-5E8969F9F56F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9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A splash of colors on a white surface">
            <a:extLst>
              <a:ext uri="{FF2B5EF4-FFF2-40B4-BE49-F238E27FC236}">
                <a16:creationId xmlns:a16="http://schemas.microsoft.com/office/drawing/2014/main" id="{E5B9993A-1256-14FC-B0C3-3ACB53C78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343" r="-1" b="2265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19F9A-C3E4-73DB-655B-58B6B063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 vessel dysfunctional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F768-B5DE-5A63-3C5B-5BB322289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intelligence methods</a:t>
            </a:r>
          </a:p>
        </p:txBody>
      </p:sp>
    </p:spTree>
    <p:extLst>
      <p:ext uri="{BB962C8B-B14F-4D97-AF65-F5344CB8AC3E}">
        <p14:creationId xmlns:p14="http://schemas.microsoft.com/office/powerpoint/2010/main" val="29109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9962-5710-6EC2-B2F7-1167D6C5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50C1-AA6C-F6AC-A06F-B4AAF4B6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Diagnosing dysfunctional of the blood vessel disease is a challenging task and it is difficult to identify due to several risk factor.</a:t>
            </a:r>
          </a:p>
          <a:p>
            <a:r>
              <a:rPr lang="en-US" dirty="0"/>
              <a:t>Since we have large amount of data which can be used to predict and make the detection happen at </a:t>
            </a:r>
            <a:r>
              <a:rPr lang="en-US"/>
              <a:t>early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7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CD1D7-6181-A262-6786-5DA56FB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9494-5FEC-CAF2-56B9-8660AF3C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100" b="1" i="0" dirty="0">
              <a:effectLst/>
              <a:latin typeface="sohn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ource-serif-pro"/>
              </a:rPr>
              <a:t>age : age in years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ource-serif-pro"/>
              </a:rPr>
              <a:t>sex : (1 = male; 0 = female)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ource-serif-pro"/>
              </a:rPr>
              <a:t>cp : chest pain type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trestbps</a:t>
            </a:r>
            <a:r>
              <a:rPr lang="en-US" sz="1100" b="0" i="0" dirty="0">
                <a:effectLst/>
                <a:latin typeface="source-serif-pro"/>
              </a:rPr>
              <a:t> : resting blood pressure (in mm Hg on admission to the hospital)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chol</a:t>
            </a:r>
            <a:r>
              <a:rPr lang="en-US" sz="1100" b="0" i="0" dirty="0">
                <a:effectLst/>
                <a:latin typeface="source-serif-pro"/>
              </a:rPr>
              <a:t> : serum </a:t>
            </a:r>
            <a:r>
              <a:rPr lang="en-US" sz="1100" b="0" i="0" dirty="0" err="1">
                <a:effectLst/>
                <a:latin typeface="source-serif-pro"/>
              </a:rPr>
              <a:t>cholestoral</a:t>
            </a:r>
            <a:r>
              <a:rPr lang="en-US" sz="1100" b="0" i="0" dirty="0">
                <a:effectLst/>
                <a:latin typeface="source-serif-pro"/>
              </a:rPr>
              <a:t> in mg/dl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fbs</a:t>
            </a:r>
            <a:r>
              <a:rPr lang="en-US" sz="1100" b="0" i="0" dirty="0">
                <a:effectLst/>
                <a:latin typeface="source-serif-pro"/>
              </a:rPr>
              <a:t> : (fasting blood sugar &gt; 120 mg/dl) (1 = true; 0 = false)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restecg</a:t>
            </a:r>
            <a:r>
              <a:rPr lang="en-US" sz="1100" b="0" i="0" dirty="0">
                <a:effectLst/>
                <a:latin typeface="source-serif-pro"/>
              </a:rPr>
              <a:t> : resting electrocardiographic results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thalach</a:t>
            </a:r>
            <a:r>
              <a:rPr lang="en-US" sz="1100" b="0" i="0" dirty="0">
                <a:effectLst/>
                <a:latin typeface="source-serif-pro"/>
              </a:rPr>
              <a:t> : maximum heart rate achieved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exang</a:t>
            </a:r>
            <a:r>
              <a:rPr lang="en-US" sz="1100" b="0" i="0" dirty="0">
                <a:effectLst/>
                <a:latin typeface="source-serif-pro"/>
              </a:rPr>
              <a:t> : exercise induced angina (1 = yes; 0 = no)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oldpeak</a:t>
            </a:r>
            <a:r>
              <a:rPr lang="en-US" sz="1100" b="0" i="0" dirty="0">
                <a:effectLst/>
                <a:latin typeface="source-serif-pro"/>
              </a:rPr>
              <a:t> : ST depression induced by exercise relative to rest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ource-serif-pro"/>
              </a:rPr>
              <a:t>slope : the slope of the peak exercise ST segment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ource-serif-pro"/>
              </a:rPr>
              <a:t>ca : number of major vessels (0–3) colored by </a:t>
            </a:r>
            <a:r>
              <a:rPr lang="en-US" sz="1100" b="0" i="0" dirty="0" err="1">
                <a:effectLst/>
                <a:latin typeface="source-serif-pro"/>
              </a:rPr>
              <a:t>flourosopy</a:t>
            </a:r>
            <a:endParaRPr lang="en-US" sz="1100" b="0" i="0" dirty="0">
              <a:effectLst/>
              <a:latin typeface="source-serif-pro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source-serif-pro"/>
              </a:rPr>
              <a:t>thal</a:t>
            </a:r>
            <a:r>
              <a:rPr lang="en-US" sz="1100" b="0" i="0" dirty="0">
                <a:effectLst/>
                <a:latin typeface="source-serif-pro"/>
              </a:rPr>
              <a:t> : 1 = normal; 2 = fixed defect; 3 = reversable defect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ource-serif-pro"/>
              </a:rPr>
              <a:t>target : 1 = disease; 0 = no disease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154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CD1D7-6181-A262-6786-5DA56FB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9494-5FEC-CAF2-56B9-8660AF3C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100" b="1" i="0" dirty="0">
              <a:effectLst/>
              <a:latin typeface="sohne"/>
            </a:endParaRP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Logistic Regression</a:t>
            </a: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Decision Tree Classifier</a:t>
            </a: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K Nearest Neighbors</a:t>
            </a: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Support Vector Machine</a:t>
            </a: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Gaussian Naive Bayes</a:t>
            </a: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Random Forest Classifier</a:t>
            </a:r>
          </a:p>
          <a:p>
            <a:pPr>
              <a:lnSpc>
                <a:spcPct val="110000"/>
              </a:lnSpc>
            </a:pPr>
            <a:r>
              <a:rPr lang="en-US" sz="1050" b="1" i="0" dirty="0">
                <a:solidFill>
                  <a:srgbClr val="242424"/>
                </a:solidFill>
                <a:effectLst/>
                <a:latin typeface="sohne"/>
              </a:rPr>
              <a:t>Artificial Neural Network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24798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222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sohne</vt:lpstr>
      <vt:lpstr>source-serif-pro</vt:lpstr>
      <vt:lpstr>Gallery</vt:lpstr>
      <vt:lpstr>Blood vessel dysfunctional</vt:lpstr>
      <vt:lpstr>PROBLEM STATEMENT</vt:lpstr>
      <vt:lpstr>ATTRIBUTE INFORMATION</vt:lpstr>
      <vt:lpstr>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vessel dysfunctional</dc:title>
  <dc:creator>Harsh</dc:creator>
  <cp:lastModifiedBy>Harsh</cp:lastModifiedBy>
  <cp:revision>2</cp:revision>
  <dcterms:created xsi:type="dcterms:W3CDTF">2023-08-22T15:14:47Z</dcterms:created>
  <dcterms:modified xsi:type="dcterms:W3CDTF">2023-08-22T15:32:16Z</dcterms:modified>
</cp:coreProperties>
</file>