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4" r:id="rId8"/>
    <p:sldId id="262" r:id="rId9"/>
    <p:sldId id="264" r:id="rId10"/>
    <p:sldId id="273" r:id="rId11"/>
    <p:sldId id="265" r:id="rId12"/>
    <p:sldId id="263" r:id="rId13"/>
    <p:sldId id="271" r:id="rId14"/>
    <p:sldId id="266" r:id="rId15"/>
    <p:sldId id="272" r:id="rId16"/>
    <p:sldId id="268" r:id="rId17"/>
    <p:sldId id="269" r:id="rId18"/>
    <p:sldId id="27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63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6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5B59-90D8-4FB7-AD49-C7E9176EA00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9C433E-9A6F-4F74-9670-B67A6EA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ems/passwordReset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ems/admin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/ems/admin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ems/manager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ems/manage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ems/voter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/ems/registration_1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ems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ems/forgotPassword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D77B-71CD-4DBB-9D67-D705ADE87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1F5F0-EFD3-4EC0-90DA-260D0889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54856"/>
          </a:xfrm>
        </p:spPr>
        <p:txBody>
          <a:bodyPr>
            <a:normAutofit/>
          </a:bodyPr>
          <a:lstStyle/>
          <a:p>
            <a:r>
              <a:rPr lang="en-US" sz="2000" dirty="0"/>
              <a:t>Team 8</a:t>
            </a:r>
          </a:p>
          <a:p>
            <a:r>
              <a:rPr lang="en-US" sz="2000" dirty="0"/>
              <a:t>Tyler Simon</a:t>
            </a:r>
          </a:p>
          <a:p>
            <a:r>
              <a:rPr lang="en-US" sz="2000" dirty="0"/>
              <a:t>Harsha </a:t>
            </a:r>
            <a:r>
              <a:rPr lang="en-US" sz="2000" dirty="0" err="1"/>
              <a:t>Pitawela</a:t>
            </a:r>
            <a:endParaRPr lang="en-US" sz="2000" dirty="0"/>
          </a:p>
          <a:p>
            <a:r>
              <a:rPr lang="en-US" sz="2000" dirty="0" err="1"/>
              <a:t>Zikun</a:t>
            </a:r>
            <a:r>
              <a:rPr lang="en-US" sz="2000" dirty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7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065-EF16-464C-958F-5651BADE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AB27-0A23-44B9-955F-00617D65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5AB92-751C-48EB-948B-384E9A7C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4" y="1497360"/>
            <a:ext cx="10915229" cy="132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21484-E1DF-4190-A33F-BC8311C9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5" y="2992196"/>
            <a:ext cx="10757574" cy="831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F09D9-DED8-4031-A578-9ACAF261B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" y="4053386"/>
            <a:ext cx="10915229" cy="116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71F42-D617-4EB1-9E26-915896AB0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4" y="5360640"/>
            <a:ext cx="10915229" cy="7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3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7B92-CE60-4913-8763-2D86CED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C5EE-6A97-46ED-B042-FF3DBA8F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A1C92A5-0747-42C8-B483-5EE3673D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0" y="1391746"/>
            <a:ext cx="7585841" cy="54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5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FF-939B-4BEC-AC72-75F55818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F845-7A58-4130-B2EC-EBC51756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0426EA3-0EBD-41E6-BA43-61D9F816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9087"/>
            <a:ext cx="7059483" cy="49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5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9003-C45B-4E2A-9F1D-64E06AA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Register/Reject/</a:t>
            </a:r>
            <a:r>
              <a:rPr lang="en-US" dirty="0" err="1"/>
              <a:t>Onhold</a:t>
            </a:r>
            <a:r>
              <a:rPr lang="en-US" dirty="0"/>
              <a:t> Voters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9CD4-AB89-4461-A203-FC0E9C4E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D55D4E31-3F93-4B9B-828D-5EE871EAD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86387"/>
            <a:ext cx="11496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F79A-5657-40B0-9BA6-C9FE6880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564A-6F10-490C-9BDD-3268F0DA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3E9D541-19AD-4966-B844-F42242C8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74998"/>
            <a:ext cx="9716814" cy="48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82D1-3A25-4655-8034-6DA8EFE0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Authorizing Voter by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332E-80D6-4100-BD1A-2A51DE4B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8942CE3-C06B-4EEA-AA3A-B2C2C00E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9274002" cy="3418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57B70-132B-4DCC-852B-55649574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23" y="4918340"/>
            <a:ext cx="10851931" cy="13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742E-2F38-4AB1-A2E5-2FDD5E1B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Voter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E52D-C95B-4302-A4BC-A35D1150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2973335-D522-47A7-8F5F-4F0CAEE1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1387392"/>
            <a:ext cx="8596669" cy="54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92CC-C5E5-4A15-AC63-E7DF264D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528C-2E7A-4FE7-9996-5A59DD8A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43F92BF-01E2-40A7-8847-68714F63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895353" cy="54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B7C7-0129-4510-9DED-C4658F7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8A1B-5BF4-4129-8CE2-37F47F7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B319C-755C-47BF-8C54-0DC1F8BA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5046"/>
            <a:ext cx="9105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E825-CFAE-4F60-A2EC-6BC437B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CD4B-888D-4477-A3DE-80B76A5C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3345-890C-4CB9-BBA4-433C7BF2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4EA1-2592-4A55-845E-D524DA6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PHP – </a:t>
            </a:r>
            <a:r>
              <a:rPr lang="en-US" sz="2800" dirty="0" err="1"/>
              <a:t>Serverside</a:t>
            </a:r>
            <a:endParaRPr lang="en-US" sz="2800" dirty="0"/>
          </a:p>
          <a:p>
            <a:r>
              <a:rPr lang="en-US" sz="2800" dirty="0" err="1"/>
              <a:t>Javascript</a:t>
            </a:r>
            <a:r>
              <a:rPr lang="en-US" sz="2800" dirty="0"/>
              <a:t> – </a:t>
            </a:r>
            <a:r>
              <a:rPr lang="en-US" sz="2800" dirty="0" err="1"/>
              <a:t>Clientside</a:t>
            </a:r>
            <a:r>
              <a:rPr lang="en-US" sz="2800" dirty="0"/>
              <a:t> validations &amp; controls</a:t>
            </a:r>
          </a:p>
          <a:p>
            <a:r>
              <a:rPr lang="en-US" sz="2800" dirty="0"/>
              <a:t>MySQL - DB</a:t>
            </a:r>
          </a:p>
          <a:p>
            <a:r>
              <a:rPr lang="en-US" sz="2800" dirty="0" err="1"/>
              <a:t>PHPUnit</a:t>
            </a:r>
            <a:r>
              <a:rPr lang="en-US" sz="2800" dirty="0"/>
              <a:t> – Unit Testing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Not strict MVC but modularized</a:t>
            </a:r>
          </a:p>
        </p:txBody>
      </p:sp>
    </p:spTree>
    <p:extLst>
      <p:ext uri="{BB962C8B-B14F-4D97-AF65-F5344CB8AC3E}">
        <p14:creationId xmlns:p14="http://schemas.microsoft.com/office/powerpoint/2010/main" val="23393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D3C-E4BA-49A0-A8CB-8879C52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A901-5243-42EF-B0B2-699BDB84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911"/>
            <a:ext cx="6729916" cy="4354452"/>
          </a:xfrm>
        </p:spPr>
        <p:txBody>
          <a:bodyPr>
            <a:normAutofit/>
          </a:bodyPr>
          <a:lstStyle/>
          <a:p>
            <a:r>
              <a:rPr lang="en-US" sz="2400" dirty="0"/>
              <a:t>Lack of knowledge in web development</a:t>
            </a:r>
          </a:p>
          <a:p>
            <a:r>
              <a:rPr lang="en-US" sz="2400" dirty="0"/>
              <a:t>Lack of experience in requirement gathering</a:t>
            </a:r>
          </a:p>
          <a:p>
            <a:r>
              <a:rPr lang="en-US" sz="2400" dirty="0"/>
              <a:t>Lack of experience in Testing</a:t>
            </a:r>
          </a:p>
          <a:p>
            <a:r>
              <a:rPr lang="en-US" sz="2400" dirty="0"/>
              <a:t>Challenges in work coordination with version control</a:t>
            </a:r>
          </a:p>
          <a:p>
            <a:r>
              <a:rPr lang="en-US" sz="2400" dirty="0"/>
              <a:t>Lack of knowledge in Election System</a:t>
            </a:r>
          </a:p>
          <a:p>
            <a:r>
              <a:rPr lang="en-US" sz="2400" dirty="0"/>
              <a:t>Lack of knowledge in Database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45459-B067-4B1B-8D3E-22A0CC20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50" y="2380593"/>
            <a:ext cx="4708773" cy="36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E17-0A3A-4DA8-A2BB-2F6A349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C5B1-9FC9-40AF-8838-3C53A89B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Through knowledge sharing</a:t>
            </a:r>
          </a:p>
          <a:p>
            <a:r>
              <a:rPr lang="en-US" sz="2800" dirty="0"/>
              <a:t>Through group meeting discussion</a:t>
            </a:r>
          </a:p>
          <a:p>
            <a:r>
              <a:rPr lang="en-US" sz="2800" dirty="0"/>
              <a:t>Through google</a:t>
            </a:r>
          </a:p>
          <a:p>
            <a:r>
              <a:rPr lang="en-US" sz="2800" dirty="0"/>
              <a:t>Through Lynda.com</a:t>
            </a:r>
          </a:p>
          <a:p>
            <a:r>
              <a:rPr lang="en-US" sz="2800" dirty="0"/>
              <a:t>Through </a:t>
            </a:r>
            <a:r>
              <a:rPr lang="en-US" sz="2800" dirty="0" err="1"/>
              <a:t>github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B2E-8C6A-4665-B01B-71E197E0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38" y="197069"/>
            <a:ext cx="8596668" cy="1320800"/>
          </a:xfrm>
        </p:spPr>
        <p:txBody>
          <a:bodyPr/>
          <a:lstStyle/>
          <a:p>
            <a:r>
              <a:rPr lang="en-US" dirty="0"/>
              <a:t>Progress we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2837-CF0B-40B4-B96E-9375334E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6" y="1087821"/>
            <a:ext cx="7303327" cy="2538248"/>
          </a:xfrm>
        </p:spPr>
        <p:txBody>
          <a:bodyPr>
            <a:normAutofit/>
          </a:bodyPr>
          <a:lstStyle/>
          <a:p>
            <a:r>
              <a:rPr lang="en-US" sz="2800" dirty="0"/>
              <a:t>Improved knowledge in PHP, </a:t>
            </a:r>
            <a:r>
              <a:rPr lang="en-US" sz="2800" dirty="0" err="1"/>
              <a:t>Javascript</a:t>
            </a:r>
            <a:r>
              <a:rPr lang="en-US" sz="2800" dirty="0"/>
              <a:t>, MySQL and </a:t>
            </a:r>
            <a:r>
              <a:rPr lang="en-US" sz="2800" dirty="0" err="1"/>
              <a:t>PHPUnit</a:t>
            </a:r>
            <a:endParaRPr lang="en-US" sz="2800" dirty="0"/>
          </a:p>
          <a:p>
            <a:r>
              <a:rPr lang="en-US" sz="2800" dirty="0"/>
              <a:t>Improved skills in requirement gathering</a:t>
            </a:r>
          </a:p>
          <a:p>
            <a:r>
              <a:rPr lang="en-US" sz="2800" dirty="0"/>
              <a:t>Improved skills in System Design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1344D-02C5-4B2B-9783-C185B2C3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9" y="3231931"/>
            <a:ext cx="441065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04FC4-9313-4DB7-9C9F-D7C9C36D4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59" r="16854"/>
          <a:stretch/>
        </p:blipFill>
        <p:spPr>
          <a:xfrm>
            <a:off x="7821046" y="0"/>
            <a:ext cx="4370954" cy="3354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63D24-6B4F-4A8B-A88C-1F2FAF1025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85" r="20834"/>
          <a:stretch/>
        </p:blipFill>
        <p:spPr>
          <a:xfrm>
            <a:off x="6701374" y="3917244"/>
            <a:ext cx="5490626" cy="29818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9F8ECE-DC8D-4BFF-9270-75AF4569C4CA}"/>
              </a:ext>
            </a:extLst>
          </p:cNvPr>
          <p:cNvSpPr/>
          <p:nvPr/>
        </p:nvSpPr>
        <p:spPr>
          <a:xfrm>
            <a:off x="5283200" y="4876800"/>
            <a:ext cx="812800" cy="530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7C6D85-2507-4AE6-AC7E-10B6F0C19D06}"/>
              </a:ext>
            </a:extLst>
          </p:cNvPr>
          <p:cNvSpPr/>
          <p:nvPr/>
        </p:nvSpPr>
        <p:spPr>
          <a:xfrm rot="20063753">
            <a:off x="5129274" y="3078089"/>
            <a:ext cx="2207126" cy="530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9C00-E0F8-4BF1-A29E-2DD5C32F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2A303-F703-4CCB-A663-1B618992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" y="1270000"/>
            <a:ext cx="11110677" cy="5383048"/>
          </a:xfrm>
        </p:spPr>
      </p:pic>
    </p:spTree>
    <p:extLst>
      <p:ext uri="{BB962C8B-B14F-4D97-AF65-F5344CB8AC3E}">
        <p14:creationId xmlns:p14="http://schemas.microsoft.com/office/powerpoint/2010/main" val="171291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6AE-9111-47F0-B584-CC170A7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849-E1C3-4813-8862-2C2D8C3C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Automating Precinct Addition</a:t>
            </a:r>
          </a:p>
          <a:p>
            <a:r>
              <a:rPr lang="en-US" sz="3200" dirty="0"/>
              <a:t>Automating Candidate Addition</a:t>
            </a:r>
          </a:p>
          <a:p>
            <a:r>
              <a:rPr lang="en-US" sz="3200" dirty="0"/>
              <a:t>Support Races with Yes/No voting</a:t>
            </a:r>
          </a:p>
        </p:txBody>
      </p:sp>
    </p:spTree>
    <p:extLst>
      <p:ext uri="{BB962C8B-B14F-4D97-AF65-F5344CB8AC3E}">
        <p14:creationId xmlns:p14="http://schemas.microsoft.com/office/powerpoint/2010/main" val="36655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2F9-2CF2-43DA-8C0C-057BC78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9683-07E6-4B75-A16A-23E6E569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98F3842-DDC7-4EA3-9101-7111AAB1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16" y="1270000"/>
            <a:ext cx="8245703" cy="55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164-EE4A-42AE-B5F3-BC0295D6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7450-9442-4A3F-84A8-690AC70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742F94B-30D3-4911-9696-6A275811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628177" cy="54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4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161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Project Presentation</vt:lpstr>
      <vt:lpstr>Technologies</vt:lpstr>
      <vt:lpstr>Challenges</vt:lpstr>
      <vt:lpstr>How we overcame</vt:lpstr>
      <vt:lpstr>Progress we made</vt:lpstr>
      <vt:lpstr>Database Design</vt:lpstr>
      <vt:lpstr>Future Improvements</vt:lpstr>
      <vt:lpstr>Login Page</vt:lpstr>
      <vt:lpstr>Forgot Password Page</vt:lpstr>
      <vt:lpstr>E-mail Notifications</vt:lpstr>
      <vt:lpstr>Reset Password Page</vt:lpstr>
      <vt:lpstr>Admin Page</vt:lpstr>
      <vt:lpstr>Register/Reject/Onhold Voters </vt:lpstr>
      <vt:lpstr>Manager Page</vt:lpstr>
      <vt:lpstr>Authorizing Voter by Manager</vt:lpstr>
      <vt:lpstr>Voter Page</vt:lpstr>
      <vt:lpstr>Voter Registration Page</vt:lpstr>
      <vt:lpstr>Voting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Ekanayake Wasala Mudiyanselage, Harsha Rakkitha Bandara Pitawela</dc:creator>
  <cp:lastModifiedBy>Ekanayake Wasala Mudiyanselage, Harsha Rakkitha Bandara Pitawela</cp:lastModifiedBy>
  <cp:revision>19</cp:revision>
  <dcterms:created xsi:type="dcterms:W3CDTF">2018-04-30T17:33:44Z</dcterms:created>
  <dcterms:modified xsi:type="dcterms:W3CDTF">2018-05-01T01:40:54Z</dcterms:modified>
</cp:coreProperties>
</file>