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8" r:id="rId2"/>
    <p:sldId id="1145" r:id="rId3"/>
    <p:sldId id="1149" r:id="rId4"/>
    <p:sldId id="1150" r:id="rId5"/>
    <p:sldId id="1155" r:id="rId6"/>
    <p:sldId id="11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5050"/>
    <a:srgbClr val="FF9999"/>
    <a:srgbClr val="CCFFFF"/>
    <a:srgbClr val="FFCCFF"/>
    <a:srgbClr val="FF0000"/>
    <a:srgbClr val="FF33CC"/>
    <a:srgbClr val="66FF33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89612" autoAdjust="0"/>
  </p:normalViewPr>
  <p:slideViewPr>
    <p:cSldViewPr snapToGrid="0">
      <p:cViewPr>
        <p:scale>
          <a:sx n="75" d="100"/>
          <a:sy n="75" d="100"/>
        </p:scale>
        <p:origin x="998" y="106"/>
      </p:cViewPr>
      <p:guideLst>
        <p:guide pos="211"/>
        <p:guide pos="7469"/>
        <p:guide orient="horz" pos="799"/>
        <p:guide orient="horz" pos="731"/>
        <p:guide orient="horz" pos="4133"/>
        <p:guide orient="horz" pos="1706"/>
        <p:guide orient="horz" pos="2341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7-04T14:17:22.3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25506 10654 0,'-18'0'266,"1"-18"-250,-19 1-16,1-1 0,17 0 15,-52-17 1,35 0-1,-1-1 1,-34 1 0,34 0-1,-34-18 1,17-18 0,0 36-1,0 0 1,35 17-1,1 1 1,-1-1-16,-17 18 16,0-53-1,-18 18 17,35 17-17,-52-35 1,52 53-16,-17-35 15,-36-18 17,18 18-17,35 35-15,-34-71 16,-19 36 0,36 0-1,17 35-15,0-36 16,-52 1-1,17 0 1,18 17 0,17 1-1,0 17 1,-17-18 0,0 0-1,0 1 1,17-1-1,-17 0 1,-1 1 0,36-1-1,-35 0 1,17 1 0,-17-18-1,0 17 1,0-17-1,17-1 1,-17 19 0,-1-19 15,1 19-15,0-1-1,17 0-15,1-17 16,-54 0-1,53 0 1,-17 17 0,18 0-1,-1 1 1,0-1 0,-17-17-1,17 17 1,1 1-1,-1-1 1,0 0 15,1 1-15,-1 17-16,-17-18 31,17-17-15,1 35-1,-1-18 1,0 18 0,1-18-1,-1-17 1,0 35 0,-17-35-1,17 0 16,1 35-31,-1 0 16,18-18 15,-17 18-15,17-18 0,-18 18 15,18-17 31,-18-1-46,1 18 0,17-18-16,-18 18 15,18-17 1,-18 17-1,1-18 1,17 0 0,-18 18-16,0-17 31,1-1 0,-18-17-31,35 17 31,-18 18-31,0-17 16,1-1 0,17 0-1,-18 18 1,18-17 0,-18 17-1,1-36 16,-1 19-15,0 17 0,1 0-1,-1-18 1,18 1 0,-35-1-1,17 0 16,1 1-31,-36-19 16,0 1 0,35 17-1,0 1 1,1-1 0,-1-17-1,-17 0 1,-53-36-1,35 18 1,0 18 15,35 0-31,1-1 16,-72-70 15,36 36-15,1 17-1,34 35 1,-17-17 0,35 17-1,-36 1 1,1-18 0,-35-1-1,17-17 1,17 36-1,19-19 1,-19 19 0,1-1-1,0-35 1,-18 18 0,18 17 15,-1-17-16,36 17 1,-35 1 0,17-1-1,1 0 1,-36-52 0,18 17-1,-71-70 1,53 70-1,18 17 1,-1 1 0,19 17-1,-1 18 1</inkml:trace>
  <inkml:trace contextRef="#ctx0" brushRef="#br0" timeOffset="26091.58">22983 10742 0,'212'0'188,"405"0"-173,-123 0-15,-17 0 16,-248 0-16,53 0 16,-105 0-1,-54 0 1,-88 0 0,18 0-1,-35 0 1,35 0-16,-18 0 15,36 18 17,-18-18-17,52 0 1,-52 17 0,35 1-1,124 0 1,0-1-1,52-17 1,-140 0 0,17 0-1,-18 0 1,-87 0 0,-1 0-1,-17 0 1,-1 0-1,1 0 32,-18 18-31</inkml:trace>
  <inkml:trace contextRef="#ctx0" brushRef="#br0" timeOffset="28722.48">24853 10142 0,'0'18'187,"0"0"-156,0-1-31,0 1 16,0 0-16,-17-18 16,17 17-1,0 1 1,-18-1-16,18 1 16,-18 17-1,18-17 1,0 0-1,0-1 1,0 1-16,0 0 16,0-1-1,0 1 17,0-1-17,0 1 1,0 0-1,0-1 1,0 1 15,0 0-15,0-1 0,18-17-1,-18 36 1,18-36-1,-18 17 1,0 1-16,17 0 31,-17-1-15,0 1 15,0-1 16,0 1 0</inkml:trace>
  <inkml:trace contextRef="#ctx0" brushRef="#br0" timeOffset="31079.69">24024 10107 0,'0'35'204,"-17"-17"-189,17 0-15,0 17 16,0 0-16,-18 18 15,0 18 1,18-36 0,0 0-1,0-17-15,0 17 16,0 0 15,0 18-15,0-35-1,0 17 1,18-17 0,-18 0-1,18-1 1,-18 1 0,17-18-1,1 0-15,-1 0 16,19 0-1,-19-18 1,19 18 0,-1-35-1,-35 17 1,18 1 15,-1-36-15,-17 35-1,18 0 1,-18 1 0,0-19-1,0 1 1,0 18 0,0-19-1,0 1 16,-18 17-15,18 1 0,0-1-1,0 0 1,0 1 15,0-1-15,-17 18-1,17-17 1,-18 17 0,0-18-1,18 0 17,-17 18-17,-1 0 1,0 0-1,1 0 1,-1 0 0,0 0-16,-17 18 31,35 0-15,-17-18-1,-1 17 1,18 1-1,-18-1 1,18 19 15,0-19-15,0 19 0,18-1-1,0-17 1,-1-1-1,1 1 1,-1-18 0,54 0-1,-36 0 1,124-35 0,-106 17-1,0 0 1,-18 18 15,-17-17-15,-1 17-16,19 0 15,-19-18 1,1 18 0,0-18-1,-1 1 1,1 17-1</inkml:trace>
  <inkml:trace contextRef="#ctx0" brushRef="#br1" timeOffset="40053.44">22931 7673 0,'0'18'313,"0"-1"-298,17 1 1,1-18 31,-18-18-32,17 18-15,1 0 32,-18-17-32,18 17 31,-18-18 0,17 18-31,-17-18 16,0 1-1,0-1 1,0 0 0,0 1-1,0-1 1,0 0 15,0 1 16,-17 17-16,-1 0-15,0 0-1,1 0 1,17 17 0,-18-17-1,18 18 1,0 0 15,0-1-15,0 1 15,0 0 0,18-1-15,-1-17 0,1 0-1,0 0 1,-18 18-1,17-18 1,1 0 31,0 0-31,-1 0 15,-17-18 0,0 1-15,0-1 31,0 0-16,-17 18 16,-1 0-47,0 0 15,1 0 1,-1 0 0,0 0 15,1 0 0,-1 0 16,18 18-16,0 0 0,0-1 1,18-34 77,-1 17-78,-17-18-15,18 18 0,-18-18-1,0 1 16,0-1-15,0 0 31,0 1-16,-18 17-15,1 0 15</inkml:trace>
  <inkml:trace contextRef="#ctx0" brushRef="#br1" timeOffset="42772.7">23019 5997 0,'0'18'281,"0"-1"-266,0 1 1,0 0-16,0 35 16,0 0-1,0 35 1,0-53 0,0 36 15,0-54-16,0 1-15,0 0 16,0-1 0,0 18-1,0 1 1,0-19 0,-18 36-1,18-17 1,0-19-1,0 1 1,0 17 0,0 0 15,0-17-31,-18 0 31,18 17-15,0-17-1,0 17 1,0-17 0,0-1-1,0 36 1,0-35 0,0-1-1,0 19 1,0-1-1,0-17 1,0 17 0,0 0-1,0 0 1,0-17 15,0 17-15,0-17-1,0 17 1,0-17 0,0 17-1,0 0 17,0-17-1,0-36 203,0 1-203</inkml:trace>
  <inkml:trace contextRef="#ctx0" brushRef="#br1" timeOffset="46062.25">22825 7038 0,'0'18'281,"17"-1"-281,1 1 16,17 17 0,-17 18-16,0-35 15,-1 17 1,18-17 0,-17 17-1,-18-18 1,18 1-1,-18 17 1,17-35 0,1 0-1,-18 18 1,18-18 0,-18 18-1,0-1 16,0 1 16,0-36 94,0 1-125,0-19-16,0 1 15,0 17-15,17-105 31,-17 52-31,18 54 16,-18-18 0,0 17-1,18 0 1,-18 1 0,17-19-1,-17 19 1,35-19-1,-17 19 1,0-18 15,-18 17-15,17 18 0,1-18-1,0 1 32</inkml:trace>
  <inkml:trace contextRef="#ctx0" brushRef="#br1" timeOffset="53010.51">22049 7585 0,'17'0'282,"1"0"-267,17 0 1,-17 0-16,17 0 16,0 0-1,1 0 1,-19 0-1,1 0-15,0 0 16,-1 0 0,18 0 15,-17 0-15,17 0-1,-17 0 1,0 0-1,-1 0 1,1 0 0,0 0-1,-1 0 1,1 0 0,-1 0 15,1 0 16,-18 17 15,18-17-46</inkml:trace>
  <inkml:trace contextRef="#ctx0" brushRef="#br1" timeOffset="55069.93">23618 7620 0,'18'0'282,"0"0"-267,-1 0-15,19 0 16,-1 0-16,0 0 16,-17 0-1,35-18 16,0 18-15,-18 0 0,-17 0-1,-1 0 1,19 0 0,-19 0-1,1 0 1,-1 0-1,1 0 1,0 0 0,-1 0 15,1 0-15,0 0 30</inkml:trace>
  <inkml:trace contextRef="#ctx0" brushRef="#br1" timeOffset="56936.96">22613 8167 0,'18'-18'281,"-18"1"-265,17 17-16,-17-18 16,18 18-16,0-18 15,-18 1 1,17-1 0,-17 0 15,18 1-31,0 17 31,-18-18-15,0 0-1,17 18 1,1 0 0,-18-17-16,17 17 31,-17-18-16,18 18 1,-18-18 0,18 18-1</inkml:trace>
  <inkml:trace contextRef="#ctx0" brushRef="#br1" timeOffset="59395.24">23548 6844 0,'0'18'203,"-18"-1"-187,1 1-1,-1-18-15,18 17 16,-18-17-1,1 36 1,-1-19 0,-17 19-1,17-19 1,1 1 15,-1 17-15,-17-17-1,17-1 1,18 1 0,-18 0-1,1-1 17,17 1-1,-18-18-16,0 18 1,18-1 15,-17-17-31,17 18 32,-18-18-17,18 18 1,-18-18-1,1 17 17,17 1-17,-18-18 1,18-18 281,18 1-297,-1 17 15</inkml:trace>
  <inkml:trace contextRef="#ctx0" brushRef="#br2" timeOffset="74588.77">23054 7549 0,'-18'0'250,"1"0"-235,-1-17-15,-17-18 16,0 17 0,-1 0-1,19-17 1,-19 17 0,19 1-1,-1 17 1,0-36-1,-17 1 1,18 35 0,-1-18-1,0 1 1,1-1 0,-1 1-1,0 17 1,18-18-1,-17 0 17,-19-17-17,1 0 1,17 17 0,1 0-1,-1-17 16,-17 35-31,17-17 32,1 17-17,-1-36 1,-17 19 0,17 17-1,-17-36 1,17 19-1,-17-1 1,17 0 0,-17 18-1,17-35 1,-17 35 0,17-17-1,1-1 16,-1 0-15,1 1 0,-1 17-1,-17-36 1,17 36 0,0-17-1,1 17 1,-1-18-1,-17-17 1,-1-1 0,19 36-1,17-17-15,-35 17 16,17-18 0,0-17-1,18 17 1,-35 18 15,17-17-15,18-1-1,-17 18 1,17-18 0,0 1-1</inkml:trace>
  <inkml:trace contextRef="#ctx0" brushRef="#br2" timeOffset="81172.91">22931 5592 0,'-18'0'203,"0"0"-187,1 0-1,-1 0-15,-53 0 16,54 0 0,-36 0 15,18 17-16,17-17 1,0 0 0,-17 35-1,17-35 17,18 18-17,0 0 1,0-1-1,0 19 1,0-19 0,0 1 15,0 0-31,36-18 16,-19 35-1,1-35 16,-18 17-31,18 1 16,17 0 0,-17-18-1,17 17 1,-18 1 0,1 0-1,0-18 1,-1-18 15,-17 0-15,18 1-1,-18-19 1,0 19 0,18 17-1,-18-35-15,0 17 31,0-17-15,17-1 0,-17 1-1,0-18 1,0 0 15,0 18-15,0 0-1,0-18 1,0 35 0,0 0-1,0 1-15,0-1 16,0-17 0,0 17-1,0-17 32,0 17-31,0 1-1,0-1 17,0 0 14,0 1-30,0-1 15,0 36 172,0-1-187,0 1-16,0 0 16,0-1-16,0 36 15,18-17 1,0 16 0,-18-16-1,0-19 1,0 19-1,0-19 1,0 1 0,0 0-1,0 17 1,0-17 0,0-1-1,0 1 1,17-1-1,-17 19 1,18-19 15,-18 1-15,0 17 0,17-35-1,1 18 1,-18 0-1,18-1 17,-18 1-17,17-18 1,-17 17-16,0 1 31,18-18-15,-18 18-1,0-36 126,0 0-141,0 1 16</inkml:trace>
  <inkml:trace contextRef="#ctx0" brushRef="#br2" timeOffset="82733.07">23301 5821 0,'0'17'234,"-18"-17"-218,18 18-16,0 0 15,-17-1-15,-1 19 16,18-19 0,-18 19 15,18-19-31,0 18 31,0-17-15,0 0-16,0 17 15,0-17 1,0-1 0,0 19-1,0-19 1,0 19 0,0-19-1,0 1 1,0-1-1,0 1 1,0-53 62</inkml:trace>
  <inkml:trace contextRef="#ctx0" brushRef="#br2" timeOffset="84476.81">23319 5856 0,'0'18'265,"0"-1"-265,0 1 16,17 0-1,-17-1-15,18 36 16,0-35 0,-1 17-1,1-17 1,-18-1 0,0 1-1,17 0 1,-17-1-1,18 19 1,-18-19 0,0 1-1,35 0 1,-35 17 0,18-18 15,-18 1 0,0-53 16,-18 35-31,1-18-16</inkml:trace>
  <inkml:trace contextRef="#ctx0" brushRef="#br2" timeOffset="85836.23">23372 6068 0,'-18'17'218,"0"-17"-202,1 0 0,-1 18-1,0-18-15,1 0 16,-1 0-1,0 0 1,1 0 0,-1 0-1,0 0 17,18 18 77</inkml:trace>
  <inkml:trace contextRef="#ctx0" brushRef="#br2" timeOffset="104943.89">22384 15804 0,'17'0'203,"19"0"-188,-1 0 1,0 0 0,0 0-16,1 0 15,-19 0 1,1 0 0,53 0-1,-54 0 1,19 0-1,-19 0 1,18 0 0,-17 0-1,0 0 1,-1 0 0,1 0-1,0 0 16,-1 0-15,1 18 0</inkml:trace>
  <inkml:trace contextRef="#ctx0" brushRef="#br2" timeOffset="106280.6">22648 15822 0,'0'18'188,"0"-1"-157,0 1-15,0 0-1,0-1 1,0 1-1,0 0 1,0-1 0,0 1-16,0-1 15,18 1 1,-18 17 0,0-17-1,18 0 1,-18-1-1,0 19 17,0-19-1,0 1-15</inkml:trace>
  <inkml:trace contextRef="#ctx0" brushRef="#br2" timeOffset="108004.02">23266 15787 0,'-18'0'203,"0"0"-203,1 17 16,17 1-1,-36-18 1,19 18 0,17-1-1,-18-17-15,1 18 16,-1 0 15,18-1-31,-18 1 16,18 0-1,0-1 1,0 18 15,0-17-15,0 0 15,0-1-15,0 1 15,18 0-15,17-18 15,0 35-16,18 0 1,-17-35-16,-1 18 16,36-1-1,-54 1 1,1-18 0,17 18-1,-17-18 1,-1 0-1,1-18 1,0 0 31,-18 1-47,0-18 31,0 17-15</inkml:trace>
  <inkml:trace contextRef="#ctx0" brushRef="#br2" timeOffset="109387.69">23724 15752 0,'0'17'219,"0"1"-204,0-1-15,0 1 16,0 17-16,0-17 16,0 17-1,0 1-15,0-1 16,0-18-1,0 36 1,18-17 0,0-1-1,-18-17 1,0 17 0,17-18 15,1 19-16,-18-19 1,17 19 0,-17-19-1,0 1 1,18 0 0,-18-36 15,0-17-16</inkml:trace>
  <inkml:trace contextRef="#ctx0" brushRef="#br2" timeOffset="111342.42">23777 15857 0,'18'0'250,"-1"-17"-234,1 17 0,0 0-1,-1 0 1,19 0-1,-19 0 1,-17 17 0,18-17-16,0 0 15,-1 18 17,-17 0 14,0-1-30,0 1 0,0 0-1,0-1 32,0 1-31,0-1-1,-17-17 17,-1 18-17,0-18 1,1 0 0,-19 18-1,19-18 1,-1 17-1,0 1 1,1-18 0,17 18-1,-18-18 1,1 0 31,-1 0 15,18 17-46</inkml:trace>
  <inkml:trace contextRef="#ctx0" brushRef="#br2" timeOffset="113235.32">24130 15857 0,'0'18'250,"0"0"-234,0-1-1,0 19 1,0-19 0,0 1-1,0-1 1,0 1 0,0 0-1,18-18 1,-18 17-1,0 1 1,0 0 0,17-18-1,-17 17 1,18-17 0,-18 18-1,0 0 1,0-1 46,18-17-30,-18 18-17</inkml:trace>
  <inkml:trace contextRef="#ctx0" brushRef="#br2" timeOffset="116158.1">24165 15893 0,'18'17'297,"0"-17"-266,-1 0-31,18 18 31,-17-18-31,0 18 32,-1-18-17,-17 17 1,18-17-16,-18 18 16,18-18-1,-1 0 1,1 0-1,0 0 32,-1 0-15,1-18 14,-18 1-14,0-1-17,17 18 1,-17-18-16,0 1 31,18-1-15,-18 0-1,0 1 32,18 17-47,-18-18 16,17 18 0,-17-18 15,0 36 234,0 0-249,0-1 0,0 1-1,0 0 1,0-1 0,0 1-1,0 17 1,0-17-1,0-1 1,0 1 0,0 0-1,0-1-15,0 1 32,0 17-17,18-17 16,-18 0-15,0-1 0,0 1-1,0-1 1,0 1 0,0 0-1,0-1 1,0 1 31,0 0-16</inkml:trace>
  <inkml:trace contextRef="#ctx0" brushRef="#br2" timeOffset="168399.27">22348 564 0,'0'18'234,"0"17"-218,0 18-16,0 141 31,0-70-15,-17-1 0,-1-87-16,18 69 15,0-87-15,0 0 16,0 17-1,-17-17 1,17 17 0,0-18-1,0 1 17,0 0-17</inkml:trace>
  <inkml:trace contextRef="#ctx0" brushRef="#br2" timeOffset="170250.71">22084 547 0,'141'-18'187,"18"18"-187,-53 0 16,-54 0-16,-16 0 16,-1 0-1,0 0 1,-17 18 0,0-1 15,-1 1-31,1 17 15,35 36 1,-18-18 0,-17-18-1,35 89 1,-18-72 0,-35 1-1,18-17 1,-1-1-1,-17-17 1,0 17 0,0 35-1,0-17 1,0 0 0,-17-17-1,17-19 1,-18 1-1,-17 17 1,-1-17 0,-34 17 15,17-35-15,0 18-1,18-1 1,-1-17-1,1 0 1,0 0 0,17 0-1,-35 0 1,18 0 0,0 0-1,17 0 1,-17 0-1,0 0 1,17 0 0,18-17-1,-18 17 1</inkml:trace>
  <inkml:trace contextRef="#ctx0" brushRef="#br2" timeOffset="171482.43">23283 970 0,'36'-18'172,"-1"18"-172,0-17 16,18 17-16,35-53 16,-35 53-1,-18 0 1,-17-18-1,0 18 1,17 0 0,-17 0-1</inkml:trace>
  <inkml:trace contextRef="#ctx0" brushRef="#br2" timeOffset="172531.58">23495 1147 0,'18'0'203,"-1"0"-203,1-18 16,17 18-1,-17-18 1,17 18 0,0 0-1,-17 0 1,0 0 0,-1 0 30</inkml:trace>
  <inkml:trace contextRef="#ctx0" brushRef="#br2" timeOffset="174453.42">24783 1535 0,'652'0'188,"19"0"-188,-213 52 15,18-52-15,-123 18 16,282 17 0,-335-35-1,0 0 1,-71 0-1,36 0 1,-159-35 0,17 35-16,-88 0 31,-17 0 0</inkml:trace>
  <inkml:trace contextRef="#ctx0" brushRef="#br2" timeOffset="177293.06">27393 2081 0,'0'-35'422,"0"17"-422,35-17 15,1 18 1,-36-1-16,17 0 15,19 1 1,-19-1 0,1 18-1,0 0-15,-1 0 32,1 0-32,-18 18 15,35-18 1,-17 35-1,-18-17 17,17 17-17,-17-18 1,18 1 15,-18 0-15,0 17-1,0-17 1,-18-1 0,1 1-1,17 0 1,-18-18 0,0 17-1,1-17 1,17 18-16,17-18 94,1 0-79,0 0 16,17 0-15,-17 0 0,-1 0 15,1 0-15,0 0-16,-1 0 15,1 0 16,0 0 1,-18 17-32,17 1 15,-17 0 1,18-1 0,-18 1 15,0 0-16,0-1 1,-18 1 0,1-18-1,-1 18 1,0-18 0,18 17-16,-17-17 15,-1 0 1,-17 18-1,17-18 1,0 0 0,1 0-1,-19 0 1,1 0 0,18-18-1,-36 1 16,35-1-15,-17 18 0,17-18-1,0 1 1,1 17 0,-1-18-1,1 18 1,17-18 15</inkml:trace>
  <inkml:trace contextRef="#ctx0" brushRef="#br2" timeOffset="179412.52">25576 776 0,'-17'18'188,"-1"-1"-157,0-17-31,18 18 16,-17-18-16,17 18 15,-18-1 1,1 1 15,17 17-15,0-17 0,0-1 30,17-17-30,-17 18 0,0 0-1,18-18 1,-1 17 0,1-17-1,0 0 16,-1 0 1,1 0-32,0 0 15,-1 0 1,1 0-16,0 0 16,-1-17-1,18-1 1,-35 0-1,18-34 1,0-1 0,-1-18-1,-17 1 1,0 34 0,0-17-1,0 36 1,0-36 15,0 18-15,0 17-1,0-35 1,-17 35 15,-1 1-15,0 17-1,18-18-15,-17 18 16,-1 0 0,1-18-1,17 36 32,0 0-31,17 52 15,1 1-31,-18-36 16,35 106-1,0-35 1,1-35 15,-36-54-15,35 36-1,-35-18 1,18-17 0,-1 0-1,-17 17 1,18-17 0,-18-1-1</inkml:trace>
  <inkml:trace contextRef="#ctx0" brushRef="#br2" timeOffset="181604.29">26000 988 0,'0'35'266,"0"-17"-251,0-1 1,17 1-1,1 0 1,-18-1 0,18 1-1,-18 0 1,0-1 0,0 1 15,0-1-16,0 1 1,0 0 0,0-1 15,-18-17-15,18 18-1,-18-18 1,18 18-1,0-1 17,0-34 30,0-1-46,0-35-1,18 0 1,0 0 0,17 36-16,-35-1 15,35-17 1,0-1 0,-35 19-1,36-1 1,-36 0-16,17 1 15,1 17 1,-18-35 15,18 35 1,-1-18-32,-34 18 93,-1 0-77,-17 18 0,17-1-1,-17 1 1,17-1-1,1 1 1,17 0 0,-18-1-1,18 1 1,0 0 0,0-1-1,0 1 1,0 17-1,0-17 1,0 17 0,0-17-1,0-1 1,18-17 0,-18 18-1,17 0 1,-17-1 15,18-17-31,-1 0 16,-17 18-1,18-18 32,0 0-31,-1 0 31,1 0-32,-18-18 1,0 1 0</inkml:trace>
  <inkml:trace contextRef="#ctx0" brushRef="#br2" timeOffset="183364.71">24483 335 0,'17'0'204,"19"0"-204,-19 0 15,19 0-15,-19 0 16,19 0-1,-19 0 1,18 0 0,-17 0-1,17 0 1,-17 0 0,17 0-1,1-18 1,-19 1-1,18 17 1,1-18 0,-19 18-1,19-17 17,-19 17-32,1 0 15,0 0 1,-1 0 15,1 0 0</inkml:trace>
  <inkml:trace contextRef="#ctx0" brushRef="#br2" timeOffset="186098.19">24430 317 0,'0'18'234,"35"0"-218,0-1-16,54 54 15,-54-53 1,-17-1-16,52 36 16,-17-18-1,-35-17 1,-1-18-16,19 35 16,-1-17-1,0 17 16,-17-17-15,17 0 0,-17-1-1,-1 1 17,1-18-17,0 17 1,-36 1 93,0-18-93,1 0-1,-1 0 17,0 18-32,-17-1 15,17-17 1,1 18 0,-1-18-1,-17 0 1,17 18-1,-17-18 1,17 0 0,-17 17-1,17 1 1,1-18 0,-1 18-1,1-18 1,-1 0 15,0 17-15,18 1-1,-35-18 1,35 17 0,-18 1 15,1 0 16,-1-1-32,18 1 17,-18-18-17,1 18 32,17-1-16,0 1 16,0 0 0,0-1-31,17-17-1,1 0-15,35 0 16,-18 18 0,18-18-1,-35 0-15,35 0 31,-18 0-15,0 0-16,-17 0 16,17 0-1,18 0 1,-35 0 0,-1 0-1,19 0 1,-19 0-1,1 0 1,17 0 0,0 0 15,-17 0 0,0 0-31,-1 0 31,1 0-15,-18-18 15</inkml:trace>
  <inkml:trace contextRef="#ctx0" brushRef="#br0" timeOffset="-189147.41">23636 6085 0,'18'0'312,"-1"0"-312,1 0 16,0 0-1,-1 0 1,1 0 0,0 0 15,-1 0-15,1 0 30,-18-17-14,0-1 46,0 0 47</inkml:trace>
  <inkml:trace contextRef="#ctx0" brushRef="#br0" timeOffset="-187568.37">23618 6297 0,'18'0'282,"0"0"-267,-1 0 1,1-18-16,0 18 16,-1 0-1,-17-17-15,36 17 16,-19 0-1,1 0 17,17 0-1,-17 0 0,-1 0 0,1 0 16,-18-18-31,18 18 78</inkml:trace>
  <inkml:trace contextRef="#ctx0" brushRef="#br0" timeOffset="-185760.76">24042 5927 0,'17'0'219,"54"0"-219,-18 0 16,-18 0-16,-17 0 0,17 0 31,0 0-16,-17 0 1,0 0 0,17 0-1,-17 0 1,-18 17 62,-18-17-78,0 36 16,1-36-1,17 17-15,-36 18 16,19 1 0,17-1 15,-18-35-31,0 18 15,1 17 1,17 0 0,-18-17-1,18 0 1,-17-1 0,-1 1-1,18-1 1,-18 1-1,18 0 17,-17-18-17,17 17 1,35-17 62,-35-17-78,35 17 16,0-18-1,1 0 1,-19 1-16,1-1 16,17 18-1,1-17 1,-1 17-1,0-18 1,-35 0 0,18 18-1,-1-17 17</inkml:trace>
  <inkml:trace contextRef="#ctx0" brushRef="#br0" timeOffset="-184236.64">24130 6050 0,'35'0'312,"-17"0"-296,0 0-1,-1 0-15,1 0 16,-1 0 0,1 0-16,0 0 15,-1 0 1,19 0 0,-19 0 30,1 0-30,0 0 0,-1 0-1,1 0 17,-1 0-1</inkml:trace>
  <inkml:trace contextRef="#ctx0" brushRef="#br0" timeOffset="-91138.72">22384 282 0,'0'18'203,"-18"-18"-188,0 0 1,1 17-16,-1 1 16,1 0-1,-1-18 1,0 17-1,-35 19 1,36-19 0,-36 36-1,0 35 1,0 1 0,-18 52-1,-34 35 1,87-123-1,0 18 1,1-18 0,-1-1-1,18 90 1,0 69 0,71 89 15,-36-212-16,0 0 1,-17-52 0,-1-19-1,1 1 1,0 0 0,17-18-1,71 0 1,-53-18-1,88 0 1,-71 1 0,-17-1-1,71-35 1,17 36 0,88-89-1,-123 70 1,-53 1 15,-18 18-15,-17 17-1,17-36 1,-17 19 0,-1-1-1,1-17 1,0-1-1,-18-17 1,17-52 0,1-301-1,0 71 1,-1 123 0,-17 89-1,-17 70 16,17 17-15,-36 1 0,36 18-1,-35-19 1,17 1 0,-35 17-1,36 1 1,-36-1-1,18-17 1,-1 17 0,1 1-1,0 17 1,0 0 0,-18 0-1,17 0 1,-17 0 15,1 35-15,-1-18-1,0 1 1,17 0 0,19-18-1,17 35 1,-53-35-1,53 18 1,-18-18 0,1 0-1,17 17 1</inkml:trace>
  <inkml:trace contextRef="#ctx0" brushRef="#br0" timeOffset="-83031.26">23036 7567 0,'-17'0'234,"-1"0"-218,0 0-16,1 0 16,-1 18-1,1-18-15,-1 0 32,18 17-17,-35-17 1,35 18-1,0 0 1,0-1 0,0 1-1,0 0 1,0-1 15,0 1-31,17-18 16,-17 17-1,18-17 17,0 0-1,-1 0-15,1 0-1,-1 0 1,1 0-1,0-17 1,-1 17 0,-17-18-1,18 18 17,-18-17-17,18 17 1,-18-18-1,17 18 1,1-18 0,-18 1-1,18 17 17,-18-18-17,0 0 32,0 1-31,-18 17 15,18-18-31,-18 18 16,1-18 30,-1 18-30,18-17 0,-18 17 15,1 0-15,-1 0 30,0 0-30,1 0 0,-1 0-1,18 17 17,-17-17-17,-1 0 16,18 18-15,0 0 31,0-1-16,0 1 0,0 0 16,0-1-31,0 1 31,0 0-16,18-18-15,-18 17-1,17-17 1,1 0 0,-1 18-1,1-18 1,-18 17-1,18-17 1,-1 0 0,-17-17 15,0-1-15,0 1 15,18 17-16,-18-18-15,0 0 32,0 1-1,-18 17 31,1 0-46,-1 0 31,0 0 0,1 0-32,-1 0 17,1 0-1,-1 0 16,18 17-47,-18-17 31,18 18 0,0 0 1,0-1-1,18-17-16,0 0 17,-1 0-17,1 0 17,-1 0-32,1 0 31,-18-17-16,18 17-15,-18-18 32,17 0-17,-17 1 1,0-1 0,18 18-1,-18-18 1,0 1 15,0-1 0,-18 18 47,1 0-31,-1 0-31,18 18 62,0-1-62,0 1 15,0 0 0,0-1-15,18-17 15,-1 0 0,1 0-15,0 0 15,-18-17 0,17 17-31,1 0 32,-18-18-32,18 18 15,-18-18 17,17 18-17,-17-17 1,-17 17 46,17-18-30,-18 18-17,0 0 1,18-18-1,-17 18 17,-1 0-1,0 0 0,18 18 0,-17-18-15,-1 0 0,18 18-1,-18-18 1,18 17 0,0 1 15,0 0 0,0-1-15,0 1 31,0 0-16,18-18-31,0 0 31,-1 0 32,1 0-32,0 0 16,-18-18-32,17 18 1,-17-18 15,0 1-31,0-1 47,0 0 16,0 1-1,-17 17-31,-1 0 16,0 0 0,1 0 0,-1 0-31,0 17 15,1-17 0,17 18-15,0 0 15,0-1-15,0 1 30,0 0-14,0-1-1,17-17-15,1 0 30,0 0-46,-1 0 63,1 0-32,-18-17 0,0-1 16,18 18-47,-18-18 32,0 1-17,0-1 126,-18 18-16,0 0-78,1 0 0,-1 0-32,0 0 32,1 0-16,17 18 47,0-1-46,0 1-17,0 0 32,17-18-31,-17 17 15,18-17-15,0 0-16,-18 18 31,0-1-15,17-17-1,-17 18 1,18-18 15,0 0 78,-18-18-77,0 1-1,0-1-15,0 1 30,0-1-30,0 0 47,0 1-48,0-1 16,0 0-15,0 1 31,-18 17 15,0 0-15,1 0 16,17 17-1,0 1-30,0 0-1,17-18-31,-17 17 62,18-17-46</inkml:trace>
  <inkml:trace contextRef="#ctx0" brushRef="#br0" timeOffset="44533.76">26441 6209 0,'0'18'313,"0"-1"-297,17-17-1,1 0 16,0 0-15,-1 0 31,-17-17 0,0-1 0,0 0-16,0 1 0,-17 17-15,17-18 15,-18 18-31,18-18 31,-18 18-15,1 0 46,-1 0 1,18 18-32,0 0 16,0-1-16,0 1 16,18-18-16,-18 18-15,17-18 0,1 0-1,0 0 17,-1 0 14,1 0 1,-18-18 16,0 0 15,-18 18-47,1 0 16,-1 0-31,0 0 31,1 0 15,17 18 47,0 0-62,17-18-31,1 0 0,0 0 30,-1 0-30,1 0 0,0 0-1,-1 0 32,1 0-16,-1 0 1,1 0-17,0-18 17,-18 0 14,-18 18-30,0-17 15,18-1 1,-17 18-17,17-18 1,-18 18-1,1 0 17,-1 0-17,0 0 32,1 0-16,-1 0 16,18 18 78,0 0-78,0-1-16,0 1 1,0 0 15,0-1-16,18-17-16,-1 0 17,-17 18-32,18-18 47,0 0-32,-1 0 32,-17-18 31,0 1-62,0-1 31,0 0 0,0 1-32,-17-1 16,17 0-15,-18 18 15,18-17-15,0-1 15,-18 18 0,18-18-15,-17 18 0,-1 0 31,0 0-32,18 18 48,0 0-16,0-1-16,0 1-16,0 0 17,0-1-1,18-17-15,0 18 15,-1-18 16,1 0-16,0 0-15,-1 0 30,1 0 1,-18-18 0,0 1-31,0-1 31,0 0-32,0 1 32,-18 17-31,18-18-1,0 0 32,-17 18-15,-1 0-1,0 0 16,1 0 0,17 18 31,0 0-16,0-1-31,0 1 1,0 0-1,0-1 16</inkml:trace>
  <inkml:trace contextRef="#ctx0" brushRef="#br0" timeOffset="127255">16845 6597 0,'0'18'234,"0"-1"-218,0 36 0,0 0-16,0 0 0,0 141 31,0-88-16,0 0 1,0-18 0,0-53-1,0-17 1,0-1-16,0 1 31,0 0-31,0-1 47,0-34 78,0-1-94,0 0 16,0 1-31,0-1 15,0 0 16,0 1-16</inkml:trace>
  <inkml:trace contextRef="#ctx0" brushRef="#br0" timeOffset="137216.45">25559 10724 0</inkml:trace>
  <inkml:trace contextRef="#ctx0" brushRef="#br0" timeOffset="140035.39">25541 10707 0,'18'0'313,"-18"17"-313,17-17 31,1 0 0,0 0 0,-18 18-15,17-18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0C76-2647-47C2-B4F2-FD1F6E4B88AC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BECF-D92E-4B88-906F-99188947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9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098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424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0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5657" y="144236"/>
            <a:ext cx="700315" cy="5524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4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fld id="{3A166E0F-C44D-4359-AE45-4625A7806B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5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4343" y="182564"/>
            <a:ext cx="51162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853" y="396285"/>
            <a:ext cx="655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Wire Arc Additive Manufacturing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4136" y="2675902"/>
            <a:ext cx="52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By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86" y="3242200"/>
            <a:ext cx="167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19" y="5345027"/>
            <a:ext cx="1312360" cy="132530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36956" y="265719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36956" y="1243308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6210" y="4041721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499" y="1739313"/>
            <a:ext cx="405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Dexterity Algorithm</a:t>
            </a:r>
          </a:p>
        </p:txBody>
      </p:sp>
    </p:spTree>
    <p:extLst>
      <p:ext uri="{BB962C8B-B14F-4D97-AF65-F5344CB8AC3E}">
        <p14:creationId xmlns:p14="http://schemas.microsoft.com/office/powerpoint/2010/main" val="21175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14122-C2B3-4009-9FC7-6B882E66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0" y="646336"/>
            <a:ext cx="7893642" cy="6148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Only C axis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9920932-873E-45CD-A180-E1416BA47D00}"/>
              </a:ext>
            </a:extLst>
          </p:cNvPr>
          <p:cNvSpPr/>
          <p:nvPr/>
        </p:nvSpPr>
        <p:spPr>
          <a:xfrm>
            <a:off x="7928823" y="2249614"/>
            <a:ext cx="3851334" cy="59140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8E8682-508F-47AB-AC86-8E1EDFD0534D}"/>
              </a:ext>
            </a:extLst>
          </p:cNvPr>
          <p:cNvSpPr/>
          <p:nvPr/>
        </p:nvSpPr>
        <p:spPr>
          <a:xfrm>
            <a:off x="7928823" y="3770302"/>
            <a:ext cx="3851334" cy="59140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D18895-CF8B-4B7C-9DDF-F379738CF626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>
            <a:off x="7928823" y="2545317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28E3F9-7735-42D9-A017-46BF4314F928}"/>
              </a:ext>
            </a:extLst>
          </p:cNvPr>
          <p:cNvCxnSpPr>
            <a:cxnSpLocks/>
          </p:cNvCxnSpPr>
          <p:nvPr/>
        </p:nvCxnSpPr>
        <p:spPr>
          <a:xfrm>
            <a:off x="11244191" y="2534859"/>
            <a:ext cx="0" cy="1533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A9404-BE06-4059-855B-242971BE554B}"/>
              </a:ext>
            </a:extLst>
          </p:cNvPr>
          <p:cNvSpPr/>
          <p:nvPr/>
        </p:nvSpPr>
        <p:spPr>
          <a:xfrm>
            <a:off x="9079474" y="798470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AE069-CAA0-48AC-8F0E-01DE01CD871F}"/>
              </a:ext>
            </a:extLst>
          </p:cNvPr>
          <p:cNvSpPr/>
          <p:nvPr/>
        </p:nvSpPr>
        <p:spPr>
          <a:xfrm>
            <a:off x="8369778" y="1358375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3CC63-1E3A-4C2E-85C4-234463B9A012}"/>
              </a:ext>
            </a:extLst>
          </p:cNvPr>
          <p:cNvCxnSpPr/>
          <p:nvPr/>
        </p:nvCxnSpPr>
        <p:spPr>
          <a:xfrm flipV="1">
            <a:off x="8343978" y="798474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D4387-CB50-4EC3-99A6-B5E266962F55}"/>
              </a:ext>
            </a:extLst>
          </p:cNvPr>
          <p:cNvCxnSpPr/>
          <p:nvPr/>
        </p:nvCxnSpPr>
        <p:spPr>
          <a:xfrm flipV="1">
            <a:off x="10635901" y="821666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2FF3C2-7460-48F6-B31A-2FAF3742EA6B}"/>
              </a:ext>
            </a:extLst>
          </p:cNvPr>
          <p:cNvCxnSpPr/>
          <p:nvPr/>
        </p:nvCxnSpPr>
        <p:spPr>
          <a:xfrm flipV="1">
            <a:off x="8369778" y="3084474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F2DFB8-64D6-45D1-8A32-1F1659E2864C}"/>
              </a:ext>
            </a:extLst>
          </p:cNvPr>
          <p:cNvCxnSpPr/>
          <p:nvPr/>
        </p:nvCxnSpPr>
        <p:spPr>
          <a:xfrm flipV="1">
            <a:off x="10635901" y="3084474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1DC5DD4-A3D3-44C1-B989-2690DCE0B712}"/>
              </a:ext>
            </a:extLst>
          </p:cNvPr>
          <p:cNvSpPr/>
          <p:nvPr/>
        </p:nvSpPr>
        <p:spPr>
          <a:xfrm>
            <a:off x="8382431" y="2349426"/>
            <a:ext cx="2861760" cy="370867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500BAE-5CCA-47DD-986E-3F2AC7F310FA}"/>
              </a:ext>
            </a:extLst>
          </p:cNvPr>
          <p:cNvCxnSpPr>
            <a:cxnSpLocks/>
          </p:cNvCxnSpPr>
          <p:nvPr/>
        </p:nvCxnSpPr>
        <p:spPr>
          <a:xfrm>
            <a:off x="8382431" y="2534859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A593759-D0B5-48C2-AD5A-0299CC01C3A3}"/>
              </a:ext>
            </a:extLst>
          </p:cNvPr>
          <p:cNvSpPr/>
          <p:nvPr/>
        </p:nvSpPr>
        <p:spPr>
          <a:xfrm>
            <a:off x="8369778" y="3873869"/>
            <a:ext cx="2861760" cy="370867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F3D722-CAAA-4D32-A8B7-6608E6B9E149}"/>
              </a:ext>
            </a:extLst>
          </p:cNvPr>
          <p:cNvCxnSpPr>
            <a:cxnSpLocks/>
          </p:cNvCxnSpPr>
          <p:nvPr/>
        </p:nvCxnSpPr>
        <p:spPr>
          <a:xfrm>
            <a:off x="11780157" y="2571328"/>
            <a:ext cx="0" cy="1533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94F1577-0ADE-4007-A4B7-4103CD7FA449}"/>
              </a:ext>
            </a:extLst>
          </p:cNvPr>
          <p:cNvSpPr/>
          <p:nvPr/>
        </p:nvSpPr>
        <p:spPr>
          <a:xfrm>
            <a:off x="8811360" y="2440544"/>
            <a:ext cx="1980769" cy="152400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D4A314-EB48-4BBD-A7AD-85CA50DD0ED9}"/>
              </a:ext>
            </a:extLst>
          </p:cNvPr>
          <p:cNvSpPr/>
          <p:nvPr/>
        </p:nvSpPr>
        <p:spPr>
          <a:xfrm>
            <a:off x="8812458" y="3978989"/>
            <a:ext cx="1980769" cy="152400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D757A5-C153-400D-86F7-FF5332A6496C}"/>
              </a:ext>
            </a:extLst>
          </p:cNvPr>
          <p:cNvCxnSpPr>
            <a:cxnSpLocks/>
          </p:cNvCxnSpPr>
          <p:nvPr/>
        </p:nvCxnSpPr>
        <p:spPr>
          <a:xfrm>
            <a:off x="10788537" y="2516744"/>
            <a:ext cx="0" cy="1533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6FA076-CBA8-4D1C-B2FF-BBD045C0E211}"/>
              </a:ext>
            </a:extLst>
          </p:cNvPr>
          <p:cNvCxnSpPr>
            <a:cxnSpLocks/>
          </p:cNvCxnSpPr>
          <p:nvPr/>
        </p:nvCxnSpPr>
        <p:spPr>
          <a:xfrm>
            <a:off x="8811360" y="2516744"/>
            <a:ext cx="0" cy="1533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3F48EB-B391-4AE4-9855-808E5DEF868F}"/>
              </a:ext>
            </a:extLst>
          </p:cNvPr>
          <p:cNvSpPr txBox="1"/>
          <p:nvPr/>
        </p:nvSpPr>
        <p:spPr>
          <a:xfrm>
            <a:off x="8517835" y="5466522"/>
            <a:ext cx="31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only have d</a:t>
            </a:r>
            <a:r>
              <a:rPr lang="en-IN" sz="1400" dirty="0"/>
              <a:t>z</a:t>
            </a:r>
            <a:r>
              <a:rPr lang="en-IN" dirty="0"/>
              <a:t> calculated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432503-8ACC-47C2-AEFA-77F071649196}"/>
              </a:ext>
            </a:extLst>
          </p:cNvPr>
          <p:cNvSpPr/>
          <p:nvPr/>
        </p:nvSpPr>
        <p:spPr>
          <a:xfrm>
            <a:off x="10181008" y="1683485"/>
            <a:ext cx="238540" cy="24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5E4952-6D95-499C-806B-806B02F09757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10290337" y="1196464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EA4643-1988-4EA1-B435-81123B30737B}"/>
              </a:ext>
            </a:extLst>
          </p:cNvPr>
          <p:cNvCxnSpPr>
            <a:cxnSpLocks/>
          </p:cNvCxnSpPr>
          <p:nvPr/>
        </p:nvCxnSpPr>
        <p:spPr>
          <a:xfrm flipH="1">
            <a:off x="9628433" y="1213030"/>
            <a:ext cx="661904" cy="4704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3632B6-0D70-4855-A301-D1191F772DFD}"/>
              </a:ext>
            </a:extLst>
          </p:cNvPr>
          <p:cNvCxnSpPr>
            <a:cxnSpLocks/>
          </p:cNvCxnSpPr>
          <p:nvPr/>
        </p:nvCxnSpPr>
        <p:spPr>
          <a:xfrm flipH="1">
            <a:off x="9257374" y="1683484"/>
            <a:ext cx="3956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AFF708-9372-4132-B318-98D540777FEF}"/>
              </a:ext>
            </a:extLst>
          </p:cNvPr>
          <p:cNvCxnSpPr>
            <a:cxnSpLocks/>
          </p:cNvCxnSpPr>
          <p:nvPr/>
        </p:nvCxnSpPr>
        <p:spPr>
          <a:xfrm flipH="1" flipV="1">
            <a:off x="9277146" y="1666920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7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4E408-3372-47F2-870D-5F4A88AD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" y="667994"/>
            <a:ext cx="7082920" cy="6190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Only A axis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B1AD7D-DB15-40C4-9EAA-CEB84D116B17}"/>
              </a:ext>
            </a:extLst>
          </p:cNvPr>
          <p:cNvSpPr/>
          <p:nvPr/>
        </p:nvSpPr>
        <p:spPr>
          <a:xfrm>
            <a:off x="8543469" y="892557"/>
            <a:ext cx="2284088" cy="23041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E872C6-9B39-4EE3-8648-BC3EB8708658}"/>
              </a:ext>
            </a:extLst>
          </p:cNvPr>
          <p:cNvSpPr/>
          <p:nvPr/>
        </p:nvSpPr>
        <p:spPr>
          <a:xfrm rot="18730439">
            <a:off x="7822007" y="2855824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EF9397-0778-4CFF-9281-FF60A41880CC}"/>
              </a:ext>
            </a:extLst>
          </p:cNvPr>
          <p:cNvSpPr/>
          <p:nvPr/>
        </p:nvSpPr>
        <p:spPr>
          <a:xfrm rot="18730439">
            <a:off x="8566644" y="3541586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FBD84C-E976-4577-BFE9-1396C2A15F4F}"/>
              </a:ext>
            </a:extLst>
          </p:cNvPr>
          <p:cNvCxnSpPr>
            <a:cxnSpLocks/>
          </p:cNvCxnSpPr>
          <p:nvPr/>
        </p:nvCxnSpPr>
        <p:spPr>
          <a:xfrm>
            <a:off x="7949281" y="3282856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557C3C-A311-4C22-9F46-D2207A3AADDB}"/>
              </a:ext>
            </a:extLst>
          </p:cNvPr>
          <p:cNvCxnSpPr>
            <a:cxnSpLocks/>
          </p:cNvCxnSpPr>
          <p:nvPr/>
        </p:nvCxnSpPr>
        <p:spPr>
          <a:xfrm>
            <a:off x="8483485" y="2745328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6634FE-8687-47AD-883C-E9B6EC815994}"/>
              </a:ext>
            </a:extLst>
          </p:cNvPr>
          <p:cNvCxnSpPr>
            <a:cxnSpLocks/>
          </p:cNvCxnSpPr>
          <p:nvPr/>
        </p:nvCxnSpPr>
        <p:spPr>
          <a:xfrm>
            <a:off x="11576026" y="3203270"/>
            <a:ext cx="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072E3B-249C-4B31-A436-C3B849F41E6C}"/>
              </a:ext>
            </a:extLst>
          </p:cNvPr>
          <p:cNvCxnSpPr>
            <a:cxnSpLocks/>
          </p:cNvCxnSpPr>
          <p:nvPr/>
        </p:nvCxnSpPr>
        <p:spPr>
          <a:xfrm>
            <a:off x="10128509" y="2578930"/>
            <a:ext cx="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6584AB-637B-4385-B82C-2026011EED94}"/>
              </a:ext>
            </a:extLst>
          </p:cNvPr>
          <p:cNvSpPr/>
          <p:nvPr/>
        </p:nvSpPr>
        <p:spPr>
          <a:xfrm>
            <a:off x="9288837" y="2220960"/>
            <a:ext cx="776032" cy="24409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73ACF6-2D2A-4240-A20C-527FF04D5E76}"/>
              </a:ext>
            </a:extLst>
          </p:cNvPr>
          <p:cNvSpPr/>
          <p:nvPr/>
        </p:nvSpPr>
        <p:spPr>
          <a:xfrm>
            <a:off x="9278898" y="3247469"/>
            <a:ext cx="776032" cy="24409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22D12A-C57E-4FC7-81C9-BE6B4641F6B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278898" y="2343007"/>
            <a:ext cx="0" cy="1026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024C5E-B9C5-449D-A008-72999AB674BE}"/>
              </a:ext>
            </a:extLst>
          </p:cNvPr>
          <p:cNvCxnSpPr>
            <a:cxnSpLocks/>
          </p:cNvCxnSpPr>
          <p:nvPr/>
        </p:nvCxnSpPr>
        <p:spPr>
          <a:xfrm flipH="1">
            <a:off x="10044991" y="2343007"/>
            <a:ext cx="18729" cy="1026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E3D85FF-AA87-4AD7-9193-649AD009CCF4}"/>
              </a:ext>
            </a:extLst>
          </p:cNvPr>
          <p:cNvSpPr/>
          <p:nvPr/>
        </p:nvSpPr>
        <p:spPr>
          <a:xfrm rot="2664514">
            <a:off x="10699849" y="2833530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152022-9F9E-474F-A065-6588236DC49A}"/>
              </a:ext>
            </a:extLst>
          </p:cNvPr>
          <p:cNvSpPr/>
          <p:nvPr/>
        </p:nvSpPr>
        <p:spPr>
          <a:xfrm rot="2664514">
            <a:off x="10027886" y="3519644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B6A32A-182D-42B5-9ABE-519A5759B6D3}"/>
              </a:ext>
            </a:extLst>
          </p:cNvPr>
          <p:cNvCxnSpPr>
            <a:cxnSpLocks/>
          </p:cNvCxnSpPr>
          <p:nvPr/>
        </p:nvCxnSpPr>
        <p:spPr>
          <a:xfrm rot="5534075">
            <a:off x="10099269" y="2713095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BE02BE-D766-4DB3-A80A-BDDCC5FFE8EC}"/>
              </a:ext>
            </a:extLst>
          </p:cNvPr>
          <p:cNvCxnSpPr>
            <a:cxnSpLocks/>
          </p:cNvCxnSpPr>
          <p:nvPr/>
        </p:nvCxnSpPr>
        <p:spPr>
          <a:xfrm rot="5534075">
            <a:off x="10669660" y="3234890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AEB997F-4A63-42F3-A705-CDD3AD7EF6CA}"/>
              </a:ext>
            </a:extLst>
          </p:cNvPr>
          <p:cNvSpPr/>
          <p:nvPr/>
        </p:nvSpPr>
        <p:spPr>
          <a:xfrm>
            <a:off x="10133059" y="1477958"/>
            <a:ext cx="238540" cy="24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936C90-B849-45BC-9BD6-97F037CA8029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10242388" y="990937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939B96-F3CD-4AAB-8D56-62CF17B9E427}"/>
              </a:ext>
            </a:extLst>
          </p:cNvPr>
          <p:cNvCxnSpPr>
            <a:cxnSpLocks/>
          </p:cNvCxnSpPr>
          <p:nvPr/>
        </p:nvCxnSpPr>
        <p:spPr>
          <a:xfrm flipH="1">
            <a:off x="9580484" y="1007503"/>
            <a:ext cx="661904" cy="4704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9C022C-E614-4A27-96DB-6F5F2F49D0E2}"/>
              </a:ext>
            </a:extLst>
          </p:cNvPr>
          <p:cNvCxnSpPr>
            <a:cxnSpLocks/>
          </p:cNvCxnSpPr>
          <p:nvPr/>
        </p:nvCxnSpPr>
        <p:spPr>
          <a:xfrm flipH="1">
            <a:off x="9209425" y="1477957"/>
            <a:ext cx="3956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073F29-9EE9-4095-AD21-389863A7FFE5}"/>
              </a:ext>
            </a:extLst>
          </p:cNvPr>
          <p:cNvCxnSpPr>
            <a:cxnSpLocks/>
          </p:cNvCxnSpPr>
          <p:nvPr/>
        </p:nvCxnSpPr>
        <p:spPr>
          <a:xfrm flipH="1" flipV="1">
            <a:off x="9229197" y="1461393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2371B5-F652-4FBF-B077-88F02C2AF5C2}"/>
              </a:ext>
            </a:extLst>
          </p:cNvPr>
          <p:cNvSpPr txBox="1"/>
          <p:nvPr/>
        </p:nvSpPr>
        <p:spPr>
          <a:xfrm>
            <a:off x="8043584" y="4756186"/>
            <a:ext cx="3532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What dexterity should we call this?</a:t>
            </a:r>
          </a:p>
          <a:p>
            <a:r>
              <a:rPr lang="en-IN" dirty="0"/>
              <a:t>Should we call it </a:t>
            </a:r>
            <a:r>
              <a:rPr lang="en-IN" dirty="0" err="1"/>
              <a:t>d</a:t>
            </a:r>
            <a:r>
              <a:rPr lang="en-IN" sz="1400" dirty="0" err="1"/>
              <a:t>A</a:t>
            </a:r>
            <a:r>
              <a:rPr lang="en-IN" dirty="0"/>
              <a:t>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BFAAFB-58CB-42BF-AF36-28FCBA14173A}"/>
                  </a:ext>
                </a:extLst>
              </p14:cNvPr>
              <p14:cNvContentPartPr/>
              <p14:nvPr/>
            </p14:nvContentPartPr>
            <p14:xfrm>
              <a:off x="6064200" y="25560"/>
              <a:ext cx="4521600" cy="585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BFAAFB-58CB-42BF-AF36-28FCBA1417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4840" y="16200"/>
                <a:ext cx="4540320" cy="58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79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782C4-B8C7-4ABC-93F9-2E3FDA0F8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7" y="734753"/>
            <a:ext cx="8086916" cy="6032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and C axis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8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2063324" y="1512408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63F67-B045-4F0F-BA5D-1B7102A96FF3}"/>
              </a:ext>
            </a:extLst>
          </p:cNvPr>
          <p:cNvSpPr/>
          <p:nvPr/>
        </p:nvSpPr>
        <p:spPr>
          <a:xfrm>
            <a:off x="1353628" y="2072313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/>
          <p:nvPr/>
        </p:nvCxnSpPr>
        <p:spPr>
          <a:xfrm flipV="1">
            <a:off x="1327828" y="1512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/>
          <p:nvPr/>
        </p:nvCxnSpPr>
        <p:spPr>
          <a:xfrm flipV="1">
            <a:off x="3619751" y="1535604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/>
          <p:nvPr/>
        </p:nvCxnSpPr>
        <p:spPr>
          <a:xfrm flipV="1">
            <a:off x="1353628" y="3798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/>
          <p:nvPr/>
        </p:nvCxnSpPr>
        <p:spPr>
          <a:xfrm flipV="1">
            <a:off x="3619751" y="3798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9B7995-4250-4E17-A00A-C70A8057D782}"/>
              </a:ext>
            </a:extLst>
          </p:cNvPr>
          <p:cNvSpPr/>
          <p:nvPr/>
        </p:nvSpPr>
        <p:spPr>
          <a:xfrm>
            <a:off x="7738017" y="1619900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11E7-2339-4C8F-BE3A-DE9C7D3F6F82}"/>
              </a:ext>
            </a:extLst>
          </p:cNvPr>
          <p:cNvSpPr/>
          <p:nvPr/>
        </p:nvSpPr>
        <p:spPr>
          <a:xfrm>
            <a:off x="7738017" y="3140588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8C7B-28E9-4172-8FEB-624508EFD8FD}"/>
              </a:ext>
            </a:extLst>
          </p:cNvPr>
          <p:cNvCxnSpPr>
            <a:cxnSpLocks/>
            <a:stCxn id="5" idx="2"/>
            <a:endCxn id="23" idx="2"/>
          </p:cNvCxnSpPr>
          <p:nvPr/>
        </p:nvCxnSpPr>
        <p:spPr>
          <a:xfrm>
            <a:off x="7738017" y="1833578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713F1-EB25-4DE4-8AC4-28D007131C1A}"/>
              </a:ext>
            </a:extLst>
          </p:cNvPr>
          <p:cNvCxnSpPr>
            <a:cxnSpLocks/>
            <a:stCxn id="5" idx="6"/>
            <a:endCxn id="23" idx="6"/>
          </p:cNvCxnSpPr>
          <p:nvPr/>
        </p:nvCxnSpPr>
        <p:spPr>
          <a:xfrm>
            <a:off x="8910834" y="1833578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D3551B9-2788-4C02-94A4-08DA2CA3FBA8}"/>
              </a:ext>
            </a:extLst>
          </p:cNvPr>
          <p:cNvSpPr/>
          <p:nvPr/>
        </p:nvSpPr>
        <p:spPr>
          <a:xfrm rot="18730439">
            <a:off x="5426728" y="3130846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91175-A6E7-4B4E-AF24-51181C9A4180}"/>
              </a:ext>
            </a:extLst>
          </p:cNvPr>
          <p:cNvSpPr/>
          <p:nvPr/>
        </p:nvSpPr>
        <p:spPr>
          <a:xfrm rot="18730439">
            <a:off x="6530856" y="4152974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A80BAE-AF42-4018-9163-EF852AF846B4}"/>
              </a:ext>
            </a:extLst>
          </p:cNvPr>
          <p:cNvCxnSpPr>
            <a:cxnSpLocks/>
          </p:cNvCxnSpPr>
          <p:nvPr/>
        </p:nvCxnSpPr>
        <p:spPr>
          <a:xfrm rot="18730439">
            <a:off x="6171496" y="3530416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8A0A88-6717-4B75-B074-7A3F52B76231}"/>
              </a:ext>
            </a:extLst>
          </p:cNvPr>
          <p:cNvCxnSpPr>
            <a:cxnSpLocks/>
          </p:cNvCxnSpPr>
          <p:nvPr/>
        </p:nvCxnSpPr>
        <p:spPr>
          <a:xfrm rot="18730439">
            <a:off x="6958906" y="2661230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7771E8D-9039-44A4-9DED-6DEA2B66DDD2}"/>
              </a:ext>
            </a:extLst>
          </p:cNvPr>
          <p:cNvSpPr/>
          <p:nvPr/>
        </p:nvSpPr>
        <p:spPr>
          <a:xfrm>
            <a:off x="8309815" y="3728636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CF259-54CD-46C3-BDB6-73A8D91F0AF9}"/>
              </a:ext>
            </a:extLst>
          </p:cNvPr>
          <p:cNvSpPr/>
          <p:nvPr/>
        </p:nvSpPr>
        <p:spPr>
          <a:xfrm>
            <a:off x="8309815" y="5249324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410F92-7D34-438F-8A2A-C260FF02C5A7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>
            <a:off x="8309815" y="402184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135B7-028E-4F65-9270-01FE493502F4}"/>
              </a:ext>
            </a:extLst>
          </p:cNvPr>
          <p:cNvCxnSpPr>
            <a:cxnSpLocks/>
          </p:cNvCxnSpPr>
          <p:nvPr/>
        </p:nvCxnSpPr>
        <p:spPr>
          <a:xfrm>
            <a:off x="10128676" y="402184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282D8-641C-4BE7-804B-713F7E5A4882}"/>
              </a:ext>
            </a:extLst>
          </p:cNvPr>
          <p:cNvSpPr txBox="1"/>
          <p:nvPr/>
        </p:nvSpPr>
        <p:spPr>
          <a:xfrm>
            <a:off x="6846215" y="630726"/>
            <a:ext cx="2447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89FC3-26FE-411D-B293-69A120967DED}"/>
              </a:ext>
            </a:extLst>
          </p:cNvPr>
          <p:cNvCxnSpPr/>
          <p:nvPr/>
        </p:nvCxnSpPr>
        <p:spPr>
          <a:xfrm>
            <a:off x="6057990" y="52845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9323A-4C4B-4983-A0BA-926280569C16}"/>
              </a:ext>
            </a:extLst>
          </p:cNvPr>
          <p:cNvCxnSpPr/>
          <p:nvPr/>
        </p:nvCxnSpPr>
        <p:spPr>
          <a:xfrm>
            <a:off x="5990794" y="144087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4EC2A-CDC5-469D-B3EA-9C8C839F12D8}"/>
              </a:ext>
            </a:extLst>
          </p:cNvPr>
          <p:cNvSpPr txBox="1"/>
          <p:nvPr/>
        </p:nvSpPr>
        <p:spPr>
          <a:xfrm>
            <a:off x="7137916" y="1704245"/>
            <a:ext cx="170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AE28-7515-413F-A2CC-888F875C9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3" y="3874553"/>
            <a:ext cx="1731288" cy="1748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ACB14-0067-47C3-973C-531812D20C33}"/>
              </a:ext>
            </a:extLst>
          </p:cNvPr>
          <p:cNvSpPr txBox="1"/>
          <p:nvPr/>
        </p:nvSpPr>
        <p:spPr>
          <a:xfrm>
            <a:off x="5780374" y="5715338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F932D-610C-40E8-829A-DE3C07DFA403}"/>
              </a:ext>
            </a:extLst>
          </p:cNvPr>
          <p:cNvSpPr/>
          <p:nvPr/>
        </p:nvSpPr>
        <p:spPr>
          <a:xfrm>
            <a:off x="6691167" y="3077740"/>
            <a:ext cx="2892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Email: harsh.ajay@iitg.ac.in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20CCE-EA21-4982-A3DC-B7E76197341D}"/>
              </a:ext>
            </a:extLst>
          </p:cNvPr>
          <p:cNvSpPr/>
          <p:nvPr/>
        </p:nvSpPr>
        <p:spPr>
          <a:xfrm>
            <a:off x="6578283" y="3412801"/>
            <a:ext cx="311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Mobile Number: 9773102188</a:t>
            </a:r>
          </a:p>
        </p:txBody>
      </p:sp>
    </p:spTree>
    <p:extLst>
      <p:ext uri="{BB962C8B-B14F-4D97-AF65-F5344CB8AC3E}">
        <p14:creationId xmlns:p14="http://schemas.microsoft.com/office/powerpoint/2010/main" val="2630547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64092</TotalTime>
  <Words>97</Words>
  <Application>Microsoft Office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Gothic Std B</vt:lpstr>
      <vt:lpstr>Arial</vt:lpstr>
      <vt:lpstr>Calibri</vt:lpstr>
      <vt:lpstr>Calibri Light</vt:lpstr>
      <vt:lpstr>Cambria</vt:lpstr>
      <vt:lpstr>Cambria Math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Harsh Rana</cp:lastModifiedBy>
  <cp:revision>1978</cp:revision>
  <dcterms:created xsi:type="dcterms:W3CDTF">2018-12-13T05:11:08Z</dcterms:created>
  <dcterms:modified xsi:type="dcterms:W3CDTF">2021-07-04T17:05:04Z</dcterms:modified>
</cp:coreProperties>
</file>