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sldIdLst>
    <p:sldId id="258" r:id="rId2"/>
    <p:sldId id="1145" r:id="rId3"/>
    <p:sldId id="1156" r:id="rId4"/>
    <p:sldId id="1157" r:id="rId5"/>
    <p:sldId id="1158" r:id="rId6"/>
    <p:sldId id="1160" r:id="rId7"/>
    <p:sldId id="1159" r:id="rId8"/>
    <p:sldId id="1161" r:id="rId9"/>
    <p:sldId id="1162" r:id="rId10"/>
    <p:sldId id="1148" r:id="rId11"/>
    <p:sldId id="115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1" userDrawn="1">
          <p15:clr>
            <a:srgbClr val="A4A3A4"/>
          </p15:clr>
        </p15:guide>
        <p15:guide id="2" pos="7469" userDrawn="1">
          <p15:clr>
            <a:srgbClr val="A4A3A4"/>
          </p15:clr>
        </p15:guide>
        <p15:guide id="3" orient="horz" pos="799" userDrawn="1">
          <p15:clr>
            <a:srgbClr val="A4A3A4"/>
          </p15:clr>
        </p15:guide>
        <p15:guide id="4" orient="horz" pos="731" userDrawn="1">
          <p15:clr>
            <a:srgbClr val="A4A3A4"/>
          </p15:clr>
        </p15:guide>
        <p15:guide id="5" orient="horz" pos="4133" userDrawn="1">
          <p15:clr>
            <a:srgbClr val="A4A3A4"/>
          </p15:clr>
        </p15:guide>
        <p15:guide id="6" orient="horz" pos="1706" userDrawn="1">
          <p15:clr>
            <a:srgbClr val="A4A3A4"/>
          </p15:clr>
        </p15:guide>
        <p15:guide id="7" orient="horz" pos="2341" userDrawn="1">
          <p15:clr>
            <a:srgbClr val="A4A3A4"/>
          </p15:clr>
        </p15:guide>
        <p15:guide id="8" orient="horz" pos="15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5050"/>
    <a:srgbClr val="000000"/>
    <a:srgbClr val="FF9999"/>
    <a:srgbClr val="CCFFFF"/>
    <a:srgbClr val="FFCCFF"/>
    <a:srgbClr val="FF33CC"/>
    <a:srgbClr val="66FF33"/>
    <a:srgbClr val="5B9BD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2" autoAdjust="0"/>
    <p:restoredTop sz="89612" autoAdjust="0"/>
  </p:normalViewPr>
  <p:slideViewPr>
    <p:cSldViewPr snapToGrid="0">
      <p:cViewPr varScale="1">
        <p:scale>
          <a:sx n="77" d="100"/>
          <a:sy n="77" d="100"/>
        </p:scale>
        <p:origin x="936" y="91"/>
      </p:cViewPr>
      <p:guideLst>
        <p:guide pos="211"/>
        <p:guide pos="7469"/>
        <p:guide orient="horz" pos="799"/>
        <p:guide orient="horz" pos="731"/>
        <p:guide orient="horz" pos="4133"/>
        <p:guide orient="horz" pos="1706"/>
        <p:guide orient="horz" pos="2341"/>
        <p:guide orient="horz" pos="152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4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10C76-2647-47C2-B4F2-FD1F6E4B88A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2BECF-D92E-4B88-906F-99188947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6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E8CC33-E03F-4055-8B4E-4A54ABB18FDA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5930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E8CC33-E03F-4055-8B4E-4A54ABB18FDA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0373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E8CC33-E03F-4055-8B4E-4A54ABB18FDA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6171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E8CC33-E03F-4055-8B4E-4A54ABB18FDA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3955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E8CC33-E03F-4055-8B4E-4A54ABB18FDA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7122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E8CC33-E03F-4055-8B4E-4A54ABB18FDA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001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E8CC33-E03F-4055-8B4E-4A54ABB18FDA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0786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E8CC33-E03F-4055-8B4E-4A54ABB18FDA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2404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E8CC33-E03F-4055-8B4E-4A54ABB18FDA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5089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35657" y="144236"/>
            <a:ext cx="700315" cy="55245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5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D575F380-C9C1-4936-830B-D4D46E49DD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39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65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7816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9784" y="1981200"/>
            <a:ext cx="5087816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fld id="{3A166E0F-C44D-4359-AE45-4625A7806B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58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0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1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1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6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0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0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7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24343" y="182564"/>
            <a:ext cx="511628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fld id="{D575F380-C9C1-4936-830B-D4D46E49DD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2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8853" y="396285"/>
            <a:ext cx="6554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Wire Arc Additive Manufacturing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24136" y="2675902"/>
            <a:ext cx="52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By</a:t>
            </a:r>
            <a:endParaRPr lang="en-US" sz="2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7886" y="3242200"/>
            <a:ext cx="1676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Harsh Rana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819" y="5345027"/>
            <a:ext cx="1312360" cy="132530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2036956" y="265719"/>
            <a:ext cx="811808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36956" y="1243308"/>
            <a:ext cx="811808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06210" y="4041721"/>
            <a:ext cx="4579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Department of Mechanical Engineering</a:t>
            </a:r>
          </a:p>
          <a:p>
            <a:pPr algn="ctr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Indian Institute of Technology, Guwahati</a:t>
            </a:r>
          </a:p>
          <a:p>
            <a:pPr algn="ctr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Guwahati, Assam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16499" y="1739313"/>
            <a:ext cx="4051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Dexterity Algorithm</a:t>
            </a:r>
          </a:p>
        </p:txBody>
      </p:sp>
    </p:spTree>
    <p:extLst>
      <p:ext uri="{BB962C8B-B14F-4D97-AF65-F5344CB8AC3E}">
        <p14:creationId xmlns:p14="http://schemas.microsoft.com/office/powerpoint/2010/main" val="2117580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2282D8-641C-4BE7-804B-713F7E5A4882}"/>
              </a:ext>
            </a:extLst>
          </p:cNvPr>
          <p:cNvSpPr txBox="1"/>
          <p:nvPr/>
        </p:nvSpPr>
        <p:spPr>
          <a:xfrm>
            <a:off x="6846215" y="630726"/>
            <a:ext cx="24479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Thank You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A89FC3-26FE-411D-B293-69A120967DED}"/>
              </a:ext>
            </a:extLst>
          </p:cNvPr>
          <p:cNvCxnSpPr/>
          <p:nvPr/>
        </p:nvCxnSpPr>
        <p:spPr>
          <a:xfrm>
            <a:off x="6057990" y="528459"/>
            <a:ext cx="415874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19323A-4C4B-4983-A0BA-926280569C16}"/>
              </a:ext>
            </a:extLst>
          </p:cNvPr>
          <p:cNvCxnSpPr/>
          <p:nvPr/>
        </p:nvCxnSpPr>
        <p:spPr>
          <a:xfrm>
            <a:off x="5990794" y="1440879"/>
            <a:ext cx="415874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204EC2A-CDC5-469D-B3EA-9C8C839F12D8}"/>
              </a:ext>
            </a:extLst>
          </p:cNvPr>
          <p:cNvSpPr txBox="1"/>
          <p:nvPr/>
        </p:nvSpPr>
        <p:spPr>
          <a:xfrm>
            <a:off x="7137916" y="1704245"/>
            <a:ext cx="1705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Harsh Rana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E8AE28-7515-413F-A2CC-888F875C9C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523" y="3874553"/>
            <a:ext cx="1731288" cy="17483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0ACB14-0067-47C3-973C-531812D20C33}"/>
              </a:ext>
            </a:extLst>
          </p:cNvPr>
          <p:cNvSpPr txBox="1"/>
          <p:nvPr/>
        </p:nvSpPr>
        <p:spPr>
          <a:xfrm>
            <a:off x="5780374" y="5715338"/>
            <a:ext cx="4579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Department of Mechanical Engineering</a:t>
            </a:r>
          </a:p>
          <a:p>
            <a:pPr algn="ctr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Indian Institute of Technology, Guwahati</a:t>
            </a:r>
          </a:p>
          <a:p>
            <a:pPr algn="ctr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Guwahati, Assam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BF932D-610C-40E8-829A-DE3C07DFA403}"/>
              </a:ext>
            </a:extLst>
          </p:cNvPr>
          <p:cNvSpPr/>
          <p:nvPr/>
        </p:nvSpPr>
        <p:spPr>
          <a:xfrm>
            <a:off x="6691167" y="3077740"/>
            <a:ext cx="2892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Email: harsh.ajay@iitg.ac.in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520CCE-EA21-4982-A3DC-B7E76197341D}"/>
              </a:ext>
            </a:extLst>
          </p:cNvPr>
          <p:cNvSpPr/>
          <p:nvPr/>
        </p:nvSpPr>
        <p:spPr>
          <a:xfrm>
            <a:off x="6578283" y="3412801"/>
            <a:ext cx="3118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Mobile Number: 9773102188</a:t>
            </a:r>
          </a:p>
        </p:txBody>
      </p:sp>
    </p:spTree>
    <p:extLst>
      <p:ext uri="{BB962C8B-B14F-4D97-AF65-F5344CB8AC3E}">
        <p14:creationId xmlns:p14="http://schemas.microsoft.com/office/powerpoint/2010/main" val="263054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2681797" y="690544"/>
            <a:ext cx="6830568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6E0F-C44D-4359-AE45-4625A7806B3C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5" y="134980"/>
            <a:ext cx="864000" cy="8725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DEC559-4C17-40B3-B6AE-31EE5D705EB1}"/>
              </a:ext>
            </a:extLst>
          </p:cNvPr>
          <p:cNvSpPr/>
          <p:nvPr/>
        </p:nvSpPr>
        <p:spPr>
          <a:xfrm>
            <a:off x="2063324" y="1512408"/>
            <a:ext cx="2266123" cy="228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B63F67-B045-4F0F-BA5D-1B7102A96FF3}"/>
              </a:ext>
            </a:extLst>
          </p:cNvPr>
          <p:cNvSpPr/>
          <p:nvPr/>
        </p:nvSpPr>
        <p:spPr>
          <a:xfrm>
            <a:off x="1353628" y="2072313"/>
            <a:ext cx="2266123" cy="228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9F1441-4893-4773-959D-675CE61EC050}"/>
              </a:ext>
            </a:extLst>
          </p:cNvPr>
          <p:cNvCxnSpPr/>
          <p:nvPr/>
        </p:nvCxnSpPr>
        <p:spPr>
          <a:xfrm flipV="1">
            <a:off x="1327828" y="1512412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496C94-4183-4B8B-8449-23F52F7489C9}"/>
              </a:ext>
            </a:extLst>
          </p:cNvPr>
          <p:cNvCxnSpPr/>
          <p:nvPr/>
        </p:nvCxnSpPr>
        <p:spPr>
          <a:xfrm flipV="1">
            <a:off x="3619751" y="1535604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BD59B8-7A0C-4476-919E-7EA4089501E7}"/>
              </a:ext>
            </a:extLst>
          </p:cNvPr>
          <p:cNvCxnSpPr/>
          <p:nvPr/>
        </p:nvCxnSpPr>
        <p:spPr>
          <a:xfrm flipV="1">
            <a:off x="1353628" y="3798412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F1EC7E-1A78-4560-B13C-D2ED4DE8AC37}"/>
              </a:ext>
            </a:extLst>
          </p:cNvPr>
          <p:cNvCxnSpPr/>
          <p:nvPr/>
        </p:nvCxnSpPr>
        <p:spPr>
          <a:xfrm flipV="1">
            <a:off x="3619751" y="3798412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D9B7995-4250-4E17-A00A-C70A8057D782}"/>
              </a:ext>
            </a:extLst>
          </p:cNvPr>
          <p:cNvSpPr/>
          <p:nvPr/>
        </p:nvSpPr>
        <p:spPr>
          <a:xfrm>
            <a:off x="7738017" y="1619900"/>
            <a:ext cx="1172817" cy="427355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A511E7-2339-4C8F-BE3A-DE9C7D3F6F82}"/>
              </a:ext>
            </a:extLst>
          </p:cNvPr>
          <p:cNvSpPr/>
          <p:nvPr/>
        </p:nvSpPr>
        <p:spPr>
          <a:xfrm>
            <a:off x="7738017" y="3140588"/>
            <a:ext cx="1172817" cy="427355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6A8C7B-28E9-4172-8FEB-624508EFD8FD}"/>
              </a:ext>
            </a:extLst>
          </p:cNvPr>
          <p:cNvCxnSpPr>
            <a:cxnSpLocks/>
            <a:stCxn id="5" idx="2"/>
            <a:endCxn id="23" idx="2"/>
          </p:cNvCxnSpPr>
          <p:nvPr/>
        </p:nvCxnSpPr>
        <p:spPr>
          <a:xfrm>
            <a:off x="7738017" y="1833578"/>
            <a:ext cx="0" cy="15206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1713F1-EB25-4DE4-8AC4-28D007131C1A}"/>
              </a:ext>
            </a:extLst>
          </p:cNvPr>
          <p:cNvCxnSpPr>
            <a:cxnSpLocks/>
            <a:stCxn id="5" idx="6"/>
            <a:endCxn id="23" idx="6"/>
          </p:cNvCxnSpPr>
          <p:nvPr/>
        </p:nvCxnSpPr>
        <p:spPr>
          <a:xfrm>
            <a:off x="8910834" y="1833578"/>
            <a:ext cx="0" cy="15206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D3551B9-2788-4C02-94A4-08DA2CA3FBA8}"/>
              </a:ext>
            </a:extLst>
          </p:cNvPr>
          <p:cNvSpPr/>
          <p:nvPr/>
        </p:nvSpPr>
        <p:spPr>
          <a:xfrm rot="18730439">
            <a:off x="5426728" y="3130846"/>
            <a:ext cx="1172817" cy="427355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191175-A6E7-4B4E-AF24-51181C9A4180}"/>
              </a:ext>
            </a:extLst>
          </p:cNvPr>
          <p:cNvSpPr/>
          <p:nvPr/>
        </p:nvSpPr>
        <p:spPr>
          <a:xfrm rot="18730439">
            <a:off x="6530856" y="4152974"/>
            <a:ext cx="1172817" cy="427355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CA80BAE-AF42-4018-9163-EF852AF846B4}"/>
              </a:ext>
            </a:extLst>
          </p:cNvPr>
          <p:cNvCxnSpPr>
            <a:cxnSpLocks/>
          </p:cNvCxnSpPr>
          <p:nvPr/>
        </p:nvCxnSpPr>
        <p:spPr>
          <a:xfrm rot="18730439">
            <a:off x="6171496" y="3530416"/>
            <a:ext cx="0" cy="15206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8A0A88-6717-4B75-B074-7A3F52B76231}"/>
              </a:ext>
            </a:extLst>
          </p:cNvPr>
          <p:cNvCxnSpPr>
            <a:cxnSpLocks/>
          </p:cNvCxnSpPr>
          <p:nvPr/>
        </p:nvCxnSpPr>
        <p:spPr>
          <a:xfrm rot="18730439">
            <a:off x="6958906" y="2661230"/>
            <a:ext cx="0" cy="15206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7771E8D-9039-44A4-9DED-6DEA2B66DDD2}"/>
              </a:ext>
            </a:extLst>
          </p:cNvPr>
          <p:cNvSpPr/>
          <p:nvPr/>
        </p:nvSpPr>
        <p:spPr>
          <a:xfrm>
            <a:off x="8309815" y="3728636"/>
            <a:ext cx="1818861" cy="586409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1CF259-54CD-46C3-BDB6-73A8D91F0AF9}"/>
              </a:ext>
            </a:extLst>
          </p:cNvPr>
          <p:cNvSpPr/>
          <p:nvPr/>
        </p:nvSpPr>
        <p:spPr>
          <a:xfrm>
            <a:off x="8309815" y="5249324"/>
            <a:ext cx="1818861" cy="586409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8410F92-7D34-438F-8A2A-C260FF02C5A7}"/>
              </a:ext>
            </a:extLst>
          </p:cNvPr>
          <p:cNvCxnSpPr>
            <a:cxnSpLocks/>
            <a:stCxn id="29" idx="2"/>
            <a:endCxn id="30" idx="2"/>
          </p:cNvCxnSpPr>
          <p:nvPr/>
        </p:nvCxnSpPr>
        <p:spPr>
          <a:xfrm>
            <a:off x="8309815" y="4021841"/>
            <a:ext cx="0" cy="15206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6135B7-028E-4F65-9270-01FE493502F4}"/>
              </a:ext>
            </a:extLst>
          </p:cNvPr>
          <p:cNvCxnSpPr>
            <a:cxnSpLocks/>
          </p:cNvCxnSpPr>
          <p:nvPr/>
        </p:nvCxnSpPr>
        <p:spPr>
          <a:xfrm>
            <a:off x="10128676" y="4021841"/>
            <a:ext cx="0" cy="15206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39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2681797" y="690544"/>
            <a:ext cx="6830568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87755" y="5"/>
            <a:ext cx="44165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Dexterity Definition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6E0F-C44D-4359-AE45-4625A7806B3C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5" y="134980"/>
            <a:ext cx="864000" cy="87252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5204313-DFBD-4D73-9FA0-4155F07264EF}"/>
              </a:ext>
            </a:extLst>
          </p:cNvPr>
          <p:cNvSpPr txBox="1"/>
          <p:nvPr/>
        </p:nvSpPr>
        <p:spPr>
          <a:xfrm>
            <a:off x="683315" y="1259101"/>
            <a:ext cx="594608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b="0" i="0" u="none" strike="noStrike" baseline="0" dirty="0">
                <a:solidFill>
                  <a:srgbClr val="000000"/>
                </a:solidFill>
              </a:rPr>
              <a:t>The dexterity index is a measure of a 5-axis machine to achieve different orientations for each point within the workspace.</a:t>
            </a:r>
          </a:p>
          <a:p>
            <a:pPr algn="just"/>
            <a:endParaRPr lang="en-US" sz="2400" b="0" i="0" u="none" strike="noStrike" baseline="0" dirty="0">
              <a:solidFill>
                <a:srgbClr val="00000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b="0" i="0" u="none" strike="noStrike" baseline="0" dirty="0">
                <a:solidFill>
                  <a:srgbClr val="000000"/>
                </a:solidFill>
              </a:rPr>
              <a:t>Similar to a robot manipulator, the orientation of the tool of a 5-axis machine can be described by a rotation matrix using parameters such as Euler angles, Roll-Pitch-Yaw angles, etc. </a:t>
            </a:r>
            <a:endParaRPr lang="en-IN" sz="2400" b="0" i="0" u="none" strike="noStrike" baseline="0" dirty="0">
              <a:solidFill>
                <a:srgbClr val="00000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sz="2400" dirty="0">
              <a:solidFill>
                <a:srgbClr val="00000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b="0" i="0" u="none" strike="noStrike" baseline="0" dirty="0">
                <a:solidFill>
                  <a:srgbClr val="000000"/>
                </a:solidFill>
              </a:rPr>
              <a:t>For 5-axis Machines a tilt angle </a:t>
            </a:r>
            <a:r>
              <a:rPr lang="en-US" sz="2400" b="1" u="none" strike="noStrike" baseline="0" dirty="0">
                <a:solidFill>
                  <a:srgbClr val="FF0000"/>
                </a:solidFill>
              </a:rPr>
              <a:t>𝛼</a:t>
            </a:r>
            <a:r>
              <a:rPr lang="en-US" sz="2400" b="0" i="1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and a roll angle </a:t>
            </a:r>
            <a:r>
              <a:rPr lang="en-US" sz="2400" b="1" u="none" strike="noStrike" baseline="0" dirty="0">
                <a:solidFill>
                  <a:srgbClr val="FF0000"/>
                </a:solidFill>
              </a:rPr>
              <a:t>𝛽</a:t>
            </a:r>
            <a:r>
              <a:rPr lang="en-US" sz="2400" b="0" i="1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should be considered to characterize the tool orientation relative to the workpiece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B9BEB4-4C24-43A4-B48E-4811503B53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9324" y="734753"/>
            <a:ext cx="4950833" cy="3951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049F35-EFA2-4D2F-AF6A-0330436580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2403" y="4843720"/>
            <a:ext cx="4084674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7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2681797" y="690544"/>
            <a:ext cx="6830568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9324" y="5"/>
            <a:ext cx="3493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Trunnion table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6E0F-C44D-4359-AE45-4625A7806B3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3228B3-5BAB-4BD1-9DE2-70392B8E507B}"/>
              </a:ext>
            </a:extLst>
          </p:cNvPr>
          <p:cNvSpPr txBox="1"/>
          <p:nvPr/>
        </p:nvSpPr>
        <p:spPr>
          <a:xfrm>
            <a:off x="5227982" y="892557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Only C axis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5" y="134980"/>
            <a:ext cx="864000" cy="872523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28E3F9-7735-42D9-A017-46BF4314F928}"/>
              </a:ext>
            </a:extLst>
          </p:cNvPr>
          <p:cNvCxnSpPr>
            <a:cxnSpLocks/>
          </p:cNvCxnSpPr>
          <p:nvPr/>
        </p:nvCxnSpPr>
        <p:spPr>
          <a:xfrm>
            <a:off x="3878047" y="3203495"/>
            <a:ext cx="0" cy="15336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38A9404-BE06-4059-855B-242971BE554B}"/>
              </a:ext>
            </a:extLst>
          </p:cNvPr>
          <p:cNvSpPr/>
          <p:nvPr/>
        </p:nvSpPr>
        <p:spPr>
          <a:xfrm>
            <a:off x="1873604" y="1474331"/>
            <a:ext cx="2266123" cy="228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EAE069-CAA0-48AC-8F0E-01DE01CD871F}"/>
              </a:ext>
            </a:extLst>
          </p:cNvPr>
          <p:cNvSpPr/>
          <p:nvPr/>
        </p:nvSpPr>
        <p:spPr>
          <a:xfrm>
            <a:off x="1163908" y="2034236"/>
            <a:ext cx="2266123" cy="228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23CC63-1E3A-4C2E-85C4-234463B9A012}"/>
              </a:ext>
            </a:extLst>
          </p:cNvPr>
          <p:cNvCxnSpPr/>
          <p:nvPr/>
        </p:nvCxnSpPr>
        <p:spPr>
          <a:xfrm flipV="1">
            <a:off x="1138108" y="1474335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D4387-CB50-4EC3-99A6-B5E266962F55}"/>
              </a:ext>
            </a:extLst>
          </p:cNvPr>
          <p:cNvCxnSpPr/>
          <p:nvPr/>
        </p:nvCxnSpPr>
        <p:spPr>
          <a:xfrm flipV="1">
            <a:off x="3430031" y="1497527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2FF3C2-7460-48F6-B31A-2FAF3742EA6B}"/>
              </a:ext>
            </a:extLst>
          </p:cNvPr>
          <p:cNvCxnSpPr/>
          <p:nvPr/>
        </p:nvCxnSpPr>
        <p:spPr>
          <a:xfrm flipV="1">
            <a:off x="1163908" y="3760335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4F2DFB8-64D6-45D1-8A32-1F1659E2864C}"/>
              </a:ext>
            </a:extLst>
          </p:cNvPr>
          <p:cNvCxnSpPr/>
          <p:nvPr/>
        </p:nvCxnSpPr>
        <p:spPr>
          <a:xfrm flipV="1">
            <a:off x="3430031" y="3760335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1DC5DD4-A3D3-44C1-B989-2690DCE0B712}"/>
              </a:ext>
            </a:extLst>
          </p:cNvPr>
          <p:cNvSpPr/>
          <p:nvPr/>
        </p:nvSpPr>
        <p:spPr>
          <a:xfrm>
            <a:off x="1016287" y="3018062"/>
            <a:ext cx="2861760" cy="370867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500BAE-5CCA-47DD-986E-3F2AC7F310FA}"/>
              </a:ext>
            </a:extLst>
          </p:cNvPr>
          <p:cNvCxnSpPr>
            <a:cxnSpLocks/>
          </p:cNvCxnSpPr>
          <p:nvPr/>
        </p:nvCxnSpPr>
        <p:spPr>
          <a:xfrm>
            <a:off x="1016287" y="3203495"/>
            <a:ext cx="0" cy="15206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0A593759-D0B5-48C2-AD5A-0299CC01C3A3}"/>
              </a:ext>
            </a:extLst>
          </p:cNvPr>
          <p:cNvSpPr/>
          <p:nvPr/>
        </p:nvSpPr>
        <p:spPr>
          <a:xfrm>
            <a:off x="1003634" y="4542505"/>
            <a:ext cx="2861760" cy="370867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7432503-8ACC-47C2-AEFA-77F071649196}"/>
              </a:ext>
            </a:extLst>
          </p:cNvPr>
          <p:cNvSpPr/>
          <p:nvPr/>
        </p:nvSpPr>
        <p:spPr>
          <a:xfrm>
            <a:off x="2975138" y="2359346"/>
            <a:ext cx="238540" cy="24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85E4952-6D95-499C-806B-806B02F09757}"/>
              </a:ext>
            </a:extLst>
          </p:cNvPr>
          <p:cNvCxnSpPr>
            <a:cxnSpLocks/>
            <a:stCxn id="51" idx="0"/>
          </p:cNvCxnSpPr>
          <p:nvPr/>
        </p:nvCxnSpPr>
        <p:spPr>
          <a:xfrm flipH="1" flipV="1">
            <a:off x="3084467" y="1872325"/>
            <a:ext cx="9939" cy="48701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1EA4643-1988-4EA1-B435-81123B30737B}"/>
              </a:ext>
            </a:extLst>
          </p:cNvPr>
          <p:cNvCxnSpPr>
            <a:cxnSpLocks/>
          </p:cNvCxnSpPr>
          <p:nvPr/>
        </p:nvCxnSpPr>
        <p:spPr>
          <a:xfrm flipH="1">
            <a:off x="2422563" y="1888891"/>
            <a:ext cx="661904" cy="4704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F3632B6-0D70-4855-A301-D1191F772DFD}"/>
              </a:ext>
            </a:extLst>
          </p:cNvPr>
          <p:cNvCxnSpPr>
            <a:cxnSpLocks/>
          </p:cNvCxnSpPr>
          <p:nvPr/>
        </p:nvCxnSpPr>
        <p:spPr>
          <a:xfrm flipH="1">
            <a:off x="2051504" y="2359345"/>
            <a:ext cx="39566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8AFF708-9372-4132-B318-98D540777FEF}"/>
              </a:ext>
            </a:extLst>
          </p:cNvPr>
          <p:cNvCxnSpPr>
            <a:cxnSpLocks/>
          </p:cNvCxnSpPr>
          <p:nvPr/>
        </p:nvCxnSpPr>
        <p:spPr>
          <a:xfrm flipH="1" flipV="1">
            <a:off x="2071276" y="2342781"/>
            <a:ext cx="9939" cy="48701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F41F87C1-9F49-4730-B4EC-E03CD0AF2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722" y="1883862"/>
            <a:ext cx="4084674" cy="144792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7724CFD-5A8D-4DE7-92F2-EB2EEAAC6782}"/>
              </a:ext>
            </a:extLst>
          </p:cNvPr>
          <p:cNvCxnSpPr/>
          <p:nvPr/>
        </p:nvCxnSpPr>
        <p:spPr>
          <a:xfrm>
            <a:off x="7951304" y="1765883"/>
            <a:ext cx="715618" cy="16631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3F905E1-F733-46E0-9F89-20A60D963C99}"/>
              </a:ext>
            </a:extLst>
          </p:cNvPr>
          <p:cNvSpPr txBox="1"/>
          <p:nvPr/>
        </p:nvSpPr>
        <p:spPr>
          <a:xfrm>
            <a:off x="6345820" y="4431795"/>
            <a:ext cx="6097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Therefore:   0 ≤ D ≤ 0.5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6972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2681797" y="690544"/>
            <a:ext cx="6830568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9324" y="5"/>
            <a:ext cx="3493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Trunnion table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6E0F-C44D-4359-AE45-4625A7806B3C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3228B3-5BAB-4BD1-9DE2-70392B8E507B}"/>
              </a:ext>
            </a:extLst>
          </p:cNvPr>
          <p:cNvSpPr txBox="1"/>
          <p:nvPr/>
        </p:nvSpPr>
        <p:spPr>
          <a:xfrm>
            <a:off x="5227982" y="892557"/>
            <a:ext cx="1422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Only </a:t>
            </a:r>
            <a:r>
              <a:rPr lang="en-IN" sz="2000" dirty="0" err="1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Aaxis</a:t>
            </a:r>
            <a:endParaRPr lang="en-IN" sz="2000" dirty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5" y="134980"/>
            <a:ext cx="864000" cy="87252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41F87C1-9F49-4730-B4EC-E03CD0AF2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722" y="1883862"/>
            <a:ext cx="4084674" cy="144792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7724CFD-5A8D-4DE7-92F2-EB2EEAAC6782}"/>
              </a:ext>
            </a:extLst>
          </p:cNvPr>
          <p:cNvCxnSpPr/>
          <p:nvPr/>
        </p:nvCxnSpPr>
        <p:spPr>
          <a:xfrm>
            <a:off x="9243391" y="1743144"/>
            <a:ext cx="715618" cy="16631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3F905E1-F733-46E0-9F89-20A60D963C99}"/>
              </a:ext>
            </a:extLst>
          </p:cNvPr>
          <p:cNvSpPr txBox="1"/>
          <p:nvPr/>
        </p:nvSpPr>
        <p:spPr>
          <a:xfrm>
            <a:off x="6345820" y="4431795"/>
            <a:ext cx="6097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Therefore:   0 ≤ D ≤ 0.5</a:t>
            </a:r>
            <a:endParaRPr lang="en-IN" sz="3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50B200-FCF9-47DC-B160-B54CDC8D0E9A}"/>
              </a:ext>
            </a:extLst>
          </p:cNvPr>
          <p:cNvSpPr/>
          <p:nvPr/>
        </p:nvSpPr>
        <p:spPr>
          <a:xfrm>
            <a:off x="1966842" y="1743144"/>
            <a:ext cx="2284088" cy="23041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74A1B4A-37C8-49DF-80BB-CA0BE9DBE40D}"/>
              </a:ext>
            </a:extLst>
          </p:cNvPr>
          <p:cNvSpPr/>
          <p:nvPr/>
        </p:nvSpPr>
        <p:spPr>
          <a:xfrm rot="18730439">
            <a:off x="1990017" y="4392173"/>
            <a:ext cx="776032" cy="282773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0846CD-0E30-42BF-8034-75199CF77793}"/>
              </a:ext>
            </a:extLst>
          </p:cNvPr>
          <p:cNvCxnSpPr>
            <a:cxnSpLocks/>
          </p:cNvCxnSpPr>
          <p:nvPr/>
        </p:nvCxnSpPr>
        <p:spPr>
          <a:xfrm>
            <a:off x="1372654" y="4133443"/>
            <a:ext cx="745712" cy="6755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978B44-978B-418F-992B-6ABA020B2295}"/>
              </a:ext>
            </a:extLst>
          </p:cNvPr>
          <p:cNvCxnSpPr>
            <a:cxnSpLocks/>
          </p:cNvCxnSpPr>
          <p:nvPr/>
        </p:nvCxnSpPr>
        <p:spPr>
          <a:xfrm>
            <a:off x="1906858" y="3595915"/>
            <a:ext cx="745712" cy="6755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B1EC80-D5F7-4E3D-9479-22455D8C24E8}"/>
              </a:ext>
            </a:extLst>
          </p:cNvPr>
          <p:cNvCxnSpPr>
            <a:cxnSpLocks/>
          </p:cNvCxnSpPr>
          <p:nvPr/>
        </p:nvCxnSpPr>
        <p:spPr>
          <a:xfrm>
            <a:off x="3551882" y="3429517"/>
            <a:ext cx="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E8CA7686-F263-4AC1-9C68-A199B4165470}"/>
              </a:ext>
            </a:extLst>
          </p:cNvPr>
          <p:cNvSpPr/>
          <p:nvPr/>
        </p:nvSpPr>
        <p:spPr>
          <a:xfrm>
            <a:off x="2712210" y="3071547"/>
            <a:ext cx="776032" cy="244095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129D0F4-9389-4E63-87CF-8FAD56CF39A2}"/>
              </a:ext>
            </a:extLst>
          </p:cNvPr>
          <p:cNvSpPr/>
          <p:nvPr/>
        </p:nvSpPr>
        <p:spPr>
          <a:xfrm>
            <a:off x="2702271" y="4098056"/>
            <a:ext cx="776032" cy="244095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ED28E9C-F057-4A3C-8E4E-4181ED7E23A7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2702271" y="3193594"/>
            <a:ext cx="0" cy="10265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28AB8F6-8FEA-4AD4-B21F-418F69DF676F}"/>
              </a:ext>
            </a:extLst>
          </p:cNvPr>
          <p:cNvCxnSpPr>
            <a:cxnSpLocks/>
          </p:cNvCxnSpPr>
          <p:nvPr/>
        </p:nvCxnSpPr>
        <p:spPr>
          <a:xfrm flipH="1">
            <a:off x="3468364" y="3193594"/>
            <a:ext cx="18729" cy="10265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B02FC90-DCD1-4A8D-8F93-4E78AD469173}"/>
              </a:ext>
            </a:extLst>
          </p:cNvPr>
          <p:cNvSpPr/>
          <p:nvPr/>
        </p:nvSpPr>
        <p:spPr>
          <a:xfrm rot="2664514">
            <a:off x="4123222" y="3684117"/>
            <a:ext cx="776032" cy="282773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BC1A75F-B6CF-4539-9A3B-7EFD5DE78362}"/>
              </a:ext>
            </a:extLst>
          </p:cNvPr>
          <p:cNvSpPr/>
          <p:nvPr/>
        </p:nvSpPr>
        <p:spPr>
          <a:xfrm rot="2664514">
            <a:off x="3451259" y="4370231"/>
            <a:ext cx="776032" cy="282773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E5A889B-8414-43DF-AE56-B2C6F4AC9CF5}"/>
              </a:ext>
            </a:extLst>
          </p:cNvPr>
          <p:cNvCxnSpPr>
            <a:cxnSpLocks/>
          </p:cNvCxnSpPr>
          <p:nvPr/>
        </p:nvCxnSpPr>
        <p:spPr>
          <a:xfrm rot="5534075">
            <a:off x="3522642" y="3563682"/>
            <a:ext cx="745712" cy="6755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D9554A3-B4BE-4EFF-9658-301B60993319}"/>
              </a:ext>
            </a:extLst>
          </p:cNvPr>
          <p:cNvCxnSpPr>
            <a:cxnSpLocks/>
          </p:cNvCxnSpPr>
          <p:nvPr/>
        </p:nvCxnSpPr>
        <p:spPr>
          <a:xfrm rot="5534075">
            <a:off x="4093033" y="4085477"/>
            <a:ext cx="745712" cy="6755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34F01775-CD0E-4B09-9F51-82D05EB3EDA5}"/>
              </a:ext>
            </a:extLst>
          </p:cNvPr>
          <p:cNvSpPr/>
          <p:nvPr/>
        </p:nvSpPr>
        <p:spPr>
          <a:xfrm>
            <a:off x="3556432" y="2328545"/>
            <a:ext cx="238540" cy="24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C821E15-8E24-417C-A22F-39DF6DF746FD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3665761" y="1841524"/>
            <a:ext cx="9939" cy="48701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A26298C-F385-48AB-81CC-43C6EA13DF85}"/>
              </a:ext>
            </a:extLst>
          </p:cNvPr>
          <p:cNvCxnSpPr>
            <a:cxnSpLocks/>
          </p:cNvCxnSpPr>
          <p:nvPr/>
        </p:nvCxnSpPr>
        <p:spPr>
          <a:xfrm flipH="1">
            <a:off x="3003857" y="1858090"/>
            <a:ext cx="661904" cy="4704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4CA1688-9780-48D5-B0BD-346B39066991}"/>
              </a:ext>
            </a:extLst>
          </p:cNvPr>
          <p:cNvCxnSpPr>
            <a:cxnSpLocks/>
          </p:cNvCxnSpPr>
          <p:nvPr/>
        </p:nvCxnSpPr>
        <p:spPr>
          <a:xfrm flipH="1">
            <a:off x="2632798" y="2328544"/>
            <a:ext cx="39566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4518D7-A2E9-431A-B0AD-335BE4E58A1D}"/>
              </a:ext>
            </a:extLst>
          </p:cNvPr>
          <p:cNvCxnSpPr>
            <a:cxnSpLocks/>
          </p:cNvCxnSpPr>
          <p:nvPr/>
        </p:nvCxnSpPr>
        <p:spPr>
          <a:xfrm flipH="1" flipV="1">
            <a:off x="2652570" y="2311980"/>
            <a:ext cx="9939" cy="48701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DD0F162-5351-4810-BDBA-C5FCFD11A0DE}"/>
              </a:ext>
            </a:extLst>
          </p:cNvPr>
          <p:cNvSpPr/>
          <p:nvPr/>
        </p:nvSpPr>
        <p:spPr>
          <a:xfrm rot="18730439">
            <a:off x="1275849" y="3753391"/>
            <a:ext cx="776032" cy="282773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219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2681797" y="690544"/>
            <a:ext cx="6830568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9324" y="5"/>
            <a:ext cx="3493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Trunnion table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6E0F-C44D-4359-AE45-4625A7806B3C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3228B3-5BAB-4BD1-9DE2-70392B8E507B}"/>
              </a:ext>
            </a:extLst>
          </p:cNvPr>
          <p:cNvSpPr txBox="1"/>
          <p:nvPr/>
        </p:nvSpPr>
        <p:spPr>
          <a:xfrm>
            <a:off x="5227982" y="892557"/>
            <a:ext cx="1422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Only </a:t>
            </a:r>
            <a:r>
              <a:rPr lang="en-IN" sz="2000" dirty="0" err="1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Aaxis</a:t>
            </a:r>
            <a:endParaRPr lang="en-IN" sz="2000" dirty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5" y="134980"/>
            <a:ext cx="864000" cy="87252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41F87C1-9F49-4730-B4EC-E03CD0AF2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66" y="4389376"/>
            <a:ext cx="4084674" cy="144792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3F905E1-F733-46E0-9F89-20A60D963C99}"/>
              </a:ext>
            </a:extLst>
          </p:cNvPr>
          <p:cNvSpPr txBox="1"/>
          <p:nvPr/>
        </p:nvSpPr>
        <p:spPr>
          <a:xfrm>
            <a:off x="1863273" y="5965443"/>
            <a:ext cx="6097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 0 ≤ D ≤ 1</a:t>
            </a:r>
            <a:endParaRPr lang="en-IN" sz="32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B1EC80-D5F7-4E3D-9479-22455D8C24E8}"/>
              </a:ext>
            </a:extLst>
          </p:cNvPr>
          <p:cNvCxnSpPr>
            <a:cxnSpLocks/>
          </p:cNvCxnSpPr>
          <p:nvPr/>
        </p:nvCxnSpPr>
        <p:spPr>
          <a:xfrm>
            <a:off x="2911360" y="1991549"/>
            <a:ext cx="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E8CA7686-F263-4AC1-9C68-A199B4165470}"/>
              </a:ext>
            </a:extLst>
          </p:cNvPr>
          <p:cNvSpPr/>
          <p:nvPr/>
        </p:nvSpPr>
        <p:spPr>
          <a:xfrm>
            <a:off x="2071688" y="1508715"/>
            <a:ext cx="1750460" cy="493818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129D0F4-9389-4E63-87CF-8FAD56CF39A2}"/>
              </a:ext>
            </a:extLst>
          </p:cNvPr>
          <p:cNvSpPr/>
          <p:nvPr/>
        </p:nvSpPr>
        <p:spPr>
          <a:xfrm>
            <a:off x="2083318" y="3578600"/>
            <a:ext cx="1750460" cy="493818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ED28E9C-F057-4A3C-8E4E-4181ED7E23A7}"/>
              </a:ext>
            </a:extLst>
          </p:cNvPr>
          <p:cNvCxnSpPr>
            <a:cxnSpLocks/>
            <a:stCxn id="43" idx="2"/>
            <a:endCxn id="44" idx="2"/>
          </p:cNvCxnSpPr>
          <p:nvPr/>
        </p:nvCxnSpPr>
        <p:spPr>
          <a:xfrm>
            <a:off x="2071688" y="1755624"/>
            <a:ext cx="11630" cy="20698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28AB8F6-8FEA-4AD4-B21F-418F69DF676F}"/>
              </a:ext>
            </a:extLst>
          </p:cNvPr>
          <p:cNvCxnSpPr>
            <a:cxnSpLocks/>
          </p:cNvCxnSpPr>
          <p:nvPr/>
        </p:nvCxnSpPr>
        <p:spPr>
          <a:xfrm>
            <a:off x="3810232" y="1755624"/>
            <a:ext cx="23830" cy="20766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0569B88-B292-4068-9504-45BED65F136A}"/>
              </a:ext>
            </a:extLst>
          </p:cNvPr>
          <p:cNvSpPr txBox="1"/>
          <p:nvPr/>
        </p:nvSpPr>
        <p:spPr>
          <a:xfrm>
            <a:off x="5106228" y="2355294"/>
            <a:ext cx="609765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All the points lying on this cylinder will have a fixed Dexterity that have already been calculated by varying 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800" b="1" u="none" strike="noStrike" baseline="0" dirty="0">
                <a:solidFill>
                  <a:srgbClr val="FF0000"/>
                </a:solidFill>
              </a:rPr>
              <a:t>𝛼</a:t>
            </a:r>
            <a:r>
              <a:rPr lang="en-US" sz="2800" b="0" i="1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and </a:t>
            </a:r>
            <a:r>
              <a:rPr lang="en-US" sz="2800" b="1" u="none" strike="noStrike" baseline="0" dirty="0">
                <a:solidFill>
                  <a:srgbClr val="FF0000"/>
                </a:solidFill>
              </a:rPr>
              <a:t>𝛽</a:t>
            </a:r>
            <a:r>
              <a:rPr lang="en-US" sz="2800" b="0" i="1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800" b="0" u="none" strike="noStrike" baseline="0" dirty="0">
                <a:solidFill>
                  <a:srgbClr val="000000"/>
                </a:solidFill>
              </a:rPr>
              <a:t>angles (i.e. by varying the rotary joint parameters)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32416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2681797" y="690544"/>
            <a:ext cx="6830568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9324" y="5"/>
            <a:ext cx="3493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Trunnion table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6E0F-C44D-4359-AE45-4625A7806B3C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3228B3-5BAB-4BD1-9DE2-70392B8E507B}"/>
              </a:ext>
            </a:extLst>
          </p:cNvPr>
          <p:cNvSpPr txBox="1"/>
          <p:nvPr/>
        </p:nvSpPr>
        <p:spPr>
          <a:xfrm>
            <a:off x="5227982" y="892557"/>
            <a:ext cx="159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 and C axis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5" y="134980"/>
            <a:ext cx="864000" cy="87252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9804357-9877-417B-816F-8C0C04A8540F}"/>
              </a:ext>
            </a:extLst>
          </p:cNvPr>
          <p:cNvSpPr/>
          <p:nvPr/>
        </p:nvSpPr>
        <p:spPr>
          <a:xfrm>
            <a:off x="2057401" y="1870216"/>
            <a:ext cx="2266123" cy="228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C644448-0CF3-4974-8D2E-177934440232}"/>
              </a:ext>
            </a:extLst>
          </p:cNvPr>
          <p:cNvCxnSpPr/>
          <p:nvPr/>
        </p:nvCxnSpPr>
        <p:spPr>
          <a:xfrm flipV="1">
            <a:off x="1321905" y="1870220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9013039-81E6-462F-89E8-7C282A49C4C0}"/>
              </a:ext>
            </a:extLst>
          </p:cNvPr>
          <p:cNvCxnSpPr/>
          <p:nvPr/>
        </p:nvCxnSpPr>
        <p:spPr>
          <a:xfrm flipV="1">
            <a:off x="3613828" y="1893412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766EA55-E130-4A43-B89E-9870EDD00950}"/>
              </a:ext>
            </a:extLst>
          </p:cNvPr>
          <p:cNvCxnSpPr/>
          <p:nvPr/>
        </p:nvCxnSpPr>
        <p:spPr>
          <a:xfrm flipV="1">
            <a:off x="1347705" y="4156220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A08488-6CF2-4C41-BDAC-A65EAF23A8C9}"/>
              </a:ext>
            </a:extLst>
          </p:cNvPr>
          <p:cNvCxnSpPr/>
          <p:nvPr/>
        </p:nvCxnSpPr>
        <p:spPr>
          <a:xfrm flipV="1">
            <a:off x="3613828" y="4156220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EF6D544-E7AD-4250-9B80-FFBB11243A3C}"/>
              </a:ext>
            </a:extLst>
          </p:cNvPr>
          <p:cNvSpPr/>
          <p:nvPr/>
        </p:nvSpPr>
        <p:spPr>
          <a:xfrm>
            <a:off x="2070215" y="3417396"/>
            <a:ext cx="1172817" cy="427355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73BEB3B-9019-4C93-B752-C99374932BB7}"/>
              </a:ext>
            </a:extLst>
          </p:cNvPr>
          <p:cNvSpPr/>
          <p:nvPr/>
        </p:nvSpPr>
        <p:spPr>
          <a:xfrm>
            <a:off x="2070215" y="4938084"/>
            <a:ext cx="1172817" cy="427355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2DC8FA3-9E86-4799-904D-3BC4B9ACFB57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2070215" y="3631074"/>
            <a:ext cx="0" cy="9111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EC6DDCE-27DB-4E2D-B39A-5C7B9659811F}"/>
              </a:ext>
            </a:extLst>
          </p:cNvPr>
          <p:cNvCxnSpPr>
            <a:cxnSpLocks/>
            <a:stCxn id="41" idx="6"/>
            <a:endCxn id="42" idx="6"/>
          </p:cNvCxnSpPr>
          <p:nvPr/>
        </p:nvCxnSpPr>
        <p:spPr>
          <a:xfrm>
            <a:off x="3243032" y="3631074"/>
            <a:ext cx="0" cy="15206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DE8DDD2-A125-4B6C-ACEB-90D051CA1D65}"/>
              </a:ext>
            </a:extLst>
          </p:cNvPr>
          <p:cNvSpPr/>
          <p:nvPr/>
        </p:nvSpPr>
        <p:spPr>
          <a:xfrm rot="1337320">
            <a:off x="976720" y="4152269"/>
            <a:ext cx="1002512" cy="12738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893A74B-540A-4DA2-9782-A492EABD829F}"/>
              </a:ext>
            </a:extLst>
          </p:cNvPr>
          <p:cNvSpPr/>
          <p:nvPr/>
        </p:nvSpPr>
        <p:spPr>
          <a:xfrm rot="1337320">
            <a:off x="1902869" y="4990107"/>
            <a:ext cx="709857" cy="96323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D8DD679-F037-40A5-BE5E-61A441F38B51}"/>
              </a:ext>
            </a:extLst>
          </p:cNvPr>
          <p:cNvCxnSpPr>
            <a:cxnSpLocks/>
          </p:cNvCxnSpPr>
          <p:nvPr/>
        </p:nvCxnSpPr>
        <p:spPr>
          <a:xfrm>
            <a:off x="1897338" y="4344422"/>
            <a:ext cx="668303" cy="7818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ADA715C-968E-4AB5-B6CA-6D0B21C86BC3}"/>
              </a:ext>
            </a:extLst>
          </p:cNvPr>
          <p:cNvCxnSpPr>
            <a:cxnSpLocks/>
            <a:stCxn id="45" idx="4"/>
            <a:endCxn id="46" idx="4"/>
          </p:cNvCxnSpPr>
          <p:nvPr/>
        </p:nvCxnSpPr>
        <p:spPr>
          <a:xfrm>
            <a:off x="1236406" y="5378539"/>
            <a:ext cx="838727" cy="5388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047220D-B39B-4AB8-958B-BD916A7A61C7}"/>
              </a:ext>
            </a:extLst>
          </p:cNvPr>
          <p:cNvCxnSpPr>
            <a:cxnSpLocks/>
          </p:cNvCxnSpPr>
          <p:nvPr/>
        </p:nvCxnSpPr>
        <p:spPr>
          <a:xfrm>
            <a:off x="3635879" y="2406933"/>
            <a:ext cx="0" cy="22860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D637A14-F904-4D86-8976-DCF2DD4FFAEC}"/>
              </a:ext>
            </a:extLst>
          </p:cNvPr>
          <p:cNvCxnSpPr>
            <a:cxnSpLocks/>
          </p:cNvCxnSpPr>
          <p:nvPr/>
        </p:nvCxnSpPr>
        <p:spPr>
          <a:xfrm>
            <a:off x="1347705" y="2406933"/>
            <a:ext cx="0" cy="18370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57909E3-9474-4DB2-8CB7-12A2D2F57495}"/>
              </a:ext>
            </a:extLst>
          </p:cNvPr>
          <p:cNvCxnSpPr>
            <a:cxnSpLocks/>
          </p:cNvCxnSpPr>
          <p:nvPr/>
        </p:nvCxnSpPr>
        <p:spPr>
          <a:xfrm>
            <a:off x="2183351" y="4692933"/>
            <a:ext cx="145252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05F3519-7CDB-4C68-99DE-2B520A074D81}"/>
              </a:ext>
            </a:extLst>
          </p:cNvPr>
          <p:cNvCxnSpPr>
            <a:cxnSpLocks/>
          </p:cNvCxnSpPr>
          <p:nvPr/>
        </p:nvCxnSpPr>
        <p:spPr>
          <a:xfrm>
            <a:off x="1347705" y="2430125"/>
            <a:ext cx="228817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CADCBA3-8F25-47DD-9420-2BB27FD5E4D9}"/>
              </a:ext>
            </a:extLst>
          </p:cNvPr>
          <p:cNvCxnSpPr>
            <a:cxnSpLocks/>
          </p:cNvCxnSpPr>
          <p:nvPr/>
        </p:nvCxnSpPr>
        <p:spPr>
          <a:xfrm>
            <a:off x="10496697" y="2075347"/>
            <a:ext cx="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83288BD-C141-4813-9F4B-80472AF093E0}"/>
              </a:ext>
            </a:extLst>
          </p:cNvPr>
          <p:cNvSpPr/>
          <p:nvPr/>
        </p:nvSpPr>
        <p:spPr>
          <a:xfrm>
            <a:off x="9657025" y="1592513"/>
            <a:ext cx="1750460" cy="493818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D690CF-80D1-422B-974B-804881E8D221}"/>
              </a:ext>
            </a:extLst>
          </p:cNvPr>
          <p:cNvSpPr/>
          <p:nvPr/>
        </p:nvSpPr>
        <p:spPr>
          <a:xfrm>
            <a:off x="9668655" y="3662398"/>
            <a:ext cx="1750460" cy="493818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DB4FA36-5A99-46A0-8C7D-F8FBB440F654}"/>
              </a:ext>
            </a:extLst>
          </p:cNvPr>
          <p:cNvCxnSpPr>
            <a:cxnSpLocks/>
            <a:stCxn id="54" idx="2"/>
            <a:endCxn id="55" idx="2"/>
          </p:cNvCxnSpPr>
          <p:nvPr/>
        </p:nvCxnSpPr>
        <p:spPr>
          <a:xfrm>
            <a:off x="9657025" y="1839422"/>
            <a:ext cx="11630" cy="20698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33A8F22-6846-4F16-868C-AC4887E4098C}"/>
              </a:ext>
            </a:extLst>
          </p:cNvPr>
          <p:cNvCxnSpPr>
            <a:cxnSpLocks/>
          </p:cNvCxnSpPr>
          <p:nvPr/>
        </p:nvCxnSpPr>
        <p:spPr>
          <a:xfrm>
            <a:off x="11395569" y="1839422"/>
            <a:ext cx="23830" cy="20766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7641ABC-F085-402A-9114-4F921AE98C09}"/>
              </a:ext>
            </a:extLst>
          </p:cNvPr>
          <p:cNvSpPr txBox="1"/>
          <p:nvPr/>
        </p:nvSpPr>
        <p:spPr>
          <a:xfrm>
            <a:off x="5200883" y="2276557"/>
            <a:ext cx="393152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Here also all the points will have a fixed Dexterity that have already been calculated by varying 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 the tilt</a:t>
            </a:r>
            <a:r>
              <a:rPr lang="en-US" sz="2800" b="0" i="1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and the rotatory table</a:t>
            </a:r>
            <a:r>
              <a:rPr lang="en-US" sz="2800" i="0" dirty="0">
                <a:solidFill>
                  <a:srgbClr val="000000"/>
                </a:solidFill>
              </a:rPr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5710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2681797" y="690544"/>
            <a:ext cx="6830568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9324" y="5"/>
            <a:ext cx="3493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Trunnion table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6E0F-C44D-4359-AE45-4625A7806B3C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3228B3-5BAB-4BD1-9DE2-70392B8E507B}"/>
              </a:ext>
            </a:extLst>
          </p:cNvPr>
          <p:cNvSpPr txBox="1"/>
          <p:nvPr/>
        </p:nvSpPr>
        <p:spPr>
          <a:xfrm>
            <a:off x="5227982" y="892557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A, B and C axis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5" y="134980"/>
            <a:ext cx="864000" cy="87252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2973C98-BC7F-4EB0-8BA8-526CBA457D72}"/>
              </a:ext>
            </a:extLst>
          </p:cNvPr>
          <p:cNvSpPr/>
          <p:nvPr/>
        </p:nvSpPr>
        <p:spPr>
          <a:xfrm>
            <a:off x="1848679" y="1671434"/>
            <a:ext cx="2266123" cy="228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A27F19-1668-4266-9CBF-05F5828E7133}"/>
              </a:ext>
            </a:extLst>
          </p:cNvPr>
          <p:cNvCxnSpPr/>
          <p:nvPr/>
        </p:nvCxnSpPr>
        <p:spPr>
          <a:xfrm flipV="1">
            <a:off x="1113183" y="1671438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15E6DB-CBCA-4C8D-B560-3BE4F4B806ED}"/>
              </a:ext>
            </a:extLst>
          </p:cNvPr>
          <p:cNvCxnSpPr/>
          <p:nvPr/>
        </p:nvCxnSpPr>
        <p:spPr>
          <a:xfrm flipV="1">
            <a:off x="3405106" y="1694630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1D894B-55E3-4636-A4BA-844AB3496CF2}"/>
              </a:ext>
            </a:extLst>
          </p:cNvPr>
          <p:cNvCxnSpPr/>
          <p:nvPr/>
        </p:nvCxnSpPr>
        <p:spPr>
          <a:xfrm flipV="1">
            <a:off x="1138983" y="3957438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9A3ABDF-0E34-436B-935C-4A5B3F8C5D32}"/>
              </a:ext>
            </a:extLst>
          </p:cNvPr>
          <p:cNvCxnSpPr/>
          <p:nvPr/>
        </p:nvCxnSpPr>
        <p:spPr>
          <a:xfrm flipV="1">
            <a:off x="3405106" y="3957438"/>
            <a:ext cx="735496" cy="5367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169F6A1-953C-457E-8048-FFE9697F7209}"/>
              </a:ext>
            </a:extLst>
          </p:cNvPr>
          <p:cNvSpPr/>
          <p:nvPr/>
        </p:nvSpPr>
        <p:spPr>
          <a:xfrm>
            <a:off x="1861493" y="3218614"/>
            <a:ext cx="1172817" cy="427355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63BCEBA-9788-4FD6-8C46-8F12E1FF69F9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861493" y="3432292"/>
            <a:ext cx="0" cy="9111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C9A7EE-6DE9-49F5-BC8E-6E69DA1BB3D0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3034310" y="3432292"/>
            <a:ext cx="0" cy="6854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A264855-E8BF-4E1C-8FD4-D94058B31F02}"/>
              </a:ext>
            </a:extLst>
          </p:cNvPr>
          <p:cNvSpPr/>
          <p:nvPr/>
        </p:nvSpPr>
        <p:spPr>
          <a:xfrm rot="1337320">
            <a:off x="767998" y="3953487"/>
            <a:ext cx="1002512" cy="12738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43AFF1-875B-4C0A-AE31-7389A2994224}"/>
              </a:ext>
            </a:extLst>
          </p:cNvPr>
          <p:cNvSpPr/>
          <p:nvPr/>
        </p:nvSpPr>
        <p:spPr>
          <a:xfrm rot="1337320">
            <a:off x="1694147" y="4791325"/>
            <a:ext cx="709857" cy="96323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9DB5FD2-5580-4AEB-A102-1D806FAD5B8B}"/>
              </a:ext>
            </a:extLst>
          </p:cNvPr>
          <p:cNvCxnSpPr>
            <a:cxnSpLocks/>
          </p:cNvCxnSpPr>
          <p:nvPr/>
        </p:nvCxnSpPr>
        <p:spPr>
          <a:xfrm>
            <a:off x="1688616" y="4145640"/>
            <a:ext cx="668303" cy="7818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52F168-0E7D-4944-BA15-803DAA7F474E}"/>
              </a:ext>
            </a:extLst>
          </p:cNvPr>
          <p:cNvCxnSpPr>
            <a:cxnSpLocks/>
            <a:stCxn id="23" idx="4"/>
            <a:endCxn id="24" idx="4"/>
          </p:cNvCxnSpPr>
          <p:nvPr/>
        </p:nvCxnSpPr>
        <p:spPr>
          <a:xfrm>
            <a:off x="1027684" y="5179757"/>
            <a:ext cx="838727" cy="5388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0E7E9F0-E88F-4148-8257-F6303DFD620B}"/>
              </a:ext>
            </a:extLst>
          </p:cNvPr>
          <p:cNvCxnSpPr>
            <a:cxnSpLocks/>
          </p:cNvCxnSpPr>
          <p:nvPr/>
        </p:nvCxnSpPr>
        <p:spPr>
          <a:xfrm>
            <a:off x="3427157" y="2208151"/>
            <a:ext cx="0" cy="22860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9DEA867-665C-477E-9C92-DE25329ACBE8}"/>
              </a:ext>
            </a:extLst>
          </p:cNvPr>
          <p:cNvCxnSpPr>
            <a:cxnSpLocks/>
          </p:cNvCxnSpPr>
          <p:nvPr/>
        </p:nvCxnSpPr>
        <p:spPr>
          <a:xfrm>
            <a:off x="1138983" y="2208151"/>
            <a:ext cx="0" cy="18370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E31E933-A8EF-4E2F-9575-625D7A608661}"/>
              </a:ext>
            </a:extLst>
          </p:cNvPr>
          <p:cNvCxnSpPr>
            <a:cxnSpLocks/>
          </p:cNvCxnSpPr>
          <p:nvPr/>
        </p:nvCxnSpPr>
        <p:spPr>
          <a:xfrm>
            <a:off x="1974629" y="4494151"/>
            <a:ext cx="81534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72068E-78F3-43E6-B078-7D8B29452DC9}"/>
              </a:ext>
            </a:extLst>
          </p:cNvPr>
          <p:cNvCxnSpPr>
            <a:cxnSpLocks/>
          </p:cNvCxnSpPr>
          <p:nvPr/>
        </p:nvCxnSpPr>
        <p:spPr>
          <a:xfrm>
            <a:off x="1138983" y="2231343"/>
            <a:ext cx="228817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90FEA6F-B284-468D-8E34-11D67F7DCFA3}"/>
              </a:ext>
            </a:extLst>
          </p:cNvPr>
          <p:cNvSpPr/>
          <p:nvPr/>
        </p:nvSpPr>
        <p:spPr>
          <a:xfrm rot="20058894">
            <a:off x="3016501" y="3857218"/>
            <a:ext cx="1002512" cy="127385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0898963-A378-49CA-A2D6-5C69911DA0E4}"/>
              </a:ext>
            </a:extLst>
          </p:cNvPr>
          <p:cNvSpPr/>
          <p:nvPr/>
        </p:nvSpPr>
        <p:spPr>
          <a:xfrm rot="19502826">
            <a:off x="2471345" y="4772578"/>
            <a:ext cx="709857" cy="96323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61AF48-E3ED-4B61-98D4-F4369DD7C5C3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2550353" y="4094492"/>
            <a:ext cx="483957" cy="7649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F8ED4C-F8A7-468E-8343-E88999B3349E}"/>
              </a:ext>
            </a:extLst>
          </p:cNvPr>
          <p:cNvCxnSpPr>
            <a:cxnSpLocks/>
            <a:stCxn id="31" idx="4"/>
          </p:cNvCxnSpPr>
          <p:nvPr/>
        </p:nvCxnSpPr>
        <p:spPr>
          <a:xfrm flipH="1">
            <a:off x="3159774" y="5068141"/>
            <a:ext cx="634044" cy="5160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4D1E471-D971-456F-A7E4-5FCB221C3152}"/>
              </a:ext>
            </a:extLst>
          </p:cNvPr>
          <p:cNvSpPr txBox="1"/>
          <p:nvPr/>
        </p:nvSpPr>
        <p:spPr>
          <a:xfrm>
            <a:off x="5005635" y="1456127"/>
            <a:ext cx="609765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Same for this…</a:t>
            </a:r>
          </a:p>
          <a:p>
            <a:r>
              <a:rPr lang="en-US" sz="2800" dirty="0">
                <a:solidFill>
                  <a:srgbClr val="000000"/>
                </a:solidFill>
              </a:rPr>
              <a:t>But will the B axis have any contribution in dexterity?</a:t>
            </a:r>
          </a:p>
          <a:p>
            <a:r>
              <a:rPr lang="en-US" sz="2800" dirty="0">
                <a:solidFill>
                  <a:srgbClr val="000000"/>
                </a:solidFill>
              </a:rPr>
              <a:t>Still there are only two angles that matter that are </a:t>
            </a:r>
            <a:r>
              <a:rPr lang="en-US" sz="2800" b="1" u="none" strike="noStrike" baseline="0" dirty="0">
                <a:solidFill>
                  <a:srgbClr val="FF0000"/>
                </a:solidFill>
              </a:rPr>
              <a:t>𝛼</a:t>
            </a:r>
            <a:r>
              <a:rPr lang="en-US" sz="2800" b="0" i="1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and </a:t>
            </a:r>
            <a:r>
              <a:rPr lang="en-US" sz="2800" b="1" u="none" strike="noStrike" baseline="0" dirty="0">
                <a:solidFill>
                  <a:srgbClr val="FF0000"/>
                </a:solidFill>
              </a:rPr>
              <a:t>𝛽</a:t>
            </a:r>
            <a:r>
              <a:rPr lang="en-US" sz="2800" b="0" i="1" u="none" strike="noStrike" baseline="0" dirty="0">
                <a:solidFill>
                  <a:srgbClr val="000000"/>
                </a:solidFill>
              </a:rPr>
              <a:t> .</a:t>
            </a:r>
            <a:endParaRPr lang="en-IN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5DAB72-3E82-4F18-9637-A3E810CE12B5}"/>
              </a:ext>
            </a:extLst>
          </p:cNvPr>
          <p:cNvSpPr txBox="1"/>
          <p:nvPr/>
        </p:nvSpPr>
        <p:spPr>
          <a:xfrm>
            <a:off x="4845168" y="4656111"/>
            <a:ext cx="609765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The primary benefit 6-axis CNC milling offers over the closely-related 5-axis configuration is faster cutting times. With an additional axis of freedom, certain tool movements and transitions can be executed with greater speed and efficiency.</a:t>
            </a:r>
            <a:endParaRPr lang="en-IN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655F36-5F01-402B-9235-C6DCC83B5860}"/>
              </a:ext>
            </a:extLst>
          </p:cNvPr>
          <p:cNvSpPr txBox="1"/>
          <p:nvPr/>
        </p:nvSpPr>
        <p:spPr>
          <a:xfrm>
            <a:off x="5227982" y="3948671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Yes Obviously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5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2681797" y="690544"/>
            <a:ext cx="6830568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74932" y="5"/>
            <a:ext cx="44422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the angles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6E0F-C44D-4359-AE45-4625A7806B3C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B9BEB4-4C24-43A4-B48E-4811503B5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80" y="892000"/>
            <a:ext cx="4950833" cy="39517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5" y="134980"/>
            <a:ext cx="864000" cy="872523"/>
          </a:xfrm>
          <a:prstGeom prst="rect">
            <a:avLst/>
          </a:prstGeom>
        </p:spPr>
      </p:pic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CC80E676-7A64-45FC-B75E-26A9F14DED7D}"/>
              </a:ext>
            </a:extLst>
          </p:cNvPr>
          <p:cNvSpPr/>
          <p:nvPr/>
        </p:nvSpPr>
        <p:spPr>
          <a:xfrm>
            <a:off x="1218177" y="2142304"/>
            <a:ext cx="2310214" cy="2310214"/>
          </a:xfrm>
          <a:prstGeom prst="noSmoking">
            <a:avLst/>
          </a:prstGeom>
          <a:solidFill>
            <a:srgbClr val="FF0000">
              <a:alpha val="27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F39A2-05E3-474D-9100-6A1BABB8D809}"/>
              </a:ext>
            </a:extLst>
          </p:cNvPr>
          <p:cNvCxnSpPr>
            <a:cxnSpLocks/>
          </p:cNvCxnSpPr>
          <p:nvPr/>
        </p:nvCxnSpPr>
        <p:spPr>
          <a:xfrm>
            <a:off x="7389180" y="3993413"/>
            <a:ext cx="3911610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5E1D83-ACB7-43D7-8BAC-39B6693F64E2}"/>
              </a:ext>
            </a:extLst>
          </p:cNvPr>
          <p:cNvCxnSpPr>
            <a:cxnSpLocks/>
          </p:cNvCxnSpPr>
          <p:nvPr/>
        </p:nvCxnSpPr>
        <p:spPr>
          <a:xfrm flipV="1">
            <a:off x="7409058" y="875669"/>
            <a:ext cx="0" cy="3117744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46D671-D754-433F-9B51-F854A7A00D77}"/>
              </a:ext>
            </a:extLst>
          </p:cNvPr>
          <p:cNvCxnSpPr>
            <a:cxnSpLocks/>
          </p:cNvCxnSpPr>
          <p:nvPr/>
        </p:nvCxnSpPr>
        <p:spPr>
          <a:xfrm flipH="1">
            <a:off x="4964389" y="3993413"/>
            <a:ext cx="2424792" cy="2321482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51FB657-5A82-460A-A439-CF8CC60E4951}"/>
              </a:ext>
            </a:extLst>
          </p:cNvPr>
          <p:cNvSpPr txBox="1"/>
          <p:nvPr/>
        </p:nvSpPr>
        <p:spPr>
          <a:xfrm>
            <a:off x="11085856" y="4044129"/>
            <a:ext cx="429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CF7875-E3DF-4823-9C58-CAB1F2BDC3FD}"/>
              </a:ext>
            </a:extLst>
          </p:cNvPr>
          <p:cNvSpPr txBox="1"/>
          <p:nvPr/>
        </p:nvSpPr>
        <p:spPr>
          <a:xfrm>
            <a:off x="7539027" y="822837"/>
            <a:ext cx="429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AC2C00-AB66-40E3-BA93-39E4E291049E}"/>
              </a:ext>
            </a:extLst>
          </p:cNvPr>
          <p:cNvSpPr txBox="1"/>
          <p:nvPr/>
        </p:nvSpPr>
        <p:spPr>
          <a:xfrm>
            <a:off x="5079100" y="6314895"/>
            <a:ext cx="429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0481F9-CD76-443C-9135-EAE4DBED3C37}"/>
              </a:ext>
            </a:extLst>
          </p:cNvPr>
          <p:cNvCxnSpPr>
            <a:cxnSpLocks/>
          </p:cNvCxnSpPr>
          <p:nvPr/>
        </p:nvCxnSpPr>
        <p:spPr>
          <a:xfrm flipV="1">
            <a:off x="7389180" y="2195909"/>
            <a:ext cx="1071907" cy="179750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F4EEBEAF-E43B-4916-A795-C2EC02299E4B}"/>
              </a:ext>
            </a:extLst>
          </p:cNvPr>
          <p:cNvSpPr/>
          <p:nvPr/>
        </p:nvSpPr>
        <p:spPr>
          <a:xfrm rot="538974">
            <a:off x="6987365" y="3030911"/>
            <a:ext cx="803627" cy="453830"/>
          </a:xfrm>
          <a:prstGeom prst="arc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B026DF5-F962-46CD-9E5E-8D2D9B588DAB}"/>
              </a:ext>
            </a:extLst>
          </p:cNvPr>
          <p:cNvCxnSpPr/>
          <p:nvPr/>
        </p:nvCxnSpPr>
        <p:spPr>
          <a:xfrm>
            <a:off x="7409058" y="1669774"/>
            <a:ext cx="263951" cy="13914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33E7892-F443-48C7-857B-665FC8DBDEC0}"/>
              </a:ext>
            </a:extLst>
          </p:cNvPr>
          <p:cNvCxnSpPr/>
          <p:nvPr/>
        </p:nvCxnSpPr>
        <p:spPr>
          <a:xfrm>
            <a:off x="7783765" y="1862256"/>
            <a:ext cx="263951" cy="13914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45262D-980D-4626-AAFF-0F4CB2F93E49}"/>
              </a:ext>
            </a:extLst>
          </p:cNvPr>
          <p:cNvCxnSpPr/>
          <p:nvPr/>
        </p:nvCxnSpPr>
        <p:spPr>
          <a:xfrm>
            <a:off x="8172374" y="2056761"/>
            <a:ext cx="263951" cy="13914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4FBB01-2A8F-4464-A17B-46C41011B883}"/>
              </a:ext>
            </a:extLst>
          </p:cNvPr>
          <p:cNvCxnSpPr>
            <a:cxnSpLocks/>
          </p:cNvCxnSpPr>
          <p:nvPr/>
        </p:nvCxnSpPr>
        <p:spPr>
          <a:xfrm>
            <a:off x="8461087" y="2329070"/>
            <a:ext cx="0" cy="37373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A8650A6-B9B9-424B-B1FD-8708037D025E}"/>
              </a:ext>
            </a:extLst>
          </p:cNvPr>
          <p:cNvCxnSpPr>
            <a:cxnSpLocks/>
          </p:cNvCxnSpPr>
          <p:nvPr/>
        </p:nvCxnSpPr>
        <p:spPr>
          <a:xfrm>
            <a:off x="8454206" y="2777563"/>
            <a:ext cx="0" cy="37373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DB89A21-0824-4C3D-B797-CF967095BD05}"/>
              </a:ext>
            </a:extLst>
          </p:cNvPr>
          <p:cNvCxnSpPr>
            <a:cxnSpLocks/>
          </p:cNvCxnSpPr>
          <p:nvPr/>
        </p:nvCxnSpPr>
        <p:spPr>
          <a:xfrm>
            <a:off x="8454206" y="3277533"/>
            <a:ext cx="0" cy="37373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9352B0-2321-44B0-9673-6D77C10AB374}"/>
              </a:ext>
            </a:extLst>
          </p:cNvPr>
          <p:cNvCxnSpPr>
            <a:cxnSpLocks/>
          </p:cNvCxnSpPr>
          <p:nvPr/>
        </p:nvCxnSpPr>
        <p:spPr>
          <a:xfrm>
            <a:off x="8454206" y="3779513"/>
            <a:ext cx="0" cy="37373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C861D1A-133D-4E43-B616-A6D079D134F6}"/>
              </a:ext>
            </a:extLst>
          </p:cNvPr>
          <p:cNvCxnSpPr>
            <a:cxnSpLocks/>
          </p:cNvCxnSpPr>
          <p:nvPr/>
        </p:nvCxnSpPr>
        <p:spPr>
          <a:xfrm>
            <a:off x="8460406" y="4235833"/>
            <a:ext cx="0" cy="37373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BA4EF5-7A60-4C57-B5B0-F95FE80FB33B}"/>
              </a:ext>
            </a:extLst>
          </p:cNvPr>
          <p:cNvCxnSpPr/>
          <p:nvPr/>
        </p:nvCxnSpPr>
        <p:spPr>
          <a:xfrm>
            <a:off x="7404081" y="4081831"/>
            <a:ext cx="263951" cy="13914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D4112BD-4C42-44F8-82B3-5F48F44972C6}"/>
              </a:ext>
            </a:extLst>
          </p:cNvPr>
          <p:cNvCxnSpPr/>
          <p:nvPr/>
        </p:nvCxnSpPr>
        <p:spPr>
          <a:xfrm>
            <a:off x="7778788" y="4274313"/>
            <a:ext cx="263951" cy="13914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51D7479-5D75-4E2C-A5E3-5065EE1E5D43}"/>
              </a:ext>
            </a:extLst>
          </p:cNvPr>
          <p:cNvCxnSpPr/>
          <p:nvPr/>
        </p:nvCxnSpPr>
        <p:spPr>
          <a:xfrm>
            <a:off x="8167397" y="4468818"/>
            <a:ext cx="263951" cy="13914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 51">
            <a:extLst>
              <a:ext uri="{FF2B5EF4-FFF2-40B4-BE49-F238E27FC236}">
                <a16:creationId xmlns:a16="http://schemas.microsoft.com/office/drawing/2014/main" id="{735B4829-2416-435F-B1BF-D6747C68DF2E}"/>
              </a:ext>
            </a:extLst>
          </p:cNvPr>
          <p:cNvSpPr/>
          <p:nvPr/>
        </p:nvSpPr>
        <p:spPr>
          <a:xfrm rot="6475958">
            <a:off x="7594416" y="3705551"/>
            <a:ext cx="803627" cy="453830"/>
          </a:xfrm>
          <a:prstGeom prst="arc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A6D5F4F-EEB2-42DA-86F1-702BC3FC3699}"/>
              </a:ext>
            </a:extLst>
          </p:cNvPr>
          <p:cNvCxnSpPr>
            <a:cxnSpLocks/>
          </p:cNvCxnSpPr>
          <p:nvPr/>
        </p:nvCxnSpPr>
        <p:spPr>
          <a:xfrm flipV="1">
            <a:off x="7428936" y="2243823"/>
            <a:ext cx="1675307" cy="17538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9821A24-5FD6-4C04-8A28-3507861C3B22}"/>
              </a:ext>
            </a:extLst>
          </p:cNvPr>
          <p:cNvCxnSpPr>
            <a:cxnSpLocks/>
          </p:cNvCxnSpPr>
          <p:nvPr/>
        </p:nvCxnSpPr>
        <p:spPr>
          <a:xfrm flipH="1">
            <a:off x="8955157" y="2397600"/>
            <a:ext cx="99391" cy="36483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5D86A26-B4BD-41CF-BF8D-FDFA063F02CA}"/>
              </a:ext>
            </a:extLst>
          </p:cNvPr>
          <p:cNvCxnSpPr>
            <a:cxnSpLocks/>
          </p:cNvCxnSpPr>
          <p:nvPr/>
        </p:nvCxnSpPr>
        <p:spPr>
          <a:xfrm flipH="1">
            <a:off x="8839204" y="2858113"/>
            <a:ext cx="99391" cy="36483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C00C5E9-4FDB-4D66-A859-243C2035C5A0}"/>
              </a:ext>
            </a:extLst>
          </p:cNvPr>
          <p:cNvCxnSpPr>
            <a:cxnSpLocks/>
          </p:cNvCxnSpPr>
          <p:nvPr/>
        </p:nvCxnSpPr>
        <p:spPr>
          <a:xfrm flipH="1">
            <a:off x="8703373" y="3338501"/>
            <a:ext cx="99391" cy="36483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E79D37E-9BD2-4E90-B169-7A57F387D694}"/>
              </a:ext>
            </a:extLst>
          </p:cNvPr>
          <p:cNvCxnSpPr>
            <a:cxnSpLocks/>
          </p:cNvCxnSpPr>
          <p:nvPr/>
        </p:nvCxnSpPr>
        <p:spPr>
          <a:xfrm flipH="1">
            <a:off x="8587419" y="3789073"/>
            <a:ext cx="99391" cy="36483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EC61801-C341-410F-9357-3A28D64E2093}"/>
              </a:ext>
            </a:extLst>
          </p:cNvPr>
          <p:cNvCxnSpPr>
            <a:cxnSpLocks/>
          </p:cNvCxnSpPr>
          <p:nvPr/>
        </p:nvCxnSpPr>
        <p:spPr>
          <a:xfrm flipH="1">
            <a:off x="8471466" y="4249585"/>
            <a:ext cx="99391" cy="36483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87E5524-B74C-4385-9CAC-E41C1FC1A71A}"/>
              </a:ext>
            </a:extLst>
          </p:cNvPr>
          <p:cNvCxnSpPr>
            <a:cxnSpLocks/>
          </p:cNvCxnSpPr>
          <p:nvPr/>
        </p:nvCxnSpPr>
        <p:spPr>
          <a:xfrm flipH="1">
            <a:off x="7886463" y="1787905"/>
            <a:ext cx="99391" cy="36483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54AAD8A-D5F1-4428-A10E-4C19F27FB13E}"/>
              </a:ext>
            </a:extLst>
          </p:cNvPr>
          <p:cNvCxnSpPr>
            <a:cxnSpLocks/>
          </p:cNvCxnSpPr>
          <p:nvPr/>
        </p:nvCxnSpPr>
        <p:spPr>
          <a:xfrm flipH="1">
            <a:off x="7770510" y="2248418"/>
            <a:ext cx="99391" cy="36483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FDC054F-15C2-455B-8822-5FA1B79348F1}"/>
              </a:ext>
            </a:extLst>
          </p:cNvPr>
          <p:cNvCxnSpPr>
            <a:cxnSpLocks/>
          </p:cNvCxnSpPr>
          <p:nvPr/>
        </p:nvCxnSpPr>
        <p:spPr>
          <a:xfrm flipH="1">
            <a:off x="7634679" y="2728806"/>
            <a:ext cx="99391" cy="36483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FF32AF0-3671-4DAE-A6DD-111CA45DB513}"/>
              </a:ext>
            </a:extLst>
          </p:cNvPr>
          <p:cNvCxnSpPr>
            <a:cxnSpLocks/>
          </p:cNvCxnSpPr>
          <p:nvPr/>
        </p:nvCxnSpPr>
        <p:spPr>
          <a:xfrm flipH="1">
            <a:off x="7518725" y="3179378"/>
            <a:ext cx="99391" cy="36483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484CA01-806E-429E-B560-01192B5497E7}"/>
              </a:ext>
            </a:extLst>
          </p:cNvPr>
          <p:cNvCxnSpPr>
            <a:cxnSpLocks/>
          </p:cNvCxnSpPr>
          <p:nvPr/>
        </p:nvCxnSpPr>
        <p:spPr>
          <a:xfrm flipH="1">
            <a:off x="7402772" y="3639890"/>
            <a:ext cx="99391" cy="36483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7194E5A-6B1F-4232-BC1C-25BCF16BC4D5}"/>
              </a:ext>
            </a:extLst>
          </p:cNvPr>
          <p:cNvCxnSpPr/>
          <p:nvPr/>
        </p:nvCxnSpPr>
        <p:spPr>
          <a:xfrm>
            <a:off x="8000564" y="1759197"/>
            <a:ext cx="263951" cy="13914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8B1BEB4-197C-4876-9302-8584D8D13F61}"/>
              </a:ext>
            </a:extLst>
          </p:cNvPr>
          <p:cNvCxnSpPr/>
          <p:nvPr/>
        </p:nvCxnSpPr>
        <p:spPr>
          <a:xfrm>
            <a:off x="8375271" y="1951679"/>
            <a:ext cx="263951" cy="13914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8024AB9-5412-4D69-BFBD-55CB2A65FAC0}"/>
              </a:ext>
            </a:extLst>
          </p:cNvPr>
          <p:cNvCxnSpPr/>
          <p:nvPr/>
        </p:nvCxnSpPr>
        <p:spPr>
          <a:xfrm>
            <a:off x="8763880" y="2146184"/>
            <a:ext cx="263951" cy="13914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rc 78">
            <a:extLst>
              <a:ext uri="{FF2B5EF4-FFF2-40B4-BE49-F238E27FC236}">
                <a16:creationId xmlns:a16="http://schemas.microsoft.com/office/drawing/2014/main" id="{AA8C9C02-9027-4918-9722-753045677296}"/>
              </a:ext>
            </a:extLst>
          </p:cNvPr>
          <p:cNvSpPr/>
          <p:nvPr/>
        </p:nvSpPr>
        <p:spPr>
          <a:xfrm rot="20315508">
            <a:off x="8144037" y="2883137"/>
            <a:ext cx="803627" cy="453830"/>
          </a:xfrm>
          <a:prstGeom prst="arc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65A0F06-0487-418D-94C3-70F9D543C478}"/>
              </a:ext>
            </a:extLst>
          </p:cNvPr>
          <p:cNvSpPr txBox="1"/>
          <p:nvPr/>
        </p:nvSpPr>
        <p:spPr>
          <a:xfrm>
            <a:off x="7389178" y="2601623"/>
            <a:ext cx="323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none" strike="noStrike" baseline="0" dirty="0">
                <a:solidFill>
                  <a:srgbClr val="FF0000"/>
                </a:solidFill>
              </a:rPr>
              <a:t>𝛼</a:t>
            </a:r>
            <a:endParaRPr lang="en-IN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20EA659-295C-42DD-A405-6E546EA12BDD}"/>
              </a:ext>
            </a:extLst>
          </p:cNvPr>
          <p:cNvSpPr txBox="1"/>
          <p:nvPr/>
        </p:nvSpPr>
        <p:spPr>
          <a:xfrm>
            <a:off x="8053798" y="4089647"/>
            <a:ext cx="323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none" strike="noStrike" baseline="0" dirty="0">
                <a:solidFill>
                  <a:srgbClr val="FF0000"/>
                </a:solidFill>
              </a:rPr>
              <a:t>𝛽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7B1F4A9-3B11-44B1-A9BC-D69CF0C9D19D}"/>
                  </a:ext>
                </a:extLst>
              </p:cNvPr>
              <p:cNvSpPr txBox="1"/>
              <p:nvPr/>
            </p:nvSpPr>
            <p:spPr>
              <a:xfrm>
                <a:off x="8943700" y="2619869"/>
                <a:ext cx="323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𝛄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7B1F4A9-3B11-44B1-A9BC-D69CF0C9D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700" y="2619869"/>
                <a:ext cx="323337" cy="369332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24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2681797" y="690544"/>
            <a:ext cx="6830568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657200" y="5"/>
            <a:ext cx="2877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Swivel Head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6E0F-C44D-4359-AE45-4625A7806B3C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5" y="134980"/>
            <a:ext cx="864000" cy="87252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E9A73C4-C33C-4140-85F4-BF20598C68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3436"/>
          <a:stretch/>
        </p:blipFill>
        <p:spPr>
          <a:xfrm>
            <a:off x="388918" y="1303849"/>
            <a:ext cx="4478085" cy="4798982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BA99883-FE0F-4E73-8847-E8BFA4016E3E}"/>
              </a:ext>
            </a:extLst>
          </p:cNvPr>
          <p:cNvCxnSpPr>
            <a:cxnSpLocks/>
          </p:cNvCxnSpPr>
          <p:nvPr/>
        </p:nvCxnSpPr>
        <p:spPr>
          <a:xfrm>
            <a:off x="7389180" y="3993413"/>
            <a:ext cx="3911610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FF43108-D716-4276-9CDA-398EDB3F7294}"/>
              </a:ext>
            </a:extLst>
          </p:cNvPr>
          <p:cNvCxnSpPr>
            <a:cxnSpLocks/>
          </p:cNvCxnSpPr>
          <p:nvPr/>
        </p:nvCxnSpPr>
        <p:spPr>
          <a:xfrm flipV="1">
            <a:off x="7409058" y="875669"/>
            <a:ext cx="0" cy="3117744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894B1AD-2AEF-4A07-BDAF-7F681D359550}"/>
              </a:ext>
            </a:extLst>
          </p:cNvPr>
          <p:cNvCxnSpPr>
            <a:cxnSpLocks/>
          </p:cNvCxnSpPr>
          <p:nvPr/>
        </p:nvCxnSpPr>
        <p:spPr>
          <a:xfrm flipH="1">
            <a:off x="4964389" y="3993413"/>
            <a:ext cx="2424792" cy="2321482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942CA5D-680D-4B19-ADB1-701B799A46B7}"/>
              </a:ext>
            </a:extLst>
          </p:cNvPr>
          <p:cNvSpPr txBox="1"/>
          <p:nvPr/>
        </p:nvSpPr>
        <p:spPr>
          <a:xfrm>
            <a:off x="11085856" y="4044129"/>
            <a:ext cx="429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E051C50-DD9E-4F29-A92E-72EA8F33EFCC}"/>
              </a:ext>
            </a:extLst>
          </p:cNvPr>
          <p:cNvSpPr txBox="1"/>
          <p:nvPr/>
        </p:nvSpPr>
        <p:spPr>
          <a:xfrm>
            <a:off x="7539027" y="822837"/>
            <a:ext cx="429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Z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6560D90-6968-40D3-8177-DE7FDBD058C4}"/>
              </a:ext>
            </a:extLst>
          </p:cNvPr>
          <p:cNvSpPr txBox="1"/>
          <p:nvPr/>
        </p:nvSpPr>
        <p:spPr>
          <a:xfrm>
            <a:off x="5079100" y="6314895"/>
            <a:ext cx="429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Y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6232436-65AB-4BD3-98D4-81307CA881B2}"/>
              </a:ext>
            </a:extLst>
          </p:cNvPr>
          <p:cNvCxnSpPr>
            <a:cxnSpLocks/>
          </p:cNvCxnSpPr>
          <p:nvPr/>
        </p:nvCxnSpPr>
        <p:spPr>
          <a:xfrm flipH="1" flipV="1">
            <a:off x="6280657" y="2601622"/>
            <a:ext cx="1108524" cy="13917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Arc 60">
            <a:extLst>
              <a:ext uri="{FF2B5EF4-FFF2-40B4-BE49-F238E27FC236}">
                <a16:creationId xmlns:a16="http://schemas.microsoft.com/office/drawing/2014/main" id="{0BC8FDB2-2711-4BCE-B1A8-C3A073D3F0E8}"/>
              </a:ext>
            </a:extLst>
          </p:cNvPr>
          <p:cNvSpPr/>
          <p:nvPr/>
        </p:nvSpPr>
        <p:spPr>
          <a:xfrm rot="18370936">
            <a:off x="6757780" y="3372843"/>
            <a:ext cx="803627" cy="453830"/>
          </a:xfrm>
          <a:prstGeom prst="arc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Arc 89">
            <a:extLst>
              <a:ext uri="{FF2B5EF4-FFF2-40B4-BE49-F238E27FC236}">
                <a16:creationId xmlns:a16="http://schemas.microsoft.com/office/drawing/2014/main" id="{8815D071-C687-4841-95CD-2E26E64EBB10}"/>
              </a:ext>
            </a:extLst>
          </p:cNvPr>
          <p:cNvSpPr/>
          <p:nvPr/>
        </p:nvSpPr>
        <p:spPr>
          <a:xfrm rot="20974779">
            <a:off x="6030012" y="3295519"/>
            <a:ext cx="587170" cy="340979"/>
          </a:xfrm>
          <a:prstGeom prst="arc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A0383FE-B097-432D-9AA9-B7DA0EE58AFD}"/>
              </a:ext>
            </a:extLst>
          </p:cNvPr>
          <p:cNvCxnSpPr>
            <a:cxnSpLocks/>
          </p:cNvCxnSpPr>
          <p:nvPr/>
        </p:nvCxnSpPr>
        <p:spPr>
          <a:xfrm flipH="1" flipV="1">
            <a:off x="6711132" y="2746996"/>
            <a:ext cx="717804" cy="12506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7871FA24-BFE2-4CD9-9FF4-CCCFBFD117DA}"/>
              </a:ext>
            </a:extLst>
          </p:cNvPr>
          <p:cNvSpPr txBox="1"/>
          <p:nvPr/>
        </p:nvSpPr>
        <p:spPr>
          <a:xfrm>
            <a:off x="6902345" y="2955511"/>
            <a:ext cx="323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none" strike="noStrike" baseline="0" dirty="0">
                <a:solidFill>
                  <a:srgbClr val="FF0000"/>
                </a:solidFill>
              </a:rPr>
              <a:t>𝛼</a:t>
            </a:r>
            <a:endParaRPr lang="en-IN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50BB39D-042B-4B84-B3E6-1D9774A0F89A}"/>
              </a:ext>
            </a:extLst>
          </p:cNvPr>
          <p:cNvSpPr txBox="1"/>
          <p:nvPr/>
        </p:nvSpPr>
        <p:spPr>
          <a:xfrm>
            <a:off x="5925139" y="2984124"/>
            <a:ext cx="323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none" strike="noStrike" baseline="0" dirty="0">
                <a:solidFill>
                  <a:srgbClr val="FF0000"/>
                </a:solidFill>
              </a:rPr>
              <a:t>𝛽</a:t>
            </a:r>
            <a:endParaRPr lang="en-IN" dirty="0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99A0DB5-5454-48F4-942C-67DEFD56D8F1}"/>
              </a:ext>
            </a:extLst>
          </p:cNvPr>
          <p:cNvCxnSpPr>
            <a:cxnSpLocks/>
          </p:cNvCxnSpPr>
          <p:nvPr/>
        </p:nvCxnSpPr>
        <p:spPr>
          <a:xfrm>
            <a:off x="6300534" y="2712713"/>
            <a:ext cx="0" cy="37373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C2B1AC0-F847-463C-A898-70B4D32ACADD}"/>
              </a:ext>
            </a:extLst>
          </p:cNvPr>
          <p:cNvCxnSpPr>
            <a:cxnSpLocks/>
          </p:cNvCxnSpPr>
          <p:nvPr/>
        </p:nvCxnSpPr>
        <p:spPr>
          <a:xfrm>
            <a:off x="6293653" y="3161206"/>
            <a:ext cx="0" cy="37373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6749877-7058-4823-A410-9F0EBB56F9DC}"/>
              </a:ext>
            </a:extLst>
          </p:cNvPr>
          <p:cNvCxnSpPr>
            <a:cxnSpLocks/>
          </p:cNvCxnSpPr>
          <p:nvPr/>
        </p:nvCxnSpPr>
        <p:spPr>
          <a:xfrm>
            <a:off x="6293653" y="3661176"/>
            <a:ext cx="0" cy="37373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5D452F4-620A-4D68-B1EC-483D283AC3A2}"/>
              </a:ext>
            </a:extLst>
          </p:cNvPr>
          <p:cNvCxnSpPr>
            <a:cxnSpLocks/>
          </p:cNvCxnSpPr>
          <p:nvPr/>
        </p:nvCxnSpPr>
        <p:spPr>
          <a:xfrm>
            <a:off x="6293653" y="4163156"/>
            <a:ext cx="0" cy="37373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5E3C696-6C38-413F-97DD-E4F105E85067}"/>
              </a:ext>
            </a:extLst>
          </p:cNvPr>
          <p:cNvCxnSpPr>
            <a:cxnSpLocks/>
          </p:cNvCxnSpPr>
          <p:nvPr/>
        </p:nvCxnSpPr>
        <p:spPr>
          <a:xfrm>
            <a:off x="6299853" y="4619476"/>
            <a:ext cx="0" cy="37373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0A90293-E81D-4B2E-8D47-B4E8E203C5A2}"/>
              </a:ext>
            </a:extLst>
          </p:cNvPr>
          <p:cNvCxnSpPr>
            <a:cxnSpLocks/>
          </p:cNvCxnSpPr>
          <p:nvPr/>
        </p:nvCxnSpPr>
        <p:spPr>
          <a:xfrm flipH="1">
            <a:off x="6300534" y="2434541"/>
            <a:ext cx="249353" cy="18686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81DF6A8-4F2B-45BC-ADF8-F946EEB136A5}"/>
              </a:ext>
            </a:extLst>
          </p:cNvPr>
          <p:cNvCxnSpPr>
            <a:cxnSpLocks/>
          </p:cNvCxnSpPr>
          <p:nvPr/>
        </p:nvCxnSpPr>
        <p:spPr>
          <a:xfrm flipH="1">
            <a:off x="6710242" y="2145219"/>
            <a:ext cx="249353" cy="18686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0823011-0A99-4639-93A7-83AB810826A9}"/>
              </a:ext>
            </a:extLst>
          </p:cNvPr>
          <p:cNvCxnSpPr>
            <a:cxnSpLocks/>
          </p:cNvCxnSpPr>
          <p:nvPr/>
        </p:nvCxnSpPr>
        <p:spPr>
          <a:xfrm flipH="1">
            <a:off x="7088247" y="1875683"/>
            <a:ext cx="249353" cy="18686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F79548D-8378-4A70-A282-EC70ECF83550}"/>
              </a:ext>
            </a:extLst>
          </p:cNvPr>
          <p:cNvCxnSpPr>
            <a:cxnSpLocks/>
          </p:cNvCxnSpPr>
          <p:nvPr/>
        </p:nvCxnSpPr>
        <p:spPr>
          <a:xfrm flipH="1">
            <a:off x="6649573" y="2746996"/>
            <a:ext cx="60670" cy="33945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D2DA151-F859-4382-BFE8-E93BE7C5E893}"/>
              </a:ext>
            </a:extLst>
          </p:cNvPr>
          <p:cNvCxnSpPr>
            <a:cxnSpLocks/>
          </p:cNvCxnSpPr>
          <p:nvPr/>
        </p:nvCxnSpPr>
        <p:spPr>
          <a:xfrm flipH="1">
            <a:off x="6575177" y="3197626"/>
            <a:ext cx="60670" cy="33945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D673349-EDE2-464F-812E-89CD73EA2476}"/>
              </a:ext>
            </a:extLst>
          </p:cNvPr>
          <p:cNvCxnSpPr>
            <a:cxnSpLocks/>
          </p:cNvCxnSpPr>
          <p:nvPr/>
        </p:nvCxnSpPr>
        <p:spPr>
          <a:xfrm flipH="1">
            <a:off x="6499523" y="3703340"/>
            <a:ext cx="60670" cy="33945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C5732D1-29D7-4479-B673-21217BA53415}"/>
              </a:ext>
            </a:extLst>
          </p:cNvPr>
          <p:cNvCxnSpPr>
            <a:cxnSpLocks/>
          </p:cNvCxnSpPr>
          <p:nvPr/>
        </p:nvCxnSpPr>
        <p:spPr>
          <a:xfrm flipH="1">
            <a:off x="6422692" y="4147159"/>
            <a:ext cx="60670" cy="33945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1C8CDDA-158B-4A5D-B81F-2677C9E61ADD}"/>
              </a:ext>
            </a:extLst>
          </p:cNvPr>
          <p:cNvCxnSpPr>
            <a:cxnSpLocks/>
          </p:cNvCxnSpPr>
          <p:nvPr/>
        </p:nvCxnSpPr>
        <p:spPr>
          <a:xfrm flipH="1">
            <a:off x="6328154" y="4640355"/>
            <a:ext cx="60670" cy="33945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4404E02-5DFA-41B8-8489-933BD26EC8D2}"/>
              </a:ext>
            </a:extLst>
          </p:cNvPr>
          <p:cNvCxnSpPr>
            <a:cxnSpLocks/>
          </p:cNvCxnSpPr>
          <p:nvPr/>
        </p:nvCxnSpPr>
        <p:spPr>
          <a:xfrm flipH="1">
            <a:off x="6763191" y="2565772"/>
            <a:ext cx="249353" cy="18686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E7E41FB-E82E-4927-96D7-D87FF3E33D0C}"/>
              </a:ext>
            </a:extLst>
          </p:cNvPr>
          <p:cNvCxnSpPr>
            <a:cxnSpLocks/>
          </p:cNvCxnSpPr>
          <p:nvPr/>
        </p:nvCxnSpPr>
        <p:spPr>
          <a:xfrm flipH="1">
            <a:off x="7172899" y="2276450"/>
            <a:ext cx="249353" cy="18686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8B8C6CC-BDA5-4950-866C-B7EE751979DD}"/>
              </a:ext>
            </a:extLst>
          </p:cNvPr>
          <p:cNvCxnSpPr>
            <a:cxnSpLocks/>
          </p:cNvCxnSpPr>
          <p:nvPr/>
        </p:nvCxnSpPr>
        <p:spPr>
          <a:xfrm flipH="1">
            <a:off x="7550904" y="2006914"/>
            <a:ext cx="249353" cy="18686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B529F98-301A-4420-8F0D-F388DDF3495D}"/>
              </a:ext>
            </a:extLst>
          </p:cNvPr>
          <p:cNvCxnSpPr>
            <a:cxnSpLocks/>
          </p:cNvCxnSpPr>
          <p:nvPr/>
        </p:nvCxnSpPr>
        <p:spPr>
          <a:xfrm flipH="1">
            <a:off x="7693290" y="2396046"/>
            <a:ext cx="60670" cy="33945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0A8DF6A-A250-49FF-8241-803E32048F0A}"/>
              </a:ext>
            </a:extLst>
          </p:cNvPr>
          <p:cNvCxnSpPr>
            <a:cxnSpLocks/>
          </p:cNvCxnSpPr>
          <p:nvPr/>
        </p:nvCxnSpPr>
        <p:spPr>
          <a:xfrm flipH="1">
            <a:off x="7614883" y="2811846"/>
            <a:ext cx="60670" cy="33945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C69C03D-B49C-45A4-A527-BF7301F872B7}"/>
              </a:ext>
            </a:extLst>
          </p:cNvPr>
          <p:cNvCxnSpPr>
            <a:cxnSpLocks/>
          </p:cNvCxnSpPr>
          <p:nvPr/>
        </p:nvCxnSpPr>
        <p:spPr>
          <a:xfrm flipH="1">
            <a:off x="7519290" y="3227993"/>
            <a:ext cx="60670" cy="33945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62424FB-5FB3-41C0-BE42-8CAE22C7813A}"/>
              </a:ext>
            </a:extLst>
          </p:cNvPr>
          <p:cNvCxnSpPr>
            <a:cxnSpLocks/>
          </p:cNvCxnSpPr>
          <p:nvPr/>
        </p:nvCxnSpPr>
        <p:spPr>
          <a:xfrm flipH="1">
            <a:off x="7444362" y="3638535"/>
            <a:ext cx="60670" cy="33945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5C4E8D0-2C4D-4776-99CB-DADC0FD6C2BA}"/>
              </a:ext>
            </a:extLst>
          </p:cNvPr>
          <p:cNvCxnSpPr>
            <a:cxnSpLocks/>
          </p:cNvCxnSpPr>
          <p:nvPr/>
        </p:nvCxnSpPr>
        <p:spPr>
          <a:xfrm flipH="1">
            <a:off x="7759983" y="2003758"/>
            <a:ext cx="60670" cy="33945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0811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64355</TotalTime>
  <Words>345</Words>
  <Application>Microsoft Office PowerPoint</Application>
  <PresentationFormat>Widescreen</PresentationFormat>
  <Paragraphs>71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Adobe Gothic Std B</vt:lpstr>
      <vt:lpstr>Arial</vt:lpstr>
      <vt:lpstr>Calibri</vt:lpstr>
      <vt:lpstr>Calibri Light</vt:lpstr>
      <vt:lpstr>Cambria</vt:lpstr>
      <vt:lpstr>Cambria Math</vt:lpstr>
      <vt:lpstr>Times New Roman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Harsh Rana</cp:lastModifiedBy>
  <cp:revision>1989</cp:revision>
  <dcterms:created xsi:type="dcterms:W3CDTF">2018-12-13T05:11:08Z</dcterms:created>
  <dcterms:modified xsi:type="dcterms:W3CDTF">2021-07-13T12:12:24Z</dcterms:modified>
</cp:coreProperties>
</file>