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Lexend Dec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gvW31AIrBPBpoynOOqgSbd6dh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exendDec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8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9" name="Google Shape;19;p19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0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p20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20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CYBERSECURITY</a:t>
            </a:r>
            <a:endParaRPr sz="4000"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F7F6E7"/>
                </a:solidFill>
              </a:rPr>
              <a:t>MODELLING</a:t>
            </a:r>
            <a:endParaRPr/>
          </a:p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50" y="1208931"/>
            <a:ext cx="2066006" cy="3668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0166" y="1208932"/>
            <a:ext cx="5010789" cy="313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F7F6E7"/>
                </a:solidFill>
              </a:rPr>
              <a:t>RESULT</a:t>
            </a:r>
            <a:endParaRPr/>
          </a:p>
        </p:txBody>
      </p:sp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580550" y="1352550"/>
            <a:ext cx="8050494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200"/>
              <a:t>Keystroke logging: </a:t>
            </a:r>
            <a:r>
              <a:rPr lang="en-US" sz="1200"/>
              <a:t>The keylogger captured and logged all keystrokes entered by the user, including passwords, usernames, and other sensitive information.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200"/>
              <a:t>Application usage: </a:t>
            </a:r>
            <a:r>
              <a:rPr lang="en-US" sz="1200"/>
              <a:t>The keylogger tracked the applications used by the user, providing insights into their activity and preferences.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200"/>
              <a:t>Website tracking:</a:t>
            </a:r>
            <a:r>
              <a:rPr lang="en-US" sz="1200"/>
              <a:t> The keylogger recorded the websites visited by the user, enabling the identification of frequently accessed websites and online activities.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200"/>
              <a:t>Chat and messaging logs: </a:t>
            </a:r>
            <a:r>
              <a:rPr lang="en-US" sz="1200"/>
              <a:t>The keylogger captured chat conversations and messaging app activity, allowing for monitoring and analysis of communication patterns.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200"/>
              <a:t>System monitoring:</a:t>
            </a:r>
            <a:r>
              <a:rPr lang="en-US" sz="1200"/>
              <a:t> The keylogger monitored system activities such as file access, program execution, and system shutdowns, providing a comprehensive overview of user interactions with the device.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</p:txBody>
      </p:sp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en-US">
                <a:solidFill>
                  <a:srgbClr val="F7F6E7"/>
                </a:solidFill>
              </a:rPr>
              <a:t>LINKS</a:t>
            </a:r>
            <a:endParaRPr b="0"/>
          </a:p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580549" y="1352550"/>
            <a:ext cx="8117401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https://github.com/harshakalluri14/keylogger.git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BIBLIOGRAPHY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580549" y="1352550"/>
            <a:ext cx="8109967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https://chat.openai.com/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https://www.geeksforgeeks.org/design-a-keylogger-in-python/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https://www.javatpoint.com/creating-a-keylogger-using-python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564800" y="2143050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5400"/>
              <a:t>THANK YOU</a:t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KEYLOGGER</a:t>
            </a:r>
            <a:endParaRPr/>
          </a:p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580549" y="1352550"/>
            <a:ext cx="6704913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A keylogger is a type of malicious software or hardware that records keystrokes made on a computer or mobile device.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It is designed to capture and log all the keys pressed by a user, including passwords, sensitive information, and other text entered.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Keyloggers can be used by cybercriminals to steal sensitive information such as login credentials, credit card details, or personal information.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Some keyloggers have advanced features, such as the ability to bypass encryption or capture information from specific applications or websites.</a:t>
            </a:r>
            <a:endParaRPr/>
          </a:p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087" y="105355"/>
            <a:ext cx="1099836" cy="110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580550" y="1352550"/>
            <a:ext cx="6006104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 sz="2000"/>
              <a:t>Project Overview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 sz="2000"/>
              <a:t>Who Are The End Users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 sz="2000"/>
              <a:t>Solution And Value Proposition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 sz="2000"/>
              <a:t>Customization To The Project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 sz="2000"/>
              <a:t>Modelling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 sz="2000"/>
              <a:t>Result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 sz="2000"/>
              <a:t>Links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 sz="2000"/>
              <a:t>Bibliography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2416097" y="386576"/>
            <a:ext cx="674452" cy="676799"/>
            <a:chOff x="8770051" y="937343"/>
            <a:chExt cx="744272" cy="793950"/>
          </a:xfrm>
        </p:grpSpPr>
        <p:sp>
          <p:nvSpPr>
            <p:cNvPr id="60" name="Google Shape;60;p4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" name="Google Shape;65;p4"/>
            <p:cNvGrpSpPr/>
            <p:nvPr/>
          </p:nvGrpSpPr>
          <p:grpSpPr>
            <a:xfrm>
              <a:off x="8770051" y="937343"/>
              <a:ext cx="744272" cy="793950"/>
              <a:chOff x="6565437" y="1588001"/>
              <a:chExt cx="744272" cy="793950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F7F6E7"/>
                </a:solidFill>
              </a:rPr>
              <a:t>PROJECT OVERVIEW</a:t>
            </a:r>
            <a:endParaRPr sz="3200">
              <a:solidFill>
                <a:srgbClr val="F7F6E7"/>
              </a:solidFill>
            </a:endParaRPr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580550" y="1352550"/>
            <a:ext cx="8072796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b="1" lang="en-US" sz="1400"/>
              <a:t>Purpose:</a:t>
            </a:r>
            <a:r>
              <a:rPr lang="en-US" sz="1400"/>
              <a:t> </a:t>
            </a:r>
            <a:endParaRPr/>
          </a:p>
          <a:p>
            <a:pPr indent="0" lvl="1" marL="533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/>
              <a:t>The primary purpose of a keylogger is to secretly capture and record keystrokes made by a user on a computer or mobile device.</a:t>
            </a:r>
            <a:endParaRPr/>
          </a:p>
          <a:p>
            <a:pPr indent="0" lvl="1" marL="533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/>
              <a:t>Keyloggers can be used for both legitimate and malicious purposes, depending on the context and intent of their use.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b="1" lang="en-US" sz="1400"/>
              <a:t>Scope:</a:t>
            </a:r>
            <a:endParaRPr/>
          </a:p>
          <a:p>
            <a:pPr indent="0" lvl="1" marL="533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/>
              <a:t>Keyloggers can target a wide range of devices, including personal computers, laptops, smartphones, and tablets.</a:t>
            </a:r>
            <a:endParaRPr/>
          </a:p>
          <a:p>
            <a:pPr indent="0" lvl="1" marL="533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/>
              <a:t>They can capture keystrokes from various input methods, including physical keyboards, virtual keyboards, and touchscreen input.</a:t>
            </a:r>
            <a:endParaRPr/>
          </a:p>
          <a:p>
            <a:pPr indent="0" lvl="1" marL="533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400"/>
          </a:p>
        </p:txBody>
      </p:sp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idx="1" type="body"/>
          </p:nvPr>
        </p:nvSpPr>
        <p:spPr>
          <a:xfrm>
            <a:off x="511153" y="594268"/>
            <a:ext cx="8243781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b="1" lang="en-US" sz="1400"/>
              <a:t>Objectives:</a:t>
            </a:r>
            <a:endParaRPr/>
          </a:p>
          <a:p>
            <a:pPr indent="0" lvl="1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/>
              <a:t>Security and monitoring: Keyloggers can be used for legitimate purposes, such as monitoring employee activities or parental control, to enhance security and protect against unauthorized access.</a:t>
            </a:r>
            <a:endParaRPr/>
          </a:p>
          <a:p>
            <a:pPr indent="0" lvl="1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/>
          </a:p>
          <a:p>
            <a:pPr indent="0" lvl="1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/>
              <a:t>Cybercrime: Malicious keyloggers are often used by cybercriminals with the objective of stealing sensitive information, such as login credentials, financial data, or personal information.</a:t>
            </a:r>
            <a:endParaRPr/>
          </a:p>
          <a:p>
            <a:pPr indent="0" lvl="1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400"/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idx="1" type="body"/>
          </p:nvPr>
        </p:nvSpPr>
        <p:spPr>
          <a:xfrm>
            <a:off x="580550" y="1352549"/>
            <a:ext cx="8050494" cy="3397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800" u="sng"/>
              <a:t>Parents: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Characteristics: Caring parents, safety-conscious.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Needs: Monitor child's online behavior, protect from risks.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Benefit: Better visibility, identify threats, protect children.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800" u="sng"/>
              <a:t>Law Enforcement Agencies: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Characteristics: Cybercrime investigators, evidence gatherers.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Needs: Collect evidence, track online behavior.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Benefit: Keyloggers capture critical evidence, uncover patterns, support investigations.</a:t>
            </a:r>
            <a:endParaRPr/>
          </a:p>
        </p:txBody>
      </p:sp>
      <p:sp>
        <p:nvSpPr>
          <p:cNvPr id="94" name="Google Shape;94;p7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F7F6E7"/>
                </a:solidFill>
              </a:rPr>
              <a:t>WHO ARE THE END USERS !?</a:t>
            </a:r>
            <a:endParaRPr sz="3200">
              <a:solidFill>
                <a:srgbClr val="F7F6E7"/>
              </a:solidFill>
            </a:endParaRPr>
          </a:p>
        </p:txBody>
      </p:sp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580550" y="341971"/>
            <a:ext cx="8132270" cy="4165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800" u="sng"/>
              <a:t>Security Professionals: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Characteristics: Security professionals, auditors, analysts. 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Needs: Assess vulnerabilities, detect breaches, perform forensics. 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Benefit: Enhance security, identify weaknesses, improve systems.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800" u="sng"/>
              <a:t>Ethical Hackers/Penetration Testers: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Characteristics: Security experts, vulnerability testers. 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Needs: Test security, find weaknesses, recommend improvements. 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Benefit: Keyloggers aid in authorized testing, uncover vulnerabilities, enhance security.</a:t>
            </a:r>
            <a:endParaRPr sz="1400"/>
          </a:p>
        </p:txBody>
      </p:sp>
      <p:sp>
        <p:nvSpPr>
          <p:cNvPr id="101" name="Google Shape;10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580550" y="205975"/>
            <a:ext cx="7900034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SOLUTION AND VALUE PROPOSITION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580550" y="1352550"/>
            <a:ext cx="8147138" cy="3330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445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600"/>
              <a:t>Use reliable and updated antivirus and antimalware software.</a:t>
            </a:r>
            <a:endParaRPr/>
          </a:p>
          <a:p>
            <a:pPr indent="-342900" lvl="0" marL="4445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600"/>
              <a:t>Regularly update operating systems and software to patch security vulnerabilities.</a:t>
            </a:r>
            <a:endParaRPr/>
          </a:p>
          <a:p>
            <a:pPr indent="-342900" lvl="0" marL="4445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600"/>
              <a:t>Be cautious while downloading and installing software from untrusted sources.</a:t>
            </a:r>
            <a:endParaRPr/>
          </a:p>
          <a:p>
            <a:pPr indent="-342900" lvl="0" marL="4445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600"/>
              <a:t>Avoid clicking on suspicious links or opening attachments from unknown sources.</a:t>
            </a:r>
            <a:endParaRPr/>
          </a:p>
          <a:p>
            <a:pPr indent="-342900" lvl="0" marL="4445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600"/>
              <a:t>Use strong and unique passwords for all accounts.</a:t>
            </a:r>
            <a:endParaRPr/>
          </a:p>
          <a:p>
            <a:pPr indent="-342900" lvl="0" marL="4445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600"/>
              <a:t>Enable two-factor authentication for added security.</a:t>
            </a:r>
            <a:endParaRPr/>
          </a:p>
          <a:p>
            <a:pPr indent="-342900" lvl="0" marL="4445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600"/>
              <a:t>Be mindful of phishing attempts and avoid sharing personal information through unsecured channels.</a:t>
            </a:r>
            <a:endParaRPr/>
          </a:p>
          <a:p>
            <a:pPr indent="-342900" lvl="0" marL="4445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600"/>
              <a:t>Regularly monitor and review system logs for any suspicious activities.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580549" y="205975"/>
            <a:ext cx="795384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F7F6E7"/>
                </a:solidFill>
              </a:rPr>
              <a:t>CUSTOMIZATION TO THE PROJECT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580550" y="1352550"/>
            <a:ext cx="795385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-US" sz="1400"/>
              <a:t>Encryption and secure transmission: Offer encryption capabilities to encrypt the logged data and provide options for secure transmission to prevent unauthorized access.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-US" sz="1400"/>
              <a:t>Remote monitoring and control: Enable remote monitoring and control of the keylogger, allowing users to access and manage the logs from a remote location.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-US" sz="1400"/>
              <a:t>Scheduled activation: Allow users to schedule specific times or intervals during which the keylogger should be active, providing flexibility and reducing the chances of detection.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-US" sz="1400"/>
              <a:t>Email notifications: Implement email notifications to alert users when specific keywords or actions are detected, allowing them to be notified of potentially concerning activities in real-time.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/>
          </a:p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