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20"/>
  </p:notesMasterIdLst>
  <p:sldIdLst>
    <p:sldId id="256" r:id="rId3"/>
    <p:sldId id="272" r:id="rId4"/>
    <p:sldId id="257" r:id="rId5"/>
    <p:sldId id="259" r:id="rId6"/>
    <p:sldId id="261" r:id="rId7"/>
    <p:sldId id="269" r:id="rId8"/>
    <p:sldId id="262" r:id="rId9"/>
    <p:sldId id="271" r:id="rId10"/>
    <p:sldId id="274" r:id="rId11"/>
    <p:sldId id="307" r:id="rId12"/>
    <p:sldId id="264" r:id="rId13"/>
    <p:sldId id="265" r:id="rId14"/>
    <p:sldId id="288" r:id="rId15"/>
    <p:sldId id="266" r:id="rId16"/>
    <p:sldId id="308" r:id="rId17"/>
    <p:sldId id="277" r:id="rId18"/>
    <p:sldId id="287" r:id="rId19"/>
  </p:sldIdLst>
  <p:sldSz cx="9144000" cy="5143500" type="screen16x9"/>
  <p:notesSz cx="6858000" cy="9144000"/>
  <p:embeddedFontLst>
    <p:embeddedFont>
      <p:font typeface="Archivo" panose="020B0604020202020204" charset="0"/>
      <p:regular r:id="rId21"/>
      <p:bold r:id="rId22"/>
      <p:italic r:id="rId23"/>
      <p:boldItalic r:id="rId24"/>
    </p:embeddedFont>
    <p:embeddedFont>
      <p:font typeface="Bebas Neue" panose="020B0606020202050201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ukta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A18E6-23E6-A8B5-E60F-5599266A1B2D}" v="268" dt="2023-08-25T08:44:35.204"/>
    <p1510:client id="{AE38DE5D-149C-9DE8-0CB5-2186B0EEFCD7}" v="1627" dt="2023-08-25T07:32:11.286"/>
    <p1510:client id="{D5978569-209F-EA66-5BB4-CD9A4C935FF5}" v="1715" dt="2023-08-25T11:19:03.725"/>
  </p1510:revLst>
</p1510:revInfo>
</file>

<file path=ppt/tableStyles.xml><?xml version="1.0" encoding="utf-8"?>
<a:tblStyleLst xmlns:a="http://schemas.openxmlformats.org/drawingml/2006/main" def="{61AC6D7A-6803-4AE8-89BD-CECC213BA63A}">
  <a:tblStyle styleId="{61AC6D7A-6803-4AE8-89BD-CECC213BA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167d28269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167d28269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8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67d2826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67d2826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167d2826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167d2826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11629f8e37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11629f8e37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1621753f2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1621753f2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11629f8e37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11629f8e37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19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1621753f2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1621753f2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629f8e37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629f8e37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1621753f2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1621753f2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621753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621753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1621753f2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1621753f2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16a442182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16a442182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1629f8e37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1629f8e37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1621753f2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1621753f2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167d28269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167d28269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2450" y="1117950"/>
            <a:ext cx="4359000" cy="24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56150" y="3616050"/>
            <a:ext cx="3327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18025" y="0"/>
            <a:ext cx="4424296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5100" y="535000"/>
            <a:ext cx="822300" cy="335750"/>
            <a:chOff x="715100" y="535000"/>
            <a:chExt cx="822300" cy="335750"/>
          </a:xfrm>
        </p:grpSpPr>
        <p:sp>
          <p:nvSpPr>
            <p:cNvPr id="13" name="Google Shape;13;p2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32" name="Google Shape;32;p2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5" name="Google Shape;205;p11"/>
          <p:cNvSpPr txBox="1">
            <a:spLocks noGrp="1"/>
          </p:cNvSpPr>
          <p:nvPr>
            <p:ph type="subTitle" idx="1"/>
          </p:nvPr>
        </p:nvSpPr>
        <p:spPr>
          <a:xfrm>
            <a:off x="2087238" y="3150175"/>
            <a:ext cx="49698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303950" y="4440625"/>
            <a:ext cx="822300" cy="335750"/>
            <a:chOff x="715100" y="535000"/>
            <a:chExt cx="822300" cy="335750"/>
          </a:xfrm>
        </p:grpSpPr>
        <p:sp>
          <p:nvSpPr>
            <p:cNvPr id="207" name="Google Shape;207;p11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226" name="Google Shape;226;p11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 rot="9449785">
            <a:off x="-724303" y="-957989"/>
            <a:ext cx="2705050" cy="1780788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3590999">
            <a:off x="7312601" y="-177563"/>
            <a:ext cx="3158711" cy="2079442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217425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"/>
          </p:nvPr>
        </p:nvSpPr>
        <p:spPr>
          <a:xfrm>
            <a:off x="1504548" y="1636275"/>
            <a:ext cx="21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428263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3"/>
          </p:nvPr>
        </p:nvSpPr>
        <p:spPr>
          <a:xfrm>
            <a:off x="1504551" y="2841888"/>
            <a:ext cx="21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0700" y="1217425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5"/>
          </p:nvPr>
        </p:nvSpPr>
        <p:spPr>
          <a:xfrm>
            <a:off x="5510700" y="1642125"/>
            <a:ext cx="216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628700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7"/>
          </p:nvPr>
        </p:nvSpPr>
        <p:spPr>
          <a:xfrm>
            <a:off x="1500000" y="4047500"/>
            <a:ext cx="21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8" hasCustomPrompt="1"/>
          </p:nvPr>
        </p:nvSpPr>
        <p:spPr>
          <a:xfrm>
            <a:off x="4730700" y="2428263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9"/>
          </p:nvPr>
        </p:nvSpPr>
        <p:spPr>
          <a:xfrm>
            <a:off x="5510700" y="2844813"/>
            <a:ext cx="21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0700" y="3628700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4"/>
          </p:nvPr>
        </p:nvSpPr>
        <p:spPr>
          <a:xfrm>
            <a:off x="5510700" y="4047500"/>
            <a:ext cx="216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6"/>
          </p:nvPr>
        </p:nvSpPr>
        <p:spPr>
          <a:xfrm>
            <a:off x="1500000" y="1139775"/>
            <a:ext cx="291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7"/>
          </p:nvPr>
        </p:nvSpPr>
        <p:spPr>
          <a:xfrm>
            <a:off x="1506112" y="2345388"/>
            <a:ext cx="291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18"/>
          </p:nvPr>
        </p:nvSpPr>
        <p:spPr>
          <a:xfrm>
            <a:off x="5510700" y="1139775"/>
            <a:ext cx="290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9"/>
          </p:nvPr>
        </p:nvSpPr>
        <p:spPr>
          <a:xfrm>
            <a:off x="1506112" y="3551000"/>
            <a:ext cx="291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20"/>
          </p:nvPr>
        </p:nvSpPr>
        <p:spPr>
          <a:xfrm>
            <a:off x="5510700" y="2345388"/>
            <a:ext cx="291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1"/>
          </p:nvPr>
        </p:nvSpPr>
        <p:spPr>
          <a:xfrm>
            <a:off x="5510700" y="3551000"/>
            <a:ext cx="290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>
            <a:off x="152400" y="4652525"/>
            <a:ext cx="822300" cy="335750"/>
            <a:chOff x="715100" y="535000"/>
            <a:chExt cx="822300" cy="335750"/>
          </a:xfrm>
        </p:grpSpPr>
        <p:sp>
          <p:nvSpPr>
            <p:cNvPr id="252" name="Google Shape;252;p13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271" name="Google Shape;271;p13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1458125" y="324171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subTitle" idx="1"/>
          </p:nvPr>
        </p:nvSpPr>
        <p:spPr>
          <a:xfrm>
            <a:off x="1458125" y="1369888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14"/>
          <p:cNvSpPr/>
          <p:nvPr/>
        </p:nvSpPr>
        <p:spPr>
          <a:xfrm rot="-1405624" flipH="1">
            <a:off x="2185844" y="1198063"/>
            <a:ext cx="8857327" cy="4921173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303950" y="4440625"/>
            <a:ext cx="822300" cy="335750"/>
            <a:chOff x="715100" y="535000"/>
            <a:chExt cx="822300" cy="335750"/>
          </a:xfrm>
        </p:grpSpPr>
        <p:sp>
          <p:nvSpPr>
            <p:cNvPr id="278" name="Google Shape;278;p14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14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297" name="Google Shape;297;p14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>
            <a:spLocks noGrp="1"/>
          </p:cNvSpPr>
          <p:nvPr>
            <p:ph type="subTitle" idx="1"/>
          </p:nvPr>
        </p:nvSpPr>
        <p:spPr>
          <a:xfrm>
            <a:off x="4814475" y="3254300"/>
            <a:ext cx="3614400" cy="1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5"/>
          <p:cNvSpPr txBox="1">
            <a:spLocks noGrp="1"/>
          </p:cNvSpPr>
          <p:nvPr>
            <p:ph type="title"/>
          </p:nvPr>
        </p:nvSpPr>
        <p:spPr>
          <a:xfrm>
            <a:off x="4814475" y="2681600"/>
            <a:ext cx="3614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5"/>
          <p:cNvSpPr/>
          <p:nvPr/>
        </p:nvSpPr>
        <p:spPr>
          <a:xfrm rot="10800000">
            <a:off x="4580850" y="0"/>
            <a:ext cx="4563144" cy="2199621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15"/>
          <p:cNvGrpSpPr/>
          <p:nvPr/>
        </p:nvGrpSpPr>
        <p:grpSpPr>
          <a:xfrm>
            <a:off x="8017750" y="4440625"/>
            <a:ext cx="822300" cy="335750"/>
            <a:chOff x="715100" y="535000"/>
            <a:chExt cx="822300" cy="335750"/>
          </a:xfrm>
        </p:grpSpPr>
        <p:sp>
          <p:nvSpPr>
            <p:cNvPr id="304" name="Google Shape;304;p15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5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323" name="Google Shape;323;p15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>
            <a:spLocks noGrp="1"/>
          </p:cNvSpPr>
          <p:nvPr>
            <p:ph type="subTitle" idx="1"/>
          </p:nvPr>
        </p:nvSpPr>
        <p:spPr>
          <a:xfrm>
            <a:off x="714750" y="3254300"/>
            <a:ext cx="3414000" cy="1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title"/>
          </p:nvPr>
        </p:nvSpPr>
        <p:spPr>
          <a:xfrm>
            <a:off x="715100" y="2681600"/>
            <a:ext cx="341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6"/>
          <p:cNvSpPr/>
          <p:nvPr/>
        </p:nvSpPr>
        <p:spPr>
          <a:xfrm rot="-900022">
            <a:off x="-600945" y="-1560777"/>
            <a:ext cx="4623127" cy="3043561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16"/>
          <p:cNvGrpSpPr/>
          <p:nvPr/>
        </p:nvGrpSpPr>
        <p:grpSpPr>
          <a:xfrm>
            <a:off x="581874" y="401775"/>
            <a:ext cx="266457" cy="266457"/>
            <a:chOff x="-339325" y="770500"/>
            <a:chExt cx="1587000" cy="1587000"/>
          </a:xfrm>
        </p:grpSpPr>
        <p:sp>
          <p:nvSpPr>
            <p:cNvPr id="330" name="Google Shape;330;p16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6"/>
          <p:cNvGrpSpPr/>
          <p:nvPr/>
        </p:nvGrpSpPr>
        <p:grpSpPr>
          <a:xfrm>
            <a:off x="8017750" y="367125"/>
            <a:ext cx="822300" cy="335750"/>
            <a:chOff x="715100" y="535000"/>
            <a:chExt cx="822300" cy="335750"/>
          </a:xfrm>
        </p:grpSpPr>
        <p:sp>
          <p:nvSpPr>
            <p:cNvPr id="333" name="Google Shape;333;p16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/>
          <p:nvPr/>
        </p:nvSpPr>
        <p:spPr>
          <a:xfrm flipH="1">
            <a:off x="-542075" y="2780524"/>
            <a:ext cx="3110572" cy="3152598"/>
          </a:xfrm>
          <a:custGeom>
            <a:avLst/>
            <a:gdLst/>
            <a:ahLst/>
            <a:cxnLst/>
            <a:rect l="l" t="t" r="r" b="b"/>
            <a:pathLst>
              <a:path w="67798" h="68714" extrusionOk="0">
                <a:moveTo>
                  <a:pt x="63734" y="0"/>
                </a:moveTo>
                <a:cubicBezTo>
                  <a:pt x="59624" y="0"/>
                  <a:pt x="53889" y="1097"/>
                  <a:pt x="49742" y="6278"/>
                </a:cubicBezTo>
                <a:cubicBezTo>
                  <a:pt x="42571" y="15246"/>
                  <a:pt x="49860" y="41366"/>
                  <a:pt x="41129" y="46254"/>
                </a:cubicBezTo>
                <a:cubicBezTo>
                  <a:pt x="39483" y="47174"/>
                  <a:pt x="37521" y="47505"/>
                  <a:pt x="35360" y="47505"/>
                </a:cubicBezTo>
                <a:cubicBezTo>
                  <a:pt x="29802" y="47505"/>
                  <a:pt x="22927" y="45316"/>
                  <a:pt x="16739" y="45316"/>
                </a:cubicBezTo>
                <a:cubicBezTo>
                  <a:pt x="12576" y="45316"/>
                  <a:pt x="8723" y="46307"/>
                  <a:pt x="5793" y="49624"/>
                </a:cubicBezTo>
                <a:cubicBezTo>
                  <a:pt x="0" y="56192"/>
                  <a:pt x="194" y="63997"/>
                  <a:pt x="1055" y="68713"/>
                </a:cubicBezTo>
                <a:lnTo>
                  <a:pt x="67797" y="68713"/>
                </a:lnTo>
                <a:lnTo>
                  <a:pt x="67797" y="356"/>
                </a:lnTo>
                <a:cubicBezTo>
                  <a:pt x="66881" y="191"/>
                  <a:pt x="65449" y="0"/>
                  <a:pt x="63734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7"/>
          <p:cNvSpPr/>
          <p:nvPr/>
        </p:nvSpPr>
        <p:spPr>
          <a:xfrm rot="3314006" flipH="1">
            <a:off x="7464181" y="-877660"/>
            <a:ext cx="3264506" cy="2149183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/>
          <p:nvPr/>
        </p:nvSpPr>
        <p:spPr>
          <a:xfrm flipH="1">
            <a:off x="4580850" y="2943875"/>
            <a:ext cx="4563144" cy="2199621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"/>
          <p:cNvSpPr/>
          <p:nvPr/>
        </p:nvSpPr>
        <p:spPr>
          <a:xfrm rot="806274" flipH="1">
            <a:off x="6454566" y="-1481389"/>
            <a:ext cx="3264574" cy="2149199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8017750" y="4440625"/>
            <a:ext cx="822300" cy="335750"/>
            <a:chOff x="715100" y="535000"/>
            <a:chExt cx="822300" cy="335750"/>
          </a:xfrm>
        </p:grpSpPr>
        <p:sp>
          <p:nvSpPr>
            <p:cNvPr id="362" name="Google Shape;362;p18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8"/>
          <p:cNvGrpSpPr/>
          <p:nvPr/>
        </p:nvGrpSpPr>
        <p:grpSpPr>
          <a:xfrm>
            <a:off x="581874" y="401775"/>
            <a:ext cx="266457" cy="266457"/>
            <a:chOff x="-339325" y="770500"/>
            <a:chExt cx="1587000" cy="1587000"/>
          </a:xfrm>
        </p:grpSpPr>
        <p:sp>
          <p:nvSpPr>
            <p:cNvPr id="381" name="Google Shape;381;p18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_1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/>
          <p:nvPr/>
        </p:nvSpPr>
        <p:spPr>
          <a:xfrm rot="-5400000" flipH="1">
            <a:off x="2740419" y="-1260095"/>
            <a:ext cx="3656680" cy="9150517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4329875" y="1892050"/>
            <a:ext cx="3388500" cy="15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9"/>
          <p:cNvSpPr txBox="1">
            <a:spLocks noGrp="1"/>
          </p:cNvSpPr>
          <p:nvPr>
            <p:ph type="subTitle" idx="1"/>
          </p:nvPr>
        </p:nvSpPr>
        <p:spPr>
          <a:xfrm>
            <a:off x="4329675" y="3452900"/>
            <a:ext cx="37050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 rot="5400000">
            <a:off x="8260175" y="548075"/>
            <a:ext cx="822300" cy="335750"/>
            <a:chOff x="715100" y="535000"/>
            <a:chExt cx="822300" cy="335750"/>
          </a:xfrm>
        </p:grpSpPr>
        <p:sp>
          <p:nvSpPr>
            <p:cNvPr id="388" name="Google Shape;388;p19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>
            <a:spLocks noGrp="1"/>
          </p:cNvSpPr>
          <p:nvPr>
            <p:ph type="title"/>
          </p:nvPr>
        </p:nvSpPr>
        <p:spPr>
          <a:xfrm>
            <a:off x="4302150" y="1826425"/>
            <a:ext cx="39714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ubTitle" idx="1"/>
          </p:nvPr>
        </p:nvSpPr>
        <p:spPr>
          <a:xfrm>
            <a:off x="4302150" y="2590750"/>
            <a:ext cx="39714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0"/>
          <p:cNvSpPr/>
          <p:nvPr/>
        </p:nvSpPr>
        <p:spPr>
          <a:xfrm rot="10800000">
            <a:off x="0" y="0"/>
            <a:ext cx="4424296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20"/>
          <p:cNvGrpSpPr/>
          <p:nvPr/>
        </p:nvGrpSpPr>
        <p:grpSpPr>
          <a:xfrm>
            <a:off x="715100" y="535000"/>
            <a:ext cx="822300" cy="335750"/>
            <a:chOff x="715100" y="535000"/>
            <a:chExt cx="822300" cy="335750"/>
          </a:xfrm>
        </p:grpSpPr>
        <p:sp>
          <p:nvSpPr>
            <p:cNvPr id="411" name="Google Shape;411;p20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20"/>
          <p:cNvGrpSpPr/>
          <p:nvPr/>
        </p:nvGrpSpPr>
        <p:grpSpPr>
          <a:xfrm>
            <a:off x="8295674" y="4475275"/>
            <a:ext cx="266457" cy="266457"/>
            <a:chOff x="-339325" y="770500"/>
            <a:chExt cx="1587000" cy="1587000"/>
          </a:xfrm>
        </p:grpSpPr>
        <p:sp>
          <p:nvSpPr>
            <p:cNvPr id="430" name="Google Shape;430;p20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400900" y="2527950"/>
            <a:ext cx="6342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783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1400800" y="3488575"/>
            <a:ext cx="63423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/>
          <p:nvPr/>
        </p:nvSpPr>
        <p:spPr>
          <a:xfrm rot="1523901">
            <a:off x="6846242" y="3206477"/>
            <a:ext cx="3229524" cy="2880592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 flipH="1">
            <a:off x="0" y="0"/>
            <a:ext cx="4563144" cy="2199621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8295674" y="4475275"/>
            <a:ext cx="266457" cy="266457"/>
            <a:chOff x="-339325" y="770500"/>
            <a:chExt cx="1587000" cy="1587000"/>
          </a:xfrm>
        </p:grpSpPr>
        <p:sp>
          <p:nvSpPr>
            <p:cNvPr id="41" name="Google Shape;41;p3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303950" y="4440625"/>
            <a:ext cx="822300" cy="335750"/>
            <a:chOff x="715100" y="535000"/>
            <a:chExt cx="822300" cy="335750"/>
          </a:xfrm>
        </p:grpSpPr>
        <p:sp>
          <p:nvSpPr>
            <p:cNvPr id="44" name="Google Shape;44;p3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_1_1_1_1_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>
            <a:spLocks noGrp="1"/>
          </p:cNvSpPr>
          <p:nvPr>
            <p:ph type="title"/>
          </p:nvPr>
        </p:nvSpPr>
        <p:spPr>
          <a:xfrm>
            <a:off x="715100" y="1826425"/>
            <a:ext cx="39714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subTitle" idx="1"/>
          </p:nvPr>
        </p:nvSpPr>
        <p:spPr>
          <a:xfrm>
            <a:off x="715100" y="2590750"/>
            <a:ext cx="39714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1"/>
          <p:cNvSpPr/>
          <p:nvPr/>
        </p:nvSpPr>
        <p:spPr>
          <a:xfrm rot="-5400000">
            <a:off x="2344947" y="-3169618"/>
            <a:ext cx="4424296" cy="9173890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1"/>
          <p:cNvGrpSpPr/>
          <p:nvPr/>
        </p:nvGrpSpPr>
        <p:grpSpPr>
          <a:xfrm>
            <a:off x="8017750" y="367125"/>
            <a:ext cx="822300" cy="335750"/>
            <a:chOff x="715100" y="535000"/>
            <a:chExt cx="822300" cy="335750"/>
          </a:xfrm>
        </p:grpSpPr>
        <p:sp>
          <p:nvSpPr>
            <p:cNvPr id="437" name="Google Shape;437;p21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1"/>
          <p:cNvGrpSpPr/>
          <p:nvPr/>
        </p:nvGrpSpPr>
        <p:grpSpPr>
          <a:xfrm>
            <a:off x="581874" y="401775"/>
            <a:ext cx="266457" cy="266457"/>
            <a:chOff x="-339325" y="770500"/>
            <a:chExt cx="1587000" cy="1587000"/>
          </a:xfrm>
        </p:grpSpPr>
        <p:sp>
          <p:nvSpPr>
            <p:cNvPr id="456" name="Google Shape;456;p21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_1_1_1_1_1_1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"/>
          <p:cNvSpPr/>
          <p:nvPr/>
        </p:nvSpPr>
        <p:spPr>
          <a:xfrm rot="-5400000">
            <a:off x="2344947" y="-4288543"/>
            <a:ext cx="4424296" cy="9173890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2"/>
          <p:cNvSpPr txBox="1">
            <a:spLocks noGrp="1"/>
          </p:cNvSpPr>
          <p:nvPr>
            <p:ph type="title"/>
          </p:nvPr>
        </p:nvSpPr>
        <p:spPr>
          <a:xfrm>
            <a:off x="715100" y="1654800"/>
            <a:ext cx="3882000" cy="19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2"/>
          <p:cNvSpPr txBox="1">
            <a:spLocks noGrp="1"/>
          </p:cNvSpPr>
          <p:nvPr>
            <p:ph type="subTitle" idx="1"/>
          </p:nvPr>
        </p:nvSpPr>
        <p:spPr>
          <a:xfrm>
            <a:off x="715100" y="3600700"/>
            <a:ext cx="3882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22"/>
          <p:cNvGrpSpPr/>
          <p:nvPr/>
        </p:nvGrpSpPr>
        <p:grpSpPr>
          <a:xfrm>
            <a:off x="8017750" y="367125"/>
            <a:ext cx="822300" cy="335750"/>
            <a:chOff x="715100" y="535000"/>
            <a:chExt cx="822300" cy="335750"/>
          </a:xfrm>
        </p:grpSpPr>
        <p:sp>
          <p:nvSpPr>
            <p:cNvPr id="463" name="Google Shape;463;p22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2"/>
          <p:cNvGrpSpPr/>
          <p:nvPr/>
        </p:nvGrpSpPr>
        <p:grpSpPr>
          <a:xfrm>
            <a:off x="581874" y="401775"/>
            <a:ext cx="266457" cy="266457"/>
            <a:chOff x="-339325" y="770500"/>
            <a:chExt cx="1587000" cy="1587000"/>
          </a:xfrm>
        </p:grpSpPr>
        <p:sp>
          <p:nvSpPr>
            <p:cNvPr id="482" name="Google Shape;482;p22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3"/>
          <p:cNvSpPr txBox="1">
            <a:spLocks noGrp="1"/>
          </p:cNvSpPr>
          <p:nvPr>
            <p:ph type="subTitle" idx="1"/>
          </p:nvPr>
        </p:nvSpPr>
        <p:spPr>
          <a:xfrm>
            <a:off x="1181425" y="3247100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6" name="Google Shape;486;p23"/>
          <p:cNvSpPr txBox="1">
            <a:spLocks noGrp="1"/>
          </p:cNvSpPr>
          <p:nvPr>
            <p:ph type="subTitle" idx="2"/>
          </p:nvPr>
        </p:nvSpPr>
        <p:spPr>
          <a:xfrm>
            <a:off x="4836300" y="3247100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7" name="Google Shape;487;p23"/>
          <p:cNvSpPr txBox="1">
            <a:spLocks noGrp="1"/>
          </p:cNvSpPr>
          <p:nvPr>
            <p:ph type="subTitle" idx="3"/>
          </p:nvPr>
        </p:nvSpPr>
        <p:spPr>
          <a:xfrm>
            <a:off x="1181425" y="37436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4"/>
          </p:nvPr>
        </p:nvSpPr>
        <p:spPr>
          <a:xfrm>
            <a:off x="4836300" y="37436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/>
          <p:nvPr/>
        </p:nvSpPr>
        <p:spPr>
          <a:xfrm rot="10800000">
            <a:off x="-459225" y="-391876"/>
            <a:ext cx="3110572" cy="3152598"/>
          </a:xfrm>
          <a:custGeom>
            <a:avLst/>
            <a:gdLst/>
            <a:ahLst/>
            <a:cxnLst/>
            <a:rect l="l" t="t" r="r" b="b"/>
            <a:pathLst>
              <a:path w="67798" h="68714" extrusionOk="0">
                <a:moveTo>
                  <a:pt x="63734" y="0"/>
                </a:moveTo>
                <a:cubicBezTo>
                  <a:pt x="59624" y="0"/>
                  <a:pt x="53889" y="1097"/>
                  <a:pt x="49742" y="6278"/>
                </a:cubicBezTo>
                <a:cubicBezTo>
                  <a:pt x="42571" y="15246"/>
                  <a:pt x="49860" y="41366"/>
                  <a:pt x="41129" y="46254"/>
                </a:cubicBezTo>
                <a:cubicBezTo>
                  <a:pt x="39483" y="47174"/>
                  <a:pt x="37521" y="47505"/>
                  <a:pt x="35360" y="47505"/>
                </a:cubicBezTo>
                <a:cubicBezTo>
                  <a:pt x="29802" y="47505"/>
                  <a:pt x="22927" y="45316"/>
                  <a:pt x="16739" y="45316"/>
                </a:cubicBezTo>
                <a:cubicBezTo>
                  <a:pt x="12576" y="45316"/>
                  <a:pt x="8723" y="46307"/>
                  <a:pt x="5793" y="49624"/>
                </a:cubicBezTo>
                <a:cubicBezTo>
                  <a:pt x="0" y="56192"/>
                  <a:pt x="194" y="63997"/>
                  <a:pt x="1055" y="68713"/>
                </a:cubicBezTo>
                <a:lnTo>
                  <a:pt x="67797" y="68713"/>
                </a:lnTo>
                <a:lnTo>
                  <a:pt x="67797" y="356"/>
                </a:lnTo>
                <a:cubicBezTo>
                  <a:pt x="66881" y="191"/>
                  <a:pt x="65449" y="0"/>
                  <a:pt x="63734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3"/>
          <p:cNvSpPr/>
          <p:nvPr/>
        </p:nvSpPr>
        <p:spPr>
          <a:xfrm rot="-781436" flipH="1">
            <a:off x="5062813" y="3416539"/>
            <a:ext cx="4563191" cy="2199644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"/>
          <p:cNvSpPr txBox="1">
            <a:spLocks noGrp="1"/>
          </p:cNvSpPr>
          <p:nvPr>
            <p:ph type="subTitle" idx="1"/>
          </p:nvPr>
        </p:nvSpPr>
        <p:spPr>
          <a:xfrm>
            <a:off x="3519000" y="1283525"/>
            <a:ext cx="317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4" name="Google Shape;494;p24"/>
          <p:cNvSpPr txBox="1">
            <a:spLocks noGrp="1"/>
          </p:cNvSpPr>
          <p:nvPr>
            <p:ph type="subTitle" idx="2"/>
          </p:nvPr>
        </p:nvSpPr>
        <p:spPr>
          <a:xfrm>
            <a:off x="3519000" y="3027000"/>
            <a:ext cx="317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5" name="Google Shape;495;p24"/>
          <p:cNvSpPr txBox="1">
            <a:spLocks noGrp="1"/>
          </p:cNvSpPr>
          <p:nvPr>
            <p:ph type="subTitle" idx="3"/>
          </p:nvPr>
        </p:nvSpPr>
        <p:spPr>
          <a:xfrm>
            <a:off x="3519000" y="1780025"/>
            <a:ext cx="317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4"/>
          <p:cNvSpPr txBox="1">
            <a:spLocks noGrp="1"/>
          </p:cNvSpPr>
          <p:nvPr>
            <p:ph type="subTitle" idx="4"/>
          </p:nvPr>
        </p:nvSpPr>
        <p:spPr>
          <a:xfrm>
            <a:off x="3519000" y="3523500"/>
            <a:ext cx="317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4"/>
          <p:cNvSpPr/>
          <p:nvPr/>
        </p:nvSpPr>
        <p:spPr>
          <a:xfrm rot="-3655844">
            <a:off x="6852366" y="-978430"/>
            <a:ext cx="3229527" cy="2880595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 rot="5400000" flipH="1">
            <a:off x="-1899109" y="1513017"/>
            <a:ext cx="5535990" cy="2668572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24"/>
          <p:cNvGrpSpPr/>
          <p:nvPr/>
        </p:nvGrpSpPr>
        <p:grpSpPr>
          <a:xfrm>
            <a:off x="581874" y="4475275"/>
            <a:ext cx="266457" cy="266457"/>
            <a:chOff x="-339325" y="770500"/>
            <a:chExt cx="1587000" cy="1587000"/>
          </a:xfrm>
        </p:grpSpPr>
        <p:sp>
          <p:nvSpPr>
            <p:cNvPr id="501" name="Google Shape;501;p24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4"/>
          <p:cNvGrpSpPr/>
          <p:nvPr/>
        </p:nvGrpSpPr>
        <p:grpSpPr>
          <a:xfrm>
            <a:off x="8017750" y="367125"/>
            <a:ext cx="822300" cy="335750"/>
            <a:chOff x="715100" y="535000"/>
            <a:chExt cx="822300" cy="335750"/>
          </a:xfrm>
        </p:grpSpPr>
        <p:sp>
          <p:nvSpPr>
            <p:cNvPr id="504" name="Google Shape;504;p24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>
            <a:off x="872400" y="25895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4" name="Google Shape;524;p25"/>
          <p:cNvSpPr txBox="1">
            <a:spLocks noGrp="1"/>
          </p:cNvSpPr>
          <p:nvPr>
            <p:ph type="subTitle" idx="2"/>
          </p:nvPr>
        </p:nvSpPr>
        <p:spPr>
          <a:xfrm>
            <a:off x="872400" y="30860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5"/>
          <p:cNvSpPr txBox="1">
            <a:spLocks noGrp="1"/>
          </p:cNvSpPr>
          <p:nvPr>
            <p:ph type="subTitle" idx="3"/>
          </p:nvPr>
        </p:nvSpPr>
        <p:spPr>
          <a:xfrm>
            <a:off x="3403800" y="30860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5"/>
          <p:cNvSpPr txBox="1">
            <a:spLocks noGrp="1"/>
          </p:cNvSpPr>
          <p:nvPr>
            <p:ph type="subTitle" idx="4"/>
          </p:nvPr>
        </p:nvSpPr>
        <p:spPr>
          <a:xfrm>
            <a:off x="5935200" y="30860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5"/>
          <p:cNvSpPr txBox="1">
            <a:spLocks noGrp="1"/>
          </p:cNvSpPr>
          <p:nvPr>
            <p:ph type="title"/>
          </p:nvPr>
        </p:nvSpPr>
        <p:spPr>
          <a:xfrm>
            <a:off x="872400" y="448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5"/>
          <p:cNvSpPr txBox="1">
            <a:spLocks noGrp="1"/>
          </p:cNvSpPr>
          <p:nvPr>
            <p:ph type="subTitle" idx="5"/>
          </p:nvPr>
        </p:nvSpPr>
        <p:spPr>
          <a:xfrm>
            <a:off x="3403800" y="25895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9" name="Google Shape;529;p25"/>
          <p:cNvSpPr txBox="1">
            <a:spLocks noGrp="1"/>
          </p:cNvSpPr>
          <p:nvPr>
            <p:ph type="subTitle" idx="6"/>
          </p:nvPr>
        </p:nvSpPr>
        <p:spPr>
          <a:xfrm>
            <a:off x="5935200" y="25895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0" name="Google Shape;530;p25"/>
          <p:cNvSpPr/>
          <p:nvPr/>
        </p:nvSpPr>
        <p:spPr>
          <a:xfrm rot="3590999">
            <a:off x="7483576" y="-468838"/>
            <a:ext cx="3158711" cy="2079442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5"/>
          <p:cNvSpPr/>
          <p:nvPr/>
        </p:nvSpPr>
        <p:spPr>
          <a:xfrm rot="10800000" flipH="1">
            <a:off x="0" y="3956934"/>
            <a:ext cx="2031598" cy="1186560"/>
          </a:xfrm>
          <a:custGeom>
            <a:avLst/>
            <a:gdLst/>
            <a:ahLst/>
            <a:cxnLst/>
            <a:rect l="l" t="t" r="r" b="b"/>
            <a:pathLst>
              <a:path w="51206" h="29907" extrusionOk="0">
                <a:moveTo>
                  <a:pt x="51205" y="1"/>
                </a:moveTo>
                <a:lnTo>
                  <a:pt x="1" y="10"/>
                </a:lnTo>
                <a:lnTo>
                  <a:pt x="1" y="29907"/>
                </a:lnTo>
                <a:cubicBezTo>
                  <a:pt x="1483" y="28365"/>
                  <a:pt x="3262" y="27130"/>
                  <a:pt x="5229" y="26290"/>
                </a:cubicBezTo>
                <a:cubicBezTo>
                  <a:pt x="8507" y="24902"/>
                  <a:pt x="12042" y="24583"/>
                  <a:pt x="15628" y="24583"/>
                </a:cubicBezTo>
                <a:cubicBezTo>
                  <a:pt x="18043" y="24583"/>
                  <a:pt x="20482" y="24728"/>
                  <a:pt x="22880" y="24787"/>
                </a:cubicBezTo>
                <a:cubicBezTo>
                  <a:pt x="23158" y="24794"/>
                  <a:pt x="23443" y="24798"/>
                  <a:pt x="23735" y="24798"/>
                </a:cubicBezTo>
                <a:cubicBezTo>
                  <a:pt x="29704" y="24798"/>
                  <a:pt x="38435" y="23326"/>
                  <a:pt x="42449" y="19302"/>
                </a:cubicBezTo>
                <a:cubicBezTo>
                  <a:pt x="44830" y="16911"/>
                  <a:pt x="49426" y="9113"/>
                  <a:pt x="51205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25"/>
          <p:cNvGrpSpPr/>
          <p:nvPr/>
        </p:nvGrpSpPr>
        <p:grpSpPr>
          <a:xfrm rot="5400000">
            <a:off x="-14675" y="548075"/>
            <a:ext cx="822300" cy="335750"/>
            <a:chOff x="715100" y="535000"/>
            <a:chExt cx="822300" cy="335750"/>
          </a:xfrm>
        </p:grpSpPr>
        <p:sp>
          <p:nvSpPr>
            <p:cNvPr id="533" name="Google Shape;533;p25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5"/>
          <p:cNvGrpSpPr/>
          <p:nvPr/>
        </p:nvGrpSpPr>
        <p:grpSpPr>
          <a:xfrm>
            <a:off x="8295674" y="4475275"/>
            <a:ext cx="266457" cy="266457"/>
            <a:chOff x="-339325" y="770500"/>
            <a:chExt cx="1587000" cy="1587000"/>
          </a:xfrm>
        </p:grpSpPr>
        <p:sp>
          <p:nvSpPr>
            <p:cNvPr id="552" name="Google Shape;552;p25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"/>
          <p:cNvSpPr txBox="1">
            <a:spLocks noGrp="1"/>
          </p:cNvSpPr>
          <p:nvPr>
            <p:ph type="subTitle" idx="1"/>
          </p:nvPr>
        </p:nvSpPr>
        <p:spPr>
          <a:xfrm>
            <a:off x="2111976" y="1535250"/>
            <a:ext cx="214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26"/>
          <p:cNvSpPr txBox="1">
            <a:spLocks noGrp="1"/>
          </p:cNvSpPr>
          <p:nvPr>
            <p:ph type="subTitle" idx="2"/>
          </p:nvPr>
        </p:nvSpPr>
        <p:spPr>
          <a:xfrm>
            <a:off x="2111975" y="2031750"/>
            <a:ext cx="2148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6"/>
          <p:cNvSpPr txBox="1">
            <a:spLocks noGrp="1"/>
          </p:cNvSpPr>
          <p:nvPr>
            <p:ph type="subTitle" idx="3"/>
          </p:nvPr>
        </p:nvSpPr>
        <p:spPr>
          <a:xfrm>
            <a:off x="5879426" y="2031750"/>
            <a:ext cx="2148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6"/>
          <p:cNvSpPr txBox="1">
            <a:spLocks noGrp="1"/>
          </p:cNvSpPr>
          <p:nvPr>
            <p:ph type="subTitle" idx="4"/>
          </p:nvPr>
        </p:nvSpPr>
        <p:spPr>
          <a:xfrm>
            <a:off x="2111975" y="3525350"/>
            <a:ext cx="2148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6"/>
          <p:cNvSpPr txBox="1">
            <a:spLocks noGrp="1"/>
          </p:cNvSpPr>
          <p:nvPr>
            <p:ph type="subTitle" idx="5"/>
          </p:nvPr>
        </p:nvSpPr>
        <p:spPr>
          <a:xfrm>
            <a:off x="5879426" y="3525350"/>
            <a:ext cx="2148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6"/>
          <p:cNvSpPr txBox="1">
            <a:spLocks noGrp="1"/>
          </p:cNvSpPr>
          <p:nvPr>
            <p:ph type="subTitle" idx="6"/>
          </p:nvPr>
        </p:nvSpPr>
        <p:spPr>
          <a:xfrm>
            <a:off x="2111976" y="3028825"/>
            <a:ext cx="214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2" name="Google Shape;562;p26"/>
          <p:cNvSpPr txBox="1">
            <a:spLocks noGrp="1"/>
          </p:cNvSpPr>
          <p:nvPr>
            <p:ph type="subTitle" idx="7"/>
          </p:nvPr>
        </p:nvSpPr>
        <p:spPr>
          <a:xfrm>
            <a:off x="5879425" y="1535250"/>
            <a:ext cx="214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 txBox="1">
            <a:spLocks noGrp="1"/>
          </p:cNvSpPr>
          <p:nvPr>
            <p:ph type="subTitle" idx="8"/>
          </p:nvPr>
        </p:nvSpPr>
        <p:spPr>
          <a:xfrm>
            <a:off x="5879426" y="3028825"/>
            <a:ext cx="214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4" name="Google Shape;564;p26"/>
          <p:cNvSpPr/>
          <p:nvPr/>
        </p:nvSpPr>
        <p:spPr>
          <a:xfrm rot="5400000" flipH="1">
            <a:off x="-926038" y="2493761"/>
            <a:ext cx="3575749" cy="1723732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6"/>
          <p:cNvSpPr/>
          <p:nvPr/>
        </p:nvSpPr>
        <p:spPr>
          <a:xfrm rot="-2984635">
            <a:off x="7199897" y="-1235807"/>
            <a:ext cx="3229511" cy="2880581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7"/>
          <p:cNvSpPr txBox="1">
            <a:spLocks noGrp="1"/>
          </p:cNvSpPr>
          <p:nvPr>
            <p:ph type="subTitle" idx="1"/>
          </p:nvPr>
        </p:nvSpPr>
        <p:spPr>
          <a:xfrm>
            <a:off x="720000" y="22284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7"/>
          <p:cNvSpPr txBox="1">
            <a:spLocks noGrp="1"/>
          </p:cNvSpPr>
          <p:nvPr>
            <p:ph type="subTitle" idx="2"/>
          </p:nvPr>
        </p:nvSpPr>
        <p:spPr>
          <a:xfrm>
            <a:off x="3403800" y="22284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subTitle" idx="3"/>
          </p:nvPr>
        </p:nvSpPr>
        <p:spPr>
          <a:xfrm>
            <a:off x="6087600" y="22284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4"/>
          </p:nvPr>
        </p:nvSpPr>
        <p:spPr>
          <a:xfrm>
            <a:off x="7200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7"/>
          <p:cNvSpPr txBox="1">
            <a:spLocks noGrp="1"/>
          </p:cNvSpPr>
          <p:nvPr>
            <p:ph type="subTitle" idx="5"/>
          </p:nvPr>
        </p:nvSpPr>
        <p:spPr>
          <a:xfrm>
            <a:off x="34038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7"/>
          <p:cNvSpPr txBox="1">
            <a:spLocks noGrp="1"/>
          </p:cNvSpPr>
          <p:nvPr>
            <p:ph type="subTitle" idx="6"/>
          </p:nvPr>
        </p:nvSpPr>
        <p:spPr>
          <a:xfrm>
            <a:off x="60876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7"/>
          <p:cNvSpPr txBox="1">
            <a:spLocks noGrp="1"/>
          </p:cNvSpPr>
          <p:nvPr>
            <p:ph type="subTitle" idx="7"/>
          </p:nvPr>
        </p:nvSpPr>
        <p:spPr>
          <a:xfrm>
            <a:off x="715100" y="18222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5" name="Google Shape;575;p27"/>
          <p:cNvSpPr txBox="1">
            <a:spLocks noGrp="1"/>
          </p:cNvSpPr>
          <p:nvPr>
            <p:ph type="subTitle" idx="8"/>
          </p:nvPr>
        </p:nvSpPr>
        <p:spPr>
          <a:xfrm>
            <a:off x="3403800" y="18222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6" name="Google Shape;576;p27"/>
          <p:cNvSpPr txBox="1">
            <a:spLocks noGrp="1"/>
          </p:cNvSpPr>
          <p:nvPr>
            <p:ph type="subTitle" idx="9"/>
          </p:nvPr>
        </p:nvSpPr>
        <p:spPr>
          <a:xfrm>
            <a:off x="6092500" y="18222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7" name="Google Shape;577;p27"/>
          <p:cNvSpPr txBox="1">
            <a:spLocks noGrp="1"/>
          </p:cNvSpPr>
          <p:nvPr>
            <p:ph type="subTitle" idx="13"/>
          </p:nvPr>
        </p:nvSpPr>
        <p:spPr>
          <a:xfrm>
            <a:off x="715100" y="37130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8" name="Google Shape;578;p27"/>
          <p:cNvSpPr txBox="1">
            <a:spLocks noGrp="1"/>
          </p:cNvSpPr>
          <p:nvPr>
            <p:ph type="subTitle" idx="14"/>
          </p:nvPr>
        </p:nvSpPr>
        <p:spPr>
          <a:xfrm>
            <a:off x="3403800" y="37130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9" name="Google Shape;579;p27"/>
          <p:cNvSpPr txBox="1">
            <a:spLocks noGrp="1"/>
          </p:cNvSpPr>
          <p:nvPr>
            <p:ph type="subTitle" idx="15"/>
          </p:nvPr>
        </p:nvSpPr>
        <p:spPr>
          <a:xfrm>
            <a:off x="6092500" y="37130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8"/>
          <p:cNvSpPr/>
          <p:nvPr/>
        </p:nvSpPr>
        <p:spPr>
          <a:xfrm rot="5400000">
            <a:off x="-1433709" y="1041220"/>
            <a:ext cx="5535990" cy="2668572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 txBox="1">
            <a:spLocks noGrp="1"/>
          </p:cNvSpPr>
          <p:nvPr>
            <p:ph type="title" hasCustomPrompt="1"/>
          </p:nvPr>
        </p:nvSpPr>
        <p:spPr>
          <a:xfrm>
            <a:off x="1612663" y="540000"/>
            <a:ext cx="4407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83" name="Google Shape;583;p28"/>
          <p:cNvSpPr txBox="1">
            <a:spLocks noGrp="1"/>
          </p:cNvSpPr>
          <p:nvPr>
            <p:ph type="subTitle" idx="1"/>
          </p:nvPr>
        </p:nvSpPr>
        <p:spPr>
          <a:xfrm>
            <a:off x="1612675" y="1444500"/>
            <a:ext cx="3379500" cy="2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8"/>
          <p:cNvSpPr txBox="1">
            <a:spLocks noGrp="1"/>
          </p:cNvSpPr>
          <p:nvPr>
            <p:ph type="title" idx="2" hasCustomPrompt="1"/>
          </p:nvPr>
        </p:nvSpPr>
        <p:spPr>
          <a:xfrm>
            <a:off x="1612663" y="1920680"/>
            <a:ext cx="4407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85" name="Google Shape;585;p28"/>
          <p:cNvSpPr txBox="1">
            <a:spLocks noGrp="1"/>
          </p:cNvSpPr>
          <p:nvPr>
            <p:ph type="subTitle" idx="3"/>
          </p:nvPr>
        </p:nvSpPr>
        <p:spPr>
          <a:xfrm>
            <a:off x="1612675" y="2824750"/>
            <a:ext cx="3379500" cy="2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8"/>
          <p:cNvSpPr txBox="1">
            <a:spLocks noGrp="1"/>
          </p:cNvSpPr>
          <p:nvPr>
            <p:ph type="title" idx="4" hasCustomPrompt="1"/>
          </p:nvPr>
        </p:nvSpPr>
        <p:spPr>
          <a:xfrm>
            <a:off x="1612663" y="3300497"/>
            <a:ext cx="4407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87" name="Google Shape;587;p28"/>
          <p:cNvSpPr txBox="1">
            <a:spLocks noGrp="1"/>
          </p:cNvSpPr>
          <p:nvPr>
            <p:ph type="subTitle" idx="5"/>
          </p:nvPr>
        </p:nvSpPr>
        <p:spPr>
          <a:xfrm>
            <a:off x="1612675" y="4205000"/>
            <a:ext cx="3379500" cy="2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8"/>
          <p:cNvSpPr/>
          <p:nvPr/>
        </p:nvSpPr>
        <p:spPr>
          <a:xfrm rot="10800000" flipH="1">
            <a:off x="6832353" y="0"/>
            <a:ext cx="3732200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28"/>
          <p:cNvGrpSpPr/>
          <p:nvPr/>
        </p:nvGrpSpPr>
        <p:grpSpPr>
          <a:xfrm>
            <a:off x="303950" y="4440625"/>
            <a:ext cx="822300" cy="335750"/>
            <a:chOff x="715100" y="535000"/>
            <a:chExt cx="822300" cy="335750"/>
          </a:xfrm>
        </p:grpSpPr>
        <p:sp>
          <p:nvSpPr>
            <p:cNvPr id="590" name="Google Shape;590;p28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8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609" name="Google Shape;609;p28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9"/>
          <p:cNvSpPr txBox="1">
            <a:spLocks noGrp="1"/>
          </p:cNvSpPr>
          <p:nvPr>
            <p:ph type="title" hasCustomPrompt="1"/>
          </p:nvPr>
        </p:nvSpPr>
        <p:spPr>
          <a:xfrm>
            <a:off x="1181825" y="2931500"/>
            <a:ext cx="138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3" name="Google Shape;613;p29"/>
          <p:cNvSpPr txBox="1">
            <a:spLocks noGrp="1"/>
          </p:cNvSpPr>
          <p:nvPr>
            <p:ph type="subTitle" idx="1"/>
          </p:nvPr>
        </p:nvSpPr>
        <p:spPr>
          <a:xfrm>
            <a:off x="706625" y="3993800"/>
            <a:ext cx="2336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9"/>
          <p:cNvSpPr txBox="1">
            <a:spLocks noGrp="1"/>
          </p:cNvSpPr>
          <p:nvPr>
            <p:ph type="title" idx="2" hasCustomPrompt="1"/>
          </p:nvPr>
        </p:nvSpPr>
        <p:spPr>
          <a:xfrm>
            <a:off x="6576175" y="2931500"/>
            <a:ext cx="138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5" name="Google Shape;615;p29"/>
          <p:cNvSpPr txBox="1">
            <a:spLocks noGrp="1"/>
          </p:cNvSpPr>
          <p:nvPr>
            <p:ph type="subTitle" idx="3"/>
          </p:nvPr>
        </p:nvSpPr>
        <p:spPr>
          <a:xfrm>
            <a:off x="6100975" y="3993800"/>
            <a:ext cx="2336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9"/>
          <p:cNvSpPr txBox="1">
            <a:spLocks noGrp="1"/>
          </p:cNvSpPr>
          <p:nvPr>
            <p:ph type="title" idx="4" hasCustomPrompt="1"/>
          </p:nvPr>
        </p:nvSpPr>
        <p:spPr>
          <a:xfrm>
            <a:off x="3878988" y="2931475"/>
            <a:ext cx="138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7" name="Google Shape;617;p29"/>
          <p:cNvSpPr txBox="1">
            <a:spLocks noGrp="1"/>
          </p:cNvSpPr>
          <p:nvPr>
            <p:ph type="subTitle" idx="5"/>
          </p:nvPr>
        </p:nvSpPr>
        <p:spPr>
          <a:xfrm>
            <a:off x="3403813" y="3993800"/>
            <a:ext cx="2336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9"/>
          <p:cNvSpPr txBox="1">
            <a:spLocks noGrp="1"/>
          </p:cNvSpPr>
          <p:nvPr>
            <p:ph type="subTitle" idx="6"/>
          </p:nvPr>
        </p:nvSpPr>
        <p:spPr>
          <a:xfrm>
            <a:off x="706613" y="34973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9" name="Google Shape;619;p29"/>
          <p:cNvSpPr txBox="1">
            <a:spLocks noGrp="1"/>
          </p:cNvSpPr>
          <p:nvPr>
            <p:ph type="subTitle" idx="7"/>
          </p:nvPr>
        </p:nvSpPr>
        <p:spPr>
          <a:xfrm>
            <a:off x="3403800" y="34973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9"/>
          <p:cNvSpPr txBox="1">
            <a:spLocks noGrp="1"/>
          </p:cNvSpPr>
          <p:nvPr>
            <p:ph type="subTitle" idx="8"/>
          </p:nvPr>
        </p:nvSpPr>
        <p:spPr>
          <a:xfrm>
            <a:off x="6100963" y="34973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9"/>
          <p:cNvSpPr/>
          <p:nvPr/>
        </p:nvSpPr>
        <p:spPr>
          <a:xfrm rot="10800000">
            <a:off x="12" y="5"/>
            <a:ext cx="2074788" cy="2102820"/>
          </a:xfrm>
          <a:custGeom>
            <a:avLst/>
            <a:gdLst/>
            <a:ahLst/>
            <a:cxnLst/>
            <a:rect l="l" t="t" r="r" b="b"/>
            <a:pathLst>
              <a:path w="67798" h="68714" extrusionOk="0">
                <a:moveTo>
                  <a:pt x="63734" y="0"/>
                </a:moveTo>
                <a:cubicBezTo>
                  <a:pt x="59624" y="0"/>
                  <a:pt x="53889" y="1097"/>
                  <a:pt x="49742" y="6278"/>
                </a:cubicBezTo>
                <a:cubicBezTo>
                  <a:pt x="42571" y="15246"/>
                  <a:pt x="49860" y="41366"/>
                  <a:pt x="41129" y="46254"/>
                </a:cubicBezTo>
                <a:cubicBezTo>
                  <a:pt x="39483" y="47174"/>
                  <a:pt x="37521" y="47505"/>
                  <a:pt x="35360" y="47505"/>
                </a:cubicBezTo>
                <a:cubicBezTo>
                  <a:pt x="29802" y="47505"/>
                  <a:pt x="22927" y="45316"/>
                  <a:pt x="16739" y="45316"/>
                </a:cubicBezTo>
                <a:cubicBezTo>
                  <a:pt x="12576" y="45316"/>
                  <a:pt x="8723" y="46307"/>
                  <a:pt x="5793" y="49624"/>
                </a:cubicBezTo>
                <a:cubicBezTo>
                  <a:pt x="0" y="56192"/>
                  <a:pt x="194" y="63997"/>
                  <a:pt x="1055" y="68713"/>
                </a:cubicBezTo>
                <a:lnTo>
                  <a:pt x="67797" y="68713"/>
                </a:lnTo>
                <a:lnTo>
                  <a:pt x="67797" y="356"/>
                </a:lnTo>
                <a:cubicBezTo>
                  <a:pt x="66881" y="191"/>
                  <a:pt x="65449" y="0"/>
                  <a:pt x="63734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9"/>
          <p:cNvSpPr/>
          <p:nvPr/>
        </p:nvSpPr>
        <p:spPr>
          <a:xfrm rot="-3851622">
            <a:off x="7157092" y="-1049514"/>
            <a:ext cx="3229513" cy="2880582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9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625" name="Google Shape;625;p29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9"/>
          <p:cNvGrpSpPr/>
          <p:nvPr/>
        </p:nvGrpSpPr>
        <p:grpSpPr>
          <a:xfrm>
            <a:off x="303950" y="367125"/>
            <a:ext cx="822300" cy="335750"/>
            <a:chOff x="715100" y="535000"/>
            <a:chExt cx="822300" cy="335750"/>
          </a:xfrm>
        </p:grpSpPr>
        <p:sp>
          <p:nvSpPr>
            <p:cNvPr id="628" name="Google Shape;628;p29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8" name="Google Shape;648;p30"/>
          <p:cNvSpPr txBox="1">
            <a:spLocks noGrp="1"/>
          </p:cNvSpPr>
          <p:nvPr>
            <p:ph type="subTitle" idx="1"/>
          </p:nvPr>
        </p:nvSpPr>
        <p:spPr>
          <a:xfrm>
            <a:off x="2425075" y="1524175"/>
            <a:ext cx="42939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9" name="Google Shape;649;p30"/>
          <p:cNvSpPr/>
          <p:nvPr/>
        </p:nvSpPr>
        <p:spPr>
          <a:xfrm rot="10800000">
            <a:off x="-1733800" y="28350"/>
            <a:ext cx="4424296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0"/>
          <p:cNvSpPr/>
          <p:nvPr/>
        </p:nvSpPr>
        <p:spPr>
          <a:xfrm rot="-2835615" flipH="1">
            <a:off x="5858541" y="-930083"/>
            <a:ext cx="4623089" cy="3043567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0"/>
          <p:cNvSpPr txBox="1"/>
          <p:nvPr/>
        </p:nvSpPr>
        <p:spPr>
          <a:xfrm>
            <a:off x="1881450" y="3691150"/>
            <a:ext cx="5381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CRÉDITS: Ce modèle de présentation a été créé par </a:t>
            </a:r>
            <a:r>
              <a:rPr lang="fr" sz="1200" b="1">
                <a:solidFill>
                  <a:schemeClr val="dk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, comprenant des icônes de </a:t>
            </a:r>
            <a:r>
              <a:rPr lang="fr" sz="1200" b="1">
                <a:solidFill>
                  <a:schemeClr val="dk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, des infographies et des images de </a:t>
            </a:r>
            <a:r>
              <a:rPr lang="fr" sz="1200" b="1">
                <a:solidFill>
                  <a:schemeClr val="dk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fr" sz="12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 </a:t>
            </a:r>
            <a:endParaRPr b="1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grpSp>
        <p:nvGrpSpPr>
          <p:cNvPr id="652" name="Google Shape;652;p30"/>
          <p:cNvGrpSpPr/>
          <p:nvPr/>
        </p:nvGrpSpPr>
        <p:grpSpPr>
          <a:xfrm>
            <a:off x="303950" y="4440625"/>
            <a:ext cx="822300" cy="335750"/>
            <a:chOff x="715100" y="535000"/>
            <a:chExt cx="822300" cy="335750"/>
          </a:xfrm>
        </p:grpSpPr>
        <p:sp>
          <p:nvSpPr>
            <p:cNvPr id="653" name="Google Shape;653;p30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0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672" name="Google Shape;672;p30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0" y="0"/>
            <a:ext cx="4314362" cy="2519740"/>
          </a:xfrm>
          <a:custGeom>
            <a:avLst/>
            <a:gdLst/>
            <a:ahLst/>
            <a:cxnLst/>
            <a:rect l="l" t="t" r="r" b="b"/>
            <a:pathLst>
              <a:path w="51206" h="29907" extrusionOk="0">
                <a:moveTo>
                  <a:pt x="51205" y="1"/>
                </a:moveTo>
                <a:lnTo>
                  <a:pt x="1" y="10"/>
                </a:lnTo>
                <a:lnTo>
                  <a:pt x="1" y="29907"/>
                </a:lnTo>
                <a:cubicBezTo>
                  <a:pt x="1483" y="28365"/>
                  <a:pt x="3262" y="27130"/>
                  <a:pt x="5229" y="26290"/>
                </a:cubicBezTo>
                <a:cubicBezTo>
                  <a:pt x="8507" y="24902"/>
                  <a:pt x="12042" y="24583"/>
                  <a:pt x="15628" y="24583"/>
                </a:cubicBezTo>
                <a:cubicBezTo>
                  <a:pt x="18043" y="24583"/>
                  <a:pt x="20482" y="24728"/>
                  <a:pt x="22880" y="24787"/>
                </a:cubicBezTo>
                <a:cubicBezTo>
                  <a:pt x="23158" y="24794"/>
                  <a:pt x="23443" y="24798"/>
                  <a:pt x="23735" y="24798"/>
                </a:cubicBezTo>
                <a:cubicBezTo>
                  <a:pt x="29704" y="24798"/>
                  <a:pt x="38435" y="23326"/>
                  <a:pt x="42449" y="19302"/>
                </a:cubicBezTo>
                <a:cubicBezTo>
                  <a:pt x="44830" y="16911"/>
                  <a:pt x="49426" y="9113"/>
                  <a:pt x="51205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"/>
          <p:cNvSpPr/>
          <p:nvPr/>
        </p:nvSpPr>
        <p:spPr>
          <a:xfrm rot="-5801308">
            <a:off x="7416837" y="3019330"/>
            <a:ext cx="3158737" cy="2079458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152399" y="4724650"/>
            <a:ext cx="266457" cy="266457"/>
            <a:chOff x="-339325" y="770500"/>
            <a:chExt cx="1587000" cy="1587000"/>
          </a:xfrm>
        </p:grpSpPr>
        <p:sp>
          <p:nvSpPr>
            <p:cNvPr id="68" name="Google Shape;68;p4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 rot="5400000">
            <a:off x="8260175" y="548075"/>
            <a:ext cx="822300" cy="335750"/>
            <a:chOff x="715100" y="535000"/>
            <a:chExt cx="822300" cy="335750"/>
          </a:xfrm>
        </p:grpSpPr>
        <p:sp>
          <p:nvSpPr>
            <p:cNvPr id="71" name="Google Shape;71;p4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1"/>
          <p:cNvSpPr/>
          <p:nvPr/>
        </p:nvSpPr>
        <p:spPr>
          <a:xfrm>
            <a:off x="0" y="0"/>
            <a:ext cx="4314362" cy="2519740"/>
          </a:xfrm>
          <a:custGeom>
            <a:avLst/>
            <a:gdLst/>
            <a:ahLst/>
            <a:cxnLst/>
            <a:rect l="l" t="t" r="r" b="b"/>
            <a:pathLst>
              <a:path w="51206" h="29907" extrusionOk="0">
                <a:moveTo>
                  <a:pt x="51205" y="1"/>
                </a:moveTo>
                <a:lnTo>
                  <a:pt x="1" y="10"/>
                </a:lnTo>
                <a:lnTo>
                  <a:pt x="1" y="29907"/>
                </a:lnTo>
                <a:cubicBezTo>
                  <a:pt x="1483" y="28365"/>
                  <a:pt x="3262" y="27130"/>
                  <a:pt x="5229" y="26290"/>
                </a:cubicBezTo>
                <a:cubicBezTo>
                  <a:pt x="8507" y="24902"/>
                  <a:pt x="12042" y="24583"/>
                  <a:pt x="15628" y="24583"/>
                </a:cubicBezTo>
                <a:cubicBezTo>
                  <a:pt x="18043" y="24583"/>
                  <a:pt x="20482" y="24728"/>
                  <a:pt x="22880" y="24787"/>
                </a:cubicBezTo>
                <a:cubicBezTo>
                  <a:pt x="23158" y="24794"/>
                  <a:pt x="23443" y="24798"/>
                  <a:pt x="23735" y="24798"/>
                </a:cubicBezTo>
                <a:cubicBezTo>
                  <a:pt x="29704" y="24798"/>
                  <a:pt x="38435" y="23326"/>
                  <a:pt x="42449" y="19302"/>
                </a:cubicBezTo>
                <a:cubicBezTo>
                  <a:pt x="44830" y="16911"/>
                  <a:pt x="49426" y="9113"/>
                  <a:pt x="51205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 rot="-5801308">
            <a:off x="7416837" y="3019330"/>
            <a:ext cx="3158737" cy="2079458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1"/>
          <p:cNvGrpSpPr/>
          <p:nvPr/>
        </p:nvGrpSpPr>
        <p:grpSpPr>
          <a:xfrm>
            <a:off x="152399" y="4724650"/>
            <a:ext cx="266457" cy="266457"/>
            <a:chOff x="-339325" y="770500"/>
            <a:chExt cx="1587000" cy="1587000"/>
          </a:xfrm>
        </p:grpSpPr>
        <p:sp>
          <p:nvSpPr>
            <p:cNvPr id="678" name="Google Shape;678;p31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1"/>
          <p:cNvGrpSpPr/>
          <p:nvPr/>
        </p:nvGrpSpPr>
        <p:grpSpPr>
          <a:xfrm rot="5400000">
            <a:off x="8260175" y="548075"/>
            <a:ext cx="822300" cy="335750"/>
            <a:chOff x="715100" y="535000"/>
            <a:chExt cx="822300" cy="335750"/>
          </a:xfrm>
        </p:grpSpPr>
        <p:sp>
          <p:nvSpPr>
            <p:cNvPr id="681" name="Google Shape;681;p31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2"/>
          <p:cNvSpPr/>
          <p:nvPr/>
        </p:nvSpPr>
        <p:spPr>
          <a:xfrm rot="5400000">
            <a:off x="-1433709" y="1041220"/>
            <a:ext cx="5535990" cy="2668572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 rot="10800000" flipH="1">
            <a:off x="6832353" y="0"/>
            <a:ext cx="3732200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subTitle" idx="1"/>
          </p:nvPr>
        </p:nvSpPr>
        <p:spPr>
          <a:xfrm>
            <a:off x="1468000" y="2413350"/>
            <a:ext cx="2476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2"/>
          </p:nvPr>
        </p:nvSpPr>
        <p:spPr>
          <a:xfrm>
            <a:off x="5199537" y="2413350"/>
            <a:ext cx="2476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3"/>
          </p:nvPr>
        </p:nvSpPr>
        <p:spPr>
          <a:xfrm>
            <a:off x="1468000" y="2909850"/>
            <a:ext cx="24765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4"/>
          </p:nvPr>
        </p:nvSpPr>
        <p:spPr>
          <a:xfrm>
            <a:off x="5199537" y="2909850"/>
            <a:ext cx="24765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-232700" y="3188800"/>
            <a:ext cx="4563144" cy="2199621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 rot="-3674515">
            <a:off x="7109537" y="-963474"/>
            <a:ext cx="3229559" cy="2880623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581874" y="401775"/>
            <a:ext cx="266457" cy="266457"/>
            <a:chOff x="-339325" y="770500"/>
            <a:chExt cx="1587000" cy="1587000"/>
          </a:xfrm>
        </p:grpSpPr>
        <p:sp>
          <p:nvSpPr>
            <p:cNvPr id="98" name="Google Shape;98;p5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5"/>
          <p:cNvGrpSpPr/>
          <p:nvPr/>
        </p:nvGrpSpPr>
        <p:grpSpPr>
          <a:xfrm>
            <a:off x="8017750" y="4440625"/>
            <a:ext cx="822300" cy="335750"/>
            <a:chOff x="715100" y="535000"/>
            <a:chExt cx="822300" cy="335750"/>
          </a:xfrm>
        </p:grpSpPr>
        <p:sp>
          <p:nvSpPr>
            <p:cNvPr id="101" name="Google Shape;101;p5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6320450" y="2682824"/>
            <a:ext cx="3110572" cy="3152598"/>
          </a:xfrm>
          <a:custGeom>
            <a:avLst/>
            <a:gdLst/>
            <a:ahLst/>
            <a:cxnLst/>
            <a:rect l="l" t="t" r="r" b="b"/>
            <a:pathLst>
              <a:path w="67798" h="68714" extrusionOk="0">
                <a:moveTo>
                  <a:pt x="63734" y="0"/>
                </a:moveTo>
                <a:cubicBezTo>
                  <a:pt x="59624" y="0"/>
                  <a:pt x="53889" y="1097"/>
                  <a:pt x="49742" y="6278"/>
                </a:cubicBezTo>
                <a:cubicBezTo>
                  <a:pt x="42571" y="15246"/>
                  <a:pt x="49860" y="41366"/>
                  <a:pt x="41129" y="46254"/>
                </a:cubicBezTo>
                <a:cubicBezTo>
                  <a:pt x="39483" y="47174"/>
                  <a:pt x="37521" y="47505"/>
                  <a:pt x="35360" y="47505"/>
                </a:cubicBezTo>
                <a:cubicBezTo>
                  <a:pt x="29802" y="47505"/>
                  <a:pt x="22927" y="45316"/>
                  <a:pt x="16739" y="45316"/>
                </a:cubicBezTo>
                <a:cubicBezTo>
                  <a:pt x="12576" y="45316"/>
                  <a:pt x="8723" y="46307"/>
                  <a:pt x="5793" y="49624"/>
                </a:cubicBezTo>
                <a:cubicBezTo>
                  <a:pt x="0" y="56192"/>
                  <a:pt x="194" y="63997"/>
                  <a:pt x="1055" y="68713"/>
                </a:cubicBezTo>
                <a:lnTo>
                  <a:pt x="67797" y="68713"/>
                </a:lnTo>
                <a:lnTo>
                  <a:pt x="67797" y="356"/>
                </a:lnTo>
                <a:cubicBezTo>
                  <a:pt x="66881" y="191"/>
                  <a:pt x="65449" y="0"/>
                  <a:pt x="63734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 rot="-1996331" flipH="1">
            <a:off x="-1342575" y="-986845"/>
            <a:ext cx="3264561" cy="2149219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8295674" y="4481525"/>
            <a:ext cx="266457" cy="266457"/>
            <a:chOff x="-339325" y="770500"/>
            <a:chExt cx="1587000" cy="1587000"/>
          </a:xfrm>
        </p:grpSpPr>
        <p:sp>
          <p:nvSpPr>
            <p:cNvPr id="124" name="Google Shape;124;p6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4380400" y="1152475"/>
            <a:ext cx="4048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7"/>
          <p:cNvSpPr/>
          <p:nvPr/>
        </p:nvSpPr>
        <p:spPr>
          <a:xfrm flipH="1">
            <a:off x="-244950" y="0"/>
            <a:ext cx="4424296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>
            <a:off x="8017750" y="4440625"/>
            <a:ext cx="822300" cy="335750"/>
            <a:chOff x="715100" y="535000"/>
            <a:chExt cx="822300" cy="335750"/>
          </a:xfrm>
        </p:grpSpPr>
        <p:sp>
          <p:nvSpPr>
            <p:cNvPr id="131" name="Google Shape;131;p7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7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150" name="Google Shape;150;p7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3611800" y="1307100"/>
            <a:ext cx="4119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4" name="Google Shape;154;p8"/>
          <p:cNvSpPr/>
          <p:nvPr/>
        </p:nvSpPr>
        <p:spPr>
          <a:xfrm rot="-5400000" flipH="1">
            <a:off x="2314067" y="-1677117"/>
            <a:ext cx="4506535" cy="9134718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921075" y="1553700"/>
            <a:ext cx="504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921183" y="2395496"/>
            <a:ext cx="50427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6033425" y="1990899"/>
            <a:ext cx="3110572" cy="3152598"/>
          </a:xfrm>
          <a:custGeom>
            <a:avLst/>
            <a:gdLst/>
            <a:ahLst/>
            <a:cxnLst/>
            <a:rect l="l" t="t" r="r" b="b"/>
            <a:pathLst>
              <a:path w="67798" h="68714" extrusionOk="0">
                <a:moveTo>
                  <a:pt x="63734" y="0"/>
                </a:moveTo>
                <a:cubicBezTo>
                  <a:pt x="59624" y="0"/>
                  <a:pt x="53889" y="1097"/>
                  <a:pt x="49742" y="6278"/>
                </a:cubicBezTo>
                <a:cubicBezTo>
                  <a:pt x="42571" y="15246"/>
                  <a:pt x="49860" y="41366"/>
                  <a:pt x="41129" y="46254"/>
                </a:cubicBezTo>
                <a:cubicBezTo>
                  <a:pt x="39483" y="47174"/>
                  <a:pt x="37521" y="47505"/>
                  <a:pt x="35360" y="47505"/>
                </a:cubicBezTo>
                <a:cubicBezTo>
                  <a:pt x="29802" y="47505"/>
                  <a:pt x="22927" y="45316"/>
                  <a:pt x="16739" y="45316"/>
                </a:cubicBezTo>
                <a:cubicBezTo>
                  <a:pt x="12576" y="45316"/>
                  <a:pt x="8723" y="46307"/>
                  <a:pt x="5793" y="49624"/>
                </a:cubicBezTo>
                <a:cubicBezTo>
                  <a:pt x="0" y="56192"/>
                  <a:pt x="194" y="63997"/>
                  <a:pt x="1055" y="68713"/>
                </a:cubicBezTo>
                <a:lnTo>
                  <a:pt x="67797" y="68713"/>
                </a:lnTo>
                <a:lnTo>
                  <a:pt x="67797" y="356"/>
                </a:lnTo>
                <a:cubicBezTo>
                  <a:pt x="66881" y="191"/>
                  <a:pt x="65449" y="0"/>
                  <a:pt x="63734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>
            <a:off x="581874" y="401775"/>
            <a:ext cx="266457" cy="266457"/>
            <a:chOff x="-339325" y="770500"/>
            <a:chExt cx="1587000" cy="1587000"/>
          </a:xfrm>
        </p:grpSpPr>
        <p:sp>
          <p:nvSpPr>
            <p:cNvPr id="160" name="Google Shape;160;p9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9"/>
          <p:cNvGrpSpPr/>
          <p:nvPr/>
        </p:nvGrpSpPr>
        <p:grpSpPr>
          <a:xfrm rot="5400000">
            <a:off x="8260175" y="548075"/>
            <a:ext cx="822300" cy="335750"/>
            <a:chOff x="715100" y="535000"/>
            <a:chExt cx="822300" cy="335750"/>
          </a:xfrm>
        </p:grpSpPr>
        <p:sp>
          <p:nvSpPr>
            <p:cNvPr id="163" name="Google Shape;163;p9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 flipH="1">
            <a:off x="4580850" y="2943875"/>
            <a:ext cx="4563144" cy="2199621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4101400" y="535000"/>
            <a:ext cx="43275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0"/>
          <p:cNvGrpSpPr/>
          <p:nvPr/>
        </p:nvGrpSpPr>
        <p:grpSpPr>
          <a:xfrm>
            <a:off x="303950" y="367125"/>
            <a:ext cx="822300" cy="335750"/>
            <a:chOff x="715100" y="535000"/>
            <a:chExt cx="822300" cy="335750"/>
          </a:xfrm>
        </p:grpSpPr>
        <p:sp>
          <p:nvSpPr>
            <p:cNvPr id="185" name="Google Shape;185;p10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qgateway-my.sharepoint.com/:w:/r/personal/kousil_lakkapragada_iqgateway_com/_layouts/15/Doc.aspx?sourcedoc=%7B5444DED6-37BC-4F5B-8444-B787B6E47E49%7D&amp;file=KOUSIL-PHARMACY_MANAGEMENT_SYSTEM-SRS-FINAL.docx&amp;action=default&amp;mobileredirect=tru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iqgateway-my.sharepoint.com/:w:/r/personal/kousil_lakkapragada_iqgateway_com/_layouts/15/Doc.aspx?sourcedoc=%7B8F0E0109-2540-457C-9D7B-7939540B3478%7D&amp;file=KOUSIL-PHARMACY_MANAGEMENT_SYSTEM-LLD-FINAL.docx&amp;action=default&amp;mobileredirect=true" TargetMode="External"/><Relationship Id="rId4" Type="http://schemas.openxmlformats.org/officeDocument/2006/relationships/hyperlink" Target="https://iqgateway-my.sharepoint.com/:w:/r/personal/kousil_lakkapragada_iqgateway_com/_layouts/15/Doc.aspx?sourcedoc=%7BEFFD2042-BAF0-4040-B964-37BCF1C66C86%7D&amp;file=KOUSIL-PHARMACY_MANAGEMENT_SYSTEM-HLD-FINAL.docx&amp;action=default&amp;mobileredirect=tru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/>
          <p:nvPr/>
        </p:nvSpPr>
        <p:spPr>
          <a:xfrm>
            <a:off x="982450" y="3534750"/>
            <a:ext cx="36744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 txBox="1">
            <a:spLocks noGrp="1"/>
          </p:cNvSpPr>
          <p:nvPr>
            <p:ph type="ctrTitle"/>
          </p:nvPr>
        </p:nvSpPr>
        <p:spPr>
          <a:xfrm>
            <a:off x="982450" y="1117950"/>
            <a:ext cx="4359000" cy="24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err="1"/>
              <a:t>Pharmacy</a:t>
            </a:r>
            <a:r>
              <a:rPr lang="fr"/>
              <a:t> Management</a:t>
            </a:r>
            <a:br>
              <a:rPr lang="fr"/>
            </a:br>
            <a:r>
              <a:rPr lang="fr"/>
              <a:t>System</a:t>
            </a:r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1"/>
          </p:nvPr>
        </p:nvSpPr>
        <p:spPr>
          <a:xfrm>
            <a:off x="1156150" y="3616050"/>
            <a:ext cx="3327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"/>
              <a:t> By </a:t>
            </a:r>
            <a:r>
              <a:rPr lang="fr" err="1"/>
              <a:t>Kousil</a:t>
            </a:r>
            <a:r>
              <a:rPr lang="fr"/>
              <a:t> </a:t>
            </a:r>
            <a:r>
              <a:rPr lang="fr" err="1"/>
              <a:t>Lakkapragada</a:t>
            </a:r>
            <a:endParaRPr lang="fr"/>
          </a:p>
        </p:txBody>
      </p:sp>
      <p:grpSp>
        <p:nvGrpSpPr>
          <p:cNvPr id="4" name="Google Shape;1248;p44">
            <a:extLst>
              <a:ext uri="{FF2B5EF4-FFF2-40B4-BE49-F238E27FC236}">
                <a16:creationId xmlns:a16="http://schemas.microsoft.com/office/drawing/2014/main" id="{F34DF8E3-D598-46D7-AFE3-C22BA36F32EF}"/>
              </a:ext>
            </a:extLst>
          </p:cNvPr>
          <p:cNvGrpSpPr/>
          <p:nvPr/>
        </p:nvGrpSpPr>
        <p:grpSpPr>
          <a:xfrm>
            <a:off x="6282221" y="1077558"/>
            <a:ext cx="2076588" cy="2532062"/>
            <a:chOff x="944627" y="1886284"/>
            <a:chExt cx="2076588" cy="2532062"/>
          </a:xfrm>
        </p:grpSpPr>
        <p:sp>
          <p:nvSpPr>
            <p:cNvPr id="5" name="Google Shape;1249;p44">
              <a:extLst>
                <a:ext uri="{FF2B5EF4-FFF2-40B4-BE49-F238E27FC236}">
                  <a16:creationId xmlns:a16="http://schemas.microsoft.com/office/drawing/2014/main" id="{34878582-7D22-272C-EC39-90D7980A9128}"/>
                </a:ext>
              </a:extLst>
            </p:cNvPr>
            <p:cNvSpPr/>
            <p:nvPr/>
          </p:nvSpPr>
          <p:spPr>
            <a:xfrm>
              <a:off x="1011302" y="1933909"/>
              <a:ext cx="2009913" cy="2484437"/>
            </a:xfrm>
            <a:custGeom>
              <a:avLst/>
              <a:gdLst/>
              <a:ahLst/>
              <a:cxnLst/>
              <a:rect l="l" t="t" r="r" b="b"/>
              <a:pathLst>
                <a:path w="15638" h="19330" extrusionOk="0">
                  <a:moveTo>
                    <a:pt x="974" y="0"/>
                  </a:moveTo>
                  <a:cubicBezTo>
                    <a:pt x="435" y="0"/>
                    <a:pt x="1" y="434"/>
                    <a:pt x="1" y="973"/>
                  </a:cubicBezTo>
                  <a:lnTo>
                    <a:pt x="1" y="18344"/>
                  </a:lnTo>
                  <a:cubicBezTo>
                    <a:pt x="1" y="18884"/>
                    <a:pt x="435" y="19329"/>
                    <a:pt x="974" y="19329"/>
                  </a:cubicBezTo>
                  <a:lnTo>
                    <a:pt x="14665" y="19329"/>
                  </a:lnTo>
                  <a:cubicBezTo>
                    <a:pt x="15204" y="19329"/>
                    <a:pt x="15638" y="18884"/>
                    <a:pt x="15638" y="18344"/>
                  </a:cubicBezTo>
                  <a:lnTo>
                    <a:pt x="15638" y="973"/>
                  </a:lnTo>
                  <a:cubicBezTo>
                    <a:pt x="15638" y="434"/>
                    <a:pt x="15204" y="0"/>
                    <a:pt x="14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0;p44">
              <a:extLst>
                <a:ext uri="{FF2B5EF4-FFF2-40B4-BE49-F238E27FC236}">
                  <a16:creationId xmlns:a16="http://schemas.microsoft.com/office/drawing/2014/main" id="{920CE613-CD8D-B511-656D-9CC9FCDD5972}"/>
                </a:ext>
              </a:extLst>
            </p:cNvPr>
            <p:cNvSpPr/>
            <p:nvPr/>
          </p:nvSpPr>
          <p:spPr>
            <a:xfrm>
              <a:off x="944627" y="1886284"/>
              <a:ext cx="2009913" cy="2484437"/>
            </a:xfrm>
            <a:custGeom>
              <a:avLst/>
              <a:gdLst/>
              <a:ahLst/>
              <a:cxnLst/>
              <a:rect l="l" t="t" r="r" b="b"/>
              <a:pathLst>
                <a:path w="15638" h="19330" extrusionOk="0">
                  <a:moveTo>
                    <a:pt x="974" y="0"/>
                  </a:moveTo>
                  <a:cubicBezTo>
                    <a:pt x="435" y="0"/>
                    <a:pt x="1" y="434"/>
                    <a:pt x="1" y="973"/>
                  </a:cubicBezTo>
                  <a:lnTo>
                    <a:pt x="1" y="18344"/>
                  </a:lnTo>
                  <a:cubicBezTo>
                    <a:pt x="1" y="18884"/>
                    <a:pt x="435" y="19329"/>
                    <a:pt x="974" y="19329"/>
                  </a:cubicBezTo>
                  <a:lnTo>
                    <a:pt x="14665" y="19329"/>
                  </a:lnTo>
                  <a:cubicBezTo>
                    <a:pt x="15204" y="19329"/>
                    <a:pt x="15638" y="18884"/>
                    <a:pt x="15638" y="18344"/>
                  </a:cubicBezTo>
                  <a:lnTo>
                    <a:pt x="15638" y="973"/>
                  </a:lnTo>
                  <a:cubicBezTo>
                    <a:pt x="15638" y="434"/>
                    <a:pt x="15204" y="0"/>
                    <a:pt x="14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D2627"/>
                </a:solidFill>
              </a:endParaRPr>
            </a:p>
          </p:txBody>
        </p:sp>
        <p:sp>
          <p:nvSpPr>
            <p:cNvPr id="7" name="Google Shape;1251;p44">
              <a:extLst>
                <a:ext uri="{FF2B5EF4-FFF2-40B4-BE49-F238E27FC236}">
                  <a16:creationId xmlns:a16="http://schemas.microsoft.com/office/drawing/2014/main" id="{72D87146-E1F8-DA7F-DBC1-93EA91DD3773}"/>
                </a:ext>
              </a:extLst>
            </p:cNvPr>
            <p:cNvSpPr/>
            <p:nvPr/>
          </p:nvSpPr>
          <p:spPr>
            <a:xfrm>
              <a:off x="2137534" y="3927527"/>
              <a:ext cx="319519" cy="224666"/>
            </a:xfrm>
            <a:custGeom>
              <a:avLst/>
              <a:gdLst/>
              <a:ahLst/>
              <a:cxnLst/>
              <a:rect l="l" t="t" r="r" b="b"/>
              <a:pathLst>
                <a:path w="2486" h="1748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86"/>
                    <a:pt x="1" y="833"/>
                    <a:pt x="13" y="868"/>
                  </a:cubicBezTo>
                  <a:cubicBezTo>
                    <a:pt x="13" y="1361"/>
                    <a:pt x="399" y="1747"/>
                    <a:pt x="892" y="1747"/>
                  </a:cubicBezTo>
                  <a:lnTo>
                    <a:pt x="2486" y="1747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52;p44">
              <a:extLst>
                <a:ext uri="{FF2B5EF4-FFF2-40B4-BE49-F238E27FC236}">
                  <a16:creationId xmlns:a16="http://schemas.microsoft.com/office/drawing/2014/main" id="{1C383F97-BE45-7E9A-7E1D-28BF5EF6F1A9}"/>
                </a:ext>
              </a:extLst>
            </p:cNvPr>
            <p:cNvSpPr/>
            <p:nvPr/>
          </p:nvSpPr>
          <p:spPr>
            <a:xfrm>
              <a:off x="2456923" y="3926113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0"/>
                  </a:moveTo>
                  <a:lnTo>
                    <a:pt x="1" y="1758"/>
                  </a:lnTo>
                  <a:lnTo>
                    <a:pt x="1595" y="1758"/>
                  </a:lnTo>
                  <a:cubicBezTo>
                    <a:pt x="2087" y="1758"/>
                    <a:pt x="2474" y="1372"/>
                    <a:pt x="2474" y="879"/>
                  </a:cubicBezTo>
                  <a:cubicBezTo>
                    <a:pt x="2474" y="832"/>
                    <a:pt x="2474" y="797"/>
                    <a:pt x="2462" y="750"/>
                  </a:cubicBezTo>
                  <a:cubicBezTo>
                    <a:pt x="2404" y="328"/>
                    <a:pt x="2029" y="0"/>
                    <a:pt x="1595" y="0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3;p44">
              <a:extLst>
                <a:ext uri="{FF2B5EF4-FFF2-40B4-BE49-F238E27FC236}">
                  <a16:creationId xmlns:a16="http://schemas.microsoft.com/office/drawing/2014/main" id="{B010B248-8DC6-E40D-746E-7ECC19189E28}"/>
                </a:ext>
              </a:extLst>
            </p:cNvPr>
            <p:cNvSpPr/>
            <p:nvPr/>
          </p:nvSpPr>
          <p:spPr>
            <a:xfrm>
              <a:off x="2113709" y="3900408"/>
              <a:ext cx="319519" cy="226208"/>
            </a:xfrm>
            <a:custGeom>
              <a:avLst/>
              <a:gdLst/>
              <a:ahLst/>
              <a:cxnLst/>
              <a:rect l="l" t="t" r="r" b="b"/>
              <a:pathLst>
                <a:path w="2486" h="1760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98"/>
                    <a:pt x="1" y="833"/>
                    <a:pt x="13" y="880"/>
                  </a:cubicBezTo>
                  <a:cubicBezTo>
                    <a:pt x="13" y="1361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4;p44">
              <a:extLst>
                <a:ext uri="{FF2B5EF4-FFF2-40B4-BE49-F238E27FC236}">
                  <a16:creationId xmlns:a16="http://schemas.microsoft.com/office/drawing/2014/main" id="{A31C22A9-89DA-A309-87EE-478A8F50C761}"/>
                </a:ext>
              </a:extLst>
            </p:cNvPr>
            <p:cNvSpPr/>
            <p:nvPr/>
          </p:nvSpPr>
          <p:spPr>
            <a:xfrm>
              <a:off x="2433098" y="3900408"/>
              <a:ext cx="318106" cy="226208"/>
            </a:xfrm>
            <a:custGeom>
              <a:avLst/>
              <a:gdLst/>
              <a:ahLst/>
              <a:cxnLst/>
              <a:rect l="l" t="t" r="r" b="b"/>
              <a:pathLst>
                <a:path w="2475" h="1760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1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5;p44">
              <a:extLst>
                <a:ext uri="{FF2B5EF4-FFF2-40B4-BE49-F238E27FC236}">
                  <a16:creationId xmlns:a16="http://schemas.microsoft.com/office/drawing/2014/main" id="{787E6732-7CF3-61BF-DDED-9220F6D89976}"/>
                </a:ext>
              </a:extLst>
            </p:cNvPr>
            <p:cNvSpPr/>
            <p:nvPr/>
          </p:nvSpPr>
          <p:spPr>
            <a:xfrm>
              <a:off x="2226684" y="3929069"/>
              <a:ext cx="411417" cy="46784"/>
            </a:xfrm>
            <a:custGeom>
              <a:avLst/>
              <a:gdLst/>
              <a:ahLst/>
              <a:cxnLst/>
              <a:rect l="l" t="t" r="r" b="b"/>
              <a:pathLst>
                <a:path w="3201" h="364" extrusionOk="0">
                  <a:moveTo>
                    <a:pt x="188" y="1"/>
                  </a:moveTo>
                  <a:cubicBezTo>
                    <a:pt x="83" y="1"/>
                    <a:pt x="1" y="83"/>
                    <a:pt x="13" y="188"/>
                  </a:cubicBezTo>
                  <a:cubicBezTo>
                    <a:pt x="1" y="282"/>
                    <a:pt x="83" y="364"/>
                    <a:pt x="188" y="364"/>
                  </a:cubicBezTo>
                  <a:lnTo>
                    <a:pt x="3025" y="364"/>
                  </a:lnTo>
                  <a:cubicBezTo>
                    <a:pt x="3119" y="364"/>
                    <a:pt x="3201" y="282"/>
                    <a:pt x="3201" y="188"/>
                  </a:cubicBezTo>
                  <a:cubicBezTo>
                    <a:pt x="3201" y="83"/>
                    <a:pt x="3119" y="1"/>
                    <a:pt x="302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6;p44">
              <a:extLst>
                <a:ext uri="{FF2B5EF4-FFF2-40B4-BE49-F238E27FC236}">
                  <a16:creationId xmlns:a16="http://schemas.microsoft.com/office/drawing/2014/main" id="{9B7E4628-9411-5956-C9F5-9B7A250D84F8}"/>
                </a:ext>
              </a:extLst>
            </p:cNvPr>
            <p:cNvSpPr/>
            <p:nvPr/>
          </p:nvSpPr>
          <p:spPr>
            <a:xfrm>
              <a:off x="2137534" y="3484628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86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7;p44">
              <a:extLst>
                <a:ext uri="{FF2B5EF4-FFF2-40B4-BE49-F238E27FC236}">
                  <a16:creationId xmlns:a16="http://schemas.microsoft.com/office/drawing/2014/main" id="{8EF16A2A-3642-AAFB-E0C0-6A56E3EA286C}"/>
                </a:ext>
              </a:extLst>
            </p:cNvPr>
            <p:cNvSpPr/>
            <p:nvPr/>
          </p:nvSpPr>
          <p:spPr>
            <a:xfrm>
              <a:off x="2456923" y="3484628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47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39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8;p44">
              <a:extLst>
                <a:ext uri="{FF2B5EF4-FFF2-40B4-BE49-F238E27FC236}">
                  <a16:creationId xmlns:a16="http://schemas.microsoft.com/office/drawing/2014/main" id="{26BC8F0D-7AF1-FEC1-DD53-74DEB62844FD}"/>
                </a:ext>
              </a:extLst>
            </p:cNvPr>
            <p:cNvSpPr/>
            <p:nvPr/>
          </p:nvSpPr>
          <p:spPr>
            <a:xfrm>
              <a:off x="2113709" y="3457509"/>
              <a:ext cx="319519" cy="226208"/>
            </a:xfrm>
            <a:custGeom>
              <a:avLst/>
              <a:gdLst/>
              <a:ahLst/>
              <a:cxnLst/>
              <a:rect l="l" t="t" r="r" b="b"/>
              <a:pathLst>
                <a:path w="2486" h="1760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98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59;p44">
              <a:extLst>
                <a:ext uri="{FF2B5EF4-FFF2-40B4-BE49-F238E27FC236}">
                  <a16:creationId xmlns:a16="http://schemas.microsoft.com/office/drawing/2014/main" id="{B39C5B8A-C56C-88BF-4177-DDB8F9C74884}"/>
                </a:ext>
              </a:extLst>
            </p:cNvPr>
            <p:cNvSpPr/>
            <p:nvPr/>
          </p:nvSpPr>
          <p:spPr>
            <a:xfrm>
              <a:off x="2433098" y="3457509"/>
              <a:ext cx="318106" cy="226208"/>
            </a:xfrm>
            <a:custGeom>
              <a:avLst/>
              <a:gdLst/>
              <a:ahLst/>
              <a:cxnLst/>
              <a:rect l="l" t="t" r="r" b="b"/>
              <a:pathLst>
                <a:path w="2475" h="1760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0;p44">
              <a:extLst>
                <a:ext uri="{FF2B5EF4-FFF2-40B4-BE49-F238E27FC236}">
                  <a16:creationId xmlns:a16="http://schemas.microsoft.com/office/drawing/2014/main" id="{C7E90997-6214-5ECE-6674-0B4FB06A6171}"/>
                </a:ext>
              </a:extLst>
            </p:cNvPr>
            <p:cNvSpPr/>
            <p:nvPr/>
          </p:nvSpPr>
          <p:spPr>
            <a:xfrm>
              <a:off x="2226684" y="3487713"/>
              <a:ext cx="411417" cy="45242"/>
            </a:xfrm>
            <a:custGeom>
              <a:avLst/>
              <a:gdLst/>
              <a:ahLst/>
              <a:cxnLst/>
              <a:rect l="l" t="t" r="r" b="b"/>
              <a:pathLst>
                <a:path w="3201" h="352" extrusionOk="0">
                  <a:moveTo>
                    <a:pt x="188" y="0"/>
                  </a:moveTo>
                  <a:cubicBezTo>
                    <a:pt x="83" y="0"/>
                    <a:pt x="1" y="71"/>
                    <a:pt x="13" y="176"/>
                  </a:cubicBezTo>
                  <a:cubicBezTo>
                    <a:pt x="1" y="270"/>
                    <a:pt x="83" y="352"/>
                    <a:pt x="188" y="352"/>
                  </a:cubicBezTo>
                  <a:lnTo>
                    <a:pt x="3025" y="352"/>
                  </a:lnTo>
                  <a:cubicBezTo>
                    <a:pt x="3119" y="352"/>
                    <a:pt x="3201" y="270"/>
                    <a:pt x="3201" y="176"/>
                  </a:cubicBezTo>
                  <a:cubicBezTo>
                    <a:pt x="3201" y="71"/>
                    <a:pt x="3119" y="0"/>
                    <a:pt x="302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1;p44">
              <a:extLst>
                <a:ext uri="{FF2B5EF4-FFF2-40B4-BE49-F238E27FC236}">
                  <a16:creationId xmlns:a16="http://schemas.microsoft.com/office/drawing/2014/main" id="{FD247087-1A1E-CE1B-6893-3C2F8C476E19}"/>
                </a:ext>
              </a:extLst>
            </p:cNvPr>
            <p:cNvSpPr/>
            <p:nvPr/>
          </p:nvSpPr>
          <p:spPr>
            <a:xfrm>
              <a:off x="2137534" y="3041729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86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2;p44">
              <a:extLst>
                <a:ext uri="{FF2B5EF4-FFF2-40B4-BE49-F238E27FC236}">
                  <a16:creationId xmlns:a16="http://schemas.microsoft.com/office/drawing/2014/main" id="{889569D0-2B04-B102-CC63-BE0DBCEF182F}"/>
                </a:ext>
              </a:extLst>
            </p:cNvPr>
            <p:cNvSpPr/>
            <p:nvPr/>
          </p:nvSpPr>
          <p:spPr>
            <a:xfrm>
              <a:off x="2456923" y="3041729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47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39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3;p44">
              <a:extLst>
                <a:ext uri="{FF2B5EF4-FFF2-40B4-BE49-F238E27FC236}">
                  <a16:creationId xmlns:a16="http://schemas.microsoft.com/office/drawing/2014/main" id="{5D3917F8-FB46-A4D3-2D76-0E0F429FB4ED}"/>
                </a:ext>
              </a:extLst>
            </p:cNvPr>
            <p:cNvSpPr/>
            <p:nvPr/>
          </p:nvSpPr>
          <p:spPr>
            <a:xfrm>
              <a:off x="2113709" y="3014610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29"/>
                    <a:pt x="13" y="751"/>
                  </a:cubicBezTo>
                  <a:cubicBezTo>
                    <a:pt x="13" y="798"/>
                    <a:pt x="1" y="833"/>
                    <a:pt x="13" y="880"/>
                  </a:cubicBezTo>
                  <a:cubicBezTo>
                    <a:pt x="13" y="1372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64;p44">
              <a:extLst>
                <a:ext uri="{FF2B5EF4-FFF2-40B4-BE49-F238E27FC236}">
                  <a16:creationId xmlns:a16="http://schemas.microsoft.com/office/drawing/2014/main" id="{A44E0E82-6F4B-AF0D-2068-A36B2FF18935}"/>
                </a:ext>
              </a:extLst>
            </p:cNvPr>
            <p:cNvSpPr/>
            <p:nvPr/>
          </p:nvSpPr>
          <p:spPr>
            <a:xfrm>
              <a:off x="2433098" y="3014610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8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5;p44">
              <a:extLst>
                <a:ext uri="{FF2B5EF4-FFF2-40B4-BE49-F238E27FC236}">
                  <a16:creationId xmlns:a16="http://schemas.microsoft.com/office/drawing/2014/main" id="{5EC96BB7-1936-F2DD-E6A0-33D0152D0CAD}"/>
                </a:ext>
              </a:extLst>
            </p:cNvPr>
            <p:cNvSpPr/>
            <p:nvPr/>
          </p:nvSpPr>
          <p:spPr>
            <a:xfrm>
              <a:off x="2226684" y="3044814"/>
              <a:ext cx="411417" cy="45242"/>
            </a:xfrm>
            <a:custGeom>
              <a:avLst/>
              <a:gdLst/>
              <a:ahLst/>
              <a:cxnLst/>
              <a:rect l="l" t="t" r="r" b="b"/>
              <a:pathLst>
                <a:path w="3201" h="352" extrusionOk="0">
                  <a:moveTo>
                    <a:pt x="188" y="0"/>
                  </a:moveTo>
                  <a:cubicBezTo>
                    <a:pt x="83" y="0"/>
                    <a:pt x="1" y="82"/>
                    <a:pt x="13" y="176"/>
                  </a:cubicBezTo>
                  <a:cubicBezTo>
                    <a:pt x="1" y="270"/>
                    <a:pt x="83" y="352"/>
                    <a:pt x="188" y="352"/>
                  </a:cubicBezTo>
                  <a:lnTo>
                    <a:pt x="3025" y="352"/>
                  </a:lnTo>
                  <a:cubicBezTo>
                    <a:pt x="3119" y="352"/>
                    <a:pt x="3201" y="270"/>
                    <a:pt x="3201" y="176"/>
                  </a:cubicBezTo>
                  <a:cubicBezTo>
                    <a:pt x="3201" y="82"/>
                    <a:pt x="3119" y="0"/>
                    <a:pt x="302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66;p44">
              <a:extLst>
                <a:ext uri="{FF2B5EF4-FFF2-40B4-BE49-F238E27FC236}">
                  <a16:creationId xmlns:a16="http://schemas.microsoft.com/office/drawing/2014/main" id="{E28DF228-E78E-C6E8-72D5-73E9A6AA2303}"/>
                </a:ext>
              </a:extLst>
            </p:cNvPr>
            <p:cNvSpPr/>
            <p:nvPr/>
          </p:nvSpPr>
          <p:spPr>
            <a:xfrm>
              <a:off x="2137534" y="2598830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86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7;p44">
              <a:extLst>
                <a:ext uri="{FF2B5EF4-FFF2-40B4-BE49-F238E27FC236}">
                  <a16:creationId xmlns:a16="http://schemas.microsoft.com/office/drawing/2014/main" id="{D2D8B04B-45A9-C8DC-D286-B913F33E3000}"/>
                </a:ext>
              </a:extLst>
            </p:cNvPr>
            <p:cNvSpPr/>
            <p:nvPr/>
          </p:nvSpPr>
          <p:spPr>
            <a:xfrm>
              <a:off x="2456923" y="2598830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8;p44">
              <a:extLst>
                <a:ext uri="{FF2B5EF4-FFF2-40B4-BE49-F238E27FC236}">
                  <a16:creationId xmlns:a16="http://schemas.microsoft.com/office/drawing/2014/main" id="{2BF859F5-6027-4312-78D2-368232851D37}"/>
                </a:ext>
              </a:extLst>
            </p:cNvPr>
            <p:cNvSpPr/>
            <p:nvPr/>
          </p:nvSpPr>
          <p:spPr>
            <a:xfrm>
              <a:off x="2113709" y="2571711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29"/>
                    <a:pt x="13" y="751"/>
                  </a:cubicBezTo>
                  <a:cubicBezTo>
                    <a:pt x="13" y="798"/>
                    <a:pt x="1" y="833"/>
                    <a:pt x="13" y="880"/>
                  </a:cubicBezTo>
                  <a:cubicBezTo>
                    <a:pt x="13" y="1372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69;p44">
              <a:extLst>
                <a:ext uri="{FF2B5EF4-FFF2-40B4-BE49-F238E27FC236}">
                  <a16:creationId xmlns:a16="http://schemas.microsoft.com/office/drawing/2014/main" id="{CBFF20B2-1EC0-3DE1-16E4-CE39C731EE62}"/>
                </a:ext>
              </a:extLst>
            </p:cNvPr>
            <p:cNvSpPr/>
            <p:nvPr/>
          </p:nvSpPr>
          <p:spPr>
            <a:xfrm>
              <a:off x="2433098" y="2571711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8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0;p44">
              <a:extLst>
                <a:ext uri="{FF2B5EF4-FFF2-40B4-BE49-F238E27FC236}">
                  <a16:creationId xmlns:a16="http://schemas.microsoft.com/office/drawing/2014/main" id="{3D5D28DD-7AAB-7820-1911-DC05126E2F85}"/>
                </a:ext>
              </a:extLst>
            </p:cNvPr>
            <p:cNvSpPr/>
            <p:nvPr/>
          </p:nvSpPr>
          <p:spPr>
            <a:xfrm>
              <a:off x="2226684" y="2601786"/>
              <a:ext cx="411417" cy="45370"/>
            </a:xfrm>
            <a:custGeom>
              <a:avLst/>
              <a:gdLst/>
              <a:ahLst/>
              <a:cxnLst/>
              <a:rect l="l" t="t" r="r" b="b"/>
              <a:pathLst>
                <a:path w="3201" h="353" extrusionOk="0">
                  <a:moveTo>
                    <a:pt x="188" y="1"/>
                  </a:moveTo>
                  <a:cubicBezTo>
                    <a:pt x="83" y="1"/>
                    <a:pt x="13" y="83"/>
                    <a:pt x="13" y="177"/>
                  </a:cubicBezTo>
                  <a:cubicBezTo>
                    <a:pt x="1" y="271"/>
                    <a:pt x="83" y="353"/>
                    <a:pt x="188" y="353"/>
                  </a:cubicBezTo>
                  <a:lnTo>
                    <a:pt x="3025" y="353"/>
                  </a:lnTo>
                  <a:cubicBezTo>
                    <a:pt x="3119" y="353"/>
                    <a:pt x="3201" y="271"/>
                    <a:pt x="3201" y="177"/>
                  </a:cubicBezTo>
                  <a:cubicBezTo>
                    <a:pt x="3201" y="83"/>
                    <a:pt x="3119" y="1"/>
                    <a:pt x="302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1;p44">
              <a:extLst>
                <a:ext uri="{FF2B5EF4-FFF2-40B4-BE49-F238E27FC236}">
                  <a16:creationId xmlns:a16="http://schemas.microsoft.com/office/drawing/2014/main" id="{8526D4D3-AE17-7512-4EF5-660AD0FB0F65}"/>
                </a:ext>
              </a:extLst>
            </p:cNvPr>
            <p:cNvSpPr/>
            <p:nvPr/>
          </p:nvSpPr>
          <p:spPr>
            <a:xfrm>
              <a:off x="2137534" y="2155931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0"/>
                  </a:moveTo>
                  <a:cubicBezTo>
                    <a:pt x="446" y="0"/>
                    <a:pt x="83" y="317"/>
                    <a:pt x="13" y="751"/>
                  </a:cubicBezTo>
                  <a:cubicBezTo>
                    <a:pt x="13" y="786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0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2;p44">
              <a:extLst>
                <a:ext uri="{FF2B5EF4-FFF2-40B4-BE49-F238E27FC236}">
                  <a16:creationId xmlns:a16="http://schemas.microsoft.com/office/drawing/2014/main" id="{989B2918-2297-28A4-1DF4-9289B8773424}"/>
                </a:ext>
              </a:extLst>
            </p:cNvPr>
            <p:cNvSpPr/>
            <p:nvPr/>
          </p:nvSpPr>
          <p:spPr>
            <a:xfrm>
              <a:off x="2456923" y="2155931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0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4" y="317"/>
                    <a:pt x="2029" y="0"/>
                    <a:pt x="1595" y="0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3;p44">
              <a:extLst>
                <a:ext uri="{FF2B5EF4-FFF2-40B4-BE49-F238E27FC236}">
                  <a16:creationId xmlns:a16="http://schemas.microsoft.com/office/drawing/2014/main" id="{F528F09F-C794-DEF9-0E17-5D29F1CC3515}"/>
                </a:ext>
              </a:extLst>
            </p:cNvPr>
            <p:cNvSpPr/>
            <p:nvPr/>
          </p:nvSpPr>
          <p:spPr>
            <a:xfrm>
              <a:off x="2113709" y="2130354"/>
              <a:ext cx="319519" cy="224538"/>
            </a:xfrm>
            <a:custGeom>
              <a:avLst/>
              <a:gdLst/>
              <a:ahLst/>
              <a:cxnLst/>
              <a:rect l="l" t="t" r="r" b="b"/>
              <a:pathLst>
                <a:path w="2486" h="1747" extrusionOk="0">
                  <a:moveTo>
                    <a:pt x="880" y="0"/>
                  </a:moveTo>
                  <a:cubicBezTo>
                    <a:pt x="446" y="0"/>
                    <a:pt x="83" y="317"/>
                    <a:pt x="13" y="739"/>
                  </a:cubicBezTo>
                  <a:cubicBezTo>
                    <a:pt x="13" y="785"/>
                    <a:pt x="1" y="832"/>
                    <a:pt x="13" y="868"/>
                  </a:cubicBezTo>
                  <a:cubicBezTo>
                    <a:pt x="13" y="1360"/>
                    <a:pt x="399" y="1747"/>
                    <a:pt x="892" y="1747"/>
                  </a:cubicBezTo>
                  <a:lnTo>
                    <a:pt x="2486" y="1747"/>
                  </a:lnTo>
                  <a:lnTo>
                    <a:pt x="2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4;p44">
              <a:extLst>
                <a:ext uri="{FF2B5EF4-FFF2-40B4-BE49-F238E27FC236}">
                  <a16:creationId xmlns:a16="http://schemas.microsoft.com/office/drawing/2014/main" id="{750DAE82-84BD-0BCB-6A73-EA3B8FD87E8A}"/>
                </a:ext>
              </a:extLst>
            </p:cNvPr>
            <p:cNvSpPr/>
            <p:nvPr/>
          </p:nvSpPr>
          <p:spPr>
            <a:xfrm>
              <a:off x="2433098" y="2129198"/>
              <a:ext cx="316563" cy="194848"/>
            </a:xfrm>
            <a:custGeom>
              <a:avLst/>
              <a:gdLst/>
              <a:ahLst/>
              <a:cxnLst/>
              <a:rect l="l" t="t" r="r" b="b"/>
              <a:pathLst>
                <a:path w="2463" h="1516" extrusionOk="0">
                  <a:moveTo>
                    <a:pt x="1712" y="0"/>
                  </a:moveTo>
                  <a:cubicBezTo>
                    <a:pt x="1673" y="0"/>
                    <a:pt x="1634" y="3"/>
                    <a:pt x="1595" y="9"/>
                  </a:cubicBezTo>
                  <a:lnTo>
                    <a:pt x="1" y="9"/>
                  </a:lnTo>
                  <a:lnTo>
                    <a:pt x="1" y="1509"/>
                  </a:lnTo>
                  <a:lnTo>
                    <a:pt x="1595" y="1509"/>
                  </a:lnTo>
                  <a:cubicBezTo>
                    <a:pt x="1629" y="1514"/>
                    <a:pt x="1662" y="1516"/>
                    <a:pt x="1695" y="1516"/>
                  </a:cubicBezTo>
                  <a:cubicBezTo>
                    <a:pt x="2110" y="1516"/>
                    <a:pt x="2462" y="1183"/>
                    <a:pt x="2462" y="759"/>
                  </a:cubicBezTo>
                  <a:cubicBezTo>
                    <a:pt x="2462" y="331"/>
                    <a:pt x="2120" y="0"/>
                    <a:pt x="1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5;p44">
              <a:extLst>
                <a:ext uri="{FF2B5EF4-FFF2-40B4-BE49-F238E27FC236}">
                  <a16:creationId xmlns:a16="http://schemas.microsoft.com/office/drawing/2014/main" id="{025142FA-724A-27DD-724F-B9F7F834E144}"/>
                </a:ext>
              </a:extLst>
            </p:cNvPr>
            <p:cNvSpPr/>
            <p:nvPr/>
          </p:nvSpPr>
          <p:spPr>
            <a:xfrm>
              <a:off x="1171911" y="3927527"/>
              <a:ext cx="317977" cy="224666"/>
            </a:xfrm>
            <a:custGeom>
              <a:avLst/>
              <a:gdLst/>
              <a:ahLst/>
              <a:cxnLst/>
              <a:rect l="l" t="t" r="r" b="b"/>
              <a:pathLst>
                <a:path w="2474" h="1748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86"/>
                    <a:pt x="0" y="833"/>
                    <a:pt x="0" y="868"/>
                  </a:cubicBezTo>
                  <a:cubicBezTo>
                    <a:pt x="0" y="1361"/>
                    <a:pt x="387" y="1747"/>
                    <a:pt x="879" y="1747"/>
                  </a:cubicBezTo>
                  <a:lnTo>
                    <a:pt x="2474" y="1747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6;p44">
              <a:extLst>
                <a:ext uri="{FF2B5EF4-FFF2-40B4-BE49-F238E27FC236}">
                  <a16:creationId xmlns:a16="http://schemas.microsoft.com/office/drawing/2014/main" id="{6CFE4AD9-E4D7-53D2-AAF6-0229428150AE}"/>
                </a:ext>
              </a:extLst>
            </p:cNvPr>
            <p:cNvSpPr/>
            <p:nvPr/>
          </p:nvSpPr>
          <p:spPr>
            <a:xfrm>
              <a:off x="1489758" y="3926113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0"/>
                  </a:moveTo>
                  <a:lnTo>
                    <a:pt x="1" y="1758"/>
                  </a:lnTo>
                  <a:lnTo>
                    <a:pt x="1595" y="1758"/>
                  </a:lnTo>
                  <a:cubicBezTo>
                    <a:pt x="2087" y="1758"/>
                    <a:pt x="2474" y="1372"/>
                    <a:pt x="2474" y="879"/>
                  </a:cubicBezTo>
                  <a:cubicBezTo>
                    <a:pt x="2474" y="832"/>
                    <a:pt x="2474" y="797"/>
                    <a:pt x="2462" y="750"/>
                  </a:cubicBezTo>
                  <a:cubicBezTo>
                    <a:pt x="2403" y="328"/>
                    <a:pt x="2028" y="0"/>
                    <a:pt x="1595" y="0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7;p44">
              <a:extLst>
                <a:ext uri="{FF2B5EF4-FFF2-40B4-BE49-F238E27FC236}">
                  <a16:creationId xmlns:a16="http://schemas.microsoft.com/office/drawing/2014/main" id="{BCFA7856-B9B5-E1B1-CACA-0E97BD5E8C1B}"/>
                </a:ext>
              </a:extLst>
            </p:cNvPr>
            <p:cNvSpPr/>
            <p:nvPr/>
          </p:nvSpPr>
          <p:spPr>
            <a:xfrm>
              <a:off x="2433098" y="2128812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0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7"/>
                    <a:pt x="2462" y="751"/>
                  </a:cubicBezTo>
                  <a:cubicBezTo>
                    <a:pt x="2404" y="317"/>
                    <a:pt x="2029" y="0"/>
                    <a:pt x="1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8;p44">
              <a:extLst>
                <a:ext uri="{FF2B5EF4-FFF2-40B4-BE49-F238E27FC236}">
                  <a16:creationId xmlns:a16="http://schemas.microsoft.com/office/drawing/2014/main" id="{D32CD8A4-20C1-191C-89AE-08341291C056}"/>
                </a:ext>
              </a:extLst>
            </p:cNvPr>
            <p:cNvSpPr/>
            <p:nvPr/>
          </p:nvSpPr>
          <p:spPr>
            <a:xfrm>
              <a:off x="1148086" y="3900408"/>
              <a:ext cx="317977" cy="226208"/>
            </a:xfrm>
            <a:custGeom>
              <a:avLst/>
              <a:gdLst/>
              <a:ahLst/>
              <a:cxnLst/>
              <a:rect l="l" t="t" r="r" b="b"/>
              <a:pathLst>
                <a:path w="2474" h="1760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98"/>
                    <a:pt x="0" y="833"/>
                    <a:pt x="0" y="880"/>
                  </a:cubicBezTo>
                  <a:cubicBezTo>
                    <a:pt x="0" y="1361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;p44">
              <a:extLst>
                <a:ext uri="{FF2B5EF4-FFF2-40B4-BE49-F238E27FC236}">
                  <a16:creationId xmlns:a16="http://schemas.microsoft.com/office/drawing/2014/main" id="{DD8E8FEF-6B37-B8C1-B51C-FEFB52AC6D1C}"/>
                </a:ext>
              </a:extLst>
            </p:cNvPr>
            <p:cNvSpPr/>
            <p:nvPr/>
          </p:nvSpPr>
          <p:spPr>
            <a:xfrm>
              <a:off x="1465933" y="3900408"/>
              <a:ext cx="317977" cy="226208"/>
            </a:xfrm>
            <a:custGeom>
              <a:avLst/>
              <a:gdLst/>
              <a:ahLst/>
              <a:cxnLst/>
              <a:rect l="l" t="t" r="r" b="b"/>
              <a:pathLst>
                <a:path w="2474" h="1760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1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0;p44">
              <a:extLst>
                <a:ext uri="{FF2B5EF4-FFF2-40B4-BE49-F238E27FC236}">
                  <a16:creationId xmlns:a16="http://schemas.microsoft.com/office/drawing/2014/main" id="{743B0F9E-E6DE-E409-E27B-57CB3525B4FE}"/>
                </a:ext>
              </a:extLst>
            </p:cNvPr>
            <p:cNvSpPr/>
            <p:nvPr/>
          </p:nvSpPr>
          <p:spPr>
            <a:xfrm>
              <a:off x="1261061" y="3929069"/>
              <a:ext cx="411417" cy="46784"/>
            </a:xfrm>
            <a:custGeom>
              <a:avLst/>
              <a:gdLst/>
              <a:ahLst/>
              <a:cxnLst/>
              <a:rect l="l" t="t" r="r" b="b"/>
              <a:pathLst>
                <a:path w="3201" h="364" extrusionOk="0">
                  <a:moveTo>
                    <a:pt x="176" y="1"/>
                  </a:moveTo>
                  <a:cubicBezTo>
                    <a:pt x="71" y="1"/>
                    <a:pt x="0" y="83"/>
                    <a:pt x="0" y="188"/>
                  </a:cubicBezTo>
                  <a:cubicBezTo>
                    <a:pt x="0" y="282"/>
                    <a:pt x="71" y="364"/>
                    <a:pt x="176" y="364"/>
                  </a:cubicBezTo>
                  <a:lnTo>
                    <a:pt x="3013" y="364"/>
                  </a:lnTo>
                  <a:cubicBezTo>
                    <a:pt x="3118" y="364"/>
                    <a:pt x="3200" y="282"/>
                    <a:pt x="3200" y="188"/>
                  </a:cubicBezTo>
                  <a:cubicBezTo>
                    <a:pt x="3200" y="83"/>
                    <a:pt x="3118" y="1"/>
                    <a:pt x="3013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1;p44">
              <a:extLst>
                <a:ext uri="{FF2B5EF4-FFF2-40B4-BE49-F238E27FC236}">
                  <a16:creationId xmlns:a16="http://schemas.microsoft.com/office/drawing/2014/main" id="{480C1550-AA5E-D1EF-9131-8776272CB307}"/>
                </a:ext>
              </a:extLst>
            </p:cNvPr>
            <p:cNvSpPr/>
            <p:nvPr/>
          </p:nvSpPr>
          <p:spPr>
            <a:xfrm>
              <a:off x="1171911" y="3484628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86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2;p44">
              <a:extLst>
                <a:ext uri="{FF2B5EF4-FFF2-40B4-BE49-F238E27FC236}">
                  <a16:creationId xmlns:a16="http://schemas.microsoft.com/office/drawing/2014/main" id="{CB8F8529-EC60-8898-D6C5-FA4AC7D0A37F}"/>
                </a:ext>
              </a:extLst>
            </p:cNvPr>
            <p:cNvSpPr/>
            <p:nvPr/>
          </p:nvSpPr>
          <p:spPr>
            <a:xfrm>
              <a:off x="1489758" y="3484628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47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39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83;p44">
              <a:extLst>
                <a:ext uri="{FF2B5EF4-FFF2-40B4-BE49-F238E27FC236}">
                  <a16:creationId xmlns:a16="http://schemas.microsoft.com/office/drawing/2014/main" id="{36114F3A-DEAC-4F55-E484-3D3309B7B782}"/>
                </a:ext>
              </a:extLst>
            </p:cNvPr>
            <p:cNvSpPr/>
            <p:nvPr/>
          </p:nvSpPr>
          <p:spPr>
            <a:xfrm>
              <a:off x="1148086" y="3457509"/>
              <a:ext cx="317977" cy="226208"/>
            </a:xfrm>
            <a:custGeom>
              <a:avLst/>
              <a:gdLst/>
              <a:ahLst/>
              <a:cxnLst/>
              <a:rect l="l" t="t" r="r" b="b"/>
              <a:pathLst>
                <a:path w="2474" h="1760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98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4;p44">
              <a:extLst>
                <a:ext uri="{FF2B5EF4-FFF2-40B4-BE49-F238E27FC236}">
                  <a16:creationId xmlns:a16="http://schemas.microsoft.com/office/drawing/2014/main" id="{CDCB52B1-349E-9F78-38ED-2779C00BA6CD}"/>
                </a:ext>
              </a:extLst>
            </p:cNvPr>
            <p:cNvSpPr/>
            <p:nvPr/>
          </p:nvSpPr>
          <p:spPr>
            <a:xfrm>
              <a:off x="1465933" y="3457509"/>
              <a:ext cx="317977" cy="226208"/>
            </a:xfrm>
            <a:custGeom>
              <a:avLst/>
              <a:gdLst/>
              <a:ahLst/>
              <a:cxnLst/>
              <a:rect l="l" t="t" r="r" b="b"/>
              <a:pathLst>
                <a:path w="2474" h="1760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5;p44">
              <a:extLst>
                <a:ext uri="{FF2B5EF4-FFF2-40B4-BE49-F238E27FC236}">
                  <a16:creationId xmlns:a16="http://schemas.microsoft.com/office/drawing/2014/main" id="{F9BDEA31-F62A-D283-92A6-FEB5AF4D186B}"/>
                </a:ext>
              </a:extLst>
            </p:cNvPr>
            <p:cNvSpPr/>
            <p:nvPr/>
          </p:nvSpPr>
          <p:spPr>
            <a:xfrm>
              <a:off x="1261061" y="3487713"/>
              <a:ext cx="411417" cy="45242"/>
            </a:xfrm>
            <a:custGeom>
              <a:avLst/>
              <a:gdLst/>
              <a:ahLst/>
              <a:cxnLst/>
              <a:rect l="l" t="t" r="r" b="b"/>
              <a:pathLst>
                <a:path w="3201" h="352" extrusionOk="0">
                  <a:moveTo>
                    <a:pt x="176" y="0"/>
                  </a:moveTo>
                  <a:cubicBezTo>
                    <a:pt x="71" y="0"/>
                    <a:pt x="0" y="71"/>
                    <a:pt x="0" y="176"/>
                  </a:cubicBezTo>
                  <a:cubicBezTo>
                    <a:pt x="0" y="270"/>
                    <a:pt x="71" y="352"/>
                    <a:pt x="176" y="352"/>
                  </a:cubicBezTo>
                  <a:lnTo>
                    <a:pt x="3013" y="352"/>
                  </a:lnTo>
                  <a:cubicBezTo>
                    <a:pt x="3118" y="352"/>
                    <a:pt x="3200" y="270"/>
                    <a:pt x="3200" y="176"/>
                  </a:cubicBezTo>
                  <a:cubicBezTo>
                    <a:pt x="3200" y="71"/>
                    <a:pt x="3118" y="0"/>
                    <a:pt x="3013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6;p44">
              <a:extLst>
                <a:ext uri="{FF2B5EF4-FFF2-40B4-BE49-F238E27FC236}">
                  <a16:creationId xmlns:a16="http://schemas.microsoft.com/office/drawing/2014/main" id="{32D53C28-144F-FE00-5F20-90E596F90926}"/>
                </a:ext>
              </a:extLst>
            </p:cNvPr>
            <p:cNvSpPr/>
            <p:nvPr/>
          </p:nvSpPr>
          <p:spPr>
            <a:xfrm>
              <a:off x="1171911" y="3041729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86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7;p44">
              <a:extLst>
                <a:ext uri="{FF2B5EF4-FFF2-40B4-BE49-F238E27FC236}">
                  <a16:creationId xmlns:a16="http://schemas.microsoft.com/office/drawing/2014/main" id="{7A2EA3DE-644B-3310-2FE1-1D53BC60F6F3}"/>
                </a:ext>
              </a:extLst>
            </p:cNvPr>
            <p:cNvSpPr/>
            <p:nvPr/>
          </p:nvSpPr>
          <p:spPr>
            <a:xfrm>
              <a:off x="1489758" y="3041729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47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39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8;p44">
              <a:extLst>
                <a:ext uri="{FF2B5EF4-FFF2-40B4-BE49-F238E27FC236}">
                  <a16:creationId xmlns:a16="http://schemas.microsoft.com/office/drawing/2014/main" id="{63805E9C-94BC-8BDB-9BA4-5CDC770629EA}"/>
                </a:ext>
              </a:extLst>
            </p:cNvPr>
            <p:cNvSpPr/>
            <p:nvPr/>
          </p:nvSpPr>
          <p:spPr>
            <a:xfrm>
              <a:off x="1148086" y="3014610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29"/>
                    <a:pt x="12" y="751"/>
                  </a:cubicBezTo>
                  <a:cubicBezTo>
                    <a:pt x="0" y="798"/>
                    <a:pt x="0" y="833"/>
                    <a:pt x="0" y="880"/>
                  </a:cubicBezTo>
                  <a:cubicBezTo>
                    <a:pt x="0" y="1372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9;p44">
              <a:extLst>
                <a:ext uri="{FF2B5EF4-FFF2-40B4-BE49-F238E27FC236}">
                  <a16:creationId xmlns:a16="http://schemas.microsoft.com/office/drawing/2014/main" id="{AA5184E7-6C37-D44E-4C30-C28347BA6476}"/>
                </a:ext>
              </a:extLst>
            </p:cNvPr>
            <p:cNvSpPr/>
            <p:nvPr/>
          </p:nvSpPr>
          <p:spPr>
            <a:xfrm>
              <a:off x="1465933" y="3014610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8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0;p44">
              <a:extLst>
                <a:ext uri="{FF2B5EF4-FFF2-40B4-BE49-F238E27FC236}">
                  <a16:creationId xmlns:a16="http://schemas.microsoft.com/office/drawing/2014/main" id="{F16FC808-CBDD-2161-5B81-89806D856C74}"/>
                </a:ext>
              </a:extLst>
            </p:cNvPr>
            <p:cNvSpPr/>
            <p:nvPr/>
          </p:nvSpPr>
          <p:spPr>
            <a:xfrm>
              <a:off x="1261061" y="3044814"/>
              <a:ext cx="411417" cy="45242"/>
            </a:xfrm>
            <a:custGeom>
              <a:avLst/>
              <a:gdLst/>
              <a:ahLst/>
              <a:cxnLst/>
              <a:rect l="l" t="t" r="r" b="b"/>
              <a:pathLst>
                <a:path w="3201" h="352" extrusionOk="0">
                  <a:moveTo>
                    <a:pt x="176" y="0"/>
                  </a:moveTo>
                  <a:cubicBezTo>
                    <a:pt x="71" y="0"/>
                    <a:pt x="0" y="82"/>
                    <a:pt x="0" y="176"/>
                  </a:cubicBezTo>
                  <a:cubicBezTo>
                    <a:pt x="0" y="270"/>
                    <a:pt x="71" y="352"/>
                    <a:pt x="176" y="352"/>
                  </a:cubicBezTo>
                  <a:lnTo>
                    <a:pt x="3013" y="352"/>
                  </a:lnTo>
                  <a:cubicBezTo>
                    <a:pt x="3118" y="352"/>
                    <a:pt x="3189" y="270"/>
                    <a:pt x="3200" y="176"/>
                  </a:cubicBezTo>
                  <a:cubicBezTo>
                    <a:pt x="3200" y="82"/>
                    <a:pt x="3118" y="0"/>
                    <a:pt x="3013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1;p44">
              <a:extLst>
                <a:ext uri="{FF2B5EF4-FFF2-40B4-BE49-F238E27FC236}">
                  <a16:creationId xmlns:a16="http://schemas.microsoft.com/office/drawing/2014/main" id="{00C4D992-D595-7EA0-40AA-306DBE152DA8}"/>
                </a:ext>
              </a:extLst>
            </p:cNvPr>
            <p:cNvSpPr/>
            <p:nvPr/>
          </p:nvSpPr>
          <p:spPr>
            <a:xfrm>
              <a:off x="1171911" y="2598830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86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2;p44">
              <a:extLst>
                <a:ext uri="{FF2B5EF4-FFF2-40B4-BE49-F238E27FC236}">
                  <a16:creationId xmlns:a16="http://schemas.microsoft.com/office/drawing/2014/main" id="{8764D027-CA92-9EA8-ED4F-735E1392338D}"/>
                </a:ext>
              </a:extLst>
            </p:cNvPr>
            <p:cNvSpPr/>
            <p:nvPr/>
          </p:nvSpPr>
          <p:spPr>
            <a:xfrm>
              <a:off x="1489758" y="2598830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3;p44">
              <a:extLst>
                <a:ext uri="{FF2B5EF4-FFF2-40B4-BE49-F238E27FC236}">
                  <a16:creationId xmlns:a16="http://schemas.microsoft.com/office/drawing/2014/main" id="{2CBCE36C-15D5-F3D7-8974-1C3FF8A9A39B}"/>
                </a:ext>
              </a:extLst>
            </p:cNvPr>
            <p:cNvSpPr/>
            <p:nvPr/>
          </p:nvSpPr>
          <p:spPr>
            <a:xfrm>
              <a:off x="1148086" y="2571711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29"/>
                    <a:pt x="12" y="751"/>
                  </a:cubicBezTo>
                  <a:cubicBezTo>
                    <a:pt x="0" y="798"/>
                    <a:pt x="0" y="833"/>
                    <a:pt x="0" y="880"/>
                  </a:cubicBezTo>
                  <a:cubicBezTo>
                    <a:pt x="0" y="1372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4;p44">
              <a:extLst>
                <a:ext uri="{FF2B5EF4-FFF2-40B4-BE49-F238E27FC236}">
                  <a16:creationId xmlns:a16="http://schemas.microsoft.com/office/drawing/2014/main" id="{9891B625-2DB7-65C9-4E96-15C75DE0B828}"/>
                </a:ext>
              </a:extLst>
            </p:cNvPr>
            <p:cNvSpPr/>
            <p:nvPr/>
          </p:nvSpPr>
          <p:spPr>
            <a:xfrm>
              <a:off x="1149499" y="2129198"/>
              <a:ext cx="316563" cy="194848"/>
            </a:xfrm>
            <a:custGeom>
              <a:avLst/>
              <a:gdLst/>
              <a:ahLst/>
              <a:cxnLst/>
              <a:rect l="l" t="t" r="r" b="b"/>
              <a:pathLst>
                <a:path w="2463" h="1516" extrusionOk="0">
                  <a:moveTo>
                    <a:pt x="752" y="0"/>
                  </a:moveTo>
                  <a:cubicBezTo>
                    <a:pt x="344" y="0"/>
                    <a:pt x="1" y="331"/>
                    <a:pt x="1" y="759"/>
                  </a:cubicBezTo>
                  <a:cubicBezTo>
                    <a:pt x="1" y="1183"/>
                    <a:pt x="353" y="1516"/>
                    <a:pt x="769" y="1516"/>
                  </a:cubicBezTo>
                  <a:cubicBezTo>
                    <a:pt x="802" y="1516"/>
                    <a:pt x="835" y="1514"/>
                    <a:pt x="868" y="1509"/>
                  </a:cubicBezTo>
                  <a:lnTo>
                    <a:pt x="2463" y="1509"/>
                  </a:lnTo>
                  <a:lnTo>
                    <a:pt x="2463" y="9"/>
                  </a:lnTo>
                  <a:lnTo>
                    <a:pt x="868" y="9"/>
                  </a:lnTo>
                  <a:cubicBezTo>
                    <a:pt x="829" y="3"/>
                    <a:pt x="790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5;p44">
              <a:extLst>
                <a:ext uri="{FF2B5EF4-FFF2-40B4-BE49-F238E27FC236}">
                  <a16:creationId xmlns:a16="http://schemas.microsoft.com/office/drawing/2014/main" id="{D2B4B514-D68B-171E-2410-16CC788D999F}"/>
                </a:ext>
              </a:extLst>
            </p:cNvPr>
            <p:cNvSpPr/>
            <p:nvPr/>
          </p:nvSpPr>
          <p:spPr>
            <a:xfrm>
              <a:off x="1465933" y="2129198"/>
              <a:ext cx="316563" cy="194848"/>
            </a:xfrm>
            <a:custGeom>
              <a:avLst/>
              <a:gdLst/>
              <a:ahLst/>
              <a:cxnLst/>
              <a:rect l="l" t="t" r="r" b="b"/>
              <a:pathLst>
                <a:path w="2463" h="1516" extrusionOk="0">
                  <a:moveTo>
                    <a:pt x="1711" y="0"/>
                  </a:moveTo>
                  <a:cubicBezTo>
                    <a:pt x="1673" y="0"/>
                    <a:pt x="1634" y="3"/>
                    <a:pt x="1595" y="9"/>
                  </a:cubicBezTo>
                  <a:lnTo>
                    <a:pt x="1" y="9"/>
                  </a:lnTo>
                  <a:lnTo>
                    <a:pt x="1" y="1509"/>
                  </a:lnTo>
                  <a:lnTo>
                    <a:pt x="1595" y="1509"/>
                  </a:lnTo>
                  <a:cubicBezTo>
                    <a:pt x="1628" y="1514"/>
                    <a:pt x="1662" y="1516"/>
                    <a:pt x="1694" y="1516"/>
                  </a:cubicBezTo>
                  <a:cubicBezTo>
                    <a:pt x="2110" y="1516"/>
                    <a:pt x="2462" y="1183"/>
                    <a:pt x="2462" y="759"/>
                  </a:cubicBezTo>
                  <a:cubicBezTo>
                    <a:pt x="2462" y="331"/>
                    <a:pt x="2119" y="0"/>
                    <a:pt x="1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6;p44">
              <a:extLst>
                <a:ext uri="{FF2B5EF4-FFF2-40B4-BE49-F238E27FC236}">
                  <a16:creationId xmlns:a16="http://schemas.microsoft.com/office/drawing/2014/main" id="{AB6E7E90-843E-B025-1446-56F1962E5EC2}"/>
                </a:ext>
              </a:extLst>
            </p:cNvPr>
            <p:cNvSpPr/>
            <p:nvPr/>
          </p:nvSpPr>
          <p:spPr>
            <a:xfrm>
              <a:off x="1465933" y="2571711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8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7;p44">
              <a:extLst>
                <a:ext uri="{FF2B5EF4-FFF2-40B4-BE49-F238E27FC236}">
                  <a16:creationId xmlns:a16="http://schemas.microsoft.com/office/drawing/2014/main" id="{2A5E5070-F49A-63A7-7EBD-9F43C46EE551}"/>
                </a:ext>
              </a:extLst>
            </p:cNvPr>
            <p:cNvSpPr/>
            <p:nvPr/>
          </p:nvSpPr>
          <p:spPr>
            <a:xfrm>
              <a:off x="1261061" y="2601786"/>
              <a:ext cx="411417" cy="45370"/>
            </a:xfrm>
            <a:custGeom>
              <a:avLst/>
              <a:gdLst/>
              <a:ahLst/>
              <a:cxnLst/>
              <a:rect l="l" t="t" r="r" b="b"/>
              <a:pathLst>
                <a:path w="3201" h="353" extrusionOk="0">
                  <a:moveTo>
                    <a:pt x="176" y="1"/>
                  </a:moveTo>
                  <a:cubicBezTo>
                    <a:pt x="71" y="1"/>
                    <a:pt x="0" y="83"/>
                    <a:pt x="0" y="177"/>
                  </a:cubicBezTo>
                  <a:cubicBezTo>
                    <a:pt x="0" y="271"/>
                    <a:pt x="71" y="353"/>
                    <a:pt x="176" y="353"/>
                  </a:cubicBezTo>
                  <a:lnTo>
                    <a:pt x="3013" y="353"/>
                  </a:lnTo>
                  <a:cubicBezTo>
                    <a:pt x="3118" y="353"/>
                    <a:pt x="3200" y="271"/>
                    <a:pt x="3200" y="177"/>
                  </a:cubicBezTo>
                  <a:cubicBezTo>
                    <a:pt x="3189" y="83"/>
                    <a:pt x="3118" y="1"/>
                    <a:pt x="3013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8;p44">
              <a:extLst>
                <a:ext uri="{FF2B5EF4-FFF2-40B4-BE49-F238E27FC236}">
                  <a16:creationId xmlns:a16="http://schemas.microsoft.com/office/drawing/2014/main" id="{BA096CDD-5919-AB23-5DB8-ADBA5DE2E483}"/>
                </a:ext>
              </a:extLst>
            </p:cNvPr>
            <p:cNvSpPr/>
            <p:nvPr/>
          </p:nvSpPr>
          <p:spPr>
            <a:xfrm>
              <a:off x="1171911" y="2155931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0"/>
                  </a:moveTo>
                  <a:cubicBezTo>
                    <a:pt x="446" y="0"/>
                    <a:pt x="71" y="317"/>
                    <a:pt x="12" y="751"/>
                  </a:cubicBezTo>
                  <a:cubicBezTo>
                    <a:pt x="0" y="786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9;p44">
              <a:extLst>
                <a:ext uri="{FF2B5EF4-FFF2-40B4-BE49-F238E27FC236}">
                  <a16:creationId xmlns:a16="http://schemas.microsoft.com/office/drawing/2014/main" id="{1D3A55DB-F313-EFD8-DC41-E104B7A84AA1}"/>
                </a:ext>
              </a:extLst>
            </p:cNvPr>
            <p:cNvSpPr/>
            <p:nvPr/>
          </p:nvSpPr>
          <p:spPr>
            <a:xfrm>
              <a:off x="1489758" y="2155931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0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3" y="317"/>
                    <a:pt x="2028" y="0"/>
                    <a:pt x="1595" y="0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00;p44">
              <a:extLst>
                <a:ext uri="{FF2B5EF4-FFF2-40B4-BE49-F238E27FC236}">
                  <a16:creationId xmlns:a16="http://schemas.microsoft.com/office/drawing/2014/main" id="{C110898C-E9D5-BEB7-0F32-D9D24B4F075D}"/>
                </a:ext>
              </a:extLst>
            </p:cNvPr>
            <p:cNvSpPr/>
            <p:nvPr/>
          </p:nvSpPr>
          <p:spPr>
            <a:xfrm>
              <a:off x="1465933" y="2128812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0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7"/>
                    <a:pt x="2462" y="751"/>
                  </a:cubicBezTo>
                  <a:cubicBezTo>
                    <a:pt x="2403" y="317"/>
                    <a:pt x="2028" y="0"/>
                    <a:pt x="1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01;p44">
              <a:extLst>
                <a:ext uri="{FF2B5EF4-FFF2-40B4-BE49-F238E27FC236}">
                  <a16:creationId xmlns:a16="http://schemas.microsoft.com/office/drawing/2014/main" id="{79E3C5B4-0E65-D51A-5335-3C615DB9D5C9}"/>
                </a:ext>
              </a:extLst>
            </p:cNvPr>
            <p:cNvSpPr/>
            <p:nvPr/>
          </p:nvSpPr>
          <p:spPr>
            <a:xfrm>
              <a:off x="1148086" y="2130354"/>
              <a:ext cx="317977" cy="224538"/>
            </a:xfrm>
            <a:custGeom>
              <a:avLst/>
              <a:gdLst/>
              <a:ahLst/>
              <a:cxnLst/>
              <a:rect l="l" t="t" r="r" b="b"/>
              <a:pathLst>
                <a:path w="2474" h="1747" extrusionOk="0">
                  <a:moveTo>
                    <a:pt x="879" y="0"/>
                  </a:moveTo>
                  <a:cubicBezTo>
                    <a:pt x="446" y="0"/>
                    <a:pt x="71" y="317"/>
                    <a:pt x="12" y="739"/>
                  </a:cubicBezTo>
                  <a:cubicBezTo>
                    <a:pt x="0" y="785"/>
                    <a:pt x="0" y="832"/>
                    <a:pt x="0" y="868"/>
                  </a:cubicBezTo>
                  <a:cubicBezTo>
                    <a:pt x="0" y="1360"/>
                    <a:pt x="387" y="1747"/>
                    <a:pt x="879" y="1747"/>
                  </a:cubicBezTo>
                  <a:lnTo>
                    <a:pt x="2474" y="174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02;p44">
              <a:extLst>
                <a:ext uri="{FF2B5EF4-FFF2-40B4-BE49-F238E27FC236}">
                  <a16:creationId xmlns:a16="http://schemas.microsoft.com/office/drawing/2014/main" id="{64442B1E-60B4-16CD-F6F4-ADA0397EDA97}"/>
                </a:ext>
              </a:extLst>
            </p:cNvPr>
            <p:cNvSpPr/>
            <p:nvPr/>
          </p:nvSpPr>
          <p:spPr>
            <a:xfrm>
              <a:off x="1261061" y="2160301"/>
              <a:ext cx="411417" cy="45499"/>
            </a:xfrm>
            <a:custGeom>
              <a:avLst/>
              <a:gdLst/>
              <a:ahLst/>
              <a:cxnLst/>
              <a:rect l="l" t="t" r="r" b="b"/>
              <a:pathLst>
                <a:path w="3201" h="354" extrusionOk="0">
                  <a:moveTo>
                    <a:pt x="3033" y="0"/>
                  </a:moveTo>
                  <a:cubicBezTo>
                    <a:pt x="3026" y="0"/>
                    <a:pt x="3020" y="1"/>
                    <a:pt x="3013" y="2"/>
                  </a:cubicBezTo>
                  <a:lnTo>
                    <a:pt x="176" y="2"/>
                  </a:lnTo>
                  <a:cubicBezTo>
                    <a:pt x="71" y="2"/>
                    <a:pt x="0" y="72"/>
                    <a:pt x="0" y="177"/>
                  </a:cubicBezTo>
                  <a:cubicBezTo>
                    <a:pt x="0" y="271"/>
                    <a:pt x="71" y="353"/>
                    <a:pt x="176" y="353"/>
                  </a:cubicBezTo>
                  <a:lnTo>
                    <a:pt x="3013" y="353"/>
                  </a:lnTo>
                  <a:cubicBezTo>
                    <a:pt x="3118" y="353"/>
                    <a:pt x="3200" y="271"/>
                    <a:pt x="3200" y="177"/>
                  </a:cubicBezTo>
                  <a:cubicBezTo>
                    <a:pt x="3189" y="79"/>
                    <a:pt x="3127" y="0"/>
                    <a:pt x="3033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3;p44">
              <a:extLst>
                <a:ext uri="{FF2B5EF4-FFF2-40B4-BE49-F238E27FC236}">
                  <a16:creationId xmlns:a16="http://schemas.microsoft.com/office/drawing/2014/main" id="{AF26155F-AA10-12C1-E7D8-921C6BABEDEB}"/>
                </a:ext>
              </a:extLst>
            </p:cNvPr>
            <p:cNvSpPr/>
            <p:nvPr/>
          </p:nvSpPr>
          <p:spPr>
            <a:xfrm>
              <a:off x="1943539" y="2150276"/>
              <a:ext cx="12210" cy="1982408"/>
            </a:xfrm>
            <a:custGeom>
              <a:avLst/>
              <a:gdLst/>
              <a:ahLst/>
              <a:cxnLst/>
              <a:rect l="l" t="t" r="r" b="b"/>
              <a:pathLst>
                <a:path w="95" h="15424" extrusionOk="0">
                  <a:moveTo>
                    <a:pt x="47" y="0"/>
                  </a:moveTo>
                  <a:cubicBezTo>
                    <a:pt x="24" y="0"/>
                    <a:pt x="0" y="15"/>
                    <a:pt x="0" y="44"/>
                  </a:cubicBezTo>
                  <a:lnTo>
                    <a:pt x="0" y="15376"/>
                  </a:lnTo>
                  <a:cubicBezTo>
                    <a:pt x="12" y="15400"/>
                    <a:pt x="24" y="15411"/>
                    <a:pt x="47" y="15423"/>
                  </a:cubicBezTo>
                  <a:cubicBezTo>
                    <a:pt x="71" y="15411"/>
                    <a:pt x="94" y="15400"/>
                    <a:pt x="94" y="15376"/>
                  </a:cubicBezTo>
                  <a:lnTo>
                    <a:pt x="94" y="44"/>
                  </a:lnTo>
                  <a:cubicBezTo>
                    <a:pt x="94" y="15"/>
                    <a:pt x="71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4;p44">
              <a:extLst>
                <a:ext uri="{FF2B5EF4-FFF2-40B4-BE49-F238E27FC236}">
                  <a16:creationId xmlns:a16="http://schemas.microsoft.com/office/drawing/2014/main" id="{EAE223D8-5A9C-2E45-6837-46D8CA105683}"/>
                </a:ext>
              </a:extLst>
            </p:cNvPr>
            <p:cNvSpPr/>
            <p:nvPr/>
          </p:nvSpPr>
          <p:spPr>
            <a:xfrm>
              <a:off x="2226684" y="2160301"/>
              <a:ext cx="411417" cy="45499"/>
            </a:xfrm>
            <a:custGeom>
              <a:avLst/>
              <a:gdLst/>
              <a:ahLst/>
              <a:cxnLst/>
              <a:rect l="l" t="t" r="r" b="b"/>
              <a:pathLst>
                <a:path w="3201" h="354" extrusionOk="0">
                  <a:moveTo>
                    <a:pt x="3043" y="0"/>
                  </a:moveTo>
                  <a:cubicBezTo>
                    <a:pt x="3037" y="0"/>
                    <a:pt x="3031" y="1"/>
                    <a:pt x="3025" y="2"/>
                  </a:cubicBezTo>
                  <a:lnTo>
                    <a:pt x="188" y="2"/>
                  </a:lnTo>
                  <a:cubicBezTo>
                    <a:pt x="83" y="2"/>
                    <a:pt x="13" y="72"/>
                    <a:pt x="13" y="177"/>
                  </a:cubicBezTo>
                  <a:cubicBezTo>
                    <a:pt x="1" y="271"/>
                    <a:pt x="83" y="353"/>
                    <a:pt x="188" y="353"/>
                  </a:cubicBezTo>
                  <a:lnTo>
                    <a:pt x="3025" y="353"/>
                  </a:lnTo>
                  <a:cubicBezTo>
                    <a:pt x="3119" y="353"/>
                    <a:pt x="3201" y="271"/>
                    <a:pt x="3201" y="177"/>
                  </a:cubicBezTo>
                  <a:cubicBezTo>
                    <a:pt x="3201" y="79"/>
                    <a:pt x="3129" y="0"/>
                    <a:pt x="3043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TextBox 1">
            <a:extLst>
              <a:ext uri="{FF2B5EF4-FFF2-40B4-BE49-F238E27FC236}">
                <a16:creationId xmlns:a16="http://schemas.microsoft.com/office/drawing/2014/main" id="{C26EDC7E-7AAA-CAEC-F861-2C3D384884F6}"/>
              </a:ext>
            </a:extLst>
          </p:cNvPr>
          <p:cNvSpPr txBox="1"/>
          <p:nvPr/>
        </p:nvSpPr>
        <p:spPr>
          <a:xfrm>
            <a:off x="6995671" y="-4431"/>
            <a:ext cx="214640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0000"/>
                </a:solidFill>
                <a:latin typeface="Calibri"/>
                <a:cs typeface="Arial"/>
              </a:rPr>
              <a:t>iQ</a:t>
            </a:r>
            <a:r>
              <a:rPr lang="en-US" sz="2800" dirty="0">
                <a:solidFill>
                  <a:srgbClr val="004D85"/>
                </a:solidFill>
                <a:latin typeface="Calibri"/>
                <a:cs typeface="Arial"/>
              </a:rPr>
              <a:t>Gateway</a:t>
            </a:r>
            <a:r>
              <a:rPr lang="en-US" sz="1600" baseline="30000" dirty="0">
                <a:latin typeface="Calibri"/>
                <a:cs typeface="Arial"/>
              </a:rPr>
              <a:t>TM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4"/>
          <p:cNvSpPr txBox="1">
            <a:spLocks noGrp="1"/>
          </p:cNvSpPr>
          <p:nvPr>
            <p:ph type="title"/>
          </p:nvPr>
        </p:nvSpPr>
        <p:spPr>
          <a:xfrm>
            <a:off x="1011142" y="99968"/>
            <a:ext cx="54287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Activity Diagram</a:t>
            </a:r>
          </a:p>
        </p:txBody>
      </p:sp>
      <p:sp>
        <p:nvSpPr>
          <p:cNvPr id="1443" name="Google Shape;1443;p54"/>
          <p:cNvSpPr/>
          <p:nvPr/>
        </p:nvSpPr>
        <p:spPr>
          <a:xfrm>
            <a:off x="592721" y="62165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cs typeface="Archivo"/>
            </a:endParaRPr>
          </a:p>
        </p:txBody>
      </p:sp>
      <p:sp>
        <p:nvSpPr>
          <p:cNvPr id="1444" name="Google Shape;1444;p54"/>
          <p:cNvSpPr/>
          <p:nvPr/>
        </p:nvSpPr>
        <p:spPr>
          <a:xfrm>
            <a:off x="6102843" y="58315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cs typeface="Archivo"/>
            </a:endParaRPr>
          </a:p>
        </p:txBody>
      </p:sp>
      <p:grpSp>
        <p:nvGrpSpPr>
          <p:cNvPr id="1445" name="Google Shape;1445;p54"/>
          <p:cNvGrpSpPr/>
          <p:nvPr/>
        </p:nvGrpSpPr>
        <p:grpSpPr>
          <a:xfrm rot="20840628">
            <a:off x="8010593" y="4103848"/>
            <a:ext cx="811823" cy="804298"/>
            <a:chOff x="6123825" y="578825"/>
            <a:chExt cx="811825" cy="804300"/>
          </a:xfrm>
        </p:grpSpPr>
        <p:sp>
          <p:nvSpPr>
            <p:cNvPr id="1446" name="Google Shape;1446;p54"/>
            <p:cNvSpPr/>
            <p:nvPr/>
          </p:nvSpPr>
          <p:spPr>
            <a:xfrm>
              <a:off x="6123825" y="578825"/>
              <a:ext cx="811825" cy="804300"/>
            </a:xfrm>
            <a:custGeom>
              <a:avLst/>
              <a:gdLst/>
              <a:ahLst/>
              <a:cxnLst/>
              <a:rect l="l" t="t" r="r" b="b"/>
              <a:pathLst>
                <a:path w="32473" h="32172" extrusionOk="0">
                  <a:moveTo>
                    <a:pt x="29337" y="1"/>
                  </a:moveTo>
                  <a:cubicBezTo>
                    <a:pt x="29331" y="1"/>
                    <a:pt x="29324" y="1"/>
                    <a:pt x="29318" y="1"/>
                  </a:cubicBezTo>
                  <a:lnTo>
                    <a:pt x="3155" y="1"/>
                  </a:lnTo>
                  <a:cubicBezTo>
                    <a:pt x="1411" y="1"/>
                    <a:pt x="0" y="1411"/>
                    <a:pt x="0" y="3155"/>
                  </a:cubicBezTo>
                  <a:lnTo>
                    <a:pt x="0" y="29017"/>
                  </a:lnTo>
                  <a:cubicBezTo>
                    <a:pt x="0" y="30761"/>
                    <a:pt x="1411" y="32171"/>
                    <a:pt x="3155" y="32171"/>
                  </a:cubicBezTo>
                  <a:lnTo>
                    <a:pt x="29318" y="32171"/>
                  </a:lnTo>
                  <a:cubicBezTo>
                    <a:pt x="31062" y="32171"/>
                    <a:pt x="32472" y="30761"/>
                    <a:pt x="32472" y="29017"/>
                  </a:cubicBezTo>
                  <a:lnTo>
                    <a:pt x="32472" y="3155"/>
                  </a:lnTo>
                  <a:cubicBezTo>
                    <a:pt x="32472" y="1418"/>
                    <a:pt x="31062" y="1"/>
                    <a:pt x="29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6509800" y="654200"/>
              <a:ext cx="40950" cy="649500"/>
            </a:xfrm>
            <a:custGeom>
              <a:avLst/>
              <a:gdLst/>
              <a:ahLst/>
              <a:cxnLst/>
              <a:rect l="l" t="t" r="r" b="b"/>
              <a:pathLst>
                <a:path w="1638" h="25980" extrusionOk="0">
                  <a:moveTo>
                    <a:pt x="625" y="0"/>
                  </a:moveTo>
                  <a:cubicBezTo>
                    <a:pt x="280" y="0"/>
                    <a:pt x="1" y="291"/>
                    <a:pt x="1" y="635"/>
                  </a:cubicBezTo>
                  <a:lnTo>
                    <a:pt x="1" y="25345"/>
                  </a:lnTo>
                  <a:cubicBezTo>
                    <a:pt x="1" y="25700"/>
                    <a:pt x="280" y="25980"/>
                    <a:pt x="625" y="25980"/>
                  </a:cubicBezTo>
                  <a:lnTo>
                    <a:pt x="1002" y="25980"/>
                  </a:lnTo>
                  <a:cubicBezTo>
                    <a:pt x="1346" y="25980"/>
                    <a:pt x="1637" y="25700"/>
                    <a:pt x="1637" y="25345"/>
                  </a:cubicBezTo>
                  <a:lnTo>
                    <a:pt x="1637" y="635"/>
                  </a:lnTo>
                  <a:cubicBezTo>
                    <a:pt x="1637" y="291"/>
                    <a:pt x="1346" y="11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6183850" y="705075"/>
              <a:ext cx="130825" cy="121925"/>
            </a:xfrm>
            <a:custGeom>
              <a:avLst/>
              <a:gdLst/>
              <a:ahLst/>
              <a:cxnLst/>
              <a:rect l="l" t="t" r="r" b="b"/>
              <a:pathLst>
                <a:path w="5233" h="4877" extrusionOk="0">
                  <a:moveTo>
                    <a:pt x="2613" y="1"/>
                  </a:moveTo>
                  <a:cubicBezTo>
                    <a:pt x="1442" y="1"/>
                    <a:pt x="410" y="853"/>
                    <a:pt x="216" y="2046"/>
                  </a:cubicBezTo>
                  <a:cubicBezTo>
                    <a:pt x="0" y="3370"/>
                    <a:pt x="894" y="4630"/>
                    <a:pt x="2229" y="4845"/>
                  </a:cubicBezTo>
                  <a:cubicBezTo>
                    <a:pt x="2360" y="4866"/>
                    <a:pt x="2491" y="4877"/>
                    <a:pt x="2620" y="4877"/>
                  </a:cubicBezTo>
                  <a:cubicBezTo>
                    <a:pt x="3791" y="4877"/>
                    <a:pt x="4824" y="4025"/>
                    <a:pt x="5017" y="2832"/>
                  </a:cubicBezTo>
                  <a:cubicBezTo>
                    <a:pt x="5233" y="1497"/>
                    <a:pt x="4339" y="248"/>
                    <a:pt x="3004" y="32"/>
                  </a:cubicBezTo>
                  <a:cubicBezTo>
                    <a:pt x="2873" y="11"/>
                    <a:pt x="2742" y="1"/>
                    <a:pt x="2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6185725" y="717950"/>
              <a:ext cx="115775" cy="99100"/>
            </a:xfrm>
            <a:custGeom>
              <a:avLst/>
              <a:gdLst/>
              <a:ahLst/>
              <a:cxnLst/>
              <a:rect l="l" t="t" r="r" b="b"/>
              <a:pathLst>
                <a:path w="4631" h="3964" extrusionOk="0">
                  <a:moveTo>
                    <a:pt x="2636" y="1"/>
                  </a:moveTo>
                  <a:cubicBezTo>
                    <a:pt x="2151" y="1"/>
                    <a:pt x="1655" y="181"/>
                    <a:pt x="1250" y="583"/>
                  </a:cubicBezTo>
                  <a:cubicBezTo>
                    <a:pt x="1" y="1821"/>
                    <a:pt x="873" y="3953"/>
                    <a:pt x="2638" y="3964"/>
                  </a:cubicBezTo>
                  <a:cubicBezTo>
                    <a:pt x="3737" y="3964"/>
                    <a:pt x="4630" y="3081"/>
                    <a:pt x="4630" y="1994"/>
                  </a:cubicBezTo>
                  <a:cubicBezTo>
                    <a:pt x="4630" y="797"/>
                    <a:pt x="3656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6244675" y="717725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0"/>
                    <a:pt x="22" y="11"/>
                  </a:cubicBezTo>
                  <a:lnTo>
                    <a:pt x="0" y="3941"/>
                  </a:lnTo>
                  <a:cubicBezTo>
                    <a:pt x="97" y="3951"/>
                    <a:pt x="184" y="3951"/>
                    <a:pt x="270" y="3962"/>
                  </a:cubicBezTo>
                  <a:cubicBezTo>
                    <a:pt x="334" y="3962"/>
                    <a:pt x="388" y="3951"/>
                    <a:pt x="442" y="3951"/>
                  </a:cubicBezTo>
                  <a:lnTo>
                    <a:pt x="463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6180075" y="929450"/>
              <a:ext cx="138375" cy="121875"/>
            </a:xfrm>
            <a:custGeom>
              <a:avLst/>
              <a:gdLst/>
              <a:ahLst/>
              <a:cxnLst/>
              <a:rect l="l" t="t" r="r" b="b"/>
              <a:pathLst>
                <a:path w="5535" h="4875" extrusionOk="0">
                  <a:moveTo>
                    <a:pt x="2766" y="0"/>
                  </a:moveTo>
                  <a:cubicBezTo>
                    <a:pt x="2455" y="0"/>
                    <a:pt x="2138" y="61"/>
                    <a:pt x="1831" y="187"/>
                  </a:cubicBezTo>
                  <a:cubicBezTo>
                    <a:pt x="593" y="704"/>
                    <a:pt x="1" y="2136"/>
                    <a:pt x="528" y="3374"/>
                  </a:cubicBezTo>
                  <a:cubicBezTo>
                    <a:pt x="918" y="4308"/>
                    <a:pt x="1823" y="4875"/>
                    <a:pt x="2775" y="4875"/>
                  </a:cubicBezTo>
                  <a:cubicBezTo>
                    <a:pt x="3085" y="4875"/>
                    <a:pt x="3400" y="4815"/>
                    <a:pt x="3704" y="4688"/>
                  </a:cubicBezTo>
                  <a:cubicBezTo>
                    <a:pt x="4953" y="4171"/>
                    <a:pt x="5535" y="2739"/>
                    <a:pt x="5018" y="1501"/>
                  </a:cubicBezTo>
                  <a:cubicBezTo>
                    <a:pt x="4628" y="567"/>
                    <a:pt x="3723" y="0"/>
                    <a:pt x="2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2" name="Google Shape;1452;p54"/>
            <p:cNvSpPr/>
            <p:nvPr/>
          </p:nvSpPr>
          <p:spPr>
            <a:xfrm>
              <a:off x="6185725" y="942175"/>
              <a:ext cx="115775" cy="99375"/>
            </a:xfrm>
            <a:custGeom>
              <a:avLst/>
              <a:gdLst/>
              <a:ahLst/>
              <a:cxnLst/>
              <a:rect l="l" t="t" r="r" b="b"/>
              <a:pathLst>
                <a:path w="4631" h="3975" extrusionOk="0">
                  <a:moveTo>
                    <a:pt x="2636" y="0"/>
                  </a:moveTo>
                  <a:cubicBezTo>
                    <a:pt x="2151" y="0"/>
                    <a:pt x="1655" y="180"/>
                    <a:pt x="1250" y="583"/>
                  </a:cubicBezTo>
                  <a:cubicBezTo>
                    <a:pt x="1" y="1821"/>
                    <a:pt x="873" y="3964"/>
                    <a:pt x="2638" y="3974"/>
                  </a:cubicBezTo>
                  <a:cubicBezTo>
                    <a:pt x="3737" y="3974"/>
                    <a:pt x="4630" y="3091"/>
                    <a:pt x="4630" y="1993"/>
                  </a:cubicBezTo>
                  <a:cubicBezTo>
                    <a:pt x="4630" y="797"/>
                    <a:pt x="3656" y="0"/>
                    <a:pt x="2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3" name="Google Shape;1453;p54"/>
            <p:cNvSpPr/>
            <p:nvPr/>
          </p:nvSpPr>
          <p:spPr>
            <a:xfrm>
              <a:off x="6244675" y="942200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0"/>
                    <a:pt x="22" y="11"/>
                  </a:cubicBezTo>
                  <a:lnTo>
                    <a:pt x="0" y="3941"/>
                  </a:lnTo>
                  <a:cubicBezTo>
                    <a:pt x="97" y="3952"/>
                    <a:pt x="184" y="3952"/>
                    <a:pt x="270" y="3963"/>
                  </a:cubicBezTo>
                  <a:cubicBezTo>
                    <a:pt x="334" y="3952"/>
                    <a:pt x="388" y="3952"/>
                    <a:pt x="442" y="3941"/>
                  </a:cubicBezTo>
                  <a:lnTo>
                    <a:pt x="463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6188425" y="1154850"/>
              <a:ext cx="121675" cy="121950"/>
            </a:xfrm>
            <a:custGeom>
              <a:avLst/>
              <a:gdLst/>
              <a:ahLst/>
              <a:cxnLst/>
              <a:rect l="l" t="t" r="r" b="b"/>
              <a:pathLst>
                <a:path w="4867" h="4878" extrusionOk="0">
                  <a:moveTo>
                    <a:pt x="2434" y="0"/>
                  </a:moveTo>
                  <a:cubicBezTo>
                    <a:pt x="1088" y="0"/>
                    <a:pt x="0" y="1087"/>
                    <a:pt x="0" y="2433"/>
                  </a:cubicBezTo>
                  <a:cubicBezTo>
                    <a:pt x="0" y="3779"/>
                    <a:pt x="1088" y="4877"/>
                    <a:pt x="2434" y="4877"/>
                  </a:cubicBezTo>
                  <a:cubicBezTo>
                    <a:pt x="3779" y="4877"/>
                    <a:pt x="4867" y="3779"/>
                    <a:pt x="4867" y="2433"/>
                  </a:cubicBezTo>
                  <a:cubicBezTo>
                    <a:pt x="4867" y="1087"/>
                    <a:pt x="3779" y="0"/>
                    <a:pt x="2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6185725" y="1167575"/>
              <a:ext cx="115775" cy="99000"/>
            </a:xfrm>
            <a:custGeom>
              <a:avLst/>
              <a:gdLst/>
              <a:ahLst/>
              <a:cxnLst/>
              <a:rect l="l" t="t" r="r" b="b"/>
              <a:pathLst>
                <a:path w="4631" h="3960" extrusionOk="0">
                  <a:moveTo>
                    <a:pt x="2636" y="1"/>
                  </a:moveTo>
                  <a:cubicBezTo>
                    <a:pt x="2151" y="1"/>
                    <a:pt x="1655" y="180"/>
                    <a:pt x="1250" y="578"/>
                  </a:cubicBezTo>
                  <a:cubicBezTo>
                    <a:pt x="1" y="1817"/>
                    <a:pt x="873" y="3959"/>
                    <a:pt x="2638" y="3959"/>
                  </a:cubicBezTo>
                  <a:cubicBezTo>
                    <a:pt x="2645" y="3959"/>
                    <a:pt x="2652" y="3959"/>
                    <a:pt x="2658" y="3959"/>
                  </a:cubicBezTo>
                  <a:cubicBezTo>
                    <a:pt x="3747" y="3959"/>
                    <a:pt x="4630" y="3080"/>
                    <a:pt x="4630" y="1989"/>
                  </a:cubicBezTo>
                  <a:cubicBezTo>
                    <a:pt x="4630" y="792"/>
                    <a:pt x="3656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6244675" y="1167225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11"/>
                    <a:pt x="22" y="22"/>
                  </a:cubicBezTo>
                  <a:lnTo>
                    <a:pt x="0" y="3941"/>
                  </a:lnTo>
                  <a:cubicBezTo>
                    <a:pt x="97" y="3952"/>
                    <a:pt x="184" y="3962"/>
                    <a:pt x="270" y="3962"/>
                  </a:cubicBezTo>
                  <a:cubicBezTo>
                    <a:pt x="334" y="3962"/>
                    <a:pt x="388" y="3962"/>
                    <a:pt x="442" y="3952"/>
                  </a:cubicBezTo>
                  <a:lnTo>
                    <a:pt x="463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6350725" y="705275"/>
              <a:ext cx="133800" cy="121800"/>
            </a:xfrm>
            <a:custGeom>
              <a:avLst/>
              <a:gdLst/>
              <a:ahLst/>
              <a:cxnLst/>
              <a:rect l="l" t="t" r="r" b="b"/>
              <a:pathLst>
                <a:path w="5352" h="4872" extrusionOk="0">
                  <a:moveTo>
                    <a:pt x="2672" y="0"/>
                  </a:moveTo>
                  <a:cubicBezTo>
                    <a:pt x="1567" y="0"/>
                    <a:pt x="569" y="753"/>
                    <a:pt x="302" y="1876"/>
                  </a:cubicBezTo>
                  <a:cubicBezTo>
                    <a:pt x="1" y="3179"/>
                    <a:pt x="808" y="4493"/>
                    <a:pt x="2111" y="4805"/>
                  </a:cubicBezTo>
                  <a:cubicBezTo>
                    <a:pt x="2301" y="4850"/>
                    <a:pt x="2492" y="4872"/>
                    <a:pt x="2680" y="4872"/>
                  </a:cubicBezTo>
                  <a:cubicBezTo>
                    <a:pt x="3785" y="4872"/>
                    <a:pt x="4783" y="4119"/>
                    <a:pt x="5050" y="2996"/>
                  </a:cubicBezTo>
                  <a:cubicBezTo>
                    <a:pt x="5352" y="1682"/>
                    <a:pt x="4544" y="380"/>
                    <a:pt x="3241" y="67"/>
                  </a:cubicBezTo>
                  <a:cubicBezTo>
                    <a:pt x="3051" y="22"/>
                    <a:pt x="2860" y="0"/>
                    <a:pt x="2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6354225" y="717950"/>
              <a:ext cx="115675" cy="99100"/>
            </a:xfrm>
            <a:custGeom>
              <a:avLst/>
              <a:gdLst/>
              <a:ahLst/>
              <a:cxnLst/>
              <a:rect l="l" t="t" r="r" b="b"/>
              <a:pathLst>
                <a:path w="4627" h="3964" extrusionOk="0">
                  <a:moveTo>
                    <a:pt x="2631" y="1"/>
                  </a:moveTo>
                  <a:cubicBezTo>
                    <a:pt x="2146" y="1"/>
                    <a:pt x="1652" y="181"/>
                    <a:pt x="1249" y="583"/>
                  </a:cubicBezTo>
                  <a:cubicBezTo>
                    <a:pt x="0" y="1821"/>
                    <a:pt x="873" y="3953"/>
                    <a:pt x="2638" y="3964"/>
                  </a:cubicBezTo>
                  <a:cubicBezTo>
                    <a:pt x="3726" y="3964"/>
                    <a:pt x="4619" y="3081"/>
                    <a:pt x="4619" y="1994"/>
                  </a:cubicBezTo>
                  <a:cubicBezTo>
                    <a:pt x="4627" y="797"/>
                    <a:pt x="3650" y="1"/>
                    <a:pt x="2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6413175" y="717725"/>
              <a:ext cx="11325" cy="99075"/>
            </a:xfrm>
            <a:custGeom>
              <a:avLst/>
              <a:gdLst/>
              <a:ahLst/>
              <a:cxnLst/>
              <a:rect l="l" t="t" r="r" b="b"/>
              <a:pathLst>
                <a:path w="453" h="3963" extrusionOk="0">
                  <a:moveTo>
                    <a:pt x="280" y="0"/>
                  </a:moveTo>
                  <a:cubicBezTo>
                    <a:pt x="194" y="0"/>
                    <a:pt x="97" y="0"/>
                    <a:pt x="11" y="11"/>
                  </a:cubicBezTo>
                  <a:lnTo>
                    <a:pt x="0" y="3941"/>
                  </a:lnTo>
                  <a:cubicBezTo>
                    <a:pt x="86" y="3951"/>
                    <a:pt x="173" y="3951"/>
                    <a:pt x="259" y="3962"/>
                  </a:cubicBezTo>
                  <a:cubicBezTo>
                    <a:pt x="323" y="3962"/>
                    <a:pt x="377" y="3951"/>
                    <a:pt x="442" y="3951"/>
                  </a:cubicBezTo>
                  <a:lnTo>
                    <a:pt x="453" y="11"/>
                  </a:lnTo>
                  <a:cubicBezTo>
                    <a:pt x="399" y="11"/>
                    <a:pt x="334" y="0"/>
                    <a:pt x="28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6350725" y="929550"/>
              <a:ext cx="133800" cy="121875"/>
            </a:xfrm>
            <a:custGeom>
              <a:avLst/>
              <a:gdLst/>
              <a:ahLst/>
              <a:cxnLst/>
              <a:rect l="l" t="t" r="r" b="b"/>
              <a:pathLst>
                <a:path w="5352" h="4875" extrusionOk="0">
                  <a:moveTo>
                    <a:pt x="2675" y="0"/>
                  </a:moveTo>
                  <a:cubicBezTo>
                    <a:pt x="2052" y="0"/>
                    <a:pt x="1427" y="237"/>
                    <a:pt x="948" y="711"/>
                  </a:cubicBezTo>
                  <a:cubicBezTo>
                    <a:pt x="1" y="1669"/>
                    <a:pt x="1" y="3209"/>
                    <a:pt x="948" y="4156"/>
                  </a:cubicBezTo>
                  <a:cubicBezTo>
                    <a:pt x="1427" y="4635"/>
                    <a:pt x="2052" y="4875"/>
                    <a:pt x="2675" y="4875"/>
                  </a:cubicBezTo>
                  <a:cubicBezTo>
                    <a:pt x="3298" y="4875"/>
                    <a:pt x="3920" y="4635"/>
                    <a:pt x="4393" y="4156"/>
                  </a:cubicBezTo>
                  <a:cubicBezTo>
                    <a:pt x="5352" y="3209"/>
                    <a:pt x="5352" y="1669"/>
                    <a:pt x="4393" y="711"/>
                  </a:cubicBezTo>
                  <a:cubicBezTo>
                    <a:pt x="3920" y="237"/>
                    <a:pt x="3298" y="0"/>
                    <a:pt x="26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6353950" y="942175"/>
              <a:ext cx="115950" cy="99375"/>
            </a:xfrm>
            <a:custGeom>
              <a:avLst/>
              <a:gdLst/>
              <a:ahLst/>
              <a:cxnLst/>
              <a:rect l="l" t="t" r="r" b="b"/>
              <a:pathLst>
                <a:path w="4638" h="3975" extrusionOk="0">
                  <a:moveTo>
                    <a:pt x="2642" y="0"/>
                  </a:moveTo>
                  <a:cubicBezTo>
                    <a:pt x="2157" y="0"/>
                    <a:pt x="1663" y="180"/>
                    <a:pt x="1260" y="583"/>
                  </a:cubicBezTo>
                  <a:cubicBezTo>
                    <a:pt x="1" y="1832"/>
                    <a:pt x="884" y="3964"/>
                    <a:pt x="2649" y="3974"/>
                  </a:cubicBezTo>
                  <a:cubicBezTo>
                    <a:pt x="3737" y="3974"/>
                    <a:pt x="4630" y="3091"/>
                    <a:pt x="4630" y="1993"/>
                  </a:cubicBezTo>
                  <a:cubicBezTo>
                    <a:pt x="4638" y="797"/>
                    <a:pt x="3661" y="0"/>
                    <a:pt x="2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6412900" y="942200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0"/>
                    <a:pt x="22" y="11"/>
                  </a:cubicBezTo>
                  <a:lnTo>
                    <a:pt x="1" y="3941"/>
                  </a:lnTo>
                  <a:cubicBezTo>
                    <a:pt x="87" y="3952"/>
                    <a:pt x="173" y="3952"/>
                    <a:pt x="270" y="3963"/>
                  </a:cubicBezTo>
                  <a:cubicBezTo>
                    <a:pt x="334" y="3952"/>
                    <a:pt x="399" y="3952"/>
                    <a:pt x="453" y="3941"/>
                  </a:cubicBezTo>
                  <a:lnTo>
                    <a:pt x="464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6356650" y="1154850"/>
              <a:ext cx="121950" cy="121950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44" y="0"/>
                  </a:moveTo>
                  <a:cubicBezTo>
                    <a:pt x="1099" y="0"/>
                    <a:pt x="0" y="1087"/>
                    <a:pt x="0" y="2433"/>
                  </a:cubicBezTo>
                  <a:cubicBezTo>
                    <a:pt x="0" y="3779"/>
                    <a:pt x="1099" y="4877"/>
                    <a:pt x="2444" y="4877"/>
                  </a:cubicBezTo>
                  <a:cubicBezTo>
                    <a:pt x="3779" y="4877"/>
                    <a:pt x="4878" y="3779"/>
                    <a:pt x="4878" y="2433"/>
                  </a:cubicBezTo>
                  <a:cubicBezTo>
                    <a:pt x="4878" y="1087"/>
                    <a:pt x="3779" y="0"/>
                    <a:pt x="2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6354225" y="1167575"/>
              <a:ext cx="115675" cy="99000"/>
            </a:xfrm>
            <a:custGeom>
              <a:avLst/>
              <a:gdLst/>
              <a:ahLst/>
              <a:cxnLst/>
              <a:rect l="l" t="t" r="r" b="b"/>
              <a:pathLst>
                <a:path w="4627" h="3960" extrusionOk="0">
                  <a:moveTo>
                    <a:pt x="2630" y="1"/>
                  </a:moveTo>
                  <a:cubicBezTo>
                    <a:pt x="2146" y="1"/>
                    <a:pt x="1652" y="180"/>
                    <a:pt x="1249" y="578"/>
                  </a:cubicBezTo>
                  <a:cubicBezTo>
                    <a:pt x="0" y="1817"/>
                    <a:pt x="873" y="3959"/>
                    <a:pt x="2638" y="3959"/>
                  </a:cubicBezTo>
                  <a:cubicBezTo>
                    <a:pt x="2645" y="3959"/>
                    <a:pt x="2651" y="3959"/>
                    <a:pt x="2658" y="3959"/>
                  </a:cubicBezTo>
                  <a:cubicBezTo>
                    <a:pt x="3736" y="3959"/>
                    <a:pt x="4619" y="3080"/>
                    <a:pt x="4619" y="1989"/>
                  </a:cubicBezTo>
                  <a:cubicBezTo>
                    <a:pt x="4627" y="792"/>
                    <a:pt x="3650" y="1"/>
                    <a:pt x="2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6413175" y="1167225"/>
              <a:ext cx="11325" cy="99075"/>
            </a:xfrm>
            <a:custGeom>
              <a:avLst/>
              <a:gdLst/>
              <a:ahLst/>
              <a:cxnLst/>
              <a:rect l="l" t="t" r="r" b="b"/>
              <a:pathLst>
                <a:path w="453" h="3963" extrusionOk="0">
                  <a:moveTo>
                    <a:pt x="280" y="0"/>
                  </a:moveTo>
                  <a:cubicBezTo>
                    <a:pt x="194" y="0"/>
                    <a:pt x="97" y="11"/>
                    <a:pt x="11" y="22"/>
                  </a:cubicBezTo>
                  <a:lnTo>
                    <a:pt x="0" y="3941"/>
                  </a:lnTo>
                  <a:cubicBezTo>
                    <a:pt x="86" y="3952"/>
                    <a:pt x="173" y="3962"/>
                    <a:pt x="259" y="3962"/>
                  </a:cubicBezTo>
                  <a:cubicBezTo>
                    <a:pt x="323" y="3962"/>
                    <a:pt x="388" y="3962"/>
                    <a:pt x="442" y="3952"/>
                  </a:cubicBezTo>
                  <a:lnTo>
                    <a:pt x="453" y="11"/>
                  </a:lnTo>
                  <a:cubicBezTo>
                    <a:pt x="399" y="11"/>
                    <a:pt x="334" y="0"/>
                    <a:pt x="28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6594325" y="705325"/>
              <a:ext cx="136225" cy="121975"/>
            </a:xfrm>
            <a:custGeom>
              <a:avLst/>
              <a:gdLst/>
              <a:ahLst/>
              <a:cxnLst/>
              <a:rect l="l" t="t" r="r" b="b"/>
              <a:pathLst>
                <a:path w="5449" h="4879" extrusionOk="0">
                  <a:moveTo>
                    <a:pt x="2728" y="1"/>
                  </a:moveTo>
                  <a:cubicBezTo>
                    <a:pt x="2043" y="1"/>
                    <a:pt x="1362" y="290"/>
                    <a:pt x="883" y="851"/>
                  </a:cubicBezTo>
                  <a:cubicBezTo>
                    <a:pt x="0" y="1874"/>
                    <a:pt x="119" y="3414"/>
                    <a:pt x="1142" y="4286"/>
                  </a:cubicBezTo>
                  <a:cubicBezTo>
                    <a:pt x="1602" y="4684"/>
                    <a:pt x="2166" y="4878"/>
                    <a:pt x="2727" y="4878"/>
                  </a:cubicBezTo>
                  <a:cubicBezTo>
                    <a:pt x="3411" y="4878"/>
                    <a:pt x="4091" y="4589"/>
                    <a:pt x="4576" y="4028"/>
                  </a:cubicBezTo>
                  <a:cubicBezTo>
                    <a:pt x="5448" y="3005"/>
                    <a:pt x="5330" y="1465"/>
                    <a:pt x="4318" y="593"/>
                  </a:cubicBezTo>
                  <a:cubicBezTo>
                    <a:pt x="3857" y="195"/>
                    <a:pt x="3291" y="1"/>
                    <a:pt x="2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6609650" y="717750"/>
              <a:ext cx="111200" cy="99025"/>
            </a:xfrm>
            <a:custGeom>
              <a:avLst/>
              <a:gdLst/>
              <a:ahLst/>
              <a:cxnLst/>
              <a:rect l="l" t="t" r="r" b="b"/>
              <a:pathLst>
                <a:path w="4448" h="3961" extrusionOk="0">
                  <a:moveTo>
                    <a:pt x="2223" y="1"/>
                  </a:moveTo>
                  <a:cubicBezTo>
                    <a:pt x="2022" y="1"/>
                    <a:pt x="1818" y="31"/>
                    <a:pt x="1616" y="96"/>
                  </a:cubicBezTo>
                  <a:cubicBezTo>
                    <a:pt x="572" y="441"/>
                    <a:pt x="1" y="1550"/>
                    <a:pt x="345" y="2594"/>
                  </a:cubicBezTo>
                  <a:cubicBezTo>
                    <a:pt x="614" y="3434"/>
                    <a:pt x="1391" y="3961"/>
                    <a:pt x="2223" y="3961"/>
                  </a:cubicBezTo>
                  <a:cubicBezTo>
                    <a:pt x="2425" y="3961"/>
                    <a:pt x="2630" y="3930"/>
                    <a:pt x="2833" y="3864"/>
                  </a:cubicBezTo>
                  <a:cubicBezTo>
                    <a:pt x="3877" y="3531"/>
                    <a:pt x="4448" y="2411"/>
                    <a:pt x="4114" y="1377"/>
                  </a:cubicBezTo>
                  <a:cubicBezTo>
                    <a:pt x="3836" y="535"/>
                    <a:pt x="3061" y="1"/>
                    <a:pt x="2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6658100" y="717725"/>
              <a:ext cx="11350" cy="99075"/>
            </a:xfrm>
            <a:custGeom>
              <a:avLst/>
              <a:gdLst/>
              <a:ahLst/>
              <a:cxnLst/>
              <a:rect l="l" t="t" r="r" b="b"/>
              <a:pathLst>
                <a:path w="454" h="3963" extrusionOk="0">
                  <a:moveTo>
                    <a:pt x="281" y="0"/>
                  </a:moveTo>
                  <a:cubicBezTo>
                    <a:pt x="195" y="0"/>
                    <a:pt x="98" y="0"/>
                    <a:pt x="12" y="11"/>
                  </a:cubicBezTo>
                  <a:lnTo>
                    <a:pt x="1" y="3941"/>
                  </a:lnTo>
                  <a:cubicBezTo>
                    <a:pt x="87" y="3951"/>
                    <a:pt x="184" y="3951"/>
                    <a:pt x="270" y="3962"/>
                  </a:cubicBezTo>
                  <a:cubicBezTo>
                    <a:pt x="324" y="3962"/>
                    <a:pt x="378" y="3951"/>
                    <a:pt x="442" y="3951"/>
                  </a:cubicBezTo>
                  <a:lnTo>
                    <a:pt x="453" y="11"/>
                  </a:lnTo>
                  <a:cubicBezTo>
                    <a:pt x="399" y="11"/>
                    <a:pt x="335" y="0"/>
                    <a:pt x="28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6595125" y="929525"/>
              <a:ext cx="134600" cy="121900"/>
            </a:xfrm>
            <a:custGeom>
              <a:avLst/>
              <a:gdLst/>
              <a:ahLst/>
              <a:cxnLst/>
              <a:rect l="l" t="t" r="r" b="b"/>
              <a:pathLst>
                <a:path w="5384" h="4876" extrusionOk="0">
                  <a:moveTo>
                    <a:pt x="2695" y="1"/>
                  </a:moveTo>
                  <a:cubicBezTo>
                    <a:pt x="1608" y="1"/>
                    <a:pt x="617" y="741"/>
                    <a:pt x="334" y="1843"/>
                  </a:cubicBezTo>
                  <a:cubicBezTo>
                    <a:pt x="1" y="3145"/>
                    <a:pt x="797" y="4470"/>
                    <a:pt x="2100" y="4803"/>
                  </a:cubicBezTo>
                  <a:cubicBezTo>
                    <a:pt x="2298" y="4852"/>
                    <a:pt x="2496" y="4876"/>
                    <a:pt x="2691" y="4876"/>
                  </a:cubicBezTo>
                  <a:cubicBezTo>
                    <a:pt x="3782" y="4876"/>
                    <a:pt x="4778" y="4143"/>
                    <a:pt x="5061" y="3038"/>
                  </a:cubicBezTo>
                  <a:cubicBezTo>
                    <a:pt x="5384" y="1735"/>
                    <a:pt x="4598" y="411"/>
                    <a:pt x="3295" y="77"/>
                  </a:cubicBezTo>
                  <a:cubicBezTo>
                    <a:pt x="3094" y="25"/>
                    <a:pt x="2893" y="1"/>
                    <a:pt x="2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6598900" y="942175"/>
              <a:ext cx="115950" cy="99375"/>
            </a:xfrm>
            <a:custGeom>
              <a:avLst/>
              <a:gdLst/>
              <a:ahLst/>
              <a:cxnLst/>
              <a:rect l="l" t="t" r="r" b="b"/>
              <a:pathLst>
                <a:path w="4638" h="3975" extrusionOk="0">
                  <a:moveTo>
                    <a:pt x="2638" y="0"/>
                  </a:moveTo>
                  <a:cubicBezTo>
                    <a:pt x="2152" y="0"/>
                    <a:pt x="1655" y="180"/>
                    <a:pt x="1249" y="583"/>
                  </a:cubicBezTo>
                  <a:cubicBezTo>
                    <a:pt x="0" y="1821"/>
                    <a:pt x="883" y="3964"/>
                    <a:pt x="2649" y="3974"/>
                  </a:cubicBezTo>
                  <a:cubicBezTo>
                    <a:pt x="3736" y="3974"/>
                    <a:pt x="4630" y="3091"/>
                    <a:pt x="4630" y="1993"/>
                  </a:cubicBezTo>
                  <a:cubicBezTo>
                    <a:pt x="4637" y="797"/>
                    <a:pt x="3660" y="0"/>
                    <a:pt x="26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6658100" y="941925"/>
              <a:ext cx="11350" cy="99075"/>
            </a:xfrm>
            <a:custGeom>
              <a:avLst/>
              <a:gdLst/>
              <a:ahLst/>
              <a:cxnLst/>
              <a:rect l="l" t="t" r="r" b="b"/>
              <a:pathLst>
                <a:path w="454" h="3963" extrusionOk="0">
                  <a:moveTo>
                    <a:pt x="281" y="1"/>
                  </a:moveTo>
                  <a:cubicBezTo>
                    <a:pt x="195" y="1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84" y="3963"/>
                    <a:pt x="270" y="3963"/>
                  </a:cubicBezTo>
                  <a:cubicBezTo>
                    <a:pt x="324" y="3963"/>
                    <a:pt x="378" y="3963"/>
                    <a:pt x="442" y="3952"/>
                  </a:cubicBezTo>
                  <a:lnTo>
                    <a:pt x="453" y="11"/>
                  </a:lnTo>
                  <a:cubicBezTo>
                    <a:pt x="399" y="11"/>
                    <a:pt x="335" y="1"/>
                    <a:pt x="281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6601575" y="1154850"/>
              <a:ext cx="121975" cy="121950"/>
            </a:xfrm>
            <a:custGeom>
              <a:avLst/>
              <a:gdLst/>
              <a:ahLst/>
              <a:cxnLst/>
              <a:rect l="l" t="t" r="r" b="b"/>
              <a:pathLst>
                <a:path w="4879" h="4878" extrusionOk="0">
                  <a:moveTo>
                    <a:pt x="2434" y="0"/>
                  </a:moveTo>
                  <a:cubicBezTo>
                    <a:pt x="1088" y="0"/>
                    <a:pt x="1" y="1087"/>
                    <a:pt x="1" y="2433"/>
                  </a:cubicBezTo>
                  <a:cubicBezTo>
                    <a:pt x="1" y="3779"/>
                    <a:pt x="1088" y="4877"/>
                    <a:pt x="2434" y="4877"/>
                  </a:cubicBezTo>
                  <a:cubicBezTo>
                    <a:pt x="3780" y="4877"/>
                    <a:pt x="4878" y="3779"/>
                    <a:pt x="4878" y="2433"/>
                  </a:cubicBezTo>
                  <a:cubicBezTo>
                    <a:pt x="4878" y="1087"/>
                    <a:pt x="3780" y="0"/>
                    <a:pt x="2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6609650" y="1167650"/>
              <a:ext cx="111200" cy="99025"/>
            </a:xfrm>
            <a:custGeom>
              <a:avLst/>
              <a:gdLst/>
              <a:ahLst/>
              <a:cxnLst/>
              <a:rect l="l" t="t" r="r" b="b"/>
              <a:pathLst>
                <a:path w="4448" h="3961" extrusionOk="0">
                  <a:moveTo>
                    <a:pt x="2220" y="0"/>
                  </a:moveTo>
                  <a:cubicBezTo>
                    <a:pt x="1393" y="0"/>
                    <a:pt x="621" y="524"/>
                    <a:pt x="345" y="1351"/>
                  </a:cubicBezTo>
                  <a:cubicBezTo>
                    <a:pt x="1" y="2395"/>
                    <a:pt x="561" y="3515"/>
                    <a:pt x="1594" y="3859"/>
                  </a:cubicBezTo>
                  <a:cubicBezTo>
                    <a:pt x="1801" y="3928"/>
                    <a:pt x="2011" y="3961"/>
                    <a:pt x="2218" y="3961"/>
                  </a:cubicBezTo>
                  <a:cubicBezTo>
                    <a:pt x="3045" y="3961"/>
                    <a:pt x="3819" y="3437"/>
                    <a:pt x="4103" y="2610"/>
                  </a:cubicBezTo>
                  <a:cubicBezTo>
                    <a:pt x="4448" y="1566"/>
                    <a:pt x="3888" y="446"/>
                    <a:pt x="2843" y="102"/>
                  </a:cubicBezTo>
                  <a:cubicBezTo>
                    <a:pt x="2637" y="33"/>
                    <a:pt x="2426" y="0"/>
                    <a:pt x="2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6658100" y="1167225"/>
              <a:ext cx="11350" cy="99075"/>
            </a:xfrm>
            <a:custGeom>
              <a:avLst/>
              <a:gdLst/>
              <a:ahLst/>
              <a:cxnLst/>
              <a:rect l="l" t="t" r="r" b="b"/>
              <a:pathLst>
                <a:path w="454" h="3963" extrusionOk="0">
                  <a:moveTo>
                    <a:pt x="281" y="0"/>
                  </a:moveTo>
                  <a:cubicBezTo>
                    <a:pt x="195" y="0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84" y="3962"/>
                    <a:pt x="270" y="3962"/>
                  </a:cubicBezTo>
                  <a:cubicBezTo>
                    <a:pt x="324" y="3962"/>
                    <a:pt x="378" y="3962"/>
                    <a:pt x="442" y="3952"/>
                  </a:cubicBezTo>
                  <a:lnTo>
                    <a:pt x="453" y="11"/>
                  </a:lnTo>
                  <a:cubicBezTo>
                    <a:pt x="399" y="11"/>
                    <a:pt x="335" y="0"/>
                    <a:pt x="28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6765250" y="705075"/>
              <a:ext cx="131100" cy="121925"/>
            </a:xfrm>
            <a:custGeom>
              <a:avLst/>
              <a:gdLst/>
              <a:ahLst/>
              <a:cxnLst/>
              <a:rect l="l" t="t" r="r" b="b"/>
              <a:pathLst>
                <a:path w="5244" h="4877" extrusionOk="0">
                  <a:moveTo>
                    <a:pt x="2623" y="1"/>
                  </a:moveTo>
                  <a:cubicBezTo>
                    <a:pt x="1451" y="1"/>
                    <a:pt x="409" y="853"/>
                    <a:pt x="215" y="2046"/>
                  </a:cubicBezTo>
                  <a:cubicBezTo>
                    <a:pt x="0" y="3370"/>
                    <a:pt x="904" y="4630"/>
                    <a:pt x="2229" y="4845"/>
                  </a:cubicBezTo>
                  <a:cubicBezTo>
                    <a:pt x="2361" y="4866"/>
                    <a:pt x="2493" y="4877"/>
                    <a:pt x="2623" y="4877"/>
                  </a:cubicBezTo>
                  <a:cubicBezTo>
                    <a:pt x="3801" y="4877"/>
                    <a:pt x="4834" y="4025"/>
                    <a:pt x="5028" y="2832"/>
                  </a:cubicBezTo>
                  <a:cubicBezTo>
                    <a:pt x="5243" y="1497"/>
                    <a:pt x="4339" y="248"/>
                    <a:pt x="3015" y="32"/>
                  </a:cubicBezTo>
                  <a:cubicBezTo>
                    <a:pt x="2883" y="11"/>
                    <a:pt x="2752" y="1"/>
                    <a:pt x="2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6767400" y="717950"/>
              <a:ext cx="115750" cy="99100"/>
            </a:xfrm>
            <a:custGeom>
              <a:avLst/>
              <a:gdLst/>
              <a:ahLst/>
              <a:cxnLst/>
              <a:rect l="l" t="t" r="r" b="b"/>
              <a:pathLst>
                <a:path w="4630" h="3964" extrusionOk="0">
                  <a:moveTo>
                    <a:pt x="2631" y="1"/>
                  </a:moveTo>
                  <a:cubicBezTo>
                    <a:pt x="2146" y="1"/>
                    <a:pt x="1652" y="181"/>
                    <a:pt x="1249" y="583"/>
                  </a:cubicBezTo>
                  <a:cubicBezTo>
                    <a:pt x="0" y="1821"/>
                    <a:pt x="872" y="3953"/>
                    <a:pt x="2638" y="3964"/>
                  </a:cubicBezTo>
                  <a:cubicBezTo>
                    <a:pt x="3736" y="3964"/>
                    <a:pt x="4619" y="3081"/>
                    <a:pt x="4630" y="1994"/>
                  </a:cubicBezTo>
                  <a:cubicBezTo>
                    <a:pt x="4630" y="797"/>
                    <a:pt x="3651" y="1"/>
                    <a:pt x="2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6826600" y="717725"/>
              <a:ext cx="11075" cy="99075"/>
            </a:xfrm>
            <a:custGeom>
              <a:avLst/>
              <a:gdLst/>
              <a:ahLst/>
              <a:cxnLst/>
              <a:rect l="l" t="t" r="r" b="b"/>
              <a:pathLst>
                <a:path w="443" h="3963" extrusionOk="0">
                  <a:moveTo>
                    <a:pt x="270" y="0"/>
                  </a:moveTo>
                  <a:cubicBezTo>
                    <a:pt x="184" y="0"/>
                    <a:pt x="98" y="0"/>
                    <a:pt x="12" y="11"/>
                  </a:cubicBezTo>
                  <a:lnTo>
                    <a:pt x="1" y="3941"/>
                  </a:lnTo>
                  <a:cubicBezTo>
                    <a:pt x="87" y="3951"/>
                    <a:pt x="173" y="3951"/>
                    <a:pt x="270" y="3962"/>
                  </a:cubicBezTo>
                  <a:cubicBezTo>
                    <a:pt x="324" y="3962"/>
                    <a:pt x="378" y="3951"/>
                    <a:pt x="431" y="3951"/>
                  </a:cubicBezTo>
                  <a:lnTo>
                    <a:pt x="442" y="11"/>
                  </a:lnTo>
                  <a:cubicBezTo>
                    <a:pt x="388" y="11"/>
                    <a:pt x="335" y="0"/>
                    <a:pt x="27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6761750" y="929425"/>
              <a:ext cx="138375" cy="121900"/>
            </a:xfrm>
            <a:custGeom>
              <a:avLst/>
              <a:gdLst/>
              <a:ahLst/>
              <a:cxnLst/>
              <a:rect l="l" t="t" r="r" b="b"/>
              <a:pathLst>
                <a:path w="5535" h="4876" extrusionOk="0">
                  <a:moveTo>
                    <a:pt x="2768" y="0"/>
                  </a:moveTo>
                  <a:cubicBezTo>
                    <a:pt x="2455" y="0"/>
                    <a:pt x="2137" y="61"/>
                    <a:pt x="1830" y="188"/>
                  </a:cubicBezTo>
                  <a:cubicBezTo>
                    <a:pt x="592" y="705"/>
                    <a:pt x="0" y="2126"/>
                    <a:pt x="517" y="3375"/>
                  </a:cubicBezTo>
                  <a:cubicBezTo>
                    <a:pt x="907" y="4309"/>
                    <a:pt x="1817" y="4876"/>
                    <a:pt x="2773" y="4876"/>
                  </a:cubicBezTo>
                  <a:cubicBezTo>
                    <a:pt x="3084" y="4876"/>
                    <a:pt x="3400" y="4816"/>
                    <a:pt x="3704" y="4689"/>
                  </a:cubicBezTo>
                  <a:cubicBezTo>
                    <a:pt x="4942" y="4161"/>
                    <a:pt x="5534" y="2740"/>
                    <a:pt x="5017" y="1502"/>
                  </a:cubicBezTo>
                  <a:cubicBezTo>
                    <a:pt x="4628" y="562"/>
                    <a:pt x="3721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6767400" y="942175"/>
              <a:ext cx="115750" cy="99375"/>
            </a:xfrm>
            <a:custGeom>
              <a:avLst/>
              <a:gdLst/>
              <a:ahLst/>
              <a:cxnLst/>
              <a:rect l="l" t="t" r="r" b="b"/>
              <a:pathLst>
                <a:path w="4630" h="3975" extrusionOk="0">
                  <a:moveTo>
                    <a:pt x="2631" y="0"/>
                  </a:moveTo>
                  <a:cubicBezTo>
                    <a:pt x="2146" y="0"/>
                    <a:pt x="1652" y="180"/>
                    <a:pt x="1249" y="583"/>
                  </a:cubicBezTo>
                  <a:cubicBezTo>
                    <a:pt x="0" y="1832"/>
                    <a:pt x="872" y="3964"/>
                    <a:pt x="2638" y="3974"/>
                  </a:cubicBezTo>
                  <a:cubicBezTo>
                    <a:pt x="3736" y="3974"/>
                    <a:pt x="4619" y="3091"/>
                    <a:pt x="4630" y="1993"/>
                  </a:cubicBezTo>
                  <a:cubicBezTo>
                    <a:pt x="4630" y="797"/>
                    <a:pt x="3651" y="0"/>
                    <a:pt x="26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6826600" y="941925"/>
              <a:ext cx="11075" cy="99075"/>
            </a:xfrm>
            <a:custGeom>
              <a:avLst/>
              <a:gdLst/>
              <a:ahLst/>
              <a:cxnLst/>
              <a:rect l="l" t="t" r="r" b="b"/>
              <a:pathLst>
                <a:path w="443" h="3963" extrusionOk="0">
                  <a:moveTo>
                    <a:pt x="270" y="1"/>
                  </a:moveTo>
                  <a:cubicBezTo>
                    <a:pt x="184" y="1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73" y="3963"/>
                    <a:pt x="270" y="3963"/>
                  </a:cubicBezTo>
                  <a:cubicBezTo>
                    <a:pt x="313" y="3963"/>
                    <a:pt x="378" y="3963"/>
                    <a:pt x="431" y="3952"/>
                  </a:cubicBezTo>
                  <a:lnTo>
                    <a:pt x="442" y="11"/>
                  </a:lnTo>
                  <a:cubicBezTo>
                    <a:pt x="388" y="11"/>
                    <a:pt x="335" y="1"/>
                    <a:pt x="270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6769825" y="1154850"/>
              <a:ext cx="121950" cy="121950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44" y="0"/>
                  </a:moveTo>
                  <a:cubicBezTo>
                    <a:pt x="1098" y="0"/>
                    <a:pt x="0" y="1087"/>
                    <a:pt x="0" y="2433"/>
                  </a:cubicBezTo>
                  <a:cubicBezTo>
                    <a:pt x="0" y="3779"/>
                    <a:pt x="1098" y="4877"/>
                    <a:pt x="2444" y="4877"/>
                  </a:cubicBezTo>
                  <a:cubicBezTo>
                    <a:pt x="3790" y="4877"/>
                    <a:pt x="4877" y="3779"/>
                    <a:pt x="4877" y="2433"/>
                  </a:cubicBezTo>
                  <a:cubicBezTo>
                    <a:pt x="4877" y="1087"/>
                    <a:pt x="3790" y="0"/>
                    <a:pt x="2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6767400" y="1167575"/>
              <a:ext cx="115750" cy="99000"/>
            </a:xfrm>
            <a:custGeom>
              <a:avLst/>
              <a:gdLst/>
              <a:ahLst/>
              <a:cxnLst/>
              <a:rect l="l" t="t" r="r" b="b"/>
              <a:pathLst>
                <a:path w="4630" h="3960" extrusionOk="0">
                  <a:moveTo>
                    <a:pt x="2630" y="1"/>
                  </a:moveTo>
                  <a:cubicBezTo>
                    <a:pt x="2145" y="1"/>
                    <a:pt x="1651" y="180"/>
                    <a:pt x="1249" y="578"/>
                  </a:cubicBezTo>
                  <a:cubicBezTo>
                    <a:pt x="0" y="1817"/>
                    <a:pt x="872" y="3959"/>
                    <a:pt x="2638" y="3959"/>
                  </a:cubicBezTo>
                  <a:cubicBezTo>
                    <a:pt x="2645" y="3959"/>
                    <a:pt x="2651" y="3959"/>
                    <a:pt x="2658" y="3959"/>
                  </a:cubicBezTo>
                  <a:cubicBezTo>
                    <a:pt x="3747" y="3959"/>
                    <a:pt x="4619" y="3080"/>
                    <a:pt x="4630" y="1989"/>
                  </a:cubicBezTo>
                  <a:cubicBezTo>
                    <a:pt x="4630" y="792"/>
                    <a:pt x="3650" y="1"/>
                    <a:pt x="2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6826600" y="1167225"/>
              <a:ext cx="11075" cy="99075"/>
            </a:xfrm>
            <a:custGeom>
              <a:avLst/>
              <a:gdLst/>
              <a:ahLst/>
              <a:cxnLst/>
              <a:rect l="l" t="t" r="r" b="b"/>
              <a:pathLst>
                <a:path w="443" h="3963" extrusionOk="0">
                  <a:moveTo>
                    <a:pt x="270" y="0"/>
                  </a:moveTo>
                  <a:cubicBezTo>
                    <a:pt x="184" y="0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73" y="3962"/>
                    <a:pt x="270" y="3962"/>
                  </a:cubicBezTo>
                  <a:cubicBezTo>
                    <a:pt x="313" y="3962"/>
                    <a:pt x="378" y="3962"/>
                    <a:pt x="431" y="3952"/>
                  </a:cubicBezTo>
                  <a:lnTo>
                    <a:pt x="442" y="11"/>
                  </a:lnTo>
                  <a:cubicBezTo>
                    <a:pt x="388" y="11"/>
                    <a:pt x="335" y="0"/>
                    <a:pt x="27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</p:grpSp>
      <p:sp>
        <p:nvSpPr>
          <p:cNvPr id="1484" name="Google Shape;1484;p54"/>
          <p:cNvSpPr/>
          <p:nvPr/>
        </p:nvSpPr>
        <p:spPr>
          <a:xfrm>
            <a:off x="825761" y="298127"/>
            <a:ext cx="376903" cy="349522"/>
          </a:xfrm>
          <a:custGeom>
            <a:avLst/>
            <a:gdLst/>
            <a:ahLst/>
            <a:cxnLst/>
            <a:rect l="l" t="t" r="r" b="b"/>
            <a:pathLst>
              <a:path w="11315" h="10493" extrusionOk="0">
                <a:moveTo>
                  <a:pt x="7556" y="709"/>
                </a:moveTo>
                <a:cubicBezTo>
                  <a:pt x="7464" y="709"/>
                  <a:pt x="7391" y="783"/>
                  <a:pt x="7391" y="876"/>
                </a:cubicBezTo>
                <a:cubicBezTo>
                  <a:pt x="7391" y="967"/>
                  <a:pt x="7464" y="1041"/>
                  <a:pt x="7556" y="1041"/>
                </a:cubicBezTo>
                <a:cubicBezTo>
                  <a:pt x="7558" y="1041"/>
                  <a:pt x="7560" y="1041"/>
                  <a:pt x="7562" y="1041"/>
                </a:cubicBezTo>
                <a:lnTo>
                  <a:pt x="7786" y="1041"/>
                </a:lnTo>
                <a:cubicBezTo>
                  <a:pt x="7876" y="1038"/>
                  <a:pt x="7946" y="966"/>
                  <a:pt x="7946" y="876"/>
                </a:cubicBezTo>
                <a:cubicBezTo>
                  <a:pt x="7946" y="786"/>
                  <a:pt x="7876" y="713"/>
                  <a:pt x="7786" y="709"/>
                </a:cubicBezTo>
                <a:lnTo>
                  <a:pt x="7562" y="709"/>
                </a:lnTo>
                <a:cubicBezTo>
                  <a:pt x="7560" y="709"/>
                  <a:pt x="7558" y="709"/>
                  <a:pt x="7556" y="709"/>
                </a:cubicBezTo>
                <a:close/>
                <a:moveTo>
                  <a:pt x="8727" y="709"/>
                </a:moveTo>
                <a:cubicBezTo>
                  <a:pt x="8725" y="709"/>
                  <a:pt x="8723" y="709"/>
                  <a:pt x="8721" y="709"/>
                </a:cubicBezTo>
                <a:lnTo>
                  <a:pt x="8495" y="709"/>
                </a:lnTo>
                <a:cubicBezTo>
                  <a:pt x="8406" y="713"/>
                  <a:pt x="8335" y="786"/>
                  <a:pt x="8335" y="876"/>
                </a:cubicBezTo>
                <a:cubicBezTo>
                  <a:pt x="8335" y="966"/>
                  <a:pt x="8406" y="1038"/>
                  <a:pt x="8495" y="1041"/>
                </a:cubicBezTo>
                <a:lnTo>
                  <a:pt x="8721" y="1041"/>
                </a:lnTo>
                <a:cubicBezTo>
                  <a:pt x="8723" y="1041"/>
                  <a:pt x="8725" y="1041"/>
                  <a:pt x="8727" y="1041"/>
                </a:cubicBezTo>
                <a:cubicBezTo>
                  <a:pt x="8817" y="1041"/>
                  <a:pt x="8892" y="967"/>
                  <a:pt x="8892" y="876"/>
                </a:cubicBezTo>
                <a:cubicBezTo>
                  <a:pt x="8892" y="783"/>
                  <a:pt x="8817" y="709"/>
                  <a:pt x="8727" y="709"/>
                </a:cubicBezTo>
                <a:close/>
                <a:moveTo>
                  <a:pt x="9424" y="709"/>
                </a:moveTo>
                <a:cubicBezTo>
                  <a:pt x="9333" y="709"/>
                  <a:pt x="9259" y="783"/>
                  <a:pt x="9259" y="876"/>
                </a:cubicBezTo>
                <a:cubicBezTo>
                  <a:pt x="9259" y="967"/>
                  <a:pt x="9333" y="1041"/>
                  <a:pt x="9424" y="1041"/>
                </a:cubicBezTo>
                <a:cubicBezTo>
                  <a:pt x="9426" y="1041"/>
                  <a:pt x="9428" y="1041"/>
                  <a:pt x="9430" y="1041"/>
                </a:cubicBezTo>
                <a:lnTo>
                  <a:pt x="9654" y="1041"/>
                </a:lnTo>
                <a:cubicBezTo>
                  <a:pt x="9744" y="1038"/>
                  <a:pt x="9814" y="966"/>
                  <a:pt x="9814" y="876"/>
                </a:cubicBezTo>
                <a:cubicBezTo>
                  <a:pt x="9814" y="786"/>
                  <a:pt x="9744" y="713"/>
                  <a:pt x="9654" y="709"/>
                </a:cubicBezTo>
                <a:lnTo>
                  <a:pt x="9430" y="709"/>
                </a:lnTo>
                <a:cubicBezTo>
                  <a:pt x="9428" y="709"/>
                  <a:pt x="9426" y="709"/>
                  <a:pt x="9424" y="709"/>
                </a:cubicBezTo>
                <a:close/>
                <a:moveTo>
                  <a:pt x="10199" y="332"/>
                </a:moveTo>
                <a:lnTo>
                  <a:pt x="10199" y="1420"/>
                </a:lnTo>
                <a:lnTo>
                  <a:pt x="1118" y="1420"/>
                </a:lnTo>
                <a:lnTo>
                  <a:pt x="1118" y="332"/>
                </a:lnTo>
                <a:close/>
                <a:moveTo>
                  <a:pt x="1879" y="1752"/>
                </a:moveTo>
                <a:lnTo>
                  <a:pt x="1608" y="2821"/>
                </a:lnTo>
                <a:lnTo>
                  <a:pt x="449" y="2821"/>
                </a:lnTo>
                <a:lnTo>
                  <a:pt x="1048" y="1752"/>
                </a:lnTo>
                <a:close/>
                <a:moveTo>
                  <a:pt x="3243" y="1752"/>
                </a:moveTo>
                <a:lnTo>
                  <a:pt x="3153" y="2821"/>
                </a:lnTo>
                <a:lnTo>
                  <a:pt x="1949" y="2821"/>
                </a:lnTo>
                <a:lnTo>
                  <a:pt x="2220" y="1752"/>
                </a:lnTo>
                <a:close/>
                <a:moveTo>
                  <a:pt x="4708" y="1752"/>
                </a:moveTo>
                <a:lnTo>
                  <a:pt x="4708" y="2821"/>
                </a:lnTo>
                <a:lnTo>
                  <a:pt x="3484" y="2821"/>
                </a:lnTo>
                <a:lnTo>
                  <a:pt x="3576" y="1752"/>
                </a:lnTo>
                <a:close/>
                <a:moveTo>
                  <a:pt x="6276" y="1752"/>
                </a:moveTo>
                <a:lnTo>
                  <a:pt x="6276" y="2821"/>
                </a:lnTo>
                <a:lnTo>
                  <a:pt x="5039" y="2821"/>
                </a:lnTo>
                <a:lnTo>
                  <a:pt x="5039" y="1752"/>
                </a:lnTo>
                <a:close/>
                <a:moveTo>
                  <a:pt x="7740" y="1752"/>
                </a:moveTo>
                <a:lnTo>
                  <a:pt x="7831" y="2821"/>
                </a:lnTo>
                <a:lnTo>
                  <a:pt x="6608" y="2821"/>
                </a:lnTo>
                <a:lnTo>
                  <a:pt x="6608" y="1752"/>
                </a:lnTo>
                <a:close/>
                <a:moveTo>
                  <a:pt x="9096" y="1752"/>
                </a:moveTo>
                <a:lnTo>
                  <a:pt x="9368" y="2821"/>
                </a:lnTo>
                <a:lnTo>
                  <a:pt x="8162" y="2821"/>
                </a:lnTo>
                <a:lnTo>
                  <a:pt x="8073" y="1752"/>
                </a:lnTo>
                <a:close/>
                <a:moveTo>
                  <a:pt x="10268" y="1752"/>
                </a:moveTo>
                <a:lnTo>
                  <a:pt x="10866" y="2821"/>
                </a:lnTo>
                <a:lnTo>
                  <a:pt x="9709" y="2821"/>
                </a:lnTo>
                <a:lnTo>
                  <a:pt x="9438" y="1752"/>
                </a:lnTo>
                <a:close/>
                <a:moveTo>
                  <a:pt x="9414" y="3152"/>
                </a:moveTo>
                <a:lnTo>
                  <a:pt x="9414" y="3559"/>
                </a:lnTo>
                <a:cubicBezTo>
                  <a:pt x="9408" y="3897"/>
                  <a:pt x="9132" y="4166"/>
                  <a:pt x="8795" y="4166"/>
                </a:cubicBezTo>
                <a:cubicBezTo>
                  <a:pt x="8458" y="4166"/>
                  <a:pt x="8183" y="3897"/>
                  <a:pt x="8177" y="3559"/>
                </a:cubicBezTo>
                <a:lnTo>
                  <a:pt x="8177" y="3152"/>
                </a:lnTo>
                <a:close/>
                <a:moveTo>
                  <a:pt x="7845" y="3152"/>
                </a:moveTo>
                <a:lnTo>
                  <a:pt x="7845" y="3559"/>
                </a:lnTo>
                <a:cubicBezTo>
                  <a:pt x="7839" y="3897"/>
                  <a:pt x="7564" y="4167"/>
                  <a:pt x="7227" y="4167"/>
                </a:cubicBezTo>
                <a:cubicBezTo>
                  <a:pt x="6890" y="4167"/>
                  <a:pt x="6614" y="3897"/>
                  <a:pt x="6608" y="3559"/>
                </a:cubicBezTo>
                <a:lnTo>
                  <a:pt x="6608" y="3152"/>
                </a:lnTo>
                <a:close/>
                <a:moveTo>
                  <a:pt x="1570" y="3152"/>
                </a:moveTo>
                <a:lnTo>
                  <a:pt x="1570" y="3559"/>
                </a:lnTo>
                <a:cubicBezTo>
                  <a:pt x="1570" y="3900"/>
                  <a:pt x="1293" y="4177"/>
                  <a:pt x="952" y="4177"/>
                </a:cubicBezTo>
                <a:cubicBezTo>
                  <a:pt x="609" y="4177"/>
                  <a:pt x="332" y="3900"/>
                  <a:pt x="332" y="3559"/>
                </a:cubicBezTo>
                <a:lnTo>
                  <a:pt x="332" y="3152"/>
                </a:lnTo>
                <a:close/>
                <a:moveTo>
                  <a:pt x="3139" y="3152"/>
                </a:moveTo>
                <a:lnTo>
                  <a:pt x="3139" y="3559"/>
                </a:lnTo>
                <a:cubicBezTo>
                  <a:pt x="3139" y="3900"/>
                  <a:pt x="2862" y="4177"/>
                  <a:pt x="2521" y="4177"/>
                </a:cubicBezTo>
                <a:cubicBezTo>
                  <a:pt x="2178" y="4177"/>
                  <a:pt x="1901" y="3900"/>
                  <a:pt x="1901" y="3559"/>
                </a:cubicBezTo>
                <a:lnTo>
                  <a:pt x="1901" y="3152"/>
                </a:lnTo>
                <a:close/>
                <a:moveTo>
                  <a:pt x="4708" y="3152"/>
                </a:moveTo>
                <a:lnTo>
                  <a:pt x="4708" y="3559"/>
                </a:lnTo>
                <a:cubicBezTo>
                  <a:pt x="4708" y="3900"/>
                  <a:pt x="4431" y="4177"/>
                  <a:pt x="4090" y="4177"/>
                </a:cubicBezTo>
                <a:cubicBezTo>
                  <a:pt x="3747" y="4177"/>
                  <a:pt x="3470" y="3900"/>
                  <a:pt x="3470" y="3559"/>
                </a:cubicBezTo>
                <a:lnTo>
                  <a:pt x="3470" y="3152"/>
                </a:lnTo>
                <a:close/>
                <a:moveTo>
                  <a:pt x="6276" y="3152"/>
                </a:moveTo>
                <a:lnTo>
                  <a:pt x="6276" y="3559"/>
                </a:lnTo>
                <a:cubicBezTo>
                  <a:pt x="6276" y="3900"/>
                  <a:pt x="5998" y="4177"/>
                  <a:pt x="5657" y="4177"/>
                </a:cubicBezTo>
                <a:cubicBezTo>
                  <a:pt x="5316" y="4177"/>
                  <a:pt x="5039" y="3900"/>
                  <a:pt x="5039" y="3559"/>
                </a:cubicBezTo>
                <a:lnTo>
                  <a:pt x="5039" y="3152"/>
                </a:lnTo>
                <a:close/>
                <a:moveTo>
                  <a:pt x="10983" y="3152"/>
                </a:moveTo>
                <a:lnTo>
                  <a:pt x="10983" y="3559"/>
                </a:lnTo>
                <a:cubicBezTo>
                  <a:pt x="10983" y="3900"/>
                  <a:pt x="10706" y="4177"/>
                  <a:pt x="10364" y="4177"/>
                </a:cubicBezTo>
                <a:cubicBezTo>
                  <a:pt x="10023" y="4177"/>
                  <a:pt x="9746" y="3900"/>
                  <a:pt x="9746" y="3559"/>
                </a:cubicBezTo>
                <a:lnTo>
                  <a:pt x="9746" y="3152"/>
                </a:lnTo>
                <a:close/>
                <a:moveTo>
                  <a:pt x="5839" y="5449"/>
                </a:moveTo>
                <a:cubicBezTo>
                  <a:pt x="6062" y="5449"/>
                  <a:pt x="6276" y="5552"/>
                  <a:pt x="6416" y="5735"/>
                </a:cubicBezTo>
                <a:cubicBezTo>
                  <a:pt x="6597" y="5968"/>
                  <a:pt x="6617" y="6287"/>
                  <a:pt x="6470" y="6542"/>
                </a:cubicBezTo>
                <a:lnTo>
                  <a:pt x="6300" y="6838"/>
                </a:lnTo>
                <a:cubicBezTo>
                  <a:pt x="5996" y="6884"/>
                  <a:pt x="5719" y="7036"/>
                  <a:pt x="5518" y="7268"/>
                </a:cubicBezTo>
                <a:lnTo>
                  <a:pt x="4653" y="6769"/>
                </a:lnTo>
                <a:lnTo>
                  <a:pt x="5201" y="5823"/>
                </a:lnTo>
                <a:cubicBezTo>
                  <a:pt x="5324" y="5640"/>
                  <a:pt x="5430" y="5531"/>
                  <a:pt x="5650" y="5474"/>
                </a:cubicBezTo>
                <a:cubicBezTo>
                  <a:pt x="5713" y="5457"/>
                  <a:pt x="5776" y="5449"/>
                  <a:pt x="5839" y="5449"/>
                </a:cubicBezTo>
                <a:close/>
                <a:moveTo>
                  <a:pt x="6500" y="7152"/>
                </a:moveTo>
                <a:cubicBezTo>
                  <a:pt x="6664" y="7152"/>
                  <a:pt x="6829" y="7193"/>
                  <a:pt x="6979" y="7278"/>
                </a:cubicBezTo>
                <a:lnTo>
                  <a:pt x="5766" y="8773"/>
                </a:lnTo>
                <a:cubicBezTo>
                  <a:pt x="5452" y="8416"/>
                  <a:pt x="5441" y="7883"/>
                  <a:pt x="5742" y="7513"/>
                </a:cubicBezTo>
                <a:cubicBezTo>
                  <a:pt x="5932" y="7278"/>
                  <a:pt x="6214" y="7152"/>
                  <a:pt x="6500" y="7152"/>
                </a:cubicBezTo>
                <a:close/>
                <a:moveTo>
                  <a:pt x="952" y="0"/>
                </a:moveTo>
                <a:cubicBezTo>
                  <a:pt x="861" y="0"/>
                  <a:pt x="785" y="74"/>
                  <a:pt x="785" y="167"/>
                </a:cubicBezTo>
                <a:lnTo>
                  <a:pt x="785" y="1543"/>
                </a:lnTo>
                <a:lnTo>
                  <a:pt x="30" y="2895"/>
                </a:lnTo>
                <a:cubicBezTo>
                  <a:pt x="12" y="2922"/>
                  <a:pt x="1" y="2954"/>
                  <a:pt x="1" y="2987"/>
                </a:cubicBezTo>
                <a:lnTo>
                  <a:pt x="1" y="3559"/>
                </a:lnTo>
                <a:cubicBezTo>
                  <a:pt x="2" y="4018"/>
                  <a:pt x="332" y="4412"/>
                  <a:pt x="785" y="4494"/>
                </a:cubicBezTo>
                <a:lnTo>
                  <a:pt x="785" y="8826"/>
                </a:lnTo>
                <a:cubicBezTo>
                  <a:pt x="789" y="8916"/>
                  <a:pt x="862" y="8986"/>
                  <a:pt x="952" y="8986"/>
                </a:cubicBezTo>
                <a:cubicBezTo>
                  <a:pt x="1041" y="8986"/>
                  <a:pt x="1115" y="8916"/>
                  <a:pt x="1118" y="8826"/>
                </a:cubicBezTo>
                <a:lnTo>
                  <a:pt x="1118" y="4494"/>
                </a:lnTo>
                <a:cubicBezTo>
                  <a:pt x="1309" y="4460"/>
                  <a:pt x="1485" y="4367"/>
                  <a:pt x="1623" y="4230"/>
                </a:cubicBezTo>
                <a:cubicBezTo>
                  <a:pt x="1610" y="4159"/>
                  <a:pt x="1664" y="4094"/>
                  <a:pt x="1736" y="4094"/>
                </a:cubicBezTo>
                <a:cubicBezTo>
                  <a:pt x="1808" y="4094"/>
                  <a:pt x="1863" y="4159"/>
                  <a:pt x="1850" y="4230"/>
                </a:cubicBezTo>
                <a:cubicBezTo>
                  <a:pt x="2035" y="4416"/>
                  <a:pt x="2278" y="4510"/>
                  <a:pt x="2521" y="4510"/>
                </a:cubicBezTo>
                <a:cubicBezTo>
                  <a:pt x="2764" y="4510"/>
                  <a:pt x="3007" y="4416"/>
                  <a:pt x="3191" y="4230"/>
                </a:cubicBezTo>
                <a:cubicBezTo>
                  <a:pt x="3233" y="4188"/>
                  <a:pt x="3272" y="4143"/>
                  <a:pt x="3305" y="4094"/>
                </a:cubicBezTo>
                <a:cubicBezTo>
                  <a:pt x="3339" y="4143"/>
                  <a:pt x="3376" y="4188"/>
                  <a:pt x="3419" y="4230"/>
                </a:cubicBezTo>
                <a:cubicBezTo>
                  <a:pt x="3604" y="4416"/>
                  <a:pt x="3847" y="4510"/>
                  <a:pt x="4090" y="4510"/>
                </a:cubicBezTo>
                <a:cubicBezTo>
                  <a:pt x="4333" y="4510"/>
                  <a:pt x="4575" y="4416"/>
                  <a:pt x="4760" y="4230"/>
                </a:cubicBezTo>
                <a:cubicBezTo>
                  <a:pt x="4802" y="4188"/>
                  <a:pt x="4840" y="4143"/>
                  <a:pt x="4874" y="4094"/>
                </a:cubicBezTo>
                <a:cubicBezTo>
                  <a:pt x="4908" y="4143"/>
                  <a:pt x="4944" y="4188"/>
                  <a:pt x="4988" y="4230"/>
                </a:cubicBezTo>
                <a:cubicBezTo>
                  <a:pt x="5174" y="4418"/>
                  <a:pt x="5417" y="4509"/>
                  <a:pt x="5658" y="4509"/>
                </a:cubicBezTo>
                <a:cubicBezTo>
                  <a:pt x="5959" y="4509"/>
                  <a:pt x="6257" y="4367"/>
                  <a:pt x="6443" y="4094"/>
                </a:cubicBezTo>
                <a:cubicBezTo>
                  <a:pt x="6475" y="4143"/>
                  <a:pt x="6513" y="4188"/>
                  <a:pt x="6555" y="4230"/>
                </a:cubicBezTo>
                <a:cubicBezTo>
                  <a:pt x="6740" y="4416"/>
                  <a:pt x="6983" y="4510"/>
                  <a:pt x="7226" y="4510"/>
                </a:cubicBezTo>
                <a:cubicBezTo>
                  <a:pt x="7469" y="4510"/>
                  <a:pt x="7712" y="4416"/>
                  <a:pt x="7898" y="4230"/>
                </a:cubicBezTo>
                <a:cubicBezTo>
                  <a:pt x="7940" y="4188"/>
                  <a:pt x="7978" y="4143"/>
                  <a:pt x="8010" y="4094"/>
                </a:cubicBezTo>
                <a:cubicBezTo>
                  <a:pt x="8044" y="4143"/>
                  <a:pt x="8082" y="4188"/>
                  <a:pt x="8124" y="4230"/>
                </a:cubicBezTo>
                <a:cubicBezTo>
                  <a:pt x="8309" y="4416"/>
                  <a:pt x="8552" y="4510"/>
                  <a:pt x="8795" y="4510"/>
                </a:cubicBezTo>
                <a:cubicBezTo>
                  <a:pt x="9038" y="4510"/>
                  <a:pt x="9281" y="4416"/>
                  <a:pt x="9467" y="4230"/>
                </a:cubicBezTo>
                <a:cubicBezTo>
                  <a:pt x="9509" y="4188"/>
                  <a:pt x="9547" y="4143"/>
                  <a:pt x="9579" y="4094"/>
                </a:cubicBezTo>
                <a:cubicBezTo>
                  <a:pt x="9613" y="4143"/>
                  <a:pt x="9651" y="4188"/>
                  <a:pt x="9693" y="4230"/>
                </a:cubicBezTo>
                <a:cubicBezTo>
                  <a:pt x="9830" y="4367"/>
                  <a:pt x="10007" y="4460"/>
                  <a:pt x="10199" y="4494"/>
                </a:cubicBezTo>
                <a:lnTo>
                  <a:pt x="10199" y="5094"/>
                </a:lnTo>
                <a:cubicBezTo>
                  <a:pt x="10199" y="5186"/>
                  <a:pt x="10272" y="5261"/>
                  <a:pt x="10364" y="5261"/>
                </a:cubicBezTo>
                <a:cubicBezTo>
                  <a:pt x="10456" y="5261"/>
                  <a:pt x="10530" y="5186"/>
                  <a:pt x="10530" y="5094"/>
                </a:cubicBezTo>
                <a:lnTo>
                  <a:pt x="10530" y="4494"/>
                </a:lnTo>
                <a:cubicBezTo>
                  <a:pt x="10983" y="4412"/>
                  <a:pt x="11313" y="4018"/>
                  <a:pt x="11315" y="3559"/>
                </a:cubicBezTo>
                <a:lnTo>
                  <a:pt x="11315" y="2987"/>
                </a:lnTo>
                <a:cubicBezTo>
                  <a:pt x="11315" y="2954"/>
                  <a:pt x="11305" y="2922"/>
                  <a:pt x="11286" y="2895"/>
                </a:cubicBezTo>
                <a:lnTo>
                  <a:pt x="10530" y="1543"/>
                </a:lnTo>
                <a:lnTo>
                  <a:pt x="10530" y="167"/>
                </a:lnTo>
                <a:cubicBezTo>
                  <a:pt x="10530" y="74"/>
                  <a:pt x="10456" y="0"/>
                  <a:pt x="10364" y="0"/>
                </a:cubicBezTo>
                <a:close/>
                <a:moveTo>
                  <a:pt x="7235" y="7486"/>
                </a:moveTo>
                <a:cubicBezTo>
                  <a:pt x="7549" y="7845"/>
                  <a:pt x="7559" y="8376"/>
                  <a:pt x="7259" y="8746"/>
                </a:cubicBezTo>
                <a:cubicBezTo>
                  <a:pt x="7068" y="8981"/>
                  <a:pt x="6786" y="9107"/>
                  <a:pt x="6499" y="9107"/>
                </a:cubicBezTo>
                <a:cubicBezTo>
                  <a:pt x="6337" y="9107"/>
                  <a:pt x="6172" y="9066"/>
                  <a:pt x="6022" y="8981"/>
                </a:cubicBezTo>
                <a:lnTo>
                  <a:pt x="7235" y="7486"/>
                </a:lnTo>
                <a:close/>
                <a:moveTo>
                  <a:pt x="4488" y="7055"/>
                </a:moveTo>
                <a:lnTo>
                  <a:pt x="5332" y="7542"/>
                </a:lnTo>
                <a:cubicBezTo>
                  <a:pt x="5165" y="7872"/>
                  <a:pt x="5148" y="8258"/>
                  <a:pt x="5281" y="8602"/>
                </a:cubicBezTo>
                <a:lnTo>
                  <a:pt x="5201" y="8743"/>
                </a:lnTo>
                <a:cubicBezTo>
                  <a:pt x="5065" y="8977"/>
                  <a:pt x="4819" y="9108"/>
                  <a:pt x="4566" y="9108"/>
                </a:cubicBezTo>
                <a:cubicBezTo>
                  <a:pt x="4442" y="9108"/>
                  <a:pt x="4316" y="9076"/>
                  <a:pt x="4202" y="9010"/>
                </a:cubicBezTo>
                <a:cubicBezTo>
                  <a:pt x="3853" y="8808"/>
                  <a:pt x="3733" y="8362"/>
                  <a:pt x="3934" y="8011"/>
                </a:cubicBezTo>
                <a:lnTo>
                  <a:pt x="4488" y="7055"/>
                </a:lnTo>
                <a:close/>
                <a:moveTo>
                  <a:pt x="5839" y="5115"/>
                </a:moveTo>
                <a:cubicBezTo>
                  <a:pt x="5473" y="5115"/>
                  <a:pt x="5117" y="5305"/>
                  <a:pt x="4920" y="5645"/>
                </a:cubicBezTo>
                <a:cubicBezTo>
                  <a:pt x="4499" y="6375"/>
                  <a:pt x="4078" y="7103"/>
                  <a:pt x="3657" y="7833"/>
                </a:cubicBezTo>
                <a:cubicBezTo>
                  <a:pt x="3512" y="8088"/>
                  <a:pt x="3468" y="8367"/>
                  <a:pt x="3544" y="8652"/>
                </a:cubicBezTo>
                <a:cubicBezTo>
                  <a:pt x="3654" y="9060"/>
                  <a:pt x="3995" y="9364"/>
                  <a:pt x="4413" y="9425"/>
                </a:cubicBezTo>
                <a:cubicBezTo>
                  <a:pt x="4465" y="9433"/>
                  <a:pt x="4517" y="9436"/>
                  <a:pt x="4569" y="9436"/>
                </a:cubicBezTo>
                <a:cubicBezTo>
                  <a:pt x="4933" y="9436"/>
                  <a:pt x="5275" y="9249"/>
                  <a:pt x="5470" y="8935"/>
                </a:cubicBezTo>
                <a:cubicBezTo>
                  <a:pt x="5729" y="9267"/>
                  <a:pt x="6115" y="9437"/>
                  <a:pt x="6502" y="9437"/>
                </a:cubicBezTo>
                <a:cubicBezTo>
                  <a:pt x="6835" y="9437"/>
                  <a:pt x="7169" y="9311"/>
                  <a:pt x="7426" y="9055"/>
                </a:cubicBezTo>
                <a:cubicBezTo>
                  <a:pt x="7776" y="8704"/>
                  <a:pt x="7898" y="8184"/>
                  <a:pt x="7741" y="7715"/>
                </a:cubicBezTo>
                <a:cubicBezTo>
                  <a:pt x="7584" y="7244"/>
                  <a:pt x="7175" y="6903"/>
                  <a:pt x="6683" y="6834"/>
                </a:cubicBezTo>
                <a:lnTo>
                  <a:pt x="6757" y="6706"/>
                </a:lnTo>
                <a:cubicBezTo>
                  <a:pt x="7050" y="6199"/>
                  <a:pt x="6875" y="5551"/>
                  <a:pt x="6369" y="5258"/>
                </a:cubicBezTo>
                <a:cubicBezTo>
                  <a:pt x="6202" y="5161"/>
                  <a:pt x="6019" y="5115"/>
                  <a:pt x="5839" y="5115"/>
                </a:cubicBezTo>
                <a:close/>
                <a:moveTo>
                  <a:pt x="10364" y="5679"/>
                </a:moveTo>
                <a:cubicBezTo>
                  <a:pt x="10272" y="5679"/>
                  <a:pt x="10199" y="5752"/>
                  <a:pt x="10199" y="5845"/>
                </a:cubicBezTo>
                <a:lnTo>
                  <a:pt x="10199" y="10161"/>
                </a:lnTo>
                <a:lnTo>
                  <a:pt x="1118" y="10161"/>
                </a:lnTo>
                <a:lnTo>
                  <a:pt x="1118" y="9577"/>
                </a:lnTo>
                <a:cubicBezTo>
                  <a:pt x="1122" y="9482"/>
                  <a:pt x="1046" y="9404"/>
                  <a:pt x="952" y="9404"/>
                </a:cubicBezTo>
                <a:cubicBezTo>
                  <a:pt x="857" y="9404"/>
                  <a:pt x="782" y="9482"/>
                  <a:pt x="785" y="9577"/>
                </a:cubicBezTo>
                <a:lnTo>
                  <a:pt x="785" y="10328"/>
                </a:lnTo>
                <a:cubicBezTo>
                  <a:pt x="785" y="10419"/>
                  <a:pt x="861" y="10493"/>
                  <a:pt x="952" y="10493"/>
                </a:cubicBezTo>
                <a:lnTo>
                  <a:pt x="10364" y="10493"/>
                </a:lnTo>
                <a:cubicBezTo>
                  <a:pt x="10455" y="10493"/>
                  <a:pt x="10530" y="10419"/>
                  <a:pt x="10530" y="10328"/>
                </a:cubicBezTo>
                <a:lnTo>
                  <a:pt x="10530" y="5845"/>
                </a:lnTo>
                <a:cubicBezTo>
                  <a:pt x="10530" y="5752"/>
                  <a:pt x="10456" y="5679"/>
                  <a:pt x="10364" y="56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cs typeface="Archivo"/>
            </a:endParaRPr>
          </a:p>
        </p:txBody>
      </p:sp>
      <p:sp>
        <p:nvSpPr>
          <p:cNvPr id="1485" name="Google Shape;1485;p54"/>
          <p:cNvSpPr/>
          <p:nvPr/>
        </p:nvSpPr>
        <p:spPr>
          <a:xfrm>
            <a:off x="6335924" y="311195"/>
            <a:ext cx="376836" cy="358815"/>
          </a:xfrm>
          <a:custGeom>
            <a:avLst/>
            <a:gdLst/>
            <a:ahLst/>
            <a:cxnLst/>
            <a:rect l="l" t="t" r="r" b="b"/>
            <a:pathLst>
              <a:path w="11313" h="10772" extrusionOk="0">
                <a:moveTo>
                  <a:pt x="4976" y="1227"/>
                </a:moveTo>
                <a:lnTo>
                  <a:pt x="4976" y="1977"/>
                </a:lnTo>
                <a:lnTo>
                  <a:pt x="4212" y="1977"/>
                </a:lnTo>
                <a:cubicBezTo>
                  <a:pt x="4271" y="1731"/>
                  <a:pt x="4271" y="1473"/>
                  <a:pt x="4212" y="1227"/>
                </a:cubicBezTo>
                <a:close/>
                <a:moveTo>
                  <a:pt x="1095" y="1228"/>
                </a:moveTo>
                <a:cubicBezTo>
                  <a:pt x="1034" y="1475"/>
                  <a:pt x="1034" y="1732"/>
                  <a:pt x="1095" y="1979"/>
                </a:cubicBezTo>
                <a:lnTo>
                  <a:pt x="332" y="1979"/>
                </a:lnTo>
                <a:lnTo>
                  <a:pt x="332" y="1228"/>
                </a:lnTo>
                <a:close/>
                <a:moveTo>
                  <a:pt x="2794" y="982"/>
                </a:moveTo>
                <a:lnTo>
                  <a:pt x="2794" y="1297"/>
                </a:lnTo>
                <a:cubicBezTo>
                  <a:pt x="2794" y="1388"/>
                  <a:pt x="2867" y="1462"/>
                  <a:pt x="2959" y="1462"/>
                </a:cubicBezTo>
                <a:lnTo>
                  <a:pt x="3274" y="1462"/>
                </a:lnTo>
                <a:lnTo>
                  <a:pt x="3274" y="1745"/>
                </a:lnTo>
                <a:lnTo>
                  <a:pt x="2959" y="1745"/>
                </a:lnTo>
                <a:cubicBezTo>
                  <a:pt x="2867" y="1745"/>
                  <a:pt x="2794" y="1819"/>
                  <a:pt x="2794" y="1910"/>
                </a:cubicBezTo>
                <a:lnTo>
                  <a:pt x="2794" y="2226"/>
                </a:lnTo>
                <a:lnTo>
                  <a:pt x="2510" y="2226"/>
                </a:lnTo>
                <a:lnTo>
                  <a:pt x="2510" y="1910"/>
                </a:lnTo>
                <a:cubicBezTo>
                  <a:pt x="2510" y="1819"/>
                  <a:pt x="2437" y="1745"/>
                  <a:pt x="2346" y="1745"/>
                </a:cubicBezTo>
                <a:lnTo>
                  <a:pt x="2030" y="1745"/>
                </a:lnTo>
                <a:lnTo>
                  <a:pt x="2030" y="1462"/>
                </a:lnTo>
                <a:lnTo>
                  <a:pt x="2346" y="1462"/>
                </a:lnTo>
                <a:cubicBezTo>
                  <a:pt x="2437" y="1462"/>
                  <a:pt x="2510" y="1388"/>
                  <a:pt x="2510" y="1297"/>
                </a:cubicBezTo>
                <a:lnTo>
                  <a:pt x="2510" y="982"/>
                </a:lnTo>
                <a:close/>
                <a:moveTo>
                  <a:pt x="2485" y="649"/>
                </a:moveTo>
                <a:cubicBezTo>
                  <a:pt x="2317" y="649"/>
                  <a:pt x="2181" y="786"/>
                  <a:pt x="2181" y="954"/>
                </a:cubicBezTo>
                <a:lnTo>
                  <a:pt x="2181" y="1131"/>
                </a:lnTo>
                <a:lnTo>
                  <a:pt x="2005" y="1131"/>
                </a:lnTo>
                <a:cubicBezTo>
                  <a:pt x="1837" y="1131"/>
                  <a:pt x="1699" y="1267"/>
                  <a:pt x="1699" y="1435"/>
                </a:cubicBezTo>
                <a:lnTo>
                  <a:pt x="1699" y="1771"/>
                </a:lnTo>
                <a:cubicBezTo>
                  <a:pt x="1700" y="1939"/>
                  <a:pt x="1837" y="2075"/>
                  <a:pt x="2005" y="2075"/>
                </a:cubicBezTo>
                <a:lnTo>
                  <a:pt x="2181" y="2075"/>
                </a:lnTo>
                <a:lnTo>
                  <a:pt x="2181" y="2251"/>
                </a:lnTo>
                <a:cubicBezTo>
                  <a:pt x="2181" y="2419"/>
                  <a:pt x="2317" y="2555"/>
                  <a:pt x="2485" y="2557"/>
                </a:cubicBezTo>
                <a:lnTo>
                  <a:pt x="2821" y="2557"/>
                </a:lnTo>
                <a:cubicBezTo>
                  <a:pt x="2989" y="2555"/>
                  <a:pt x="3125" y="2419"/>
                  <a:pt x="3125" y="2251"/>
                </a:cubicBezTo>
                <a:lnTo>
                  <a:pt x="3125" y="2075"/>
                </a:lnTo>
                <a:lnTo>
                  <a:pt x="3301" y="2075"/>
                </a:lnTo>
                <a:cubicBezTo>
                  <a:pt x="3469" y="2075"/>
                  <a:pt x="3606" y="1939"/>
                  <a:pt x="3607" y="1771"/>
                </a:cubicBezTo>
                <a:lnTo>
                  <a:pt x="3607" y="1435"/>
                </a:lnTo>
                <a:cubicBezTo>
                  <a:pt x="3606" y="1267"/>
                  <a:pt x="3469" y="1131"/>
                  <a:pt x="3301" y="1131"/>
                </a:cubicBezTo>
                <a:lnTo>
                  <a:pt x="3125" y="1131"/>
                </a:lnTo>
                <a:lnTo>
                  <a:pt x="3125" y="954"/>
                </a:lnTo>
                <a:cubicBezTo>
                  <a:pt x="3125" y="786"/>
                  <a:pt x="2989" y="649"/>
                  <a:pt x="2821" y="649"/>
                </a:cubicBezTo>
                <a:close/>
                <a:moveTo>
                  <a:pt x="2650" y="331"/>
                </a:moveTo>
                <a:cubicBezTo>
                  <a:pt x="2979" y="331"/>
                  <a:pt x="3306" y="458"/>
                  <a:pt x="3553" y="705"/>
                </a:cubicBezTo>
                <a:cubicBezTo>
                  <a:pt x="3791" y="943"/>
                  <a:pt x="3924" y="1267"/>
                  <a:pt x="3924" y="1603"/>
                </a:cubicBezTo>
                <a:cubicBezTo>
                  <a:pt x="3924" y="2210"/>
                  <a:pt x="3495" y="2733"/>
                  <a:pt x="2900" y="2852"/>
                </a:cubicBezTo>
                <a:cubicBezTo>
                  <a:pt x="2816" y="2868"/>
                  <a:pt x="2733" y="2876"/>
                  <a:pt x="2651" y="2876"/>
                </a:cubicBezTo>
                <a:cubicBezTo>
                  <a:pt x="2144" y="2876"/>
                  <a:pt x="1676" y="2573"/>
                  <a:pt x="1476" y="2089"/>
                </a:cubicBezTo>
                <a:cubicBezTo>
                  <a:pt x="1244" y="1529"/>
                  <a:pt x="1441" y="882"/>
                  <a:pt x="1945" y="545"/>
                </a:cubicBezTo>
                <a:cubicBezTo>
                  <a:pt x="2160" y="401"/>
                  <a:pt x="2406" y="331"/>
                  <a:pt x="2650" y="331"/>
                </a:cubicBezTo>
                <a:close/>
                <a:moveTo>
                  <a:pt x="3028" y="4534"/>
                </a:moveTo>
                <a:lnTo>
                  <a:pt x="3028" y="5631"/>
                </a:lnTo>
                <a:lnTo>
                  <a:pt x="2278" y="5631"/>
                </a:lnTo>
                <a:lnTo>
                  <a:pt x="2278" y="4534"/>
                </a:lnTo>
                <a:close/>
                <a:moveTo>
                  <a:pt x="2113" y="4203"/>
                </a:moveTo>
                <a:cubicBezTo>
                  <a:pt x="2021" y="4203"/>
                  <a:pt x="1947" y="4276"/>
                  <a:pt x="1947" y="4368"/>
                </a:cubicBezTo>
                <a:lnTo>
                  <a:pt x="1947" y="5797"/>
                </a:lnTo>
                <a:cubicBezTo>
                  <a:pt x="1947" y="5888"/>
                  <a:pt x="2021" y="5962"/>
                  <a:pt x="2113" y="5962"/>
                </a:cubicBezTo>
                <a:lnTo>
                  <a:pt x="3194" y="5962"/>
                </a:lnTo>
                <a:cubicBezTo>
                  <a:pt x="3285" y="5962"/>
                  <a:pt x="3359" y="5888"/>
                  <a:pt x="3359" y="5797"/>
                </a:cubicBezTo>
                <a:lnTo>
                  <a:pt x="3359" y="4368"/>
                </a:lnTo>
                <a:cubicBezTo>
                  <a:pt x="3359" y="4276"/>
                  <a:pt x="3285" y="4203"/>
                  <a:pt x="3194" y="4203"/>
                </a:cubicBezTo>
                <a:close/>
                <a:moveTo>
                  <a:pt x="6164" y="6671"/>
                </a:moveTo>
                <a:lnTo>
                  <a:pt x="6164" y="7770"/>
                </a:lnTo>
                <a:lnTo>
                  <a:pt x="5415" y="7770"/>
                </a:lnTo>
                <a:lnTo>
                  <a:pt x="5415" y="6671"/>
                </a:lnTo>
                <a:close/>
                <a:moveTo>
                  <a:pt x="7888" y="6671"/>
                </a:moveTo>
                <a:lnTo>
                  <a:pt x="7888" y="7770"/>
                </a:lnTo>
                <a:lnTo>
                  <a:pt x="7139" y="7770"/>
                </a:lnTo>
                <a:lnTo>
                  <a:pt x="7139" y="6671"/>
                </a:lnTo>
                <a:close/>
                <a:moveTo>
                  <a:pt x="9611" y="6671"/>
                </a:moveTo>
                <a:lnTo>
                  <a:pt x="9611" y="7770"/>
                </a:lnTo>
                <a:lnTo>
                  <a:pt x="8861" y="7770"/>
                </a:lnTo>
                <a:lnTo>
                  <a:pt x="8861" y="6671"/>
                </a:lnTo>
                <a:close/>
                <a:moveTo>
                  <a:pt x="5248" y="6340"/>
                </a:moveTo>
                <a:cubicBezTo>
                  <a:pt x="5157" y="6340"/>
                  <a:pt x="5083" y="6414"/>
                  <a:pt x="5083" y="6506"/>
                </a:cubicBezTo>
                <a:lnTo>
                  <a:pt x="5083" y="7934"/>
                </a:lnTo>
                <a:cubicBezTo>
                  <a:pt x="5083" y="8026"/>
                  <a:pt x="5157" y="8101"/>
                  <a:pt x="5248" y="8101"/>
                </a:cubicBezTo>
                <a:lnTo>
                  <a:pt x="6329" y="8101"/>
                </a:lnTo>
                <a:cubicBezTo>
                  <a:pt x="6420" y="8101"/>
                  <a:pt x="6495" y="8027"/>
                  <a:pt x="6495" y="7934"/>
                </a:cubicBezTo>
                <a:lnTo>
                  <a:pt x="6495" y="6506"/>
                </a:lnTo>
                <a:cubicBezTo>
                  <a:pt x="6495" y="6414"/>
                  <a:pt x="6420" y="6340"/>
                  <a:pt x="6329" y="6340"/>
                </a:cubicBezTo>
                <a:close/>
                <a:moveTo>
                  <a:pt x="6972" y="6340"/>
                </a:moveTo>
                <a:cubicBezTo>
                  <a:pt x="6881" y="6340"/>
                  <a:pt x="6806" y="6414"/>
                  <a:pt x="6806" y="6506"/>
                </a:cubicBezTo>
                <a:lnTo>
                  <a:pt x="6806" y="7934"/>
                </a:lnTo>
                <a:cubicBezTo>
                  <a:pt x="6806" y="8027"/>
                  <a:pt x="6879" y="8101"/>
                  <a:pt x="6972" y="8101"/>
                </a:cubicBezTo>
                <a:lnTo>
                  <a:pt x="8053" y="8101"/>
                </a:lnTo>
                <a:cubicBezTo>
                  <a:pt x="8144" y="8101"/>
                  <a:pt x="8218" y="8027"/>
                  <a:pt x="8219" y="7934"/>
                </a:cubicBezTo>
                <a:lnTo>
                  <a:pt x="8219" y="6506"/>
                </a:lnTo>
                <a:cubicBezTo>
                  <a:pt x="8219" y="6414"/>
                  <a:pt x="8144" y="6340"/>
                  <a:pt x="8053" y="6340"/>
                </a:cubicBezTo>
                <a:close/>
                <a:moveTo>
                  <a:pt x="8696" y="6340"/>
                </a:moveTo>
                <a:cubicBezTo>
                  <a:pt x="8605" y="6340"/>
                  <a:pt x="8530" y="6414"/>
                  <a:pt x="8530" y="6506"/>
                </a:cubicBezTo>
                <a:lnTo>
                  <a:pt x="8530" y="7934"/>
                </a:lnTo>
                <a:cubicBezTo>
                  <a:pt x="8530" y="8027"/>
                  <a:pt x="8605" y="8101"/>
                  <a:pt x="8696" y="8101"/>
                </a:cubicBezTo>
                <a:lnTo>
                  <a:pt x="9777" y="8101"/>
                </a:lnTo>
                <a:cubicBezTo>
                  <a:pt x="9868" y="8101"/>
                  <a:pt x="9942" y="8027"/>
                  <a:pt x="9942" y="7934"/>
                </a:cubicBezTo>
                <a:lnTo>
                  <a:pt x="9942" y="6506"/>
                </a:lnTo>
                <a:cubicBezTo>
                  <a:pt x="9942" y="6414"/>
                  <a:pt x="9868" y="6340"/>
                  <a:pt x="9777" y="6340"/>
                </a:cubicBezTo>
                <a:close/>
                <a:moveTo>
                  <a:pt x="2488" y="7347"/>
                </a:moveTo>
                <a:lnTo>
                  <a:pt x="2488" y="9356"/>
                </a:lnTo>
                <a:lnTo>
                  <a:pt x="1768" y="9356"/>
                </a:lnTo>
                <a:lnTo>
                  <a:pt x="1768" y="7347"/>
                </a:lnTo>
                <a:close/>
                <a:moveTo>
                  <a:pt x="3540" y="7347"/>
                </a:moveTo>
                <a:lnTo>
                  <a:pt x="3540" y="9356"/>
                </a:lnTo>
                <a:lnTo>
                  <a:pt x="2819" y="9356"/>
                </a:lnTo>
                <a:lnTo>
                  <a:pt x="2819" y="7347"/>
                </a:lnTo>
                <a:close/>
                <a:moveTo>
                  <a:pt x="10979" y="9689"/>
                </a:moveTo>
                <a:lnTo>
                  <a:pt x="10979" y="10441"/>
                </a:lnTo>
                <a:lnTo>
                  <a:pt x="330" y="10441"/>
                </a:lnTo>
                <a:lnTo>
                  <a:pt x="332" y="9689"/>
                </a:lnTo>
                <a:close/>
                <a:moveTo>
                  <a:pt x="2653" y="0"/>
                </a:moveTo>
                <a:cubicBezTo>
                  <a:pt x="2043" y="0"/>
                  <a:pt x="1484" y="348"/>
                  <a:pt x="1215" y="895"/>
                </a:cubicBezTo>
                <a:lnTo>
                  <a:pt x="167" y="895"/>
                </a:lnTo>
                <a:cubicBezTo>
                  <a:pt x="74" y="895"/>
                  <a:pt x="0" y="969"/>
                  <a:pt x="0" y="1062"/>
                </a:cubicBezTo>
                <a:lnTo>
                  <a:pt x="0" y="2144"/>
                </a:lnTo>
                <a:cubicBezTo>
                  <a:pt x="0" y="2235"/>
                  <a:pt x="74" y="2310"/>
                  <a:pt x="167" y="2310"/>
                </a:cubicBezTo>
                <a:lnTo>
                  <a:pt x="633" y="2310"/>
                </a:lnTo>
                <a:lnTo>
                  <a:pt x="633" y="4707"/>
                </a:lnTo>
                <a:cubicBezTo>
                  <a:pt x="633" y="4800"/>
                  <a:pt x="706" y="4873"/>
                  <a:pt x="799" y="4873"/>
                </a:cubicBezTo>
                <a:cubicBezTo>
                  <a:pt x="890" y="4873"/>
                  <a:pt x="964" y="4800"/>
                  <a:pt x="964" y="4707"/>
                </a:cubicBezTo>
                <a:lnTo>
                  <a:pt x="964" y="2310"/>
                </a:lnTo>
                <a:lnTo>
                  <a:pt x="1215" y="2310"/>
                </a:lnTo>
                <a:cubicBezTo>
                  <a:pt x="1486" y="2858"/>
                  <a:pt x="2043" y="3205"/>
                  <a:pt x="2655" y="3205"/>
                </a:cubicBezTo>
                <a:cubicBezTo>
                  <a:pt x="3265" y="3205"/>
                  <a:pt x="3823" y="2858"/>
                  <a:pt x="4094" y="2310"/>
                </a:cubicBezTo>
                <a:lnTo>
                  <a:pt x="4344" y="2310"/>
                </a:lnTo>
                <a:lnTo>
                  <a:pt x="4344" y="9356"/>
                </a:lnTo>
                <a:lnTo>
                  <a:pt x="3871" y="9356"/>
                </a:lnTo>
                <a:lnTo>
                  <a:pt x="3871" y="7182"/>
                </a:lnTo>
                <a:cubicBezTo>
                  <a:pt x="3871" y="7091"/>
                  <a:pt x="3798" y="7015"/>
                  <a:pt x="3706" y="7015"/>
                </a:cubicBezTo>
                <a:lnTo>
                  <a:pt x="1601" y="7015"/>
                </a:lnTo>
                <a:cubicBezTo>
                  <a:pt x="1510" y="7017"/>
                  <a:pt x="1436" y="7091"/>
                  <a:pt x="1436" y="7182"/>
                </a:cubicBezTo>
                <a:lnTo>
                  <a:pt x="1436" y="9356"/>
                </a:lnTo>
                <a:lnTo>
                  <a:pt x="964" y="9356"/>
                </a:lnTo>
                <a:lnTo>
                  <a:pt x="964" y="5458"/>
                </a:lnTo>
                <a:cubicBezTo>
                  <a:pt x="964" y="5367"/>
                  <a:pt x="889" y="5293"/>
                  <a:pt x="798" y="5293"/>
                </a:cubicBezTo>
                <a:cubicBezTo>
                  <a:pt x="706" y="5293"/>
                  <a:pt x="633" y="5367"/>
                  <a:pt x="633" y="5458"/>
                </a:cubicBezTo>
                <a:lnTo>
                  <a:pt x="633" y="9356"/>
                </a:lnTo>
                <a:lnTo>
                  <a:pt x="167" y="9356"/>
                </a:lnTo>
                <a:cubicBezTo>
                  <a:pt x="74" y="9356"/>
                  <a:pt x="0" y="9430"/>
                  <a:pt x="0" y="9523"/>
                </a:cubicBezTo>
                <a:lnTo>
                  <a:pt x="0" y="10605"/>
                </a:lnTo>
                <a:cubicBezTo>
                  <a:pt x="0" y="10696"/>
                  <a:pt x="74" y="10771"/>
                  <a:pt x="167" y="10771"/>
                </a:cubicBezTo>
                <a:lnTo>
                  <a:pt x="11147" y="10771"/>
                </a:lnTo>
                <a:cubicBezTo>
                  <a:pt x="11239" y="10771"/>
                  <a:pt x="11312" y="10696"/>
                  <a:pt x="11312" y="10605"/>
                </a:cubicBezTo>
                <a:lnTo>
                  <a:pt x="11312" y="9523"/>
                </a:lnTo>
                <a:cubicBezTo>
                  <a:pt x="11312" y="9431"/>
                  <a:pt x="11239" y="9356"/>
                  <a:pt x="11147" y="9356"/>
                </a:cubicBezTo>
                <a:lnTo>
                  <a:pt x="10680" y="9356"/>
                </a:lnTo>
                <a:lnTo>
                  <a:pt x="10680" y="7595"/>
                </a:lnTo>
                <a:cubicBezTo>
                  <a:pt x="10680" y="7504"/>
                  <a:pt x="10606" y="7430"/>
                  <a:pt x="10515" y="7430"/>
                </a:cubicBezTo>
                <a:cubicBezTo>
                  <a:pt x="10422" y="7430"/>
                  <a:pt x="10349" y="7504"/>
                  <a:pt x="10349" y="7595"/>
                </a:cubicBezTo>
                <a:lnTo>
                  <a:pt x="10349" y="9356"/>
                </a:lnTo>
                <a:lnTo>
                  <a:pt x="4675" y="9356"/>
                </a:lnTo>
                <a:lnTo>
                  <a:pt x="4675" y="5557"/>
                </a:lnTo>
                <a:lnTo>
                  <a:pt x="10349" y="5557"/>
                </a:lnTo>
                <a:lnTo>
                  <a:pt x="10349" y="6846"/>
                </a:lnTo>
                <a:cubicBezTo>
                  <a:pt x="10349" y="6937"/>
                  <a:pt x="10422" y="7011"/>
                  <a:pt x="10515" y="7011"/>
                </a:cubicBezTo>
                <a:cubicBezTo>
                  <a:pt x="10606" y="7011"/>
                  <a:pt x="10680" y="6937"/>
                  <a:pt x="10680" y="6846"/>
                </a:cubicBezTo>
                <a:lnTo>
                  <a:pt x="10680" y="5557"/>
                </a:lnTo>
                <a:lnTo>
                  <a:pt x="11147" y="5557"/>
                </a:lnTo>
                <a:cubicBezTo>
                  <a:pt x="11239" y="5557"/>
                  <a:pt x="11312" y="5482"/>
                  <a:pt x="11312" y="5391"/>
                </a:cubicBezTo>
                <a:lnTo>
                  <a:pt x="11312" y="4308"/>
                </a:lnTo>
                <a:cubicBezTo>
                  <a:pt x="11312" y="4217"/>
                  <a:pt x="11239" y="4142"/>
                  <a:pt x="11147" y="4142"/>
                </a:cubicBezTo>
                <a:lnTo>
                  <a:pt x="7886" y="4142"/>
                </a:lnTo>
                <a:cubicBezTo>
                  <a:pt x="7795" y="4142"/>
                  <a:pt x="7721" y="4215"/>
                  <a:pt x="7721" y="4308"/>
                </a:cubicBezTo>
                <a:cubicBezTo>
                  <a:pt x="7721" y="4400"/>
                  <a:pt x="7795" y="4473"/>
                  <a:pt x="7886" y="4473"/>
                </a:cubicBezTo>
                <a:lnTo>
                  <a:pt x="10981" y="4473"/>
                </a:lnTo>
                <a:lnTo>
                  <a:pt x="10981" y="5226"/>
                </a:lnTo>
                <a:lnTo>
                  <a:pt x="4675" y="5226"/>
                </a:lnTo>
                <a:lnTo>
                  <a:pt x="4675" y="4473"/>
                </a:lnTo>
                <a:lnTo>
                  <a:pt x="7136" y="4473"/>
                </a:lnTo>
                <a:cubicBezTo>
                  <a:pt x="7228" y="4473"/>
                  <a:pt x="7302" y="4400"/>
                  <a:pt x="7302" y="4308"/>
                </a:cubicBezTo>
                <a:cubicBezTo>
                  <a:pt x="7302" y="4215"/>
                  <a:pt x="7228" y="4142"/>
                  <a:pt x="7136" y="4142"/>
                </a:cubicBezTo>
                <a:lnTo>
                  <a:pt x="4675" y="4142"/>
                </a:lnTo>
                <a:lnTo>
                  <a:pt x="4675" y="2310"/>
                </a:lnTo>
                <a:lnTo>
                  <a:pt x="5141" y="2310"/>
                </a:lnTo>
                <a:cubicBezTo>
                  <a:pt x="5232" y="2310"/>
                  <a:pt x="5306" y="2235"/>
                  <a:pt x="5306" y="2144"/>
                </a:cubicBezTo>
                <a:lnTo>
                  <a:pt x="5306" y="1062"/>
                </a:lnTo>
                <a:cubicBezTo>
                  <a:pt x="5306" y="969"/>
                  <a:pt x="5232" y="895"/>
                  <a:pt x="5141" y="895"/>
                </a:cubicBezTo>
                <a:lnTo>
                  <a:pt x="4092" y="895"/>
                </a:lnTo>
                <a:cubicBezTo>
                  <a:pt x="3822" y="348"/>
                  <a:pt x="3265" y="0"/>
                  <a:pt x="26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cs typeface="Archivo"/>
            </a:endParaRPr>
          </a:p>
        </p:txBody>
      </p:sp>
      <p:sp>
        <p:nvSpPr>
          <p:cNvPr id="38" name="AutoShape 19">
            <a:extLst>
              <a:ext uri="{FF2B5EF4-FFF2-40B4-BE49-F238E27FC236}">
                <a16:creationId xmlns:a16="http://schemas.microsoft.com/office/drawing/2014/main" id="{DFA0C0F1-5327-55E4-9D75-8D0E91FE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1" y="1062516"/>
            <a:ext cx="4469980" cy="444654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t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Pharmacy Management System</a:t>
            </a:r>
          </a:p>
        </p:txBody>
      </p:sp>
      <p:sp>
        <p:nvSpPr>
          <p:cNvPr id="39" name="AutoShape 19">
            <a:extLst>
              <a:ext uri="{FF2B5EF4-FFF2-40B4-BE49-F238E27FC236}">
                <a16:creationId xmlns:a16="http://schemas.microsoft.com/office/drawing/2014/main" id="{CDA62008-83BE-09D2-7626-2C34D4D7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91" y="1935944"/>
            <a:ext cx="1497460" cy="372768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t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Calibri"/>
              </a:rPr>
              <a:t>Admin</a:t>
            </a:r>
          </a:p>
        </p:txBody>
      </p:sp>
      <p:sp>
        <p:nvSpPr>
          <p:cNvPr id="42" name="AutoShape 19">
            <a:extLst>
              <a:ext uri="{FF2B5EF4-FFF2-40B4-BE49-F238E27FC236}">
                <a16:creationId xmlns:a16="http://schemas.microsoft.com/office/drawing/2014/main" id="{2DCB663E-707A-DA72-72A5-E85F6D14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76" y="1691527"/>
            <a:ext cx="2701562" cy="469815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ctr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Manage  Stock Inventory</a:t>
            </a:r>
            <a:endParaRPr lang="en-US"/>
          </a:p>
        </p:txBody>
      </p:sp>
      <p:sp>
        <p:nvSpPr>
          <p:cNvPr id="43" name="AutoShape 19">
            <a:extLst>
              <a:ext uri="{FF2B5EF4-FFF2-40B4-BE49-F238E27FC236}">
                <a16:creationId xmlns:a16="http://schemas.microsoft.com/office/drawing/2014/main" id="{A7A26C15-0EC3-44B4-2243-B7AA0C23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66" y="1687933"/>
            <a:ext cx="2414016" cy="441061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t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Order New medicines</a:t>
            </a:r>
          </a:p>
        </p:txBody>
      </p:sp>
      <p:sp>
        <p:nvSpPr>
          <p:cNvPr id="44" name="AutoShape 19">
            <a:extLst>
              <a:ext uri="{FF2B5EF4-FFF2-40B4-BE49-F238E27FC236}">
                <a16:creationId xmlns:a16="http://schemas.microsoft.com/office/drawing/2014/main" id="{87A3CFF1-DB36-D330-0D75-9EAFA7BFD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69" y="2302562"/>
            <a:ext cx="2694374" cy="397929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t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Add a New Scheme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0E50B4-8BB1-8E96-CADE-04D4F49905B0}"/>
              </a:ext>
            </a:extLst>
          </p:cNvPr>
          <p:cNvCxnSpPr/>
          <p:nvPr/>
        </p:nvCxnSpPr>
        <p:spPr>
          <a:xfrm flipH="1">
            <a:off x="405082" y="1503512"/>
            <a:ext cx="5750" cy="355983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35AD03-2CC3-1D96-7225-FA7A92D52F47}"/>
              </a:ext>
            </a:extLst>
          </p:cNvPr>
          <p:cNvCxnSpPr/>
          <p:nvPr/>
        </p:nvCxnSpPr>
        <p:spPr>
          <a:xfrm flipV="1">
            <a:off x="442283" y="2068364"/>
            <a:ext cx="429164" cy="575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4DE26B-0BF1-339D-06C6-3811B5E05ACC}"/>
              </a:ext>
            </a:extLst>
          </p:cNvPr>
          <p:cNvCxnSpPr>
            <a:cxnSpLocks/>
          </p:cNvCxnSpPr>
          <p:nvPr/>
        </p:nvCxnSpPr>
        <p:spPr>
          <a:xfrm>
            <a:off x="439513" y="3278103"/>
            <a:ext cx="551371" cy="143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846479-090D-CB32-74C4-2BFB8BE3BF50}"/>
              </a:ext>
            </a:extLst>
          </p:cNvPr>
          <p:cNvCxnSpPr>
            <a:cxnSpLocks/>
          </p:cNvCxnSpPr>
          <p:nvPr/>
        </p:nvCxnSpPr>
        <p:spPr>
          <a:xfrm>
            <a:off x="409934" y="4421216"/>
            <a:ext cx="547776" cy="143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AutoShape 86">
            <a:extLst>
              <a:ext uri="{FF2B5EF4-FFF2-40B4-BE49-F238E27FC236}">
                <a16:creationId xmlns:a16="http://schemas.microsoft.com/office/drawing/2014/main" id="{904A93BD-B936-6E0D-DE70-F82CB95973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78234" y="1937634"/>
            <a:ext cx="509472" cy="150962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86">
            <a:extLst>
              <a:ext uri="{FF2B5EF4-FFF2-40B4-BE49-F238E27FC236}">
                <a16:creationId xmlns:a16="http://schemas.microsoft.com/office/drawing/2014/main" id="{3B36ABB9-1DF9-17B1-FF21-5E7897D621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4986" y="2159585"/>
            <a:ext cx="523850" cy="291141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86">
            <a:extLst>
              <a:ext uri="{FF2B5EF4-FFF2-40B4-BE49-F238E27FC236}">
                <a16:creationId xmlns:a16="http://schemas.microsoft.com/office/drawing/2014/main" id="{F6AC7098-EA4C-6492-269D-BAB4341CD1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84911" y="3071647"/>
            <a:ext cx="1282252" cy="445698"/>
          </a:xfrm>
          <a:prstGeom prst="straightConnector1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86">
            <a:extLst>
              <a:ext uri="{FF2B5EF4-FFF2-40B4-BE49-F238E27FC236}">
                <a16:creationId xmlns:a16="http://schemas.microsoft.com/office/drawing/2014/main" id="{02CCD404-8E78-3BD7-0F9D-62E498CD9E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0534" y="3488590"/>
            <a:ext cx="1311006" cy="143773"/>
          </a:xfrm>
          <a:prstGeom prst="straightConnector1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86">
            <a:extLst>
              <a:ext uri="{FF2B5EF4-FFF2-40B4-BE49-F238E27FC236}">
                <a16:creationId xmlns:a16="http://schemas.microsoft.com/office/drawing/2014/main" id="{C6F3DC1E-7F48-CE0A-07E2-99F0DF0519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84911" y="3488591"/>
            <a:ext cx="1325384" cy="805131"/>
          </a:xfrm>
          <a:prstGeom prst="straightConnector1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86">
            <a:extLst>
              <a:ext uri="{FF2B5EF4-FFF2-40B4-BE49-F238E27FC236}">
                <a16:creationId xmlns:a16="http://schemas.microsoft.com/office/drawing/2014/main" id="{DED4F825-184A-828E-9F89-67400AA9601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70534" y="4624401"/>
            <a:ext cx="1311006" cy="186905"/>
          </a:xfrm>
          <a:prstGeom prst="straightConnector1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86">
            <a:extLst>
              <a:ext uri="{FF2B5EF4-FFF2-40B4-BE49-F238E27FC236}">
                <a16:creationId xmlns:a16="http://schemas.microsoft.com/office/drawing/2014/main" id="{86AA7D37-F654-ADFC-7F87-F1E1AA1B23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84911" y="4811308"/>
            <a:ext cx="1282252" cy="503207"/>
          </a:xfrm>
          <a:prstGeom prst="straightConnector1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" name="AutoShape 86">
            <a:extLst>
              <a:ext uri="{FF2B5EF4-FFF2-40B4-BE49-F238E27FC236}">
                <a16:creationId xmlns:a16="http://schemas.microsoft.com/office/drawing/2014/main" id="{EAFE2030-84DF-92F2-7ECE-1F4E51E488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57412" y="1879268"/>
            <a:ext cx="480717" cy="1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AutoShape 19">
            <a:extLst>
              <a:ext uri="{FF2B5EF4-FFF2-40B4-BE49-F238E27FC236}">
                <a16:creationId xmlns:a16="http://schemas.microsoft.com/office/drawing/2014/main" id="{885044D2-FA68-0EF4-71A6-4D8B8D0A8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659" y="2856093"/>
            <a:ext cx="2701562" cy="448249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ctr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Deliver the Medicines</a:t>
            </a:r>
            <a:endParaRPr lang="en-US"/>
          </a:p>
        </p:txBody>
      </p:sp>
      <p:sp>
        <p:nvSpPr>
          <p:cNvPr id="4" name="AutoShape 19">
            <a:extLst>
              <a:ext uri="{FF2B5EF4-FFF2-40B4-BE49-F238E27FC236}">
                <a16:creationId xmlns:a16="http://schemas.microsoft.com/office/drawing/2014/main" id="{CB50DCCD-B4EE-28AC-59E2-C835D731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66" y="2852499"/>
            <a:ext cx="2316968" cy="408712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t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Update  Medicines</a:t>
            </a:r>
          </a:p>
        </p:txBody>
      </p:sp>
      <p:sp>
        <p:nvSpPr>
          <p:cNvPr id="5" name="AutoShape 19">
            <a:extLst>
              <a:ext uri="{FF2B5EF4-FFF2-40B4-BE49-F238E27FC236}">
                <a16:creationId xmlns:a16="http://schemas.microsoft.com/office/drawing/2014/main" id="{D4056328-0F7C-8123-076E-097FC5637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69" y="3423996"/>
            <a:ext cx="2726723" cy="462627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ctr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Generate Bills</a:t>
            </a:r>
          </a:p>
        </p:txBody>
      </p:sp>
      <p:cxnSp>
        <p:nvCxnSpPr>
          <p:cNvPr id="6" name="AutoShape 86">
            <a:extLst>
              <a:ext uri="{FF2B5EF4-FFF2-40B4-BE49-F238E27FC236}">
                <a16:creationId xmlns:a16="http://schemas.microsoft.com/office/drawing/2014/main" id="{348C2952-F8BD-83E5-D14D-53A6C28B63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91970" y="3080634"/>
            <a:ext cx="595736" cy="194094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86">
            <a:extLst>
              <a:ext uri="{FF2B5EF4-FFF2-40B4-BE49-F238E27FC236}">
                <a16:creationId xmlns:a16="http://schemas.microsoft.com/office/drawing/2014/main" id="{721C88B5-919A-0695-139F-CBE630644A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6895" y="3267867"/>
            <a:ext cx="653246" cy="366622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6">
            <a:extLst>
              <a:ext uri="{FF2B5EF4-FFF2-40B4-BE49-F238E27FC236}">
                <a16:creationId xmlns:a16="http://schemas.microsoft.com/office/drawing/2014/main" id="{548FCEC1-E9FA-A935-BBAA-5AE425FD9B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53466" y="3065759"/>
            <a:ext cx="480717" cy="10784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utoShape 19">
            <a:extLst>
              <a:ext uri="{FF2B5EF4-FFF2-40B4-BE49-F238E27FC236}">
                <a16:creationId xmlns:a16="http://schemas.microsoft.com/office/drawing/2014/main" id="{4B4DD0EF-D62E-208A-28BB-60D8D143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06" y="3132859"/>
            <a:ext cx="1443545" cy="426683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t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Calibri"/>
              </a:rPr>
              <a:t>In Charge</a:t>
            </a:r>
          </a:p>
        </p:txBody>
      </p:sp>
      <p:cxnSp>
        <p:nvCxnSpPr>
          <p:cNvPr id="17" name="AutoShape 86">
            <a:extLst>
              <a:ext uri="{FF2B5EF4-FFF2-40B4-BE49-F238E27FC236}">
                <a16:creationId xmlns:a16="http://schemas.microsoft.com/office/drawing/2014/main" id="{ECEB378D-982D-48F4-1840-C132946CC38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52562" y="4397958"/>
            <a:ext cx="1282252" cy="445698"/>
          </a:xfrm>
          <a:prstGeom prst="straightConnector1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86">
            <a:extLst>
              <a:ext uri="{FF2B5EF4-FFF2-40B4-BE49-F238E27FC236}">
                <a16:creationId xmlns:a16="http://schemas.microsoft.com/office/drawing/2014/main" id="{6301BDB9-0253-8A8A-A228-E01B2C9068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38185" y="4814901"/>
            <a:ext cx="1311006" cy="143773"/>
          </a:xfrm>
          <a:prstGeom prst="straightConnector1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19">
            <a:extLst>
              <a:ext uri="{FF2B5EF4-FFF2-40B4-BE49-F238E27FC236}">
                <a16:creationId xmlns:a16="http://schemas.microsoft.com/office/drawing/2014/main" id="{82882484-F119-0D61-B0FC-8EAF1349B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093" y="4053008"/>
            <a:ext cx="2777043" cy="459032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ctr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Order the Medicines</a:t>
            </a:r>
            <a:endParaRPr lang="en-US"/>
          </a:p>
        </p:txBody>
      </p:sp>
      <p:cxnSp>
        <p:nvCxnSpPr>
          <p:cNvPr id="20" name="AutoShape 86">
            <a:extLst>
              <a:ext uri="{FF2B5EF4-FFF2-40B4-BE49-F238E27FC236}">
                <a16:creationId xmlns:a16="http://schemas.microsoft.com/office/drawing/2014/main" id="{7B98D6CC-A13F-8306-B91E-C7CFBD7AD7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24319" y="4299115"/>
            <a:ext cx="563387" cy="129396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86">
            <a:extLst>
              <a:ext uri="{FF2B5EF4-FFF2-40B4-BE49-F238E27FC236}">
                <a16:creationId xmlns:a16="http://schemas.microsoft.com/office/drawing/2014/main" id="{0371B26C-1CBF-EB1F-F7A3-7EC44FAEA7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9244" y="4410867"/>
            <a:ext cx="523850" cy="377405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86">
            <a:extLst>
              <a:ext uri="{FF2B5EF4-FFF2-40B4-BE49-F238E27FC236}">
                <a16:creationId xmlns:a16="http://schemas.microsoft.com/office/drawing/2014/main" id="{BE5C2B37-ED25-3E08-BF43-A8F6D1ACB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90933" y="4273047"/>
            <a:ext cx="437585" cy="10784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19">
            <a:extLst>
              <a:ext uri="{FF2B5EF4-FFF2-40B4-BE49-F238E27FC236}">
                <a16:creationId xmlns:a16="http://schemas.microsoft.com/office/drawing/2014/main" id="{16E79CE1-B959-FF14-CA1C-49EB3A3D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66" y="4081763"/>
            <a:ext cx="1594507" cy="408712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t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Track Orders</a:t>
            </a:r>
          </a:p>
        </p:txBody>
      </p:sp>
      <p:sp>
        <p:nvSpPr>
          <p:cNvPr id="24" name="AutoShape 19">
            <a:extLst>
              <a:ext uri="{FF2B5EF4-FFF2-40B4-BE49-F238E27FC236}">
                <a16:creationId xmlns:a16="http://schemas.microsoft.com/office/drawing/2014/main" id="{81F497E0-FA76-C444-933A-E75047A4C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686" y="4642477"/>
            <a:ext cx="2737506" cy="408712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ctr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Archivo"/>
              </a:rPr>
              <a:t>Access Bills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id="{A8FC8DAF-EEE2-E596-23B6-A4826721C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55" y="4189594"/>
            <a:ext cx="1389630" cy="4159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lIns="91440" tIns="45720" rIns="91440" bIns="45720" anchor="t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n-US" altLang="zh-TW" sz="1600" b="0" dirty="0">
                <a:solidFill>
                  <a:schemeClr val="bg1"/>
                </a:solidFill>
                <a:latin typeface="Archivo"/>
                <a:ea typeface="PMingLiU"/>
                <a:cs typeface="Calibri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0699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4"/>
          <p:cNvSpPr txBox="1">
            <a:spLocks noGrp="1"/>
          </p:cNvSpPr>
          <p:nvPr>
            <p:ph type="title"/>
          </p:nvPr>
        </p:nvSpPr>
        <p:spPr>
          <a:xfrm>
            <a:off x="2533735" y="133491"/>
            <a:ext cx="39714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" sz="3200" dirty="0"/>
              <a:t>Design Documents</a:t>
            </a:r>
          </a:p>
        </p:txBody>
      </p:sp>
      <p:sp>
        <p:nvSpPr>
          <p:cNvPr id="1038" name="Google Shape;1038;p44"/>
          <p:cNvSpPr txBox="1">
            <a:spLocks noGrp="1"/>
          </p:cNvSpPr>
          <p:nvPr>
            <p:ph type="subTitle" idx="1"/>
          </p:nvPr>
        </p:nvSpPr>
        <p:spPr>
          <a:xfrm>
            <a:off x="2177896" y="1037996"/>
            <a:ext cx="6699502" cy="382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600" b="1" dirty="0">
                <a:solidFill>
                  <a:srgbClr val="374151"/>
                </a:solidFill>
                <a:latin typeface="Archivo"/>
                <a:cs typeface="Arial"/>
              </a:rPr>
              <a:t>Software Specification Requirements (SRS):</a:t>
            </a:r>
            <a:endParaRPr lang="en-US" sz="1600" dirty="0">
              <a:solidFill>
                <a:srgbClr val="374151"/>
              </a:solidFill>
              <a:latin typeface="Archivo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rgbClr val="374151"/>
                </a:solidFill>
                <a:latin typeface="Archivo"/>
                <a:cs typeface="Arial"/>
              </a:rPr>
              <a:t>The High-Level Design (HLD) and Low-Level Design (LLD) documents have been developed based on the Software Requirements Specification (SRS) document. 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rgbClr val="374151"/>
                </a:solidFill>
                <a:latin typeface="Archivo"/>
                <a:cs typeface="Arial"/>
              </a:rPr>
              <a:t>The SRS document comprehensively details the functional and non-</a:t>
            </a:r>
            <a:r>
              <a:rPr lang="en-US" sz="1600">
                <a:solidFill>
                  <a:srgbClr val="374151"/>
                </a:solidFill>
                <a:latin typeface="Archivo"/>
                <a:cs typeface="Arial"/>
              </a:rPr>
              <a:t>functional requirements of the Pharmacy Management System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chivo"/>
                <a:cs typeface="Arial"/>
              </a:rPr>
              <a:t>  </a:t>
            </a:r>
            <a:r>
              <a:rPr lang="en-IN" sz="1600" b="1">
                <a:solidFill>
                  <a:srgbClr val="374151"/>
                </a:solidFill>
                <a:latin typeface="Archivo"/>
                <a:cs typeface="Arial"/>
              </a:rPr>
              <a:t>Low-Level Design (LLD):</a:t>
            </a:r>
            <a:r>
              <a:rPr lang="en-IN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chivo"/>
                <a:cs typeface="Arial"/>
              </a:rPr>
              <a:t> </a:t>
            </a:r>
            <a:endParaRPr lang="en-IN" sz="1600" dirty="0">
              <a:solidFill>
                <a:schemeClr val="bg1">
                  <a:lumMod val="75000"/>
                  <a:lumOff val="25000"/>
                </a:schemeClr>
              </a:solidFill>
              <a:latin typeface="Archivo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rgbClr val="374151"/>
                </a:solidFill>
                <a:latin typeface="Archivo"/>
                <a:cs typeface="Arial"/>
              </a:rPr>
              <a:t>The Low-Level Design (LLD) document provides an in-depth description of the implementation details for each module of the Pharmacy Management System. </a:t>
            </a:r>
            <a:endParaRPr lang="en-IN" sz="1600">
              <a:solidFill>
                <a:srgbClr val="374151"/>
              </a:solidFill>
              <a:latin typeface="Archivo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>
                <a:solidFill>
                  <a:srgbClr val="374151"/>
                </a:solidFill>
                <a:latin typeface="Archivo"/>
                <a:cs typeface="Arial"/>
              </a:rPr>
              <a:t>It outlines the data structures, </a:t>
            </a:r>
            <a:r>
              <a:rPr lang="en-US" sz="1600" dirty="0">
                <a:solidFill>
                  <a:srgbClr val="374151"/>
                </a:solidFill>
                <a:latin typeface="Archivo"/>
                <a:cs typeface="Arial"/>
              </a:rPr>
              <a:t>algorithms, and interfaces that will be used to realize the system's functionality</a:t>
            </a:r>
            <a:endParaRPr lang="en-IN" sz="1600">
              <a:solidFill>
                <a:srgbClr val="374151"/>
              </a:solidFill>
              <a:latin typeface="Archivo"/>
              <a:cs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fr" sz="1600" dirty="0">
              <a:latin typeface="Archivo"/>
            </a:endParaRPr>
          </a:p>
        </p:txBody>
      </p:sp>
      <p:grpSp>
        <p:nvGrpSpPr>
          <p:cNvPr id="1039" name="Google Shape;1039;p44"/>
          <p:cNvGrpSpPr/>
          <p:nvPr/>
        </p:nvGrpSpPr>
        <p:grpSpPr>
          <a:xfrm>
            <a:off x="208379" y="1567631"/>
            <a:ext cx="1851940" cy="2085612"/>
            <a:chOff x="7292025" y="1613462"/>
            <a:chExt cx="783128" cy="881903"/>
          </a:xfrm>
        </p:grpSpPr>
        <p:sp>
          <p:nvSpPr>
            <p:cNvPr id="1040" name="Google Shape;1040;p44"/>
            <p:cNvSpPr/>
            <p:nvPr/>
          </p:nvSpPr>
          <p:spPr>
            <a:xfrm>
              <a:off x="7292025" y="1724566"/>
              <a:ext cx="593988" cy="711985"/>
            </a:xfrm>
            <a:custGeom>
              <a:avLst/>
              <a:gdLst/>
              <a:ahLst/>
              <a:cxnLst/>
              <a:rect l="l" t="t" r="r" b="b"/>
              <a:pathLst>
                <a:path w="17669" h="21179" extrusionOk="0">
                  <a:moveTo>
                    <a:pt x="1594" y="0"/>
                  </a:moveTo>
                  <a:cubicBezTo>
                    <a:pt x="1594" y="0"/>
                    <a:pt x="1" y="1863"/>
                    <a:pt x="1" y="3144"/>
                  </a:cubicBezTo>
                  <a:lnTo>
                    <a:pt x="1" y="19316"/>
                  </a:lnTo>
                  <a:cubicBezTo>
                    <a:pt x="1" y="20339"/>
                    <a:pt x="830" y="21178"/>
                    <a:pt x="1864" y="21178"/>
                  </a:cubicBezTo>
                  <a:lnTo>
                    <a:pt x="15806" y="21178"/>
                  </a:lnTo>
                  <a:cubicBezTo>
                    <a:pt x="16840" y="21178"/>
                    <a:pt x="17669" y="20339"/>
                    <a:pt x="17669" y="19316"/>
                  </a:cubicBezTo>
                  <a:lnTo>
                    <a:pt x="17669" y="3144"/>
                  </a:lnTo>
                  <a:cubicBezTo>
                    <a:pt x="17669" y="1863"/>
                    <a:pt x="16065" y="0"/>
                    <a:pt x="16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7341610" y="1917125"/>
              <a:ext cx="494480" cy="360514"/>
            </a:xfrm>
            <a:custGeom>
              <a:avLst/>
              <a:gdLst/>
              <a:ahLst/>
              <a:cxnLst/>
              <a:rect l="l" t="t" r="r" b="b"/>
              <a:pathLst>
                <a:path w="14709" h="10724" extrusionOk="0">
                  <a:moveTo>
                    <a:pt x="550" y="0"/>
                  </a:moveTo>
                  <a:cubicBezTo>
                    <a:pt x="249" y="0"/>
                    <a:pt x="1" y="237"/>
                    <a:pt x="1" y="539"/>
                  </a:cubicBezTo>
                  <a:lnTo>
                    <a:pt x="1" y="10175"/>
                  </a:lnTo>
                  <a:cubicBezTo>
                    <a:pt x="1" y="10487"/>
                    <a:pt x="249" y="10724"/>
                    <a:pt x="550" y="10724"/>
                  </a:cubicBezTo>
                  <a:lnTo>
                    <a:pt x="14170" y="10724"/>
                  </a:lnTo>
                  <a:cubicBezTo>
                    <a:pt x="14471" y="10724"/>
                    <a:pt x="14708" y="10487"/>
                    <a:pt x="14708" y="10175"/>
                  </a:cubicBezTo>
                  <a:lnTo>
                    <a:pt x="14708" y="539"/>
                  </a:lnTo>
                  <a:cubicBezTo>
                    <a:pt x="14708" y="237"/>
                    <a:pt x="14471" y="0"/>
                    <a:pt x="14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7310145" y="1613462"/>
              <a:ext cx="557412" cy="142975"/>
            </a:xfrm>
            <a:custGeom>
              <a:avLst/>
              <a:gdLst/>
              <a:ahLst/>
              <a:cxnLst/>
              <a:rect l="l" t="t" r="r" b="b"/>
              <a:pathLst>
                <a:path w="16581" h="4253" extrusionOk="0">
                  <a:moveTo>
                    <a:pt x="302" y="0"/>
                  </a:moveTo>
                  <a:cubicBezTo>
                    <a:pt x="140" y="0"/>
                    <a:pt x="0" y="140"/>
                    <a:pt x="0" y="302"/>
                  </a:cubicBezTo>
                  <a:lnTo>
                    <a:pt x="0" y="3962"/>
                  </a:lnTo>
                  <a:cubicBezTo>
                    <a:pt x="0" y="4124"/>
                    <a:pt x="140" y="4253"/>
                    <a:pt x="302" y="4253"/>
                  </a:cubicBezTo>
                  <a:lnTo>
                    <a:pt x="16279" y="4253"/>
                  </a:lnTo>
                  <a:cubicBezTo>
                    <a:pt x="16441" y="4253"/>
                    <a:pt x="16581" y="4124"/>
                    <a:pt x="16581" y="3962"/>
                  </a:cubicBezTo>
                  <a:lnTo>
                    <a:pt x="16581" y="302"/>
                  </a:lnTo>
                  <a:cubicBezTo>
                    <a:pt x="16581" y="140"/>
                    <a:pt x="16441" y="0"/>
                    <a:pt x="16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7389414" y="2007958"/>
              <a:ext cx="185703" cy="185703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1669" y="1"/>
                  </a:moveTo>
                  <a:lnTo>
                    <a:pt x="1669" y="1669"/>
                  </a:lnTo>
                  <a:lnTo>
                    <a:pt x="0" y="1669"/>
                  </a:lnTo>
                  <a:lnTo>
                    <a:pt x="0" y="3855"/>
                  </a:lnTo>
                  <a:lnTo>
                    <a:pt x="1669" y="3855"/>
                  </a:lnTo>
                  <a:lnTo>
                    <a:pt x="1669" y="5524"/>
                  </a:lnTo>
                  <a:lnTo>
                    <a:pt x="3855" y="5524"/>
                  </a:lnTo>
                  <a:lnTo>
                    <a:pt x="3855" y="3855"/>
                  </a:lnTo>
                  <a:lnTo>
                    <a:pt x="5523" y="3855"/>
                  </a:lnTo>
                  <a:lnTo>
                    <a:pt x="5523" y="1669"/>
                  </a:lnTo>
                  <a:lnTo>
                    <a:pt x="3855" y="1669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7606916" y="2133551"/>
              <a:ext cx="203083" cy="35500"/>
            </a:xfrm>
            <a:custGeom>
              <a:avLst/>
              <a:gdLst/>
              <a:ahLst/>
              <a:cxnLst/>
              <a:rect l="l" t="t" r="r" b="b"/>
              <a:pathLst>
                <a:path w="6041" h="1056" extrusionOk="0">
                  <a:moveTo>
                    <a:pt x="1" y="1"/>
                  </a:moveTo>
                  <a:lnTo>
                    <a:pt x="1" y="1056"/>
                  </a:lnTo>
                  <a:lnTo>
                    <a:pt x="6041" y="1056"/>
                  </a:lnTo>
                  <a:lnTo>
                    <a:pt x="6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7606916" y="2081445"/>
              <a:ext cx="203083" cy="35500"/>
            </a:xfrm>
            <a:custGeom>
              <a:avLst/>
              <a:gdLst/>
              <a:ahLst/>
              <a:cxnLst/>
              <a:rect l="l" t="t" r="r" b="b"/>
              <a:pathLst>
                <a:path w="6041" h="1056" extrusionOk="0">
                  <a:moveTo>
                    <a:pt x="1" y="0"/>
                  </a:moveTo>
                  <a:lnTo>
                    <a:pt x="1" y="1055"/>
                  </a:lnTo>
                  <a:lnTo>
                    <a:pt x="6041" y="1055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7606916" y="2028969"/>
              <a:ext cx="203083" cy="35500"/>
            </a:xfrm>
            <a:custGeom>
              <a:avLst/>
              <a:gdLst/>
              <a:ahLst/>
              <a:cxnLst/>
              <a:rect l="l" t="t" r="r" b="b"/>
              <a:pathLst>
                <a:path w="6041" h="1056" extrusionOk="0">
                  <a:moveTo>
                    <a:pt x="1" y="0"/>
                  </a:moveTo>
                  <a:lnTo>
                    <a:pt x="1" y="1055"/>
                  </a:lnTo>
                  <a:lnTo>
                    <a:pt x="6041" y="1055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7606916" y="1976459"/>
              <a:ext cx="203083" cy="35534"/>
            </a:xfrm>
            <a:custGeom>
              <a:avLst/>
              <a:gdLst/>
              <a:ahLst/>
              <a:cxnLst/>
              <a:rect l="l" t="t" r="r" b="b"/>
              <a:pathLst>
                <a:path w="6041" h="1057" extrusionOk="0">
                  <a:moveTo>
                    <a:pt x="1" y="1"/>
                  </a:moveTo>
                  <a:lnTo>
                    <a:pt x="1" y="1056"/>
                  </a:lnTo>
                  <a:lnTo>
                    <a:pt x="6041" y="1056"/>
                  </a:lnTo>
                  <a:lnTo>
                    <a:pt x="6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7606916" y="2184212"/>
              <a:ext cx="203083" cy="35534"/>
            </a:xfrm>
            <a:custGeom>
              <a:avLst/>
              <a:gdLst/>
              <a:ahLst/>
              <a:cxnLst/>
              <a:rect l="l" t="t" r="r" b="b"/>
              <a:pathLst>
                <a:path w="6041" h="1057" extrusionOk="0">
                  <a:moveTo>
                    <a:pt x="1" y="1"/>
                  </a:moveTo>
                  <a:lnTo>
                    <a:pt x="1" y="1056"/>
                  </a:lnTo>
                  <a:lnTo>
                    <a:pt x="6041" y="1056"/>
                  </a:lnTo>
                  <a:lnTo>
                    <a:pt x="6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7348132" y="2363761"/>
              <a:ext cx="481436" cy="72782"/>
            </a:xfrm>
            <a:custGeom>
              <a:avLst/>
              <a:gdLst/>
              <a:ahLst/>
              <a:cxnLst/>
              <a:rect l="l" t="t" r="r" b="b"/>
              <a:pathLst>
                <a:path w="14321" h="2165" extrusionOk="0">
                  <a:moveTo>
                    <a:pt x="7160" y="0"/>
                  </a:moveTo>
                  <a:cubicBezTo>
                    <a:pt x="4006" y="0"/>
                    <a:pt x="1282" y="883"/>
                    <a:pt x="1" y="2154"/>
                  </a:cubicBezTo>
                  <a:cubicBezTo>
                    <a:pt x="65" y="2164"/>
                    <a:pt x="130" y="2164"/>
                    <a:pt x="195" y="2164"/>
                  </a:cubicBezTo>
                  <a:lnTo>
                    <a:pt x="14126" y="2164"/>
                  </a:lnTo>
                  <a:cubicBezTo>
                    <a:pt x="14191" y="2164"/>
                    <a:pt x="14256" y="2164"/>
                    <a:pt x="14320" y="2154"/>
                  </a:cubicBezTo>
                  <a:cubicBezTo>
                    <a:pt x="13039" y="883"/>
                    <a:pt x="10315" y="0"/>
                    <a:pt x="716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7310145" y="1613462"/>
              <a:ext cx="133932" cy="143715"/>
            </a:xfrm>
            <a:custGeom>
              <a:avLst/>
              <a:gdLst/>
              <a:ahLst/>
              <a:cxnLst/>
              <a:rect l="l" t="t" r="r" b="b"/>
              <a:pathLst>
                <a:path w="3984" h="4275" extrusionOk="0">
                  <a:moveTo>
                    <a:pt x="668" y="0"/>
                  </a:moveTo>
                  <a:cubicBezTo>
                    <a:pt x="291" y="0"/>
                    <a:pt x="0" y="302"/>
                    <a:pt x="0" y="678"/>
                  </a:cubicBezTo>
                  <a:lnTo>
                    <a:pt x="0" y="3596"/>
                  </a:lnTo>
                  <a:cubicBezTo>
                    <a:pt x="0" y="3973"/>
                    <a:pt x="291" y="4274"/>
                    <a:pt x="668" y="4274"/>
                  </a:cubicBezTo>
                  <a:lnTo>
                    <a:pt x="3553" y="4274"/>
                  </a:lnTo>
                  <a:cubicBezTo>
                    <a:pt x="3166" y="3725"/>
                    <a:pt x="2961" y="3069"/>
                    <a:pt x="2961" y="2401"/>
                  </a:cubicBezTo>
                  <a:cubicBezTo>
                    <a:pt x="2961" y="1529"/>
                    <a:pt x="3327" y="711"/>
                    <a:pt x="3984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7687512" y="2347279"/>
              <a:ext cx="190040" cy="148085"/>
            </a:xfrm>
            <a:custGeom>
              <a:avLst/>
              <a:gdLst/>
              <a:ahLst/>
              <a:cxnLst/>
              <a:rect l="l" t="t" r="r" b="b"/>
              <a:pathLst>
                <a:path w="5653" h="4405" extrusionOk="0">
                  <a:moveTo>
                    <a:pt x="5642" y="1"/>
                  </a:moveTo>
                  <a:lnTo>
                    <a:pt x="2197" y="11"/>
                  </a:lnTo>
                  <a:cubicBezTo>
                    <a:pt x="980" y="11"/>
                    <a:pt x="0" y="1002"/>
                    <a:pt x="0" y="2208"/>
                  </a:cubicBezTo>
                  <a:cubicBezTo>
                    <a:pt x="11" y="3424"/>
                    <a:pt x="991" y="4404"/>
                    <a:pt x="2207" y="4404"/>
                  </a:cubicBezTo>
                  <a:lnTo>
                    <a:pt x="5653" y="4404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7877146" y="2347649"/>
              <a:ext cx="190073" cy="147715"/>
            </a:xfrm>
            <a:custGeom>
              <a:avLst/>
              <a:gdLst/>
              <a:ahLst/>
              <a:cxnLst/>
              <a:rect l="l" t="t" r="r" b="b"/>
              <a:pathLst>
                <a:path w="5654" h="4394" extrusionOk="0">
                  <a:moveTo>
                    <a:pt x="1" y="0"/>
                  </a:moveTo>
                  <a:lnTo>
                    <a:pt x="12" y="4393"/>
                  </a:lnTo>
                  <a:lnTo>
                    <a:pt x="3457" y="4393"/>
                  </a:lnTo>
                  <a:cubicBezTo>
                    <a:pt x="4663" y="4382"/>
                    <a:pt x="5653" y="3403"/>
                    <a:pt x="5643" y="2186"/>
                  </a:cubicBezTo>
                  <a:cubicBezTo>
                    <a:pt x="5643" y="980"/>
                    <a:pt x="4663" y="0"/>
                    <a:pt x="3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7687512" y="2405907"/>
              <a:ext cx="190040" cy="89456"/>
            </a:xfrm>
            <a:custGeom>
              <a:avLst/>
              <a:gdLst/>
              <a:ahLst/>
              <a:cxnLst/>
              <a:rect l="l" t="t" r="r" b="b"/>
              <a:pathLst>
                <a:path w="5653" h="2661" extrusionOk="0">
                  <a:moveTo>
                    <a:pt x="54" y="1"/>
                  </a:moveTo>
                  <a:cubicBezTo>
                    <a:pt x="22" y="152"/>
                    <a:pt x="0" y="313"/>
                    <a:pt x="0" y="475"/>
                  </a:cubicBezTo>
                  <a:cubicBezTo>
                    <a:pt x="11" y="1680"/>
                    <a:pt x="991" y="2660"/>
                    <a:pt x="2207" y="2660"/>
                  </a:cubicBezTo>
                  <a:lnTo>
                    <a:pt x="5653" y="2660"/>
                  </a:lnTo>
                  <a:lnTo>
                    <a:pt x="5653" y="1767"/>
                  </a:lnTo>
                  <a:lnTo>
                    <a:pt x="2240" y="1810"/>
                  </a:lnTo>
                  <a:cubicBezTo>
                    <a:pt x="2232" y="1810"/>
                    <a:pt x="2225" y="1810"/>
                    <a:pt x="2217" y="1810"/>
                  </a:cubicBezTo>
                  <a:cubicBezTo>
                    <a:pt x="1161" y="1810"/>
                    <a:pt x="247" y="1049"/>
                    <a:pt x="54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7877146" y="2347649"/>
              <a:ext cx="198007" cy="147346"/>
            </a:xfrm>
            <a:custGeom>
              <a:avLst/>
              <a:gdLst/>
              <a:ahLst/>
              <a:cxnLst/>
              <a:rect l="l" t="t" r="r" b="b"/>
              <a:pathLst>
                <a:path w="5890" h="4383" extrusionOk="0">
                  <a:moveTo>
                    <a:pt x="1" y="0"/>
                  </a:moveTo>
                  <a:lnTo>
                    <a:pt x="12" y="4382"/>
                  </a:lnTo>
                  <a:lnTo>
                    <a:pt x="3457" y="4382"/>
                  </a:lnTo>
                  <a:cubicBezTo>
                    <a:pt x="3463" y="4382"/>
                    <a:pt x="3469" y="4382"/>
                    <a:pt x="3474" y="4382"/>
                  </a:cubicBezTo>
                  <a:cubicBezTo>
                    <a:pt x="4855" y="4382"/>
                    <a:pt x="5889" y="3106"/>
                    <a:pt x="5610" y="1755"/>
                  </a:cubicBezTo>
                  <a:lnTo>
                    <a:pt x="5610" y="1755"/>
                  </a:lnTo>
                  <a:cubicBezTo>
                    <a:pt x="5384" y="2746"/>
                    <a:pt x="4501" y="3446"/>
                    <a:pt x="3489" y="3456"/>
                  </a:cubicBezTo>
                  <a:lnTo>
                    <a:pt x="44" y="3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subTitle" idx="1"/>
          </p:nvPr>
        </p:nvSpPr>
        <p:spPr>
          <a:xfrm>
            <a:off x="46553" y="645673"/>
            <a:ext cx="7334444" cy="4322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600" b="1" dirty="0">
                <a:solidFill>
                  <a:srgbClr val="374151"/>
                </a:solidFill>
                <a:latin typeface="Archivo"/>
                <a:cs typeface="Arial"/>
              </a:rPr>
              <a:t> </a:t>
            </a:r>
            <a:r>
              <a:rPr lang="en-IN" sz="1800" b="1" dirty="0">
                <a:solidFill>
                  <a:srgbClr val="374151"/>
                </a:solidFill>
                <a:latin typeface="Archivo"/>
                <a:cs typeface="Arial"/>
              </a:rPr>
              <a:t> High-Level Design (HLD):</a:t>
            </a:r>
            <a:endParaRPr lang="en-IN" sz="1800" dirty="0">
              <a:solidFill>
                <a:srgbClr val="374151"/>
              </a:solidFill>
              <a:latin typeface="Archivo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rgbClr val="374151"/>
                </a:solidFill>
                <a:latin typeface="Archivo"/>
                <a:cs typeface="Arial"/>
              </a:rPr>
              <a:t>The High-Level Design (HLD) document presents an architectural overview of the Pharmacy  Management System. </a:t>
            </a:r>
            <a:endParaRPr lang="en-IN" sz="1600">
              <a:solidFill>
                <a:srgbClr val="374151"/>
              </a:solidFill>
              <a:latin typeface="Archivo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rgbClr val="374151"/>
                </a:solidFill>
                <a:latin typeface="Archivo"/>
                <a:cs typeface="Arial"/>
              </a:rPr>
              <a:t>It outlines the main components, their interactions, and the overall system structure. The HLD serves as a blueprint for the subsequent development phases.</a:t>
            </a:r>
            <a:endParaRPr lang="en-US" sz="1800" dirty="0">
              <a:solidFill>
                <a:srgbClr val="37415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800" b="1" dirty="0">
                <a:solidFill>
                  <a:srgbClr val="374151"/>
                </a:solidFill>
              </a:rPr>
              <a:t> Java Documentation:</a:t>
            </a:r>
            <a:endParaRPr lang="en-US" sz="1800" dirty="0">
              <a:solidFill>
                <a:srgbClr val="37415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  <a:cs typeface="Arial"/>
              </a:rPr>
              <a:t>Java documentation refers to the detailed information and explanations provided for Java programming elements, such as classes, methods, interfaces, and packages.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Archivo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chivo"/>
                <a:cs typeface="Arial"/>
              </a:rPr>
              <a:t> It serves as a reference guide for developers, offering insights into how different components of the Java programming language and its standard libraries work. 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Archivo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chivo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br>
              <a:rPr lang="en-US" sz="1600" dirty="0">
                <a:latin typeface="Archivo"/>
                <a:cs typeface="Arial"/>
              </a:rPr>
            </a:br>
            <a:endParaRPr lang="en-IN" sz="1600">
              <a:solidFill>
                <a:srgbClr val="374151"/>
              </a:solidFill>
              <a:latin typeface="Archivo"/>
              <a:cs typeface="Arial"/>
            </a:endParaRPr>
          </a:p>
        </p:txBody>
      </p:sp>
      <p:grpSp>
        <p:nvGrpSpPr>
          <p:cNvPr id="1061" name="Google Shape;1061;p45"/>
          <p:cNvGrpSpPr/>
          <p:nvPr/>
        </p:nvGrpSpPr>
        <p:grpSpPr>
          <a:xfrm>
            <a:off x="7379928" y="2369692"/>
            <a:ext cx="1457879" cy="2297148"/>
            <a:chOff x="6114925" y="3130550"/>
            <a:chExt cx="671957" cy="1058789"/>
          </a:xfrm>
        </p:grpSpPr>
        <p:sp>
          <p:nvSpPr>
            <p:cNvPr id="1062" name="Google Shape;1062;p45"/>
            <p:cNvSpPr/>
            <p:nvPr/>
          </p:nvSpPr>
          <p:spPr>
            <a:xfrm>
              <a:off x="6239659" y="3130550"/>
              <a:ext cx="425958" cy="132163"/>
            </a:xfrm>
            <a:custGeom>
              <a:avLst/>
              <a:gdLst/>
              <a:ahLst/>
              <a:cxnLst/>
              <a:rect l="l" t="t" r="r" b="b"/>
              <a:pathLst>
                <a:path w="10552" h="3274" extrusionOk="0">
                  <a:moveTo>
                    <a:pt x="4630" y="1"/>
                  </a:moveTo>
                  <a:cubicBezTo>
                    <a:pt x="2068" y="1"/>
                    <a:pt x="0" y="604"/>
                    <a:pt x="0" y="873"/>
                  </a:cubicBezTo>
                  <a:lnTo>
                    <a:pt x="0" y="2789"/>
                  </a:lnTo>
                  <a:cubicBezTo>
                    <a:pt x="0" y="3058"/>
                    <a:pt x="2068" y="3274"/>
                    <a:pt x="4630" y="3274"/>
                  </a:cubicBezTo>
                  <a:lnTo>
                    <a:pt x="5922" y="3274"/>
                  </a:lnTo>
                  <a:cubicBezTo>
                    <a:pt x="8474" y="3274"/>
                    <a:pt x="10552" y="3058"/>
                    <a:pt x="10552" y="2789"/>
                  </a:cubicBezTo>
                  <a:lnTo>
                    <a:pt x="10552" y="873"/>
                  </a:lnTo>
                  <a:cubicBezTo>
                    <a:pt x="10552" y="614"/>
                    <a:pt x="8474" y="1"/>
                    <a:pt x="5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6175314" y="4090640"/>
              <a:ext cx="553761" cy="98699"/>
            </a:xfrm>
            <a:custGeom>
              <a:avLst/>
              <a:gdLst/>
              <a:ahLst/>
              <a:cxnLst/>
              <a:rect l="l" t="t" r="r" b="b"/>
              <a:pathLst>
                <a:path w="13718" h="2445" extrusionOk="0">
                  <a:moveTo>
                    <a:pt x="1" y="0"/>
                  </a:moveTo>
                  <a:lnTo>
                    <a:pt x="1" y="980"/>
                  </a:lnTo>
                  <a:cubicBezTo>
                    <a:pt x="1" y="1787"/>
                    <a:pt x="862" y="2444"/>
                    <a:pt x="1917" y="2444"/>
                  </a:cubicBezTo>
                  <a:lnTo>
                    <a:pt x="11801" y="2444"/>
                  </a:lnTo>
                  <a:cubicBezTo>
                    <a:pt x="12867" y="2444"/>
                    <a:pt x="13718" y="1787"/>
                    <a:pt x="13718" y="980"/>
                  </a:cubicBezTo>
                  <a:lnTo>
                    <a:pt x="1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6116217" y="3328308"/>
              <a:ext cx="670666" cy="821479"/>
            </a:xfrm>
            <a:custGeom>
              <a:avLst/>
              <a:gdLst/>
              <a:ahLst/>
              <a:cxnLst/>
              <a:rect l="l" t="t" r="r" b="b"/>
              <a:pathLst>
                <a:path w="16614" h="20350" extrusionOk="0">
                  <a:moveTo>
                    <a:pt x="3651" y="1"/>
                  </a:moveTo>
                  <a:cubicBezTo>
                    <a:pt x="3651" y="1"/>
                    <a:pt x="3747" y="1336"/>
                    <a:pt x="3166" y="1831"/>
                  </a:cubicBezTo>
                  <a:cubicBezTo>
                    <a:pt x="2585" y="2315"/>
                    <a:pt x="1433" y="2681"/>
                    <a:pt x="1433" y="2681"/>
                  </a:cubicBezTo>
                  <a:lnTo>
                    <a:pt x="1454" y="2681"/>
                  </a:lnTo>
                  <a:cubicBezTo>
                    <a:pt x="604" y="2972"/>
                    <a:pt x="1" y="3629"/>
                    <a:pt x="1" y="4393"/>
                  </a:cubicBezTo>
                  <a:lnTo>
                    <a:pt x="1" y="18465"/>
                  </a:lnTo>
                  <a:cubicBezTo>
                    <a:pt x="1" y="19499"/>
                    <a:pt x="1099" y="20349"/>
                    <a:pt x="2466" y="20349"/>
                  </a:cubicBezTo>
                  <a:lnTo>
                    <a:pt x="14148" y="20349"/>
                  </a:lnTo>
                  <a:cubicBezTo>
                    <a:pt x="15505" y="20349"/>
                    <a:pt x="16613" y="19510"/>
                    <a:pt x="16613" y="18465"/>
                  </a:cubicBezTo>
                  <a:lnTo>
                    <a:pt x="16613" y="4393"/>
                  </a:lnTo>
                  <a:cubicBezTo>
                    <a:pt x="16613" y="3629"/>
                    <a:pt x="16011" y="2972"/>
                    <a:pt x="15160" y="2681"/>
                  </a:cubicBezTo>
                  <a:lnTo>
                    <a:pt x="15171" y="2681"/>
                  </a:lnTo>
                  <a:cubicBezTo>
                    <a:pt x="15171" y="2681"/>
                    <a:pt x="14029" y="2315"/>
                    <a:pt x="13448" y="1831"/>
                  </a:cubicBezTo>
                  <a:cubicBezTo>
                    <a:pt x="12867" y="1336"/>
                    <a:pt x="12964" y="1"/>
                    <a:pt x="12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6265292" y="3288748"/>
              <a:ext cx="373399" cy="95025"/>
            </a:xfrm>
            <a:custGeom>
              <a:avLst/>
              <a:gdLst/>
              <a:ahLst/>
              <a:cxnLst/>
              <a:rect l="l" t="t" r="r" b="b"/>
              <a:pathLst>
                <a:path w="9250" h="2354" extrusionOk="0">
                  <a:moveTo>
                    <a:pt x="1" y="1"/>
                  </a:moveTo>
                  <a:lnTo>
                    <a:pt x="1" y="1831"/>
                  </a:lnTo>
                  <a:cubicBezTo>
                    <a:pt x="1652" y="2156"/>
                    <a:pt x="3294" y="2354"/>
                    <a:pt x="4923" y="2354"/>
                  </a:cubicBezTo>
                  <a:cubicBezTo>
                    <a:pt x="6376" y="2354"/>
                    <a:pt x="7818" y="2196"/>
                    <a:pt x="9249" y="1831"/>
                  </a:cubicBezTo>
                  <a:lnTo>
                    <a:pt x="9249" y="1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6223149" y="3153156"/>
              <a:ext cx="463338" cy="159976"/>
            </a:xfrm>
            <a:custGeom>
              <a:avLst/>
              <a:gdLst/>
              <a:ahLst/>
              <a:cxnLst/>
              <a:rect l="l" t="t" r="r" b="b"/>
              <a:pathLst>
                <a:path w="11478" h="3963" extrusionOk="0">
                  <a:moveTo>
                    <a:pt x="915" y="1"/>
                  </a:moveTo>
                  <a:cubicBezTo>
                    <a:pt x="409" y="1"/>
                    <a:pt x="0" y="313"/>
                    <a:pt x="0" y="700"/>
                  </a:cubicBezTo>
                  <a:lnTo>
                    <a:pt x="0" y="3263"/>
                  </a:lnTo>
                  <a:cubicBezTo>
                    <a:pt x="0" y="3650"/>
                    <a:pt x="409" y="3963"/>
                    <a:pt x="915" y="3963"/>
                  </a:cubicBezTo>
                  <a:lnTo>
                    <a:pt x="10562" y="3963"/>
                  </a:lnTo>
                  <a:cubicBezTo>
                    <a:pt x="11068" y="3963"/>
                    <a:pt x="11477" y="3650"/>
                    <a:pt x="11467" y="3263"/>
                  </a:cubicBezTo>
                  <a:lnTo>
                    <a:pt x="11467" y="700"/>
                  </a:lnTo>
                  <a:cubicBezTo>
                    <a:pt x="11467" y="313"/>
                    <a:pt x="11057" y="1"/>
                    <a:pt x="10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6244019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308324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3" y="3015"/>
                    <a:pt x="388" y="3015"/>
                  </a:cubicBezTo>
                  <a:cubicBezTo>
                    <a:pt x="603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373072" y="3175761"/>
              <a:ext cx="30922" cy="121748"/>
            </a:xfrm>
            <a:custGeom>
              <a:avLst/>
              <a:gdLst/>
              <a:ahLst/>
              <a:cxnLst/>
              <a:rect l="l" t="t" r="r" b="b"/>
              <a:pathLst>
                <a:path w="766" h="3016" extrusionOk="0">
                  <a:moveTo>
                    <a:pt x="37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78" y="3015"/>
                  </a:cubicBezTo>
                  <a:cubicBezTo>
                    <a:pt x="593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3" y="0"/>
                    <a:pt x="37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437417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6501722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88" y="3015"/>
                  </a:cubicBezTo>
                  <a:cubicBezTo>
                    <a:pt x="604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59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6566067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6630816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77" y="0"/>
                  </a:moveTo>
                  <a:cubicBezTo>
                    <a:pt x="16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62" y="3015"/>
                    <a:pt x="377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77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6114925" y="3576929"/>
              <a:ext cx="669778" cy="489819"/>
            </a:xfrm>
            <a:custGeom>
              <a:avLst/>
              <a:gdLst/>
              <a:ahLst/>
              <a:cxnLst/>
              <a:rect l="l" t="t" r="r" b="b"/>
              <a:pathLst>
                <a:path w="16592" h="12134" extrusionOk="0">
                  <a:moveTo>
                    <a:pt x="0" y="0"/>
                  </a:moveTo>
                  <a:lnTo>
                    <a:pt x="0" y="12134"/>
                  </a:lnTo>
                  <a:lnTo>
                    <a:pt x="16592" y="12134"/>
                  </a:lnTo>
                  <a:lnTo>
                    <a:pt x="16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494779" y="3619920"/>
              <a:ext cx="292099" cy="412515"/>
            </a:xfrm>
            <a:custGeom>
              <a:avLst/>
              <a:gdLst/>
              <a:ahLst/>
              <a:cxnLst/>
              <a:rect l="l" t="t" r="r" b="b"/>
              <a:pathLst>
                <a:path w="7236" h="10219" extrusionOk="0">
                  <a:moveTo>
                    <a:pt x="0" y="1"/>
                  </a:moveTo>
                  <a:lnTo>
                    <a:pt x="0" y="10218"/>
                  </a:lnTo>
                  <a:lnTo>
                    <a:pt x="7235" y="10218"/>
                  </a:lnTo>
                  <a:lnTo>
                    <a:pt x="7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45"/>
          <p:cNvGrpSpPr/>
          <p:nvPr/>
        </p:nvGrpSpPr>
        <p:grpSpPr>
          <a:xfrm rot="19591820">
            <a:off x="8208547" y="2626878"/>
            <a:ext cx="916710" cy="350198"/>
            <a:chOff x="7687512" y="2347279"/>
            <a:chExt cx="387641" cy="148085"/>
          </a:xfrm>
        </p:grpSpPr>
        <p:sp>
          <p:nvSpPr>
            <p:cNvPr id="1077" name="Google Shape;1077;p45"/>
            <p:cNvSpPr/>
            <p:nvPr/>
          </p:nvSpPr>
          <p:spPr>
            <a:xfrm>
              <a:off x="7687512" y="2347279"/>
              <a:ext cx="190040" cy="148085"/>
            </a:xfrm>
            <a:custGeom>
              <a:avLst/>
              <a:gdLst/>
              <a:ahLst/>
              <a:cxnLst/>
              <a:rect l="l" t="t" r="r" b="b"/>
              <a:pathLst>
                <a:path w="5653" h="4405" extrusionOk="0">
                  <a:moveTo>
                    <a:pt x="5642" y="1"/>
                  </a:moveTo>
                  <a:lnTo>
                    <a:pt x="2197" y="11"/>
                  </a:lnTo>
                  <a:cubicBezTo>
                    <a:pt x="980" y="11"/>
                    <a:pt x="0" y="1002"/>
                    <a:pt x="0" y="2208"/>
                  </a:cubicBezTo>
                  <a:cubicBezTo>
                    <a:pt x="11" y="3424"/>
                    <a:pt x="991" y="4404"/>
                    <a:pt x="2207" y="4404"/>
                  </a:cubicBezTo>
                  <a:lnTo>
                    <a:pt x="5653" y="4404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7877146" y="2347649"/>
              <a:ext cx="190073" cy="147715"/>
            </a:xfrm>
            <a:custGeom>
              <a:avLst/>
              <a:gdLst/>
              <a:ahLst/>
              <a:cxnLst/>
              <a:rect l="l" t="t" r="r" b="b"/>
              <a:pathLst>
                <a:path w="5654" h="4394" extrusionOk="0">
                  <a:moveTo>
                    <a:pt x="1" y="0"/>
                  </a:moveTo>
                  <a:lnTo>
                    <a:pt x="12" y="4393"/>
                  </a:lnTo>
                  <a:lnTo>
                    <a:pt x="3457" y="4393"/>
                  </a:lnTo>
                  <a:cubicBezTo>
                    <a:pt x="4663" y="4382"/>
                    <a:pt x="5653" y="3403"/>
                    <a:pt x="5643" y="2186"/>
                  </a:cubicBezTo>
                  <a:cubicBezTo>
                    <a:pt x="5643" y="980"/>
                    <a:pt x="4663" y="0"/>
                    <a:pt x="3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7687512" y="2405907"/>
              <a:ext cx="190040" cy="89456"/>
            </a:xfrm>
            <a:custGeom>
              <a:avLst/>
              <a:gdLst/>
              <a:ahLst/>
              <a:cxnLst/>
              <a:rect l="l" t="t" r="r" b="b"/>
              <a:pathLst>
                <a:path w="5653" h="2661" extrusionOk="0">
                  <a:moveTo>
                    <a:pt x="54" y="1"/>
                  </a:moveTo>
                  <a:cubicBezTo>
                    <a:pt x="22" y="152"/>
                    <a:pt x="0" y="313"/>
                    <a:pt x="0" y="475"/>
                  </a:cubicBezTo>
                  <a:cubicBezTo>
                    <a:pt x="11" y="1680"/>
                    <a:pt x="991" y="2660"/>
                    <a:pt x="2207" y="2660"/>
                  </a:cubicBezTo>
                  <a:lnTo>
                    <a:pt x="5653" y="2660"/>
                  </a:lnTo>
                  <a:lnTo>
                    <a:pt x="5653" y="1767"/>
                  </a:lnTo>
                  <a:lnTo>
                    <a:pt x="2240" y="1810"/>
                  </a:lnTo>
                  <a:cubicBezTo>
                    <a:pt x="2232" y="1810"/>
                    <a:pt x="2225" y="1810"/>
                    <a:pt x="2217" y="1810"/>
                  </a:cubicBezTo>
                  <a:cubicBezTo>
                    <a:pt x="1161" y="1810"/>
                    <a:pt x="247" y="1049"/>
                    <a:pt x="54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7877146" y="2347649"/>
              <a:ext cx="198007" cy="147346"/>
            </a:xfrm>
            <a:custGeom>
              <a:avLst/>
              <a:gdLst/>
              <a:ahLst/>
              <a:cxnLst/>
              <a:rect l="l" t="t" r="r" b="b"/>
              <a:pathLst>
                <a:path w="5890" h="4383" extrusionOk="0">
                  <a:moveTo>
                    <a:pt x="1" y="0"/>
                  </a:moveTo>
                  <a:lnTo>
                    <a:pt x="12" y="4382"/>
                  </a:lnTo>
                  <a:lnTo>
                    <a:pt x="3457" y="4382"/>
                  </a:lnTo>
                  <a:cubicBezTo>
                    <a:pt x="3463" y="4382"/>
                    <a:pt x="3469" y="4382"/>
                    <a:pt x="3474" y="4382"/>
                  </a:cubicBezTo>
                  <a:cubicBezTo>
                    <a:pt x="4855" y="4382"/>
                    <a:pt x="5889" y="3106"/>
                    <a:pt x="5610" y="1755"/>
                  </a:cubicBezTo>
                  <a:lnTo>
                    <a:pt x="5610" y="1755"/>
                  </a:lnTo>
                  <a:cubicBezTo>
                    <a:pt x="5384" y="2746"/>
                    <a:pt x="4501" y="3446"/>
                    <a:pt x="3489" y="3456"/>
                  </a:cubicBezTo>
                  <a:lnTo>
                    <a:pt x="44" y="3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5"/>
          <p:cNvGrpSpPr/>
          <p:nvPr/>
        </p:nvGrpSpPr>
        <p:grpSpPr>
          <a:xfrm rot="7856701">
            <a:off x="8232855" y="3454761"/>
            <a:ext cx="949081" cy="350206"/>
            <a:chOff x="7687512" y="2347279"/>
            <a:chExt cx="387641" cy="148085"/>
          </a:xfrm>
        </p:grpSpPr>
        <p:sp>
          <p:nvSpPr>
            <p:cNvPr id="1082" name="Google Shape;1082;p45"/>
            <p:cNvSpPr/>
            <p:nvPr/>
          </p:nvSpPr>
          <p:spPr>
            <a:xfrm>
              <a:off x="7687512" y="2347279"/>
              <a:ext cx="190040" cy="148085"/>
            </a:xfrm>
            <a:custGeom>
              <a:avLst/>
              <a:gdLst/>
              <a:ahLst/>
              <a:cxnLst/>
              <a:rect l="l" t="t" r="r" b="b"/>
              <a:pathLst>
                <a:path w="5653" h="4405" extrusionOk="0">
                  <a:moveTo>
                    <a:pt x="5642" y="1"/>
                  </a:moveTo>
                  <a:lnTo>
                    <a:pt x="2197" y="11"/>
                  </a:lnTo>
                  <a:cubicBezTo>
                    <a:pt x="980" y="11"/>
                    <a:pt x="0" y="1002"/>
                    <a:pt x="0" y="2208"/>
                  </a:cubicBezTo>
                  <a:cubicBezTo>
                    <a:pt x="11" y="3424"/>
                    <a:pt x="991" y="4404"/>
                    <a:pt x="2207" y="4404"/>
                  </a:cubicBezTo>
                  <a:lnTo>
                    <a:pt x="5653" y="4404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877146" y="2347649"/>
              <a:ext cx="190073" cy="147715"/>
            </a:xfrm>
            <a:custGeom>
              <a:avLst/>
              <a:gdLst/>
              <a:ahLst/>
              <a:cxnLst/>
              <a:rect l="l" t="t" r="r" b="b"/>
              <a:pathLst>
                <a:path w="5654" h="4394" extrusionOk="0">
                  <a:moveTo>
                    <a:pt x="1" y="0"/>
                  </a:moveTo>
                  <a:lnTo>
                    <a:pt x="12" y="4393"/>
                  </a:lnTo>
                  <a:lnTo>
                    <a:pt x="3457" y="4393"/>
                  </a:lnTo>
                  <a:cubicBezTo>
                    <a:pt x="4663" y="4382"/>
                    <a:pt x="5653" y="3403"/>
                    <a:pt x="5643" y="2186"/>
                  </a:cubicBezTo>
                  <a:cubicBezTo>
                    <a:pt x="5643" y="980"/>
                    <a:pt x="4663" y="0"/>
                    <a:pt x="3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7687512" y="2405907"/>
              <a:ext cx="190040" cy="89456"/>
            </a:xfrm>
            <a:custGeom>
              <a:avLst/>
              <a:gdLst/>
              <a:ahLst/>
              <a:cxnLst/>
              <a:rect l="l" t="t" r="r" b="b"/>
              <a:pathLst>
                <a:path w="5653" h="2661" extrusionOk="0">
                  <a:moveTo>
                    <a:pt x="54" y="1"/>
                  </a:moveTo>
                  <a:cubicBezTo>
                    <a:pt x="22" y="152"/>
                    <a:pt x="0" y="313"/>
                    <a:pt x="0" y="475"/>
                  </a:cubicBezTo>
                  <a:cubicBezTo>
                    <a:pt x="11" y="1680"/>
                    <a:pt x="991" y="2660"/>
                    <a:pt x="2207" y="2660"/>
                  </a:cubicBezTo>
                  <a:lnTo>
                    <a:pt x="5653" y="2660"/>
                  </a:lnTo>
                  <a:lnTo>
                    <a:pt x="5653" y="1767"/>
                  </a:lnTo>
                  <a:lnTo>
                    <a:pt x="2240" y="1810"/>
                  </a:lnTo>
                  <a:cubicBezTo>
                    <a:pt x="2232" y="1810"/>
                    <a:pt x="2225" y="1810"/>
                    <a:pt x="2217" y="1810"/>
                  </a:cubicBezTo>
                  <a:cubicBezTo>
                    <a:pt x="1161" y="1810"/>
                    <a:pt x="247" y="1049"/>
                    <a:pt x="54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7877146" y="2347649"/>
              <a:ext cx="198007" cy="147346"/>
            </a:xfrm>
            <a:custGeom>
              <a:avLst/>
              <a:gdLst/>
              <a:ahLst/>
              <a:cxnLst/>
              <a:rect l="l" t="t" r="r" b="b"/>
              <a:pathLst>
                <a:path w="5890" h="4383" extrusionOk="0">
                  <a:moveTo>
                    <a:pt x="1" y="0"/>
                  </a:moveTo>
                  <a:lnTo>
                    <a:pt x="12" y="4382"/>
                  </a:lnTo>
                  <a:lnTo>
                    <a:pt x="3457" y="4382"/>
                  </a:lnTo>
                  <a:cubicBezTo>
                    <a:pt x="3463" y="4382"/>
                    <a:pt x="3469" y="4382"/>
                    <a:pt x="3474" y="4382"/>
                  </a:cubicBezTo>
                  <a:cubicBezTo>
                    <a:pt x="4855" y="4382"/>
                    <a:pt x="5889" y="3106"/>
                    <a:pt x="5610" y="1755"/>
                  </a:cubicBezTo>
                  <a:lnTo>
                    <a:pt x="5610" y="1755"/>
                  </a:lnTo>
                  <a:cubicBezTo>
                    <a:pt x="5384" y="2746"/>
                    <a:pt x="4501" y="3446"/>
                    <a:pt x="3489" y="3456"/>
                  </a:cubicBezTo>
                  <a:lnTo>
                    <a:pt x="44" y="3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rgbClr val="404040"/>
                </a:solidFill>
                <a:cs typeface="Calibri Light"/>
              </a:rPr>
              <a:t>Links to artifacts</a:t>
            </a:r>
            <a:endParaRPr lang="en-US" sz="4000"/>
          </a:p>
        </p:txBody>
      </p:sp>
      <p:sp>
        <p:nvSpPr>
          <p:cNvPr id="2312" name="Google Shape;2312;p68"/>
          <p:cNvSpPr txBox="1">
            <a:spLocks noGrp="1"/>
          </p:cNvSpPr>
          <p:nvPr>
            <p:ph type="body" idx="1"/>
          </p:nvPr>
        </p:nvSpPr>
        <p:spPr>
          <a:xfrm>
            <a:off x="612170" y="1287300"/>
            <a:ext cx="6539434" cy="296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Software Requirement Specifications (SRS):</a:t>
            </a:r>
            <a:endParaRPr lang="en-US" sz="2200" b="1" dirty="0">
              <a:solidFill>
                <a:schemeClr val="dk1"/>
              </a:solidFill>
              <a:latin typeface="Archivo"/>
              <a:ea typeface="Archivo"/>
              <a:cs typeface="Archivo"/>
            </a:endParaRPr>
          </a:p>
          <a:p>
            <a:endParaRPr lang="fr" dirty="0">
              <a:solidFill>
                <a:schemeClr val="hlink"/>
              </a:solidFill>
              <a:uFill>
                <a:noFill/>
              </a:uFill>
              <a:ea typeface="Archivo"/>
            </a:endParaRPr>
          </a:p>
          <a:p>
            <a:pPr>
              <a:lnSpc>
                <a:spcPct val="114999"/>
              </a:lnSpc>
              <a:buFont typeface="Wingdings"/>
              <a:buChar char="q"/>
            </a:pPr>
            <a:r>
              <a:rPr lang="fr" dirty="0">
                <a:solidFill>
                  <a:schemeClr val="hlink"/>
                </a:solidFill>
                <a:uFill>
                  <a:noFill/>
                </a:uFill>
                <a:ea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SRS DOCUMENT(SRS.DOC)</a:t>
            </a:r>
            <a:endParaRPr lang="fr">
              <a:solidFill>
                <a:schemeClr val="hlink"/>
              </a:solidFill>
              <a:uFill>
                <a:noFill/>
              </a:uFill>
              <a:ea typeface="Archivo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fr" sz="2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Design (HLD &amp; LLD):</a:t>
            </a:r>
            <a:endParaRPr sz="2200" b="1" dirty="0">
              <a:solidFill>
                <a:schemeClr val="dk1"/>
              </a:solidFill>
              <a:latin typeface="Archivo"/>
              <a:ea typeface="Archivo"/>
              <a:cs typeface="Archivo"/>
            </a:endParaRPr>
          </a:p>
          <a:p>
            <a:pPr marL="285750" indent="-285750">
              <a:lnSpc>
                <a:spcPct val="114999"/>
              </a:lnSpc>
              <a:buFont typeface="Wingdings"/>
              <a:buChar char="q"/>
            </a:pPr>
            <a:r>
              <a:rPr lang="fr" dirty="0">
                <a:solidFill>
                  <a:schemeClr val="dk1"/>
                </a:solidFill>
                <a:cs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HLD Document(HLD.DOC)</a:t>
            </a:r>
            <a:endParaRPr lang="fr" dirty="0">
              <a:solidFill>
                <a:schemeClr val="dk1"/>
              </a:solidFill>
              <a:cs typeface="Archivo"/>
            </a:endParaRPr>
          </a:p>
          <a:p>
            <a:pPr marL="0" indent="0">
              <a:lnSpc>
                <a:spcPct val="114999"/>
              </a:lnSpc>
              <a:buNone/>
            </a:pPr>
            <a:endParaRPr lang="fr" dirty="0">
              <a:solidFill>
                <a:schemeClr val="dk1"/>
              </a:solidFill>
              <a:cs typeface="Archivo"/>
            </a:endParaRPr>
          </a:p>
          <a:p>
            <a:pPr marL="285750" indent="-285750">
              <a:lnSpc>
                <a:spcPct val="114999"/>
              </a:lnSpc>
              <a:buFont typeface="Wingdings"/>
              <a:buChar char="q"/>
            </a:pPr>
            <a:r>
              <a:rPr lang="fr" dirty="0">
                <a:solidFill>
                  <a:schemeClr val="dk1"/>
                </a:solidFill>
                <a:cs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LLD Document(LLD.DOC)</a:t>
            </a:r>
          </a:p>
          <a:p>
            <a:pPr marL="0" indent="0">
              <a:lnSpc>
                <a:spcPct val="114999"/>
              </a:lnSpc>
              <a:buNone/>
            </a:pPr>
            <a:endParaRPr lang="fr" sz="2200" b="1" dirty="0">
              <a:solidFill>
                <a:schemeClr val="dk1"/>
              </a:solidFill>
              <a:latin typeface="Archivo"/>
              <a:cs typeface="Archivo"/>
            </a:endParaRPr>
          </a:p>
          <a:p>
            <a:pPr marL="0" indent="0">
              <a:lnSpc>
                <a:spcPct val="114999"/>
              </a:lnSpc>
              <a:buNone/>
            </a:pPr>
            <a:endParaRPr lang="fr" sz="2200" b="1" dirty="0">
              <a:solidFill>
                <a:schemeClr val="dk1"/>
              </a:solidFill>
              <a:latin typeface="Archivo"/>
              <a:cs typeface="Archivo"/>
            </a:endParaRPr>
          </a:p>
          <a:p>
            <a:endParaRPr lang="fr" dirty="0">
              <a:solidFill>
                <a:schemeClr val="hlink"/>
              </a:solidFill>
              <a:uFill>
                <a:noFill/>
              </a:uFill>
            </a:endParaRPr>
          </a:p>
        </p:txBody>
      </p:sp>
      <p:grpSp>
        <p:nvGrpSpPr>
          <p:cNvPr id="54" name="Google Shape;1830;p62">
            <a:extLst>
              <a:ext uri="{FF2B5EF4-FFF2-40B4-BE49-F238E27FC236}">
                <a16:creationId xmlns:a16="http://schemas.microsoft.com/office/drawing/2014/main" id="{1F2C3FA7-94EC-8271-88F9-AF5BB911E534}"/>
              </a:ext>
            </a:extLst>
          </p:cNvPr>
          <p:cNvGrpSpPr/>
          <p:nvPr/>
        </p:nvGrpSpPr>
        <p:grpSpPr>
          <a:xfrm rot="20280000">
            <a:off x="7171082" y="1727004"/>
            <a:ext cx="1660362" cy="1346824"/>
            <a:chOff x="4910125" y="741750"/>
            <a:chExt cx="1976700" cy="1603425"/>
          </a:xfrm>
        </p:grpSpPr>
        <p:sp>
          <p:nvSpPr>
            <p:cNvPr id="49" name="Google Shape;1831;p62">
              <a:extLst>
                <a:ext uri="{FF2B5EF4-FFF2-40B4-BE49-F238E27FC236}">
                  <a16:creationId xmlns:a16="http://schemas.microsoft.com/office/drawing/2014/main" id="{B1176CC5-F8D8-7387-9B3E-9DEB816E793A}"/>
                </a:ext>
              </a:extLst>
            </p:cNvPr>
            <p:cNvSpPr/>
            <p:nvPr/>
          </p:nvSpPr>
          <p:spPr>
            <a:xfrm>
              <a:off x="4910125" y="1114575"/>
              <a:ext cx="1976700" cy="1230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32;p62">
              <a:extLst>
                <a:ext uri="{FF2B5EF4-FFF2-40B4-BE49-F238E27FC236}">
                  <a16:creationId xmlns:a16="http://schemas.microsoft.com/office/drawing/2014/main" id="{0D5E41AB-B2BB-BABF-76F3-9FCA25C0BF6B}"/>
                </a:ext>
              </a:extLst>
            </p:cNvPr>
            <p:cNvSpPr/>
            <p:nvPr/>
          </p:nvSpPr>
          <p:spPr>
            <a:xfrm>
              <a:off x="5678930" y="1510217"/>
              <a:ext cx="439144" cy="439172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1669" y="1"/>
                  </a:moveTo>
                  <a:lnTo>
                    <a:pt x="1669" y="1669"/>
                  </a:lnTo>
                  <a:lnTo>
                    <a:pt x="0" y="1669"/>
                  </a:lnTo>
                  <a:lnTo>
                    <a:pt x="0" y="3855"/>
                  </a:lnTo>
                  <a:lnTo>
                    <a:pt x="1669" y="3855"/>
                  </a:lnTo>
                  <a:lnTo>
                    <a:pt x="1669" y="5524"/>
                  </a:lnTo>
                  <a:lnTo>
                    <a:pt x="3855" y="5524"/>
                  </a:lnTo>
                  <a:lnTo>
                    <a:pt x="3855" y="3855"/>
                  </a:lnTo>
                  <a:lnTo>
                    <a:pt x="5523" y="3855"/>
                  </a:lnTo>
                  <a:lnTo>
                    <a:pt x="5523" y="1669"/>
                  </a:lnTo>
                  <a:lnTo>
                    <a:pt x="3855" y="1669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33;p62">
              <a:extLst>
                <a:ext uri="{FF2B5EF4-FFF2-40B4-BE49-F238E27FC236}">
                  <a16:creationId xmlns:a16="http://schemas.microsoft.com/office/drawing/2014/main" id="{E881CCEF-09D9-895D-B361-DC6D831600E0}"/>
                </a:ext>
              </a:extLst>
            </p:cNvPr>
            <p:cNvSpPr/>
            <p:nvPr/>
          </p:nvSpPr>
          <p:spPr>
            <a:xfrm>
              <a:off x="5522325" y="839025"/>
              <a:ext cx="73500" cy="33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34;p62">
              <a:extLst>
                <a:ext uri="{FF2B5EF4-FFF2-40B4-BE49-F238E27FC236}">
                  <a16:creationId xmlns:a16="http://schemas.microsoft.com/office/drawing/2014/main" id="{9B33A14F-9194-B738-BEFF-F987D00A6DE3}"/>
                </a:ext>
              </a:extLst>
            </p:cNvPr>
            <p:cNvSpPr/>
            <p:nvPr/>
          </p:nvSpPr>
          <p:spPr>
            <a:xfrm>
              <a:off x="6201175" y="839025"/>
              <a:ext cx="73500" cy="33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35;p62">
              <a:extLst>
                <a:ext uri="{FF2B5EF4-FFF2-40B4-BE49-F238E27FC236}">
                  <a16:creationId xmlns:a16="http://schemas.microsoft.com/office/drawing/2014/main" id="{BC073A25-8FFD-997C-0172-80687A2B2543}"/>
                </a:ext>
              </a:extLst>
            </p:cNvPr>
            <p:cNvSpPr/>
            <p:nvPr/>
          </p:nvSpPr>
          <p:spPr>
            <a:xfrm rot="5400000">
              <a:off x="5833975" y="387300"/>
              <a:ext cx="129000" cy="83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6"/>
          <p:cNvSpPr txBox="1">
            <a:spLocks noGrp="1"/>
          </p:cNvSpPr>
          <p:nvPr>
            <p:ph type="title"/>
          </p:nvPr>
        </p:nvSpPr>
        <p:spPr>
          <a:xfrm>
            <a:off x="493557" y="1646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000" b="0" dirty="0">
                <a:solidFill>
                  <a:srgbClr val="404040"/>
                </a:solidFill>
                <a:cs typeface="Calibri Light"/>
              </a:rPr>
              <a:t>Verification &amp; Validation criteria’s</a:t>
            </a:r>
            <a:endParaRPr lang="en-US" sz="4000"/>
          </a:p>
        </p:txBody>
      </p:sp>
      <p:sp>
        <p:nvSpPr>
          <p:cNvPr id="1091" name="Google Shape;1091;p46"/>
          <p:cNvSpPr txBox="1">
            <a:spLocks noGrp="1"/>
          </p:cNvSpPr>
          <p:nvPr>
            <p:ph type="body" idx="1"/>
          </p:nvPr>
        </p:nvSpPr>
        <p:spPr>
          <a:xfrm>
            <a:off x="724958" y="1012296"/>
            <a:ext cx="8415620" cy="3459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endParaRPr lang="en-GB" sz="1600" dirty="0">
              <a:solidFill>
                <a:srgbClr val="404040"/>
              </a:solidFill>
              <a:latin typeface="Archivo"/>
              <a:cs typeface="Calibri"/>
            </a:endParaRPr>
          </a:p>
          <a:p>
            <a:pPr marL="120015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endParaRPr lang="en-GB" sz="1600" dirty="0">
              <a:solidFill>
                <a:srgbClr val="404040"/>
              </a:solidFill>
              <a:latin typeface="Archivo"/>
              <a:cs typeface="Calibri"/>
            </a:endParaRPr>
          </a:p>
          <a:p>
            <a:pPr lvl="1" inden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GB" sz="1600" b="1" dirty="0">
                <a:solidFill>
                  <a:schemeClr val="tx1">
                    <a:lumMod val="50000"/>
                  </a:schemeClr>
                </a:solidFill>
                <a:latin typeface="Archivo"/>
                <a:cs typeface="Calibri"/>
              </a:rPr>
              <a:t>Unit testing specification and report :</a:t>
            </a:r>
            <a:r>
              <a:rPr lang="en-GB" sz="1600" dirty="0">
                <a:solidFill>
                  <a:schemeClr val="tx1">
                    <a:lumMod val="50000"/>
                  </a:schemeClr>
                </a:solidFill>
                <a:latin typeface="Archivo"/>
                <a:cs typeface="Calibri"/>
              </a:rPr>
              <a:t> </a:t>
            </a:r>
            <a:endParaRPr lang="en-GB" sz="1600" dirty="0">
              <a:solidFill>
                <a:schemeClr val="tx1">
                  <a:lumMod val="50000"/>
                </a:schemeClr>
              </a:solidFill>
              <a:latin typeface="Archivo"/>
            </a:endParaRPr>
          </a:p>
          <a:p>
            <a:pPr marL="1657350" lvl="2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Wingdings"/>
              <a:buChar char="q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  <a:latin typeface="Archivo"/>
                <a:cs typeface="Calibri"/>
              </a:rPr>
              <a:t>Test cases were written and verified for all the various data access classes before implementation into the service layer.</a:t>
            </a:r>
          </a:p>
          <a:p>
            <a:pPr lvl="1" inden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GB" sz="1600" b="1" dirty="0">
                <a:solidFill>
                  <a:schemeClr val="tx1">
                    <a:lumMod val="50000"/>
                  </a:schemeClr>
                </a:solidFill>
                <a:latin typeface="Archivo"/>
                <a:cs typeface="Calibri"/>
              </a:rPr>
              <a:t>Integration testing results.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 marL="1657350" lvl="2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Wingdings"/>
              <a:buChar char="q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  <a:latin typeface="Archivo"/>
                <a:cs typeface="Calibri"/>
              </a:rPr>
              <a:t>Before each layer was integrated with the entire module, it was tested for smooth integration.</a:t>
            </a:r>
          </a:p>
          <a:p>
            <a:pPr lvl="1" inden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GB" sz="1600" b="1" dirty="0">
                <a:solidFill>
                  <a:schemeClr val="tx1">
                    <a:lumMod val="50000"/>
                  </a:schemeClr>
                </a:solidFill>
                <a:latin typeface="Archivo"/>
                <a:cs typeface="Calibri"/>
              </a:rPr>
              <a:t>Results of functional testing: </a:t>
            </a:r>
          </a:p>
          <a:p>
            <a:pPr marL="1657350" lvl="2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Wingdings"/>
              <a:buChar char="q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  <a:latin typeface="Archivo"/>
                <a:cs typeface="Calibri"/>
              </a:rPr>
              <a:t>After the overall development of the project, a few functional test cases were developed and the project was tested. </a:t>
            </a:r>
          </a:p>
          <a:p>
            <a:pPr marL="1657350" lvl="2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Wingdings"/>
              <a:buChar char="q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  <a:latin typeface="Archivo"/>
                <a:cs typeface="Calibri"/>
              </a:rPr>
              <a:t>overall development of the project, a few functional test cases were developed and the project was tested.</a:t>
            </a:r>
            <a:r>
              <a:rPr lang="en-GB" sz="1600" dirty="0">
                <a:solidFill>
                  <a:schemeClr val="bg1"/>
                </a:solidFill>
                <a:latin typeface="Archivo"/>
                <a:cs typeface="Calibri"/>
              </a:rPr>
              <a:t> </a:t>
            </a:r>
            <a:endParaRPr lang="en-GB">
              <a:solidFill>
                <a:schemeClr val="bg1"/>
              </a:solidFill>
            </a:endParaRPr>
          </a:p>
          <a:p>
            <a:pPr marL="383540" lvl="1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endParaRPr lang="en-US" sz="1600" dirty="0">
              <a:solidFill>
                <a:srgbClr val="404040"/>
              </a:solidFill>
              <a:latin typeface="Archivo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fr" sz="1600" dirty="0">
              <a:solidFill>
                <a:schemeClr val="dk1"/>
              </a:solidFill>
              <a:latin typeface="Archivo"/>
            </a:endParaRPr>
          </a:p>
        </p:txBody>
      </p:sp>
      <p:grpSp>
        <p:nvGrpSpPr>
          <p:cNvPr id="23" name="Google Shape;2265;p67">
            <a:extLst>
              <a:ext uri="{FF2B5EF4-FFF2-40B4-BE49-F238E27FC236}">
                <a16:creationId xmlns:a16="http://schemas.microsoft.com/office/drawing/2014/main" id="{0197D7D9-741F-BABE-0BDA-4876BE0E04EF}"/>
              </a:ext>
            </a:extLst>
          </p:cNvPr>
          <p:cNvGrpSpPr/>
          <p:nvPr/>
        </p:nvGrpSpPr>
        <p:grpSpPr>
          <a:xfrm rot="19740000">
            <a:off x="308053" y="3087665"/>
            <a:ext cx="1627623" cy="1825821"/>
            <a:chOff x="6835775" y="1839025"/>
            <a:chExt cx="991425" cy="855350"/>
          </a:xfrm>
        </p:grpSpPr>
        <p:sp>
          <p:nvSpPr>
            <p:cNvPr id="3" name="Google Shape;2266;p67">
              <a:extLst>
                <a:ext uri="{FF2B5EF4-FFF2-40B4-BE49-F238E27FC236}">
                  <a16:creationId xmlns:a16="http://schemas.microsoft.com/office/drawing/2014/main" id="{366EC24D-70A9-119E-3789-429A0EF820E8}"/>
                </a:ext>
              </a:extLst>
            </p:cNvPr>
            <p:cNvSpPr/>
            <p:nvPr/>
          </p:nvSpPr>
          <p:spPr>
            <a:xfrm>
              <a:off x="6835775" y="1839025"/>
              <a:ext cx="991425" cy="855350"/>
            </a:xfrm>
            <a:custGeom>
              <a:avLst/>
              <a:gdLst/>
              <a:ahLst/>
              <a:cxnLst/>
              <a:rect l="l" t="t" r="r" b="b"/>
              <a:pathLst>
                <a:path w="39657" h="34214" extrusionOk="0">
                  <a:moveTo>
                    <a:pt x="37191" y="1"/>
                  </a:moveTo>
                  <a:cubicBezTo>
                    <a:pt x="37178" y="1"/>
                    <a:pt x="37165" y="1"/>
                    <a:pt x="37152" y="1"/>
                  </a:cubicBezTo>
                  <a:lnTo>
                    <a:pt x="1910" y="627"/>
                  </a:lnTo>
                  <a:cubicBezTo>
                    <a:pt x="849" y="648"/>
                    <a:pt x="0" y="1529"/>
                    <a:pt x="21" y="2590"/>
                  </a:cubicBezTo>
                  <a:lnTo>
                    <a:pt x="552" y="32324"/>
                  </a:lnTo>
                  <a:cubicBezTo>
                    <a:pt x="563" y="33379"/>
                    <a:pt x="1432" y="34213"/>
                    <a:pt x="2485" y="34213"/>
                  </a:cubicBezTo>
                  <a:cubicBezTo>
                    <a:pt x="2491" y="34213"/>
                    <a:pt x="2498" y="34213"/>
                    <a:pt x="2505" y="34213"/>
                  </a:cubicBezTo>
                  <a:lnTo>
                    <a:pt x="37746" y="33577"/>
                  </a:lnTo>
                  <a:cubicBezTo>
                    <a:pt x="38807" y="33555"/>
                    <a:pt x="39656" y="32685"/>
                    <a:pt x="39635" y="31624"/>
                  </a:cubicBezTo>
                  <a:lnTo>
                    <a:pt x="39104" y="1890"/>
                  </a:lnTo>
                  <a:cubicBezTo>
                    <a:pt x="39083" y="842"/>
                    <a:pt x="38234" y="1"/>
                    <a:pt x="37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67;p67">
              <a:extLst>
                <a:ext uri="{FF2B5EF4-FFF2-40B4-BE49-F238E27FC236}">
                  <a16:creationId xmlns:a16="http://schemas.microsoft.com/office/drawing/2014/main" id="{BC870578-A278-D963-3C92-020E2C7313BC}"/>
                </a:ext>
              </a:extLst>
            </p:cNvPr>
            <p:cNvSpPr/>
            <p:nvPr/>
          </p:nvSpPr>
          <p:spPr>
            <a:xfrm>
              <a:off x="6848225" y="1844875"/>
              <a:ext cx="592175" cy="849500"/>
            </a:xfrm>
            <a:custGeom>
              <a:avLst/>
              <a:gdLst/>
              <a:ahLst/>
              <a:cxnLst/>
              <a:rect l="l" t="t" r="r" b="b"/>
              <a:pathLst>
                <a:path w="23687" h="33980" extrusionOk="0">
                  <a:moveTo>
                    <a:pt x="23686" y="1"/>
                  </a:moveTo>
                  <a:lnTo>
                    <a:pt x="17967" y="96"/>
                  </a:lnTo>
                  <a:lnTo>
                    <a:pt x="1" y="29310"/>
                  </a:lnTo>
                  <a:lnTo>
                    <a:pt x="54" y="32090"/>
                  </a:lnTo>
                  <a:cubicBezTo>
                    <a:pt x="75" y="33145"/>
                    <a:pt x="945" y="33979"/>
                    <a:pt x="1997" y="33979"/>
                  </a:cubicBezTo>
                  <a:cubicBezTo>
                    <a:pt x="2004" y="33979"/>
                    <a:pt x="2011" y="33979"/>
                    <a:pt x="2017" y="33979"/>
                  </a:cubicBezTo>
                  <a:lnTo>
                    <a:pt x="2802" y="33958"/>
                  </a:lnTo>
                  <a:lnTo>
                    <a:pt x="23686" y="1"/>
                  </a:ln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68;p67">
              <a:extLst>
                <a:ext uri="{FF2B5EF4-FFF2-40B4-BE49-F238E27FC236}">
                  <a16:creationId xmlns:a16="http://schemas.microsoft.com/office/drawing/2014/main" id="{A5FE5E49-336A-FF5F-76F5-B32860C26F18}"/>
                </a:ext>
              </a:extLst>
            </p:cNvPr>
            <p:cNvSpPr/>
            <p:nvPr/>
          </p:nvSpPr>
          <p:spPr>
            <a:xfrm>
              <a:off x="6904475" y="2005900"/>
              <a:ext cx="190250" cy="127925"/>
            </a:xfrm>
            <a:custGeom>
              <a:avLst/>
              <a:gdLst/>
              <a:ahLst/>
              <a:cxnLst/>
              <a:rect l="l" t="t" r="r" b="b"/>
              <a:pathLst>
                <a:path w="7610" h="5117" extrusionOk="0">
                  <a:moveTo>
                    <a:pt x="7524" y="1"/>
                  </a:moveTo>
                  <a:lnTo>
                    <a:pt x="2494" y="86"/>
                  </a:lnTo>
                  <a:cubicBezTo>
                    <a:pt x="1104" y="118"/>
                    <a:pt x="1" y="1253"/>
                    <a:pt x="22" y="2643"/>
                  </a:cubicBezTo>
                  <a:cubicBezTo>
                    <a:pt x="53" y="4020"/>
                    <a:pt x="1178" y="5116"/>
                    <a:pt x="2540" y="5116"/>
                  </a:cubicBezTo>
                  <a:cubicBezTo>
                    <a:pt x="2553" y="5116"/>
                    <a:pt x="2566" y="5116"/>
                    <a:pt x="2579" y="5116"/>
                  </a:cubicBezTo>
                  <a:lnTo>
                    <a:pt x="7609" y="5020"/>
                  </a:lnTo>
                  <a:lnTo>
                    <a:pt x="7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69;p67">
              <a:extLst>
                <a:ext uri="{FF2B5EF4-FFF2-40B4-BE49-F238E27FC236}">
                  <a16:creationId xmlns:a16="http://schemas.microsoft.com/office/drawing/2014/main" id="{67583B70-4475-AD2B-17C4-1F6516801FD0}"/>
                </a:ext>
              </a:extLst>
            </p:cNvPr>
            <p:cNvSpPr/>
            <p:nvPr/>
          </p:nvSpPr>
          <p:spPr>
            <a:xfrm>
              <a:off x="7092575" y="2003525"/>
              <a:ext cx="190225" cy="127900"/>
            </a:xfrm>
            <a:custGeom>
              <a:avLst/>
              <a:gdLst/>
              <a:ahLst/>
              <a:cxnLst/>
              <a:rect l="l" t="t" r="r" b="b"/>
              <a:pathLst>
                <a:path w="7609" h="5116" extrusionOk="0">
                  <a:moveTo>
                    <a:pt x="5059" y="0"/>
                  </a:moveTo>
                  <a:cubicBezTo>
                    <a:pt x="5046" y="0"/>
                    <a:pt x="5033" y="0"/>
                    <a:pt x="5020" y="0"/>
                  </a:cubicBezTo>
                  <a:lnTo>
                    <a:pt x="0" y="96"/>
                  </a:lnTo>
                  <a:lnTo>
                    <a:pt x="85" y="5115"/>
                  </a:lnTo>
                  <a:lnTo>
                    <a:pt x="5115" y="5030"/>
                  </a:lnTo>
                  <a:cubicBezTo>
                    <a:pt x="6505" y="4998"/>
                    <a:pt x="7609" y="3852"/>
                    <a:pt x="7577" y="2473"/>
                  </a:cubicBezTo>
                  <a:cubicBezTo>
                    <a:pt x="7556" y="1096"/>
                    <a:pt x="6431" y="0"/>
                    <a:pt x="5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70;p67">
              <a:extLst>
                <a:ext uri="{FF2B5EF4-FFF2-40B4-BE49-F238E27FC236}">
                  <a16:creationId xmlns:a16="http://schemas.microsoft.com/office/drawing/2014/main" id="{C8172092-D3B7-5B5D-6DE5-9CF962B11F6D}"/>
                </a:ext>
              </a:extLst>
            </p:cNvPr>
            <p:cNvSpPr/>
            <p:nvPr/>
          </p:nvSpPr>
          <p:spPr>
            <a:xfrm>
              <a:off x="6905000" y="2049150"/>
              <a:ext cx="386300" cy="84675"/>
            </a:xfrm>
            <a:custGeom>
              <a:avLst/>
              <a:gdLst/>
              <a:ahLst/>
              <a:cxnLst/>
              <a:rect l="l" t="t" r="r" b="b"/>
              <a:pathLst>
                <a:path w="15452" h="3387" extrusionOk="0">
                  <a:moveTo>
                    <a:pt x="14985" y="1"/>
                  </a:moveTo>
                  <a:lnTo>
                    <a:pt x="14985" y="1"/>
                  </a:lnTo>
                  <a:cubicBezTo>
                    <a:pt x="14709" y="1094"/>
                    <a:pt x="13722" y="1868"/>
                    <a:pt x="12597" y="1889"/>
                  </a:cubicBezTo>
                  <a:lnTo>
                    <a:pt x="7567" y="1985"/>
                  </a:lnTo>
                  <a:lnTo>
                    <a:pt x="2537" y="2070"/>
                  </a:lnTo>
                  <a:cubicBezTo>
                    <a:pt x="2521" y="2070"/>
                    <a:pt x="2505" y="2070"/>
                    <a:pt x="2490" y="2070"/>
                  </a:cubicBezTo>
                  <a:cubicBezTo>
                    <a:pt x="1374" y="2070"/>
                    <a:pt x="389" y="1333"/>
                    <a:pt x="86" y="255"/>
                  </a:cubicBezTo>
                  <a:cubicBezTo>
                    <a:pt x="33" y="467"/>
                    <a:pt x="1" y="690"/>
                    <a:pt x="1" y="924"/>
                  </a:cubicBezTo>
                  <a:cubicBezTo>
                    <a:pt x="32" y="2290"/>
                    <a:pt x="1157" y="3386"/>
                    <a:pt x="2519" y="3386"/>
                  </a:cubicBezTo>
                  <a:cubicBezTo>
                    <a:pt x="2532" y="3386"/>
                    <a:pt x="2545" y="3386"/>
                    <a:pt x="2558" y="3386"/>
                  </a:cubicBezTo>
                  <a:lnTo>
                    <a:pt x="7588" y="3301"/>
                  </a:lnTo>
                  <a:lnTo>
                    <a:pt x="12618" y="3205"/>
                  </a:lnTo>
                  <a:cubicBezTo>
                    <a:pt x="14274" y="3184"/>
                    <a:pt x="15452" y="1582"/>
                    <a:pt x="14985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71;p67">
              <a:extLst>
                <a:ext uri="{FF2B5EF4-FFF2-40B4-BE49-F238E27FC236}">
                  <a16:creationId xmlns:a16="http://schemas.microsoft.com/office/drawing/2014/main" id="{07BE4B5D-30B2-8B77-C84F-7D5336EE780C}"/>
                </a:ext>
              </a:extLst>
            </p:cNvPr>
            <p:cNvSpPr/>
            <p:nvPr/>
          </p:nvSpPr>
          <p:spPr>
            <a:xfrm>
              <a:off x="6908200" y="2208050"/>
              <a:ext cx="190225" cy="127925"/>
            </a:xfrm>
            <a:custGeom>
              <a:avLst/>
              <a:gdLst/>
              <a:ahLst/>
              <a:cxnLst/>
              <a:rect l="l" t="t" r="r" b="b"/>
              <a:pathLst>
                <a:path w="7609" h="5117" extrusionOk="0">
                  <a:moveTo>
                    <a:pt x="7513" y="1"/>
                  </a:moveTo>
                  <a:lnTo>
                    <a:pt x="2494" y="86"/>
                  </a:lnTo>
                  <a:cubicBezTo>
                    <a:pt x="1104" y="118"/>
                    <a:pt x="0" y="1264"/>
                    <a:pt x="21" y="2643"/>
                  </a:cubicBezTo>
                  <a:cubicBezTo>
                    <a:pt x="53" y="4020"/>
                    <a:pt x="1167" y="5116"/>
                    <a:pt x="2539" y="5116"/>
                  </a:cubicBezTo>
                  <a:cubicBezTo>
                    <a:pt x="2553" y="5116"/>
                    <a:pt x="2566" y="5116"/>
                    <a:pt x="2579" y="5116"/>
                  </a:cubicBezTo>
                  <a:lnTo>
                    <a:pt x="7609" y="5020"/>
                  </a:lnTo>
                  <a:lnTo>
                    <a:pt x="7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72;p67">
              <a:extLst>
                <a:ext uri="{FF2B5EF4-FFF2-40B4-BE49-F238E27FC236}">
                  <a16:creationId xmlns:a16="http://schemas.microsoft.com/office/drawing/2014/main" id="{66AECCEE-3C7C-C50C-BA17-E3F7B7DB5CDC}"/>
                </a:ext>
              </a:extLst>
            </p:cNvPr>
            <p:cNvSpPr/>
            <p:nvPr/>
          </p:nvSpPr>
          <p:spPr>
            <a:xfrm>
              <a:off x="7096025" y="2205925"/>
              <a:ext cx="190225" cy="127650"/>
            </a:xfrm>
            <a:custGeom>
              <a:avLst/>
              <a:gdLst/>
              <a:ahLst/>
              <a:cxnLst/>
              <a:rect l="l" t="t" r="r" b="b"/>
              <a:pathLst>
                <a:path w="7609" h="5106" extrusionOk="0">
                  <a:moveTo>
                    <a:pt x="5070" y="1"/>
                  </a:moveTo>
                  <a:cubicBezTo>
                    <a:pt x="5057" y="1"/>
                    <a:pt x="5043" y="1"/>
                    <a:pt x="5030" y="1"/>
                  </a:cubicBezTo>
                  <a:lnTo>
                    <a:pt x="0" y="86"/>
                  </a:lnTo>
                  <a:lnTo>
                    <a:pt x="96" y="5105"/>
                  </a:lnTo>
                  <a:lnTo>
                    <a:pt x="5115" y="5020"/>
                  </a:lnTo>
                  <a:cubicBezTo>
                    <a:pt x="6505" y="4999"/>
                    <a:pt x="7609" y="3853"/>
                    <a:pt x="7588" y="2463"/>
                  </a:cubicBezTo>
                  <a:cubicBezTo>
                    <a:pt x="7556" y="1086"/>
                    <a:pt x="6432" y="1"/>
                    <a:pt x="5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73;p67">
              <a:extLst>
                <a:ext uri="{FF2B5EF4-FFF2-40B4-BE49-F238E27FC236}">
                  <a16:creationId xmlns:a16="http://schemas.microsoft.com/office/drawing/2014/main" id="{C4FF5EA9-CFCC-2C9C-560C-CD772B8C3869}"/>
                </a:ext>
              </a:extLst>
            </p:cNvPr>
            <p:cNvSpPr/>
            <p:nvPr/>
          </p:nvSpPr>
          <p:spPr>
            <a:xfrm>
              <a:off x="6908725" y="2251050"/>
              <a:ext cx="377525" cy="84925"/>
            </a:xfrm>
            <a:custGeom>
              <a:avLst/>
              <a:gdLst/>
              <a:ahLst/>
              <a:cxnLst/>
              <a:rect l="l" t="t" r="r" b="b"/>
              <a:pathLst>
                <a:path w="15101" h="3397" extrusionOk="0">
                  <a:moveTo>
                    <a:pt x="14974" y="0"/>
                  </a:moveTo>
                  <a:cubicBezTo>
                    <a:pt x="14698" y="1104"/>
                    <a:pt x="13721" y="1889"/>
                    <a:pt x="12586" y="1910"/>
                  </a:cubicBezTo>
                  <a:lnTo>
                    <a:pt x="7567" y="1995"/>
                  </a:lnTo>
                  <a:lnTo>
                    <a:pt x="2537" y="2091"/>
                  </a:lnTo>
                  <a:cubicBezTo>
                    <a:pt x="2529" y="2091"/>
                    <a:pt x="2521" y="2091"/>
                    <a:pt x="2513" y="2091"/>
                  </a:cubicBezTo>
                  <a:cubicBezTo>
                    <a:pt x="1387" y="2091"/>
                    <a:pt x="391" y="1351"/>
                    <a:pt x="75" y="276"/>
                  </a:cubicBezTo>
                  <a:cubicBezTo>
                    <a:pt x="22" y="488"/>
                    <a:pt x="0" y="711"/>
                    <a:pt x="0" y="923"/>
                  </a:cubicBezTo>
                  <a:cubicBezTo>
                    <a:pt x="32" y="2300"/>
                    <a:pt x="1146" y="3396"/>
                    <a:pt x="2518" y="3396"/>
                  </a:cubicBezTo>
                  <a:cubicBezTo>
                    <a:pt x="2532" y="3396"/>
                    <a:pt x="2545" y="3396"/>
                    <a:pt x="2558" y="3396"/>
                  </a:cubicBezTo>
                  <a:lnTo>
                    <a:pt x="7588" y="3300"/>
                  </a:lnTo>
                  <a:lnTo>
                    <a:pt x="12607" y="3215"/>
                  </a:lnTo>
                  <a:cubicBezTo>
                    <a:pt x="13997" y="3194"/>
                    <a:pt x="15101" y="2048"/>
                    <a:pt x="15080" y="658"/>
                  </a:cubicBezTo>
                  <a:cubicBezTo>
                    <a:pt x="15069" y="435"/>
                    <a:pt x="15037" y="212"/>
                    <a:pt x="14974" y="0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74;p67">
              <a:extLst>
                <a:ext uri="{FF2B5EF4-FFF2-40B4-BE49-F238E27FC236}">
                  <a16:creationId xmlns:a16="http://schemas.microsoft.com/office/drawing/2014/main" id="{3E83B6F3-67B9-1EEB-4A30-E06650F75A62}"/>
                </a:ext>
              </a:extLst>
            </p:cNvPr>
            <p:cNvSpPr/>
            <p:nvPr/>
          </p:nvSpPr>
          <p:spPr>
            <a:xfrm>
              <a:off x="6911900" y="2410225"/>
              <a:ext cx="190250" cy="127900"/>
            </a:xfrm>
            <a:custGeom>
              <a:avLst/>
              <a:gdLst/>
              <a:ahLst/>
              <a:cxnLst/>
              <a:rect l="l" t="t" r="r" b="b"/>
              <a:pathLst>
                <a:path w="7610" h="5116" extrusionOk="0">
                  <a:moveTo>
                    <a:pt x="7514" y="0"/>
                  </a:moveTo>
                  <a:lnTo>
                    <a:pt x="2484" y="85"/>
                  </a:lnTo>
                  <a:cubicBezTo>
                    <a:pt x="1104" y="117"/>
                    <a:pt x="1" y="1263"/>
                    <a:pt x="22" y="2653"/>
                  </a:cubicBezTo>
                  <a:cubicBezTo>
                    <a:pt x="54" y="4020"/>
                    <a:pt x="1168" y="5115"/>
                    <a:pt x="2540" y="5115"/>
                  </a:cubicBezTo>
                  <a:cubicBezTo>
                    <a:pt x="2553" y="5115"/>
                    <a:pt x="2566" y="5115"/>
                    <a:pt x="2579" y="5115"/>
                  </a:cubicBezTo>
                  <a:lnTo>
                    <a:pt x="7609" y="5030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75;p67">
              <a:extLst>
                <a:ext uri="{FF2B5EF4-FFF2-40B4-BE49-F238E27FC236}">
                  <a16:creationId xmlns:a16="http://schemas.microsoft.com/office/drawing/2014/main" id="{D0549C26-7911-C36E-147B-1F5A4B596199}"/>
                </a:ext>
              </a:extLst>
            </p:cNvPr>
            <p:cNvSpPr/>
            <p:nvPr/>
          </p:nvSpPr>
          <p:spPr>
            <a:xfrm>
              <a:off x="7099725" y="2407825"/>
              <a:ext cx="190250" cy="128175"/>
            </a:xfrm>
            <a:custGeom>
              <a:avLst/>
              <a:gdLst/>
              <a:ahLst/>
              <a:cxnLst/>
              <a:rect l="l" t="t" r="r" b="b"/>
              <a:pathLst>
                <a:path w="7610" h="5127" extrusionOk="0">
                  <a:moveTo>
                    <a:pt x="5070" y="0"/>
                  </a:moveTo>
                  <a:cubicBezTo>
                    <a:pt x="5057" y="0"/>
                    <a:pt x="5044" y="0"/>
                    <a:pt x="5031" y="1"/>
                  </a:cubicBezTo>
                  <a:lnTo>
                    <a:pt x="1" y="96"/>
                  </a:lnTo>
                  <a:lnTo>
                    <a:pt x="96" y="5126"/>
                  </a:lnTo>
                  <a:lnTo>
                    <a:pt x="5116" y="5031"/>
                  </a:lnTo>
                  <a:cubicBezTo>
                    <a:pt x="6506" y="4999"/>
                    <a:pt x="7609" y="3863"/>
                    <a:pt x="7588" y="2473"/>
                  </a:cubicBezTo>
                  <a:cubicBezTo>
                    <a:pt x="7557" y="1096"/>
                    <a:pt x="6432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76;p67">
              <a:extLst>
                <a:ext uri="{FF2B5EF4-FFF2-40B4-BE49-F238E27FC236}">
                  <a16:creationId xmlns:a16="http://schemas.microsoft.com/office/drawing/2014/main" id="{A1D078B5-A3C4-8159-92E2-143D2AFF4D40}"/>
                </a:ext>
              </a:extLst>
            </p:cNvPr>
            <p:cNvSpPr/>
            <p:nvPr/>
          </p:nvSpPr>
          <p:spPr>
            <a:xfrm>
              <a:off x="6912450" y="2453450"/>
              <a:ext cx="386025" cy="84675"/>
            </a:xfrm>
            <a:custGeom>
              <a:avLst/>
              <a:gdLst/>
              <a:ahLst/>
              <a:cxnLst/>
              <a:rect l="l" t="t" r="r" b="b"/>
              <a:pathLst>
                <a:path w="15441" h="3387" extrusionOk="0">
                  <a:moveTo>
                    <a:pt x="14973" y="1"/>
                  </a:moveTo>
                  <a:cubicBezTo>
                    <a:pt x="14697" y="1104"/>
                    <a:pt x="13721" y="1879"/>
                    <a:pt x="12585" y="1900"/>
                  </a:cubicBezTo>
                  <a:lnTo>
                    <a:pt x="7556" y="1996"/>
                  </a:lnTo>
                  <a:lnTo>
                    <a:pt x="2536" y="2081"/>
                  </a:lnTo>
                  <a:cubicBezTo>
                    <a:pt x="2520" y="2081"/>
                    <a:pt x="2505" y="2081"/>
                    <a:pt x="2489" y="2081"/>
                  </a:cubicBezTo>
                  <a:cubicBezTo>
                    <a:pt x="1373" y="2081"/>
                    <a:pt x="388" y="1344"/>
                    <a:pt x="74" y="266"/>
                  </a:cubicBezTo>
                  <a:cubicBezTo>
                    <a:pt x="21" y="478"/>
                    <a:pt x="0" y="701"/>
                    <a:pt x="0" y="924"/>
                  </a:cubicBezTo>
                  <a:cubicBezTo>
                    <a:pt x="32" y="2291"/>
                    <a:pt x="1146" y="3386"/>
                    <a:pt x="2518" y="3386"/>
                  </a:cubicBezTo>
                  <a:cubicBezTo>
                    <a:pt x="2531" y="3386"/>
                    <a:pt x="2544" y="3386"/>
                    <a:pt x="2557" y="3386"/>
                  </a:cubicBezTo>
                  <a:lnTo>
                    <a:pt x="7587" y="3301"/>
                  </a:lnTo>
                  <a:lnTo>
                    <a:pt x="12607" y="3206"/>
                  </a:lnTo>
                  <a:cubicBezTo>
                    <a:pt x="14262" y="3184"/>
                    <a:pt x="15440" y="1593"/>
                    <a:pt x="14973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7;p67">
              <a:extLst>
                <a:ext uri="{FF2B5EF4-FFF2-40B4-BE49-F238E27FC236}">
                  <a16:creationId xmlns:a16="http://schemas.microsoft.com/office/drawing/2014/main" id="{1C35B4E5-F5A4-51E4-BA9F-A3C4448CDDC6}"/>
                </a:ext>
              </a:extLst>
            </p:cNvPr>
            <p:cNvSpPr/>
            <p:nvPr/>
          </p:nvSpPr>
          <p:spPr>
            <a:xfrm>
              <a:off x="7379350" y="1997425"/>
              <a:ext cx="189975" cy="127900"/>
            </a:xfrm>
            <a:custGeom>
              <a:avLst/>
              <a:gdLst/>
              <a:ahLst/>
              <a:cxnLst/>
              <a:rect l="l" t="t" r="r" b="b"/>
              <a:pathLst>
                <a:path w="7599" h="5116" extrusionOk="0">
                  <a:moveTo>
                    <a:pt x="7514" y="0"/>
                  </a:moveTo>
                  <a:lnTo>
                    <a:pt x="2484" y="85"/>
                  </a:lnTo>
                  <a:cubicBezTo>
                    <a:pt x="1094" y="117"/>
                    <a:pt x="1" y="1252"/>
                    <a:pt x="22" y="2643"/>
                  </a:cubicBezTo>
                  <a:cubicBezTo>
                    <a:pt x="43" y="4020"/>
                    <a:pt x="1168" y="5115"/>
                    <a:pt x="2540" y="5115"/>
                  </a:cubicBezTo>
                  <a:cubicBezTo>
                    <a:pt x="2553" y="5115"/>
                    <a:pt x="2566" y="5115"/>
                    <a:pt x="2579" y="5115"/>
                  </a:cubicBezTo>
                  <a:lnTo>
                    <a:pt x="7599" y="5020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78;p67">
              <a:extLst>
                <a:ext uri="{FF2B5EF4-FFF2-40B4-BE49-F238E27FC236}">
                  <a16:creationId xmlns:a16="http://schemas.microsoft.com/office/drawing/2014/main" id="{8F54A414-3193-9A16-4210-64BEFBF3ADF4}"/>
                </a:ext>
              </a:extLst>
            </p:cNvPr>
            <p:cNvSpPr/>
            <p:nvPr/>
          </p:nvSpPr>
          <p:spPr>
            <a:xfrm>
              <a:off x="7567175" y="1995025"/>
              <a:ext cx="190250" cy="127900"/>
            </a:xfrm>
            <a:custGeom>
              <a:avLst/>
              <a:gdLst/>
              <a:ahLst/>
              <a:cxnLst/>
              <a:rect l="l" t="t" r="r" b="b"/>
              <a:pathLst>
                <a:path w="7610" h="5116" extrusionOk="0">
                  <a:moveTo>
                    <a:pt x="5079" y="0"/>
                  </a:moveTo>
                  <a:cubicBezTo>
                    <a:pt x="5059" y="0"/>
                    <a:pt x="5040" y="0"/>
                    <a:pt x="5020" y="1"/>
                  </a:cubicBezTo>
                  <a:lnTo>
                    <a:pt x="1" y="86"/>
                  </a:lnTo>
                  <a:lnTo>
                    <a:pt x="86" y="5116"/>
                  </a:lnTo>
                  <a:lnTo>
                    <a:pt x="5116" y="5031"/>
                  </a:lnTo>
                  <a:cubicBezTo>
                    <a:pt x="6506" y="4999"/>
                    <a:pt x="7609" y="3853"/>
                    <a:pt x="7577" y="2463"/>
                  </a:cubicBezTo>
                  <a:cubicBezTo>
                    <a:pt x="7557" y="1092"/>
                    <a:pt x="6442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79;p67">
              <a:extLst>
                <a:ext uri="{FF2B5EF4-FFF2-40B4-BE49-F238E27FC236}">
                  <a16:creationId xmlns:a16="http://schemas.microsoft.com/office/drawing/2014/main" id="{E540F613-52CB-E371-C4C2-3256A6A33E07}"/>
                </a:ext>
              </a:extLst>
            </p:cNvPr>
            <p:cNvSpPr/>
            <p:nvPr/>
          </p:nvSpPr>
          <p:spPr>
            <a:xfrm>
              <a:off x="7371500" y="2040400"/>
              <a:ext cx="394400" cy="84925"/>
            </a:xfrm>
            <a:custGeom>
              <a:avLst/>
              <a:gdLst/>
              <a:ahLst/>
              <a:cxnLst/>
              <a:rect l="l" t="t" r="r" b="b"/>
              <a:pathLst>
                <a:path w="15776" h="3397" extrusionOk="0">
                  <a:moveTo>
                    <a:pt x="15309" y="0"/>
                  </a:moveTo>
                  <a:lnTo>
                    <a:pt x="15309" y="0"/>
                  </a:lnTo>
                  <a:cubicBezTo>
                    <a:pt x="15033" y="1104"/>
                    <a:pt x="14046" y="1879"/>
                    <a:pt x="12921" y="1900"/>
                  </a:cubicBezTo>
                  <a:lnTo>
                    <a:pt x="7891" y="1995"/>
                  </a:lnTo>
                  <a:lnTo>
                    <a:pt x="2861" y="2080"/>
                  </a:lnTo>
                  <a:cubicBezTo>
                    <a:pt x="2846" y="2081"/>
                    <a:pt x="2830" y="2081"/>
                    <a:pt x="2814" y="2081"/>
                  </a:cubicBezTo>
                  <a:cubicBezTo>
                    <a:pt x="1698" y="2081"/>
                    <a:pt x="724" y="1343"/>
                    <a:pt x="410" y="266"/>
                  </a:cubicBezTo>
                  <a:lnTo>
                    <a:pt x="410" y="266"/>
                  </a:lnTo>
                  <a:cubicBezTo>
                    <a:pt x="0" y="1852"/>
                    <a:pt x="1213" y="3397"/>
                    <a:pt x="2843" y="3397"/>
                  </a:cubicBezTo>
                  <a:cubicBezTo>
                    <a:pt x="2860" y="3397"/>
                    <a:pt x="2877" y="3396"/>
                    <a:pt x="2893" y="3396"/>
                  </a:cubicBezTo>
                  <a:lnTo>
                    <a:pt x="7913" y="3301"/>
                  </a:lnTo>
                  <a:lnTo>
                    <a:pt x="12943" y="3216"/>
                  </a:lnTo>
                  <a:cubicBezTo>
                    <a:pt x="14598" y="3184"/>
                    <a:pt x="15776" y="1592"/>
                    <a:pt x="15309" y="0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80;p67">
              <a:extLst>
                <a:ext uri="{FF2B5EF4-FFF2-40B4-BE49-F238E27FC236}">
                  <a16:creationId xmlns:a16="http://schemas.microsoft.com/office/drawing/2014/main" id="{546CA5C7-A77F-3B27-5128-E7CB7116CE63}"/>
                </a:ext>
              </a:extLst>
            </p:cNvPr>
            <p:cNvSpPr/>
            <p:nvPr/>
          </p:nvSpPr>
          <p:spPr>
            <a:xfrm>
              <a:off x="7382800" y="2199575"/>
              <a:ext cx="190250" cy="127900"/>
            </a:xfrm>
            <a:custGeom>
              <a:avLst/>
              <a:gdLst/>
              <a:ahLst/>
              <a:cxnLst/>
              <a:rect l="l" t="t" r="r" b="b"/>
              <a:pathLst>
                <a:path w="7610" h="5116" extrusionOk="0">
                  <a:moveTo>
                    <a:pt x="7514" y="0"/>
                  </a:moveTo>
                  <a:lnTo>
                    <a:pt x="2494" y="85"/>
                  </a:lnTo>
                  <a:cubicBezTo>
                    <a:pt x="1104" y="117"/>
                    <a:pt x="1" y="1263"/>
                    <a:pt x="22" y="2653"/>
                  </a:cubicBezTo>
                  <a:cubicBezTo>
                    <a:pt x="53" y="4020"/>
                    <a:pt x="1168" y="5116"/>
                    <a:pt x="2540" y="5116"/>
                  </a:cubicBezTo>
                  <a:cubicBezTo>
                    <a:pt x="2553" y="5116"/>
                    <a:pt x="2566" y="5115"/>
                    <a:pt x="2579" y="5115"/>
                  </a:cubicBezTo>
                  <a:lnTo>
                    <a:pt x="7609" y="5030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81;p67">
              <a:extLst>
                <a:ext uri="{FF2B5EF4-FFF2-40B4-BE49-F238E27FC236}">
                  <a16:creationId xmlns:a16="http://schemas.microsoft.com/office/drawing/2014/main" id="{A5EB72E9-BB95-3E00-7FBD-17D45C01566B}"/>
                </a:ext>
              </a:extLst>
            </p:cNvPr>
            <p:cNvSpPr/>
            <p:nvPr/>
          </p:nvSpPr>
          <p:spPr>
            <a:xfrm>
              <a:off x="7570625" y="2197175"/>
              <a:ext cx="190500" cy="128175"/>
            </a:xfrm>
            <a:custGeom>
              <a:avLst/>
              <a:gdLst/>
              <a:ahLst/>
              <a:cxnLst/>
              <a:rect l="l" t="t" r="r" b="b"/>
              <a:pathLst>
                <a:path w="7620" h="5127" extrusionOk="0">
                  <a:moveTo>
                    <a:pt x="5070" y="1"/>
                  </a:moveTo>
                  <a:cubicBezTo>
                    <a:pt x="5057" y="1"/>
                    <a:pt x="5044" y="1"/>
                    <a:pt x="5031" y="1"/>
                  </a:cubicBezTo>
                  <a:lnTo>
                    <a:pt x="1" y="86"/>
                  </a:lnTo>
                  <a:lnTo>
                    <a:pt x="96" y="5126"/>
                  </a:lnTo>
                  <a:lnTo>
                    <a:pt x="5126" y="5031"/>
                  </a:lnTo>
                  <a:cubicBezTo>
                    <a:pt x="6506" y="5010"/>
                    <a:pt x="7620" y="3853"/>
                    <a:pt x="7588" y="2473"/>
                  </a:cubicBezTo>
                  <a:cubicBezTo>
                    <a:pt x="7557" y="1096"/>
                    <a:pt x="6442" y="1"/>
                    <a:pt x="5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82;p67">
              <a:extLst>
                <a:ext uri="{FF2B5EF4-FFF2-40B4-BE49-F238E27FC236}">
                  <a16:creationId xmlns:a16="http://schemas.microsoft.com/office/drawing/2014/main" id="{632D78A5-A11C-B718-1C9A-7C89265ED9B3}"/>
                </a:ext>
              </a:extLst>
            </p:cNvPr>
            <p:cNvSpPr/>
            <p:nvPr/>
          </p:nvSpPr>
          <p:spPr>
            <a:xfrm>
              <a:off x="7383325" y="2242550"/>
              <a:ext cx="386300" cy="84925"/>
            </a:xfrm>
            <a:custGeom>
              <a:avLst/>
              <a:gdLst/>
              <a:ahLst/>
              <a:cxnLst/>
              <a:rect l="l" t="t" r="r" b="b"/>
              <a:pathLst>
                <a:path w="15452" h="3397" extrusionOk="0">
                  <a:moveTo>
                    <a:pt x="14985" y="1"/>
                  </a:moveTo>
                  <a:lnTo>
                    <a:pt x="14985" y="1"/>
                  </a:lnTo>
                  <a:cubicBezTo>
                    <a:pt x="14709" y="1104"/>
                    <a:pt x="13722" y="1879"/>
                    <a:pt x="12586" y="1900"/>
                  </a:cubicBezTo>
                  <a:lnTo>
                    <a:pt x="7567" y="1996"/>
                  </a:lnTo>
                  <a:lnTo>
                    <a:pt x="2537" y="2080"/>
                  </a:lnTo>
                  <a:cubicBezTo>
                    <a:pt x="2521" y="2081"/>
                    <a:pt x="2505" y="2081"/>
                    <a:pt x="2490" y="2081"/>
                  </a:cubicBezTo>
                  <a:cubicBezTo>
                    <a:pt x="1374" y="2081"/>
                    <a:pt x="389" y="1344"/>
                    <a:pt x="75" y="266"/>
                  </a:cubicBezTo>
                  <a:cubicBezTo>
                    <a:pt x="22" y="489"/>
                    <a:pt x="1" y="701"/>
                    <a:pt x="1" y="924"/>
                  </a:cubicBezTo>
                  <a:cubicBezTo>
                    <a:pt x="32" y="2301"/>
                    <a:pt x="1147" y="3397"/>
                    <a:pt x="2519" y="3397"/>
                  </a:cubicBezTo>
                  <a:cubicBezTo>
                    <a:pt x="2532" y="3397"/>
                    <a:pt x="2545" y="3396"/>
                    <a:pt x="2558" y="3396"/>
                  </a:cubicBezTo>
                  <a:lnTo>
                    <a:pt x="7588" y="3301"/>
                  </a:lnTo>
                  <a:lnTo>
                    <a:pt x="12618" y="3216"/>
                  </a:lnTo>
                  <a:cubicBezTo>
                    <a:pt x="14274" y="3184"/>
                    <a:pt x="15451" y="1592"/>
                    <a:pt x="14985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83;p67">
              <a:extLst>
                <a:ext uri="{FF2B5EF4-FFF2-40B4-BE49-F238E27FC236}">
                  <a16:creationId xmlns:a16="http://schemas.microsoft.com/office/drawing/2014/main" id="{13CDDFC5-88D0-2A04-4A51-479B653E7D02}"/>
                </a:ext>
              </a:extLst>
            </p:cNvPr>
            <p:cNvSpPr/>
            <p:nvPr/>
          </p:nvSpPr>
          <p:spPr>
            <a:xfrm>
              <a:off x="7386525" y="2401725"/>
              <a:ext cx="190225" cy="128175"/>
            </a:xfrm>
            <a:custGeom>
              <a:avLst/>
              <a:gdLst/>
              <a:ahLst/>
              <a:cxnLst/>
              <a:rect l="l" t="t" r="r" b="b"/>
              <a:pathLst>
                <a:path w="7609" h="5127" extrusionOk="0">
                  <a:moveTo>
                    <a:pt x="7513" y="1"/>
                  </a:moveTo>
                  <a:lnTo>
                    <a:pt x="2483" y="96"/>
                  </a:lnTo>
                  <a:cubicBezTo>
                    <a:pt x="1104" y="128"/>
                    <a:pt x="0" y="1263"/>
                    <a:pt x="21" y="2654"/>
                  </a:cubicBezTo>
                  <a:cubicBezTo>
                    <a:pt x="42" y="4030"/>
                    <a:pt x="1167" y="5126"/>
                    <a:pt x="2539" y="5126"/>
                  </a:cubicBezTo>
                  <a:cubicBezTo>
                    <a:pt x="2552" y="5126"/>
                    <a:pt x="2566" y="5126"/>
                    <a:pt x="2579" y="5126"/>
                  </a:cubicBezTo>
                  <a:lnTo>
                    <a:pt x="7609" y="5031"/>
                  </a:lnTo>
                  <a:lnTo>
                    <a:pt x="7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84;p67">
              <a:extLst>
                <a:ext uri="{FF2B5EF4-FFF2-40B4-BE49-F238E27FC236}">
                  <a16:creationId xmlns:a16="http://schemas.microsoft.com/office/drawing/2014/main" id="{46F5156F-218A-6FA4-E08E-63A50AA38D4C}"/>
                </a:ext>
              </a:extLst>
            </p:cNvPr>
            <p:cNvSpPr/>
            <p:nvPr/>
          </p:nvSpPr>
          <p:spPr>
            <a:xfrm>
              <a:off x="7574350" y="2399600"/>
              <a:ext cx="190225" cy="127900"/>
            </a:xfrm>
            <a:custGeom>
              <a:avLst/>
              <a:gdLst/>
              <a:ahLst/>
              <a:cxnLst/>
              <a:rect l="l" t="t" r="r" b="b"/>
              <a:pathLst>
                <a:path w="7609" h="5116" extrusionOk="0">
                  <a:moveTo>
                    <a:pt x="5069" y="0"/>
                  </a:moveTo>
                  <a:cubicBezTo>
                    <a:pt x="5056" y="0"/>
                    <a:pt x="5043" y="0"/>
                    <a:pt x="5030" y="1"/>
                  </a:cubicBezTo>
                  <a:lnTo>
                    <a:pt x="0" y="86"/>
                  </a:lnTo>
                  <a:lnTo>
                    <a:pt x="96" y="5116"/>
                  </a:lnTo>
                  <a:lnTo>
                    <a:pt x="5115" y="5031"/>
                  </a:lnTo>
                  <a:cubicBezTo>
                    <a:pt x="6505" y="4999"/>
                    <a:pt x="7609" y="3853"/>
                    <a:pt x="7588" y="2473"/>
                  </a:cubicBezTo>
                  <a:cubicBezTo>
                    <a:pt x="7556" y="1096"/>
                    <a:pt x="6431" y="0"/>
                    <a:pt x="5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85;p67">
              <a:extLst>
                <a:ext uri="{FF2B5EF4-FFF2-40B4-BE49-F238E27FC236}">
                  <a16:creationId xmlns:a16="http://schemas.microsoft.com/office/drawing/2014/main" id="{7AC5ACC7-AD92-487F-95BE-FAFD03C4346E}"/>
                </a:ext>
              </a:extLst>
            </p:cNvPr>
            <p:cNvSpPr/>
            <p:nvPr/>
          </p:nvSpPr>
          <p:spPr>
            <a:xfrm>
              <a:off x="7378925" y="2444700"/>
              <a:ext cx="394150" cy="84925"/>
            </a:xfrm>
            <a:custGeom>
              <a:avLst/>
              <a:gdLst/>
              <a:ahLst/>
              <a:cxnLst/>
              <a:rect l="l" t="t" r="r" b="b"/>
              <a:pathLst>
                <a:path w="15766" h="3397" extrusionOk="0">
                  <a:moveTo>
                    <a:pt x="15298" y="1"/>
                  </a:moveTo>
                  <a:lnTo>
                    <a:pt x="15298" y="1"/>
                  </a:lnTo>
                  <a:cubicBezTo>
                    <a:pt x="15023" y="1104"/>
                    <a:pt x="14046" y="1890"/>
                    <a:pt x="12911" y="1911"/>
                  </a:cubicBezTo>
                  <a:lnTo>
                    <a:pt x="7881" y="1996"/>
                  </a:lnTo>
                  <a:lnTo>
                    <a:pt x="2862" y="2091"/>
                  </a:lnTo>
                  <a:cubicBezTo>
                    <a:pt x="2846" y="2091"/>
                    <a:pt x="2830" y="2092"/>
                    <a:pt x="2815" y="2092"/>
                  </a:cubicBezTo>
                  <a:cubicBezTo>
                    <a:pt x="1699" y="2092"/>
                    <a:pt x="714" y="1344"/>
                    <a:pt x="400" y="277"/>
                  </a:cubicBezTo>
                  <a:lnTo>
                    <a:pt x="400" y="277"/>
                  </a:lnTo>
                  <a:cubicBezTo>
                    <a:pt x="0" y="1863"/>
                    <a:pt x="1203" y="3397"/>
                    <a:pt x="2833" y="3397"/>
                  </a:cubicBezTo>
                  <a:cubicBezTo>
                    <a:pt x="2849" y="3397"/>
                    <a:pt x="2866" y="3397"/>
                    <a:pt x="2883" y="3396"/>
                  </a:cubicBezTo>
                  <a:lnTo>
                    <a:pt x="7902" y="3312"/>
                  </a:lnTo>
                  <a:lnTo>
                    <a:pt x="12932" y="3216"/>
                  </a:lnTo>
                  <a:cubicBezTo>
                    <a:pt x="14588" y="3184"/>
                    <a:pt x="15765" y="1592"/>
                    <a:pt x="15298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>
                <a:solidFill>
                  <a:srgbClr val="404040"/>
                </a:solidFill>
                <a:cs typeface="Calibri Light"/>
              </a:rPr>
              <a:t>Summary of Knowledge </a:t>
            </a:r>
          </a:p>
        </p:txBody>
      </p:sp>
      <p:sp>
        <p:nvSpPr>
          <p:cNvPr id="2312" name="Google Shape;2312;p68"/>
          <p:cNvSpPr txBox="1">
            <a:spLocks noGrp="1"/>
          </p:cNvSpPr>
          <p:nvPr>
            <p:ph type="body" idx="1"/>
          </p:nvPr>
        </p:nvSpPr>
        <p:spPr>
          <a:xfrm>
            <a:off x="326420" y="1382550"/>
            <a:ext cx="6539434" cy="2965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rgbClr val="374151"/>
                </a:solidFill>
                <a:latin typeface="Archivo"/>
                <a:cs typeface="Calibri"/>
              </a:rPr>
              <a:t>Gained insights into using technologies such as React.js, Spring Boot, and MongoDB.</a:t>
            </a:r>
            <a:endParaRPr lang="en-US"/>
          </a:p>
          <a:p>
            <a:pPr marL="285750" indent="-28575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rgbClr val="374151"/>
                </a:solidFill>
                <a:latin typeface="Archivo"/>
                <a:cs typeface="Calibri"/>
              </a:rPr>
              <a:t>Acquired hands-on experience in full-stack development, integrating front-end and back-end components seamlessly,  and development tools like , MongoDB Compass , Spring Tool Suit(STS), Microsoft VS Code, Post Man and Enterprise Architect.</a:t>
            </a:r>
          </a:p>
          <a:p>
            <a:pPr marL="285750" indent="-28575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600" dirty="0">
                <a:solidFill>
                  <a:srgbClr val="374151"/>
                </a:solidFill>
                <a:latin typeface="Archivo"/>
                <a:cs typeface="Calibri"/>
              </a:rPr>
              <a:t> Enhanced problem-solving skills through identifying and resolving technical challenges.</a:t>
            </a:r>
          </a:p>
          <a:p>
            <a:pPr marL="0" indent="0">
              <a:lnSpc>
                <a:spcPct val="114999"/>
              </a:lnSpc>
              <a:buNone/>
            </a:pPr>
            <a:endParaRPr lang="en-US" sz="1600" b="1" dirty="0">
              <a:solidFill>
                <a:schemeClr val="hlink"/>
              </a:solidFill>
              <a:latin typeface="Archivo"/>
              <a:cs typeface="Archivo"/>
            </a:endParaRPr>
          </a:p>
        </p:txBody>
      </p:sp>
      <p:grpSp>
        <p:nvGrpSpPr>
          <p:cNvPr id="17" name="Google Shape;1390;p52">
            <a:extLst>
              <a:ext uri="{FF2B5EF4-FFF2-40B4-BE49-F238E27FC236}">
                <a16:creationId xmlns:a16="http://schemas.microsoft.com/office/drawing/2014/main" id="{CBBD68E5-408E-E1A2-D960-884A03D1E68D}"/>
              </a:ext>
            </a:extLst>
          </p:cNvPr>
          <p:cNvGrpSpPr/>
          <p:nvPr/>
        </p:nvGrpSpPr>
        <p:grpSpPr>
          <a:xfrm rot="20100000">
            <a:off x="7791869" y="1893542"/>
            <a:ext cx="976737" cy="1468332"/>
            <a:chOff x="6114925" y="3130550"/>
            <a:chExt cx="671958" cy="1058789"/>
          </a:xfrm>
        </p:grpSpPr>
        <p:sp>
          <p:nvSpPr>
            <p:cNvPr id="3" name="Google Shape;1391;p52">
              <a:extLst>
                <a:ext uri="{FF2B5EF4-FFF2-40B4-BE49-F238E27FC236}">
                  <a16:creationId xmlns:a16="http://schemas.microsoft.com/office/drawing/2014/main" id="{5B0DF47F-7D28-631A-D7DF-36C475162590}"/>
                </a:ext>
              </a:extLst>
            </p:cNvPr>
            <p:cNvSpPr/>
            <p:nvPr/>
          </p:nvSpPr>
          <p:spPr>
            <a:xfrm>
              <a:off x="6239659" y="3130550"/>
              <a:ext cx="425958" cy="132163"/>
            </a:xfrm>
            <a:custGeom>
              <a:avLst/>
              <a:gdLst/>
              <a:ahLst/>
              <a:cxnLst/>
              <a:rect l="l" t="t" r="r" b="b"/>
              <a:pathLst>
                <a:path w="10552" h="3274" extrusionOk="0">
                  <a:moveTo>
                    <a:pt x="4630" y="1"/>
                  </a:moveTo>
                  <a:cubicBezTo>
                    <a:pt x="2068" y="1"/>
                    <a:pt x="0" y="604"/>
                    <a:pt x="0" y="873"/>
                  </a:cubicBezTo>
                  <a:lnTo>
                    <a:pt x="0" y="2789"/>
                  </a:lnTo>
                  <a:cubicBezTo>
                    <a:pt x="0" y="3058"/>
                    <a:pt x="2068" y="3274"/>
                    <a:pt x="4630" y="3274"/>
                  </a:cubicBezTo>
                  <a:lnTo>
                    <a:pt x="5922" y="3274"/>
                  </a:lnTo>
                  <a:cubicBezTo>
                    <a:pt x="8474" y="3274"/>
                    <a:pt x="10552" y="3058"/>
                    <a:pt x="10552" y="2789"/>
                  </a:cubicBezTo>
                  <a:lnTo>
                    <a:pt x="10552" y="873"/>
                  </a:lnTo>
                  <a:cubicBezTo>
                    <a:pt x="10552" y="614"/>
                    <a:pt x="8474" y="1"/>
                    <a:pt x="5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92;p52">
              <a:extLst>
                <a:ext uri="{FF2B5EF4-FFF2-40B4-BE49-F238E27FC236}">
                  <a16:creationId xmlns:a16="http://schemas.microsoft.com/office/drawing/2014/main" id="{F16388F6-2346-326B-E6BA-ABCB8F594A2B}"/>
                </a:ext>
              </a:extLst>
            </p:cNvPr>
            <p:cNvSpPr/>
            <p:nvPr/>
          </p:nvSpPr>
          <p:spPr>
            <a:xfrm>
              <a:off x="6175314" y="4090640"/>
              <a:ext cx="553761" cy="98699"/>
            </a:xfrm>
            <a:custGeom>
              <a:avLst/>
              <a:gdLst/>
              <a:ahLst/>
              <a:cxnLst/>
              <a:rect l="l" t="t" r="r" b="b"/>
              <a:pathLst>
                <a:path w="13718" h="2445" extrusionOk="0">
                  <a:moveTo>
                    <a:pt x="1" y="0"/>
                  </a:moveTo>
                  <a:lnTo>
                    <a:pt x="1" y="980"/>
                  </a:lnTo>
                  <a:cubicBezTo>
                    <a:pt x="1" y="1787"/>
                    <a:pt x="862" y="2444"/>
                    <a:pt x="1917" y="2444"/>
                  </a:cubicBezTo>
                  <a:lnTo>
                    <a:pt x="11801" y="2444"/>
                  </a:lnTo>
                  <a:cubicBezTo>
                    <a:pt x="12867" y="2444"/>
                    <a:pt x="13718" y="1787"/>
                    <a:pt x="13718" y="980"/>
                  </a:cubicBezTo>
                  <a:lnTo>
                    <a:pt x="1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93;p52">
              <a:extLst>
                <a:ext uri="{FF2B5EF4-FFF2-40B4-BE49-F238E27FC236}">
                  <a16:creationId xmlns:a16="http://schemas.microsoft.com/office/drawing/2014/main" id="{F52BBF39-E349-4DA1-0E4E-FAC641642C53}"/>
                </a:ext>
              </a:extLst>
            </p:cNvPr>
            <p:cNvSpPr/>
            <p:nvPr/>
          </p:nvSpPr>
          <p:spPr>
            <a:xfrm>
              <a:off x="6116217" y="3328308"/>
              <a:ext cx="670666" cy="821479"/>
            </a:xfrm>
            <a:custGeom>
              <a:avLst/>
              <a:gdLst/>
              <a:ahLst/>
              <a:cxnLst/>
              <a:rect l="l" t="t" r="r" b="b"/>
              <a:pathLst>
                <a:path w="16614" h="20350" extrusionOk="0">
                  <a:moveTo>
                    <a:pt x="3651" y="1"/>
                  </a:moveTo>
                  <a:cubicBezTo>
                    <a:pt x="3651" y="1"/>
                    <a:pt x="3747" y="1336"/>
                    <a:pt x="3166" y="1831"/>
                  </a:cubicBezTo>
                  <a:cubicBezTo>
                    <a:pt x="2585" y="2315"/>
                    <a:pt x="1433" y="2681"/>
                    <a:pt x="1433" y="2681"/>
                  </a:cubicBezTo>
                  <a:lnTo>
                    <a:pt x="1454" y="2681"/>
                  </a:lnTo>
                  <a:cubicBezTo>
                    <a:pt x="604" y="2972"/>
                    <a:pt x="1" y="3629"/>
                    <a:pt x="1" y="4393"/>
                  </a:cubicBezTo>
                  <a:lnTo>
                    <a:pt x="1" y="18465"/>
                  </a:lnTo>
                  <a:cubicBezTo>
                    <a:pt x="1" y="19499"/>
                    <a:pt x="1099" y="20349"/>
                    <a:pt x="2466" y="20349"/>
                  </a:cubicBezTo>
                  <a:lnTo>
                    <a:pt x="14148" y="20349"/>
                  </a:lnTo>
                  <a:cubicBezTo>
                    <a:pt x="15505" y="20349"/>
                    <a:pt x="16613" y="19510"/>
                    <a:pt x="16613" y="18465"/>
                  </a:cubicBezTo>
                  <a:lnTo>
                    <a:pt x="16613" y="4393"/>
                  </a:lnTo>
                  <a:cubicBezTo>
                    <a:pt x="16613" y="3629"/>
                    <a:pt x="16011" y="2972"/>
                    <a:pt x="15160" y="2681"/>
                  </a:cubicBezTo>
                  <a:lnTo>
                    <a:pt x="15171" y="2681"/>
                  </a:lnTo>
                  <a:cubicBezTo>
                    <a:pt x="15171" y="2681"/>
                    <a:pt x="14029" y="2315"/>
                    <a:pt x="13448" y="1831"/>
                  </a:cubicBezTo>
                  <a:cubicBezTo>
                    <a:pt x="12867" y="1336"/>
                    <a:pt x="12964" y="1"/>
                    <a:pt x="12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94;p52">
              <a:extLst>
                <a:ext uri="{FF2B5EF4-FFF2-40B4-BE49-F238E27FC236}">
                  <a16:creationId xmlns:a16="http://schemas.microsoft.com/office/drawing/2014/main" id="{D9EFD47B-DB6B-022B-F931-258C28AD4732}"/>
                </a:ext>
              </a:extLst>
            </p:cNvPr>
            <p:cNvSpPr/>
            <p:nvPr/>
          </p:nvSpPr>
          <p:spPr>
            <a:xfrm>
              <a:off x="6265292" y="3288748"/>
              <a:ext cx="373399" cy="95025"/>
            </a:xfrm>
            <a:custGeom>
              <a:avLst/>
              <a:gdLst/>
              <a:ahLst/>
              <a:cxnLst/>
              <a:rect l="l" t="t" r="r" b="b"/>
              <a:pathLst>
                <a:path w="9250" h="2354" extrusionOk="0">
                  <a:moveTo>
                    <a:pt x="1" y="1"/>
                  </a:moveTo>
                  <a:lnTo>
                    <a:pt x="1" y="1831"/>
                  </a:lnTo>
                  <a:cubicBezTo>
                    <a:pt x="1652" y="2156"/>
                    <a:pt x="3294" y="2354"/>
                    <a:pt x="4923" y="2354"/>
                  </a:cubicBezTo>
                  <a:cubicBezTo>
                    <a:pt x="6376" y="2354"/>
                    <a:pt x="7818" y="2196"/>
                    <a:pt x="9249" y="1831"/>
                  </a:cubicBezTo>
                  <a:lnTo>
                    <a:pt x="9249" y="1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95;p52">
              <a:extLst>
                <a:ext uri="{FF2B5EF4-FFF2-40B4-BE49-F238E27FC236}">
                  <a16:creationId xmlns:a16="http://schemas.microsoft.com/office/drawing/2014/main" id="{C06C0FC5-C3D7-E876-8964-713EB032856E}"/>
                </a:ext>
              </a:extLst>
            </p:cNvPr>
            <p:cNvSpPr/>
            <p:nvPr/>
          </p:nvSpPr>
          <p:spPr>
            <a:xfrm>
              <a:off x="6223149" y="3153156"/>
              <a:ext cx="463338" cy="159976"/>
            </a:xfrm>
            <a:custGeom>
              <a:avLst/>
              <a:gdLst/>
              <a:ahLst/>
              <a:cxnLst/>
              <a:rect l="l" t="t" r="r" b="b"/>
              <a:pathLst>
                <a:path w="11478" h="3963" extrusionOk="0">
                  <a:moveTo>
                    <a:pt x="915" y="1"/>
                  </a:moveTo>
                  <a:cubicBezTo>
                    <a:pt x="409" y="1"/>
                    <a:pt x="0" y="313"/>
                    <a:pt x="0" y="700"/>
                  </a:cubicBezTo>
                  <a:lnTo>
                    <a:pt x="0" y="3263"/>
                  </a:lnTo>
                  <a:cubicBezTo>
                    <a:pt x="0" y="3650"/>
                    <a:pt x="409" y="3963"/>
                    <a:pt x="915" y="3963"/>
                  </a:cubicBezTo>
                  <a:lnTo>
                    <a:pt x="10562" y="3963"/>
                  </a:lnTo>
                  <a:cubicBezTo>
                    <a:pt x="11068" y="3963"/>
                    <a:pt x="11477" y="3650"/>
                    <a:pt x="11467" y="3263"/>
                  </a:cubicBezTo>
                  <a:lnTo>
                    <a:pt x="11467" y="700"/>
                  </a:lnTo>
                  <a:cubicBezTo>
                    <a:pt x="11467" y="313"/>
                    <a:pt x="11057" y="1"/>
                    <a:pt x="10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96;p52">
              <a:extLst>
                <a:ext uri="{FF2B5EF4-FFF2-40B4-BE49-F238E27FC236}">
                  <a16:creationId xmlns:a16="http://schemas.microsoft.com/office/drawing/2014/main" id="{50BE4B3D-D088-63CD-D1C0-95C47DF0F729}"/>
                </a:ext>
              </a:extLst>
            </p:cNvPr>
            <p:cNvSpPr/>
            <p:nvPr/>
          </p:nvSpPr>
          <p:spPr>
            <a:xfrm>
              <a:off x="6244019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7;p52">
              <a:extLst>
                <a:ext uri="{FF2B5EF4-FFF2-40B4-BE49-F238E27FC236}">
                  <a16:creationId xmlns:a16="http://schemas.microsoft.com/office/drawing/2014/main" id="{6A06D187-4882-B4EB-88FB-9087F08C1E3F}"/>
                </a:ext>
              </a:extLst>
            </p:cNvPr>
            <p:cNvSpPr/>
            <p:nvPr/>
          </p:nvSpPr>
          <p:spPr>
            <a:xfrm>
              <a:off x="6308324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3" y="3015"/>
                    <a:pt x="388" y="3015"/>
                  </a:cubicBezTo>
                  <a:cubicBezTo>
                    <a:pt x="603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8;p52">
              <a:extLst>
                <a:ext uri="{FF2B5EF4-FFF2-40B4-BE49-F238E27FC236}">
                  <a16:creationId xmlns:a16="http://schemas.microsoft.com/office/drawing/2014/main" id="{B7FDFF02-EC46-9522-D091-E1BB05BB24BC}"/>
                </a:ext>
              </a:extLst>
            </p:cNvPr>
            <p:cNvSpPr/>
            <p:nvPr/>
          </p:nvSpPr>
          <p:spPr>
            <a:xfrm>
              <a:off x="6373072" y="3175761"/>
              <a:ext cx="30922" cy="121748"/>
            </a:xfrm>
            <a:custGeom>
              <a:avLst/>
              <a:gdLst/>
              <a:ahLst/>
              <a:cxnLst/>
              <a:rect l="l" t="t" r="r" b="b"/>
              <a:pathLst>
                <a:path w="766" h="3016" extrusionOk="0">
                  <a:moveTo>
                    <a:pt x="37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78" y="3015"/>
                  </a:cubicBezTo>
                  <a:cubicBezTo>
                    <a:pt x="593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3" y="0"/>
                    <a:pt x="37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9;p52">
              <a:extLst>
                <a:ext uri="{FF2B5EF4-FFF2-40B4-BE49-F238E27FC236}">
                  <a16:creationId xmlns:a16="http://schemas.microsoft.com/office/drawing/2014/main" id="{8DDC2AB0-7BAF-6C15-CBE3-D681B436CB25}"/>
                </a:ext>
              </a:extLst>
            </p:cNvPr>
            <p:cNvSpPr/>
            <p:nvPr/>
          </p:nvSpPr>
          <p:spPr>
            <a:xfrm>
              <a:off x="6437417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00;p52">
              <a:extLst>
                <a:ext uri="{FF2B5EF4-FFF2-40B4-BE49-F238E27FC236}">
                  <a16:creationId xmlns:a16="http://schemas.microsoft.com/office/drawing/2014/main" id="{EEC95857-BA12-809C-56DC-9EDBFBFA5593}"/>
                </a:ext>
              </a:extLst>
            </p:cNvPr>
            <p:cNvSpPr/>
            <p:nvPr/>
          </p:nvSpPr>
          <p:spPr>
            <a:xfrm>
              <a:off x="6501722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88" y="3015"/>
                  </a:cubicBezTo>
                  <a:cubicBezTo>
                    <a:pt x="604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59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01;p52">
              <a:extLst>
                <a:ext uri="{FF2B5EF4-FFF2-40B4-BE49-F238E27FC236}">
                  <a16:creationId xmlns:a16="http://schemas.microsoft.com/office/drawing/2014/main" id="{57B02C28-79FE-4355-37FD-A239F37975A3}"/>
                </a:ext>
              </a:extLst>
            </p:cNvPr>
            <p:cNvSpPr/>
            <p:nvPr/>
          </p:nvSpPr>
          <p:spPr>
            <a:xfrm>
              <a:off x="6566067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02;p52">
              <a:extLst>
                <a:ext uri="{FF2B5EF4-FFF2-40B4-BE49-F238E27FC236}">
                  <a16:creationId xmlns:a16="http://schemas.microsoft.com/office/drawing/2014/main" id="{144BFC17-D3BF-26BE-F0C8-76243945BDE2}"/>
                </a:ext>
              </a:extLst>
            </p:cNvPr>
            <p:cNvSpPr/>
            <p:nvPr/>
          </p:nvSpPr>
          <p:spPr>
            <a:xfrm>
              <a:off x="6630816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77" y="0"/>
                  </a:moveTo>
                  <a:cubicBezTo>
                    <a:pt x="16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62" y="3015"/>
                    <a:pt x="377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77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03;p52">
              <a:extLst>
                <a:ext uri="{FF2B5EF4-FFF2-40B4-BE49-F238E27FC236}">
                  <a16:creationId xmlns:a16="http://schemas.microsoft.com/office/drawing/2014/main" id="{43B261AC-4BFD-876A-731C-88448C35B2E4}"/>
                </a:ext>
              </a:extLst>
            </p:cNvPr>
            <p:cNvSpPr/>
            <p:nvPr/>
          </p:nvSpPr>
          <p:spPr>
            <a:xfrm>
              <a:off x="6114925" y="3576929"/>
              <a:ext cx="669778" cy="489819"/>
            </a:xfrm>
            <a:custGeom>
              <a:avLst/>
              <a:gdLst/>
              <a:ahLst/>
              <a:cxnLst/>
              <a:rect l="l" t="t" r="r" b="b"/>
              <a:pathLst>
                <a:path w="16592" h="12134" extrusionOk="0">
                  <a:moveTo>
                    <a:pt x="0" y="0"/>
                  </a:moveTo>
                  <a:lnTo>
                    <a:pt x="0" y="12134"/>
                  </a:lnTo>
                  <a:lnTo>
                    <a:pt x="16592" y="12134"/>
                  </a:lnTo>
                  <a:lnTo>
                    <a:pt x="16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04;p52">
              <a:extLst>
                <a:ext uri="{FF2B5EF4-FFF2-40B4-BE49-F238E27FC236}">
                  <a16:creationId xmlns:a16="http://schemas.microsoft.com/office/drawing/2014/main" id="{AD7651BE-95B0-9AFF-A4F4-4F511970537F}"/>
                </a:ext>
              </a:extLst>
            </p:cNvPr>
            <p:cNvSpPr/>
            <p:nvPr/>
          </p:nvSpPr>
          <p:spPr>
            <a:xfrm>
              <a:off x="6494779" y="3619920"/>
              <a:ext cx="292099" cy="412515"/>
            </a:xfrm>
            <a:custGeom>
              <a:avLst/>
              <a:gdLst/>
              <a:ahLst/>
              <a:cxnLst/>
              <a:rect l="l" t="t" r="r" b="b"/>
              <a:pathLst>
                <a:path w="7236" h="10219" extrusionOk="0">
                  <a:moveTo>
                    <a:pt x="0" y="1"/>
                  </a:moveTo>
                  <a:lnTo>
                    <a:pt x="0" y="10218"/>
                  </a:lnTo>
                  <a:lnTo>
                    <a:pt x="7235" y="10218"/>
                  </a:lnTo>
                  <a:lnTo>
                    <a:pt x="7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491;p55">
            <a:extLst>
              <a:ext uri="{FF2B5EF4-FFF2-40B4-BE49-F238E27FC236}">
                <a16:creationId xmlns:a16="http://schemas.microsoft.com/office/drawing/2014/main" id="{FC6B9BB8-E864-7664-360A-E2369C9E1228}"/>
              </a:ext>
            </a:extLst>
          </p:cNvPr>
          <p:cNvGrpSpPr/>
          <p:nvPr/>
        </p:nvGrpSpPr>
        <p:grpSpPr>
          <a:xfrm>
            <a:off x="8092614" y="1286518"/>
            <a:ext cx="1022570" cy="674955"/>
            <a:chOff x="9294422" y="870750"/>
            <a:chExt cx="697277" cy="621711"/>
          </a:xfrm>
        </p:grpSpPr>
        <p:sp>
          <p:nvSpPr>
            <p:cNvPr id="19" name="Google Shape;1492;p55">
              <a:extLst>
                <a:ext uri="{FF2B5EF4-FFF2-40B4-BE49-F238E27FC236}">
                  <a16:creationId xmlns:a16="http://schemas.microsoft.com/office/drawing/2014/main" id="{2AD8ACD4-DA34-1700-6D17-ECC86A36F87E}"/>
                </a:ext>
              </a:extLst>
            </p:cNvPr>
            <p:cNvSpPr/>
            <p:nvPr/>
          </p:nvSpPr>
          <p:spPr>
            <a:xfrm>
              <a:off x="9294422" y="870750"/>
              <a:ext cx="697277" cy="621711"/>
            </a:xfrm>
            <a:custGeom>
              <a:avLst/>
              <a:gdLst/>
              <a:ahLst/>
              <a:cxnLst/>
              <a:rect l="l" t="t" r="r" b="b"/>
              <a:pathLst>
                <a:path w="11931" h="10638" extrusionOk="0">
                  <a:moveTo>
                    <a:pt x="6443" y="1"/>
                  </a:moveTo>
                  <a:cubicBezTo>
                    <a:pt x="6309" y="1"/>
                    <a:pt x="6181" y="8"/>
                    <a:pt x="6062" y="22"/>
                  </a:cubicBezTo>
                  <a:cubicBezTo>
                    <a:pt x="6062" y="22"/>
                    <a:pt x="2509" y="22"/>
                    <a:pt x="1152" y="2423"/>
                  </a:cubicBezTo>
                  <a:cubicBezTo>
                    <a:pt x="0" y="4458"/>
                    <a:pt x="484" y="7655"/>
                    <a:pt x="3295" y="8883"/>
                  </a:cubicBezTo>
                  <a:cubicBezTo>
                    <a:pt x="3241" y="9561"/>
                    <a:pt x="3176" y="10519"/>
                    <a:pt x="3295" y="10627"/>
                  </a:cubicBezTo>
                  <a:cubicBezTo>
                    <a:pt x="3301" y="10634"/>
                    <a:pt x="3311" y="10638"/>
                    <a:pt x="3324" y="10638"/>
                  </a:cubicBezTo>
                  <a:cubicBezTo>
                    <a:pt x="3515" y="10638"/>
                    <a:pt x="4340" y="9847"/>
                    <a:pt x="4834" y="9303"/>
                  </a:cubicBezTo>
                  <a:lnTo>
                    <a:pt x="4942" y="9313"/>
                  </a:lnTo>
                  <a:cubicBezTo>
                    <a:pt x="5394" y="9370"/>
                    <a:pt x="5829" y="9398"/>
                    <a:pt x="6245" y="9398"/>
                  </a:cubicBezTo>
                  <a:cubicBezTo>
                    <a:pt x="9758" y="9398"/>
                    <a:pt x="11931" y="7422"/>
                    <a:pt x="11488" y="4361"/>
                  </a:cubicBezTo>
                  <a:cubicBezTo>
                    <a:pt x="11038" y="1185"/>
                    <a:pt x="8171" y="1"/>
                    <a:pt x="6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3;p55">
              <a:extLst>
                <a:ext uri="{FF2B5EF4-FFF2-40B4-BE49-F238E27FC236}">
                  <a16:creationId xmlns:a16="http://schemas.microsoft.com/office/drawing/2014/main" id="{5ABB3F63-7F99-348A-F9CA-37C4A798EB5F}"/>
                </a:ext>
              </a:extLst>
            </p:cNvPr>
            <p:cNvSpPr/>
            <p:nvPr/>
          </p:nvSpPr>
          <p:spPr>
            <a:xfrm>
              <a:off x="9725432" y="993420"/>
              <a:ext cx="135294" cy="135353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2" y="1"/>
                  </a:moveTo>
                  <a:cubicBezTo>
                    <a:pt x="517" y="1"/>
                    <a:pt x="0" y="518"/>
                    <a:pt x="0" y="1164"/>
                  </a:cubicBezTo>
                  <a:cubicBezTo>
                    <a:pt x="0" y="1799"/>
                    <a:pt x="517" y="2316"/>
                    <a:pt x="1152" y="2316"/>
                  </a:cubicBezTo>
                  <a:cubicBezTo>
                    <a:pt x="1798" y="2316"/>
                    <a:pt x="2315" y="1799"/>
                    <a:pt x="2315" y="1164"/>
                  </a:cubicBezTo>
                  <a:cubicBezTo>
                    <a:pt x="2315" y="518"/>
                    <a:pt x="1798" y="1"/>
                    <a:pt x="1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4;p55">
              <a:extLst>
                <a:ext uri="{FF2B5EF4-FFF2-40B4-BE49-F238E27FC236}">
                  <a16:creationId xmlns:a16="http://schemas.microsoft.com/office/drawing/2014/main" id="{F453B5C9-E661-EA4C-1273-AD394FC9A50B}"/>
                </a:ext>
              </a:extLst>
            </p:cNvPr>
            <p:cNvSpPr/>
            <p:nvPr/>
          </p:nvSpPr>
          <p:spPr>
            <a:xfrm>
              <a:off x="9768211" y="993420"/>
              <a:ext cx="51663" cy="134710"/>
            </a:xfrm>
            <a:custGeom>
              <a:avLst/>
              <a:gdLst/>
              <a:ahLst/>
              <a:cxnLst/>
              <a:rect l="l" t="t" r="r" b="b"/>
              <a:pathLst>
                <a:path w="884" h="2305" extrusionOk="0">
                  <a:moveTo>
                    <a:pt x="345" y="1"/>
                  </a:moveTo>
                  <a:cubicBezTo>
                    <a:pt x="226" y="1"/>
                    <a:pt x="108" y="33"/>
                    <a:pt x="0" y="76"/>
                  </a:cubicBezTo>
                  <a:cubicBezTo>
                    <a:pt x="0" y="76"/>
                    <a:pt x="568" y="2305"/>
                    <a:pt x="592" y="2305"/>
                  </a:cubicBezTo>
                  <a:cubicBezTo>
                    <a:pt x="592" y="2305"/>
                    <a:pt x="592" y="2305"/>
                    <a:pt x="592" y="2305"/>
                  </a:cubicBezTo>
                  <a:cubicBezTo>
                    <a:pt x="689" y="2283"/>
                    <a:pt x="786" y="2262"/>
                    <a:pt x="883" y="2229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5;p55">
              <a:extLst>
                <a:ext uri="{FF2B5EF4-FFF2-40B4-BE49-F238E27FC236}">
                  <a16:creationId xmlns:a16="http://schemas.microsoft.com/office/drawing/2014/main" id="{0876C1F6-FC28-1FAA-3216-C9914069D835}"/>
                </a:ext>
              </a:extLst>
            </p:cNvPr>
            <p:cNvSpPr/>
            <p:nvPr/>
          </p:nvSpPr>
          <p:spPr>
            <a:xfrm>
              <a:off x="9420248" y="1075881"/>
              <a:ext cx="135937" cy="135937"/>
            </a:xfrm>
            <a:custGeom>
              <a:avLst/>
              <a:gdLst/>
              <a:ahLst/>
              <a:cxnLst/>
              <a:rect l="l" t="t" r="r" b="b"/>
              <a:pathLst>
                <a:path w="2326" h="2326" extrusionOk="0">
                  <a:moveTo>
                    <a:pt x="1163" y="0"/>
                  </a:moveTo>
                  <a:cubicBezTo>
                    <a:pt x="528" y="0"/>
                    <a:pt x="0" y="528"/>
                    <a:pt x="0" y="1163"/>
                  </a:cubicBezTo>
                  <a:cubicBezTo>
                    <a:pt x="0" y="1809"/>
                    <a:pt x="528" y="2326"/>
                    <a:pt x="1163" y="2326"/>
                  </a:cubicBezTo>
                  <a:cubicBezTo>
                    <a:pt x="1809" y="2326"/>
                    <a:pt x="2326" y="1809"/>
                    <a:pt x="2326" y="1163"/>
                  </a:cubicBezTo>
                  <a:cubicBezTo>
                    <a:pt x="2326" y="528"/>
                    <a:pt x="1809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6;p55">
              <a:extLst>
                <a:ext uri="{FF2B5EF4-FFF2-40B4-BE49-F238E27FC236}">
                  <a16:creationId xmlns:a16="http://schemas.microsoft.com/office/drawing/2014/main" id="{2FF6CC7E-B26B-DC39-8106-8476958F8412}"/>
                </a:ext>
              </a:extLst>
            </p:cNvPr>
            <p:cNvSpPr/>
            <p:nvPr/>
          </p:nvSpPr>
          <p:spPr>
            <a:xfrm>
              <a:off x="9464254" y="1076466"/>
              <a:ext cx="51079" cy="134768"/>
            </a:xfrm>
            <a:custGeom>
              <a:avLst/>
              <a:gdLst/>
              <a:ahLst/>
              <a:cxnLst/>
              <a:rect l="l" t="t" r="r" b="b"/>
              <a:pathLst>
                <a:path w="874" h="2306" extrusionOk="0">
                  <a:moveTo>
                    <a:pt x="335" y="1"/>
                  </a:moveTo>
                  <a:cubicBezTo>
                    <a:pt x="216" y="1"/>
                    <a:pt x="98" y="22"/>
                    <a:pt x="1" y="76"/>
                  </a:cubicBezTo>
                  <a:cubicBezTo>
                    <a:pt x="1" y="76"/>
                    <a:pt x="561" y="2305"/>
                    <a:pt x="593" y="2305"/>
                  </a:cubicBezTo>
                  <a:cubicBezTo>
                    <a:pt x="690" y="2283"/>
                    <a:pt x="776" y="2262"/>
                    <a:pt x="873" y="2219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7;p55">
              <a:extLst>
                <a:ext uri="{FF2B5EF4-FFF2-40B4-BE49-F238E27FC236}">
                  <a16:creationId xmlns:a16="http://schemas.microsoft.com/office/drawing/2014/main" id="{93A66446-06C2-9CC4-AC3C-8FBDBE157780}"/>
                </a:ext>
              </a:extLst>
            </p:cNvPr>
            <p:cNvSpPr/>
            <p:nvPr/>
          </p:nvSpPr>
          <p:spPr>
            <a:xfrm>
              <a:off x="9551742" y="951926"/>
              <a:ext cx="135996" cy="135294"/>
            </a:xfrm>
            <a:custGeom>
              <a:avLst/>
              <a:gdLst/>
              <a:ahLst/>
              <a:cxnLst/>
              <a:rect l="l" t="t" r="r" b="b"/>
              <a:pathLst>
                <a:path w="2327" h="2315" extrusionOk="0">
                  <a:moveTo>
                    <a:pt x="1163" y="0"/>
                  </a:moveTo>
                  <a:cubicBezTo>
                    <a:pt x="517" y="0"/>
                    <a:pt x="1" y="517"/>
                    <a:pt x="1" y="1152"/>
                  </a:cubicBezTo>
                  <a:cubicBezTo>
                    <a:pt x="1" y="1798"/>
                    <a:pt x="517" y="2315"/>
                    <a:pt x="1163" y="2315"/>
                  </a:cubicBezTo>
                  <a:cubicBezTo>
                    <a:pt x="1799" y="2315"/>
                    <a:pt x="2326" y="1798"/>
                    <a:pt x="2326" y="1152"/>
                  </a:cubicBezTo>
                  <a:cubicBezTo>
                    <a:pt x="2326" y="517"/>
                    <a:pt x="1799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8;p55">
              <a:extLst>
                <a:ext uri="{FF2B5EF4-FFF2-40B4-BE49-F238E27FC236}">
                  <a16:creationId xmlns:a16="http://schemas.microsoft.com/office/drawing/2014/main" id="{37FE46C8-C06D-4323-F1BD-73D4A3BEE5EF}"/>
                </a:ext>
              </a:extLst>
            </p:cNvPr>
            <p:cNvSpPr/>
            <p:nvPr/>
          </p:nvSpPr>
          <p:spPr>
            <a:xfrm>
              <a:off x="9561794" y="968290"/>
              <a:ext cx="116476" cy="98826"/>
            </a:xfrm>
            <a:custGeom>
              <a:avLst/>
              <a:gdLst/>
              <a:ahLst/>
              <a:cxnLst/>
              <a:rect l="l" t="t" r="r" b="b"/>
              <a:pathLst>
                <a:path w="1993" h="1691" extrusionOk="0">
                  <a:moveTo>
                    <a:pt x="227" y="0"/>
                  </a:moveTo>
                  <a:cubicBezTo>
                    <a:pt x="130" y="75"/>
                    <a:pt x="55" y="162"/>
                    <a:pt x="1" y="269"/>
                  </a:cubicBezTo>
                  <a:cubicBezTo>
                    <a:pt x="1" y="269"/>
                    <a:pt x="1772" y="1691"/>
                    <a:pt x="1820" y="1691"/>
                  </a:cubicBezTo>
                  <a:cubicBezTo>
                    <a:pt x="1820" y="1691"/>
                    <a:pt x="1820" y="1691"/>
                    <a:pt x="1820" y="1690"/>
                  </a:cubicBezTo>
                  <a:cubicBezTo>
                    <a:pt x="1885" y="1615"/>
                    <a:pt x="1939" y="1540"/>
                    <a:pt x="1993" y="145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9;p55">
              <a:extLst>
                <a:ext uri="{FF2B5EF4-FFF2-40B4-BE49-F238E27FC236}">
                  <a16:creationId xmlns:a16="http://schemas.microsoft.com/office/drawing/2014/main" id="{18628F85-71EC-DB15-9DBF-814EB907113D}"/>
                </a:ext>
              </a:extLst>
            </p:cNvPr>
            <p:cNvSpPr/>
            <p:nvPr/>
          </p:nvSpPr>
          <p:spPr>
            <a:xfrm>
              <a:off x="9552385" y="1186337"/>
              <a:ext cx="84508" cy="84625"/>
            </a:xfrm>
            <a:custGeom>
              <a:avLst/>
              <a:gdLst/>
              <a:ahLst/>
              <a:cxnLst/>
              <a:rect l="l" t="t" r="r" b="b"/>
              <a:pathLst>
                <a:path w="1446" h="1448" extrusionOk="0">
                  <a:moveTo>
                    <a:pt x="727" y="1"/>
                  </a:moveTo>
                  <a:cubicBezTo>
                    <a:pt x="473" y="1"/>
                    <a:pt x="224" y="149"/>
                    <a:pt x="162" y="490"/>
                  </a:cubicBezTo>
                  <a:lnTo>
                    <a:pt x="0" y="1179"/>
                  </a:lnTo>
                  <a:lnTo>
                    <a:pt x="1152" y="1448"/>
                  </a:lnTo>
                  <a:lnTo>
                    <a:pt x="1314" y="759"/>
                  </a:lnTo>
                  <a:cubicBezTo>
                    <a:pt x="1446" y="293"/>
                    <a:pt x="1082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0;p55">
              <a:extLst>
                <a:ext uri="{FF2B5EF4-FFF2-40B4-BE49-F238E27FC236}">
                  <a16:creationId xmlns:a16="http://schemas.microsoft.com/office/drawing/2014/main" id="{5F99F444-DA63-3ECF-F89A-98F3D618744C}"/>
                </a:ext>
              </a:extLst>
            </p:cNvPr>
            <p:cNvSpPr/>
            <p:nvPr/>
          </p:nvSpPr>
          <p:spPr>
            <a:xfrm>
              <a:off x="9537950" y="1255182"/>
              <a:ext cx="81820" cy="77086"/>
            </a:xfrm>
            <a:custGeom>
              <a:avLst/>
              <a:gdLst/>
              <a:ahLst/>
              <a:cxnLst/>
              <a:rect l="l" t="t" r="r" b="b"/>
              <a:pathLst>
                <a:path w="1400" h="1319" extrusionOk="0">
                  <a:moveTo>
                    <a:pt x="247" y="1"/>
                  </a:moveTo>
                  <a:lnTo>
                    <a:pt x="107" y="593"/>
                  </a:lnTo>
                  <a:cubicBezTo>
                    <a:pt x="0" y="1040"/>
                    <a:pt x="351" y="1318"/>
                    <a:pt x="696" y="1318"/>
                  </a:cubicBezTo>
                  <a:cubicBezTo>
                    <a:pt x="941" y="1318"/>
                    <a:pt x="1183" y="1179"/>
                    <a:pt x="1259" y="862"/>
                  </a:cubicBezTo>
                  <a:lnTo>
                    <a:pt x="1399" y="27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1;p55">
              <a:extLst>
                <a:ext uri="{FF2B5EF4-FFF2-40B4-BE49-F238E27FC236}">
                  <a16:creationId xmlns:a16="http://schemas.microsoft.com/office/drawing/2014/main" id="{D2B219E5-F6EE-B6C3-6918-BFA0C019E21D}"/>
                </a:ext>
              </a:extLst>
            </p:cNvPr>
            <p:cNvSpPr/>
            <p:nvPr/>
          </p:nvSpPr>
          <p:spPr>
            <a:xfrm>
              <a:off x="9739867" y="1229409"/>
              <a:ext cx="98242" cy="77845"/>
            </a:xfrm>
            <a:custGeom>
              <a:avLst/>
              <a:gdLst/>
              <a:ahLst/>
              <a:cxnLst/>
              <a:rect l="l" t="t" r="r" b="b"/>
              <a:pathLst>
                <a:path w="1681" h="1332" extrusionOk="0">
                  <a:moveTo>
                    <a:pt x="270" y="0"/>
                  </a:moveTo>
                  <a:lnTo>
                    <a:pt x="1" y="1152"/>
                  </a:lnTo>
                  <a:lnTo>
                    <a:pt x="690" y="1314"/>
                  </a:lnTo>
                  <a:cubicBezTo>
                    <a:pt x="743" y="1326"/>
                    <a:pt x="795" y="1331"/>
                    <a:pt x="843" y="1331"/>
                  </a:cubicBezTo>
                  <a:cubicBezTo>
                    <a:pt x="1497" y="1331"/>
                    <a:pt x="1680" y="322"/>
                    <a:pt x="959" y="162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2;p55">
              <a:extLst>
                <a:ext uri="{FF2B5EF4-FFF2-40B4-BE49-F238E27FC236}">
                  <a16:creationId xmlns:a16="http://schemas.microsoft.com/office/drawing/2014/main" id="{5D56F5BA-1947-CE79-3616-110B387E6E68}"/>
                </a:ext>
              </a:extLst>
            </p:cNvPr>
            <p:cNvSpPr/>
            <p:nvPr/>
          </p:nvSpPr>
          <p:spPr>
            <a:xfrm>
              <a:off x="9665646" y="1220467"/>
              <a:ext cx="90001" cy="76326"/>
            </a:xfrm>
            <a:custGeom>
              <a:avLst/>
              <a:gdLst/>
              <a:ahLst/>
              <a:cxnLst/>
              <a:rect l="l" t="t" r="r" b="b"/>
              <a:pathLst>
                <a:path w="1540" h="1306" extrusionOk="0">
                  <a:moveTo>
                    <a:pt x="821" y="1"/>
                  </a:moveTo>
                  <a:cubicBezTo>
                    <a:pt x="188" y="1"/>
                    <a:pt x="1" y="973"/>
                    <a:pt x="679" y="1165"/>
                  </a:cubicBezTo>
                  <a:lnTo>
                    <a:pt x="1271" y="1305"/>
                  </a:lnTo>
                  <a:lnTo>
                    <a:pt x="1540" y="153"/>
                  </a:lnTo>
                  <a:lnTo>
                    <a:pt x="948" y="13"/>
                  </a:lnTo>
                  <a:cubicBezTo>
                    <a:pt x="904" y="5"/>
                    <a:pt x="861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3;p55">
              <a:extLst>
                <a:ext uri="{FF2B5EF4-FFF2-40B4-BE49-F238E27FC236}">
                  <a16:creationId xmlns:a16="http://schemas.microsoft.com/office/drawing/2014/main" id="{6562A53E-B42E-A96F-5C54-6D83F3A2FCB1}"/>
                </a:ext>
              </a:extLst>
            </p:cNvPr>
            <p:cNvSpPr/>
            <p:nvPr/>
          </p:nvSpPr>
          <p:spPr>
            <a:xfrm>
              <a:off x="9668802" y="1129356"/>
              <a:ext cx="95028" cy="76910"/>
            </a:xfrm>
            <a:custGeom>
              <a:avLst/>
              <a:gdLst/>
              <a:ahLst/>
              <a:cxnLst/>
              <a:rect l="l" t="t" r="r" b="b"/>
              <a:pathLst>
                <a:path w="1626" h="1316" extrusionOk="0">
                  <a:moveTo>
                    <a:pt x="269" y="0"/>
                  </a:moveTo>
                  <a:lnTo>
                    <a:pt x="0" y="1152"/>
                  </a:lnTo>
                  <a:lnTo>
                    <a:pt x="678" y="1303"/>
                  </a:lnTo>
                  <a:cubicBezTo>
                    <a:pt x="723" y="1312"/>
                    <a:pt x="766" y="1315"/>
                    <a:pt x="807" y="1315"/>
                  </a:cubicBezTo>
                  <a:cubicBezTo>
                    <a:pt x="1448" y="1315"/>
                    <a:pt x="1626" y="343"/>
                    <a:pt x="948" y="151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4;p55">
              <a:extLst>
                <a:ext uri="{FF2B5EF4-FFF2-40B4-BE49-F238E27FC236}">
                  <a16:creationId xmlns:a16="http://schemas.microsoft.com/office/drawing/2014/main" id="{136CA065-6EDF-0EF3-C4F1-5FB89C2D5B19}"/>
                </a:ext>
              </a:extLst>
            </p:cNvPr>
            <p:cNvSpPr/>
            <p:nvPr/>
          </p:nvSpPr>
          <p:spPr>
            <a:xfrm>
              <a:off x="9593937" y="1120414"/>
              <a:ext cx="90644" cy="76326"/>
            </a:xfrm>
            <a:custGeom>
              <a:avLst/>
              <a:gdLst/>
              <a:ahLst/>
              <a:cxnLst/>
              <a:rect l="l" t="t" r="r" b="b"/>
              <a:pathLst>
                <a:path w="1551" h="1306" extrusionOk="0">
                  <a:moveTo>
                    <a:pt x="829" y="1"/>
                  </a:moveTo>
                  <a:cubicBezTo>
                    <a:pt x="188" y="1"/>
                    <a:pt x="1" y="973"/>
                    <a:pt x="689" y="1165"/>
                  </a:cubicBezTo>
                  <a:lnTo>
                    <a:pt x="1281" y="1305"/>
                  </a:lnTo>
                  <a:lnTo>
                    <a:pt x="1550" y="153"/>
                  </a:lnTo>
                  <a:lnTo>
                    <a:pt x="958" y="13"/>
                  </a:lnTo>
                  <a:cubicBezTo>
                    <a:pt x="913" y="5"/>
                    <a:pt x="871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432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57"/>
          <p:cNvSpPr txBox="1">
            <a:spLocks noGrp="1"/>
          </p:cNvSpPr>
          <p:nvPr>
            <p:ph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Q&amp;A</a:t>
            </a:r>
          </a:p>
        </p:txBody>
      </p:sp>
      <p:sp>
        <p:nvSpPr>
          <p:cNvPr id="1648" name="Google Shape;1648;p57"/>
          <p:cNvSpPr/>
          <p:nvPr/>
        </p:nvSpPr>
        <p:spPr>
          <a:xfrm rot="20340000" flipH="1">
            <a:off x="-168949" y="583212"/>
            <a:ext cx="3562562" cy="1684927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57"/>
          <p:cNvSpPr/>
          <p:nvPr/>
        </p:nvSpPr>
        <p:spPr>
          <a:xfrm rot="1523893">
            <a:off x="5951294" y="2070841"/>
            <a:ext cx="3042825" cy="2860468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57"/>
          <p:cNvGrpSpPr/>
          <p:nvPr/>
        </p:nvGrpSpPr>
        <p:grpSpPr>
          <a:xfrm>
            <a:off x="1229594" y="671548"/>
            <a:ext cx="1248487" cy="1113369"/>
            <a:chOff x="2942360" y="497149"/>
            <a:chExt cx="827361" cy="737868"/>
          </a:xfrm>
        </p:grpSpPr>
        <p:sp>
          <p:nvSpPr>
            <p:cNvPr id="1651" name="Google Shape;1651;p57"/>
            <p:cNvSpPr/>
            <p:nvPr/>
          </p:nvSpPr>
          <p:spPr>
            <a:xfrm>
              <a:off x="2942360" y="497149"/>
              <a:ext cx="827361" cy="737868"/>
            </a:xfrm>
            <a:custGeom>
              <a:avLst/>
              <a:gdLst/>
              <a:ahLst/>
              <a:cxnLst/>
              <a:rect l="l" t="t" r="r" b="b"/>
              <a:pathLst>
                <a:path w="13017" h="11609" extrusionOk="0">
                  <a:moveTo>
                    <a:pt x="6000" y="1"/>
                  </a:moveTo>
                  <a:cubicBezTo>
                    <a:pt x="4116" y="1"/>
                    <a:pt x="974" y="1287"/>
                    <a:pt x="473" y="4760"/>
                  </a:cubicBezTo>
                  <a:cubicBezTo>
                    <a:pt x="1" y="8108"/>
                    <a:pt x="2382" y="10263"/>
                    <a:pt x="6222" y="10263"/>
                  </a:cubicBezTo>
                  <a:cubicBezTo>
                    <a:pt x="6667" y="10263"/>
                    <a:pt x="7131" y="10235"/>
                    <a:pt x="7612" y="10175"/>
                  </a:cubicBezTo>
                  <a:cubicBezTo>
                    <a:pt x="7655" y="10165"/>
                    <a:pt x="7698" y="10154"/>
                    <a:pt x="7741" y="10154"/>
                  </a:cubicBezTo>
                  <a:cubicBezTo>
                    <a:pt x="8275" y="10749"/>
                    <a:pt x="9169" y="11609"/>
                    <a:pt x="9386" y="11609"/>
                  </a:cubicBezTo>
                  <a:cubicBezTo>
                    <a:pt x="9401" y="11609"/>
                    <a:pt x="9412" y="11605"/>
                    <a:pt x="9420" y="11597"/>
                  </a:cubicBezTo>
                  <a:cubicBezTo>
                    <a:pt x="9550" y="11478"/>
                    <a:pt x="9485" y="10445"/>
                    <a:pt x="9420" y="9691"/>
                  </a:cubicBezTo>
                  <a:cubicBezTo>
                    <a:pt x="12489" y="8356"/>
                    <a:pt x="13017" y="4867"/>
                    <a:pt x="11757" y="2639"/>
                  </a:cubicBezTo>
                  <a:cubicBezTo>
                    <a:pt x="10282" y="23"/>
                    <a:pt x="6406" y="23"/>
                    <a:pt x="6406" y="23"/>
                  </a:cubicBezTo>
                  <a:cubicBezTo>
                    <a:pt x="6279" y="8"/>
                    <a:pt x="6143" y="1"/>
                    <a:pt x="6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7"/>
            <p:cNvSpPr/>
            <p:nvPr/>
          </p:nvSpPr>
          <p:spPr>
            <a:xfrm>
              <a:off x="3218080" y="620327"/>
              <a:ext cx="205362" cy="73984"/>
            </a:xfrm>
            <a:custGeom>
              <a:avLst/>
              <a:gdLst/>
              <a:ahLst/>
              <a:cxnLst/>
              <a:rect l="l" t="t" r="r" b="b"/>
              <a:pathLst>
                <a:path w="3231" h="1164" extrusionOk="0">
                  <a:moveTo>
                    <a:pt x="3080" y="1"/>
                  </a:moveTo>
                  <a:lnTo>
                    <a:pt x="1" y="496"/>
                  </a:lnTo>
                  <a:lnTo>
                    <a:pt x="65" y="1164"/>
                  </a:lnTo>
                  <a:lnTo>
                    <a:pt x="3231" y="658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7"/>
            <p:cNvSpPr/>
            <p:nvPr/>
          </p:nvSpPr>
          <p:spPr>
            <a:xfrm>
              <a:off x="3198250" y="654585"/>
              <a:ext cx="302546" cy="373034"/>
            </a:xfrm>
            <a:custGeom>
              <a:avLst/>
              <a:gdLst/>
              <a:ahLst/>
              <a:cxnLst/>
              <a:rect l="l" t="t" r="r" b="b"/>
              <a:pathLst>
                <a:path w="4760" h="5869" extrusionOk="0">
                  <a:moveTo>
                    <a:pt x="3909" y="0"/>
                  </a:moveTo>
                  <a:lnTo>
                    <a:pt x="0" y="636"/>
                  </a:lnTo>
                  <a:lnTo>
                    <a:pt x="851" y="5868"/>
                  </a:lnTo>
                  <a:lnTo>
                    <a:pt x="4759" y="5244"/>
                  </a:lnTo>
                  <a:cubicBezTo>
                    <a:pt x="4759" y="5244"/>
                    <a:pt x="3898" y="248"/>
                    <a:pt x="3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7"/>
            <p:cNvSpPr/>
            <p:nvPr/>
          </p:nvSpPr>
          <p:spPr>
            <a:xfrm>
              <a:off x="3249542" y="744903"/>
              <a:ext cx="196464" cy="151336"/>
            </a:xfrm>
            <a:custGeom>
              <a:avLst/>
              <a:gdLst/>
              <a:ahLst/>
              <a:cxnLst/>
              <a:rect l="l" t="t" r="r" b="b"/>
              <a:pathLst>
                <a:path w="3091" h="2381" extrusionOk="0">
                  <a:moveTo>
                    <a:pt x="2768" y="0"/>
                  </a:moveTo>
                  <a:lnTo>
                    <a:pt x="1" y="453"/>
                  </a:lnTo>
                  <a:cubicBezTo>
                    <a:pt x="1" y="453"/>
                    <a:pt x="203" y="2380"/>
                    <a:pt x="311" y="2380"/>
                  </a:cubicBezTo>
                  <a:cubicBezTo>
                    <a:pt x="312" y="2380"/>
                    <a:pt x="313" y="2380"/>
                    <a:pt x="313" y="2380"/>
                  </a:cubicBezTo>
                  <a:cubicBezTo>
                    <a:pt x="432" y="2358"/>
                    <a:pt x="2983" y="2003"/>
                    <a:pt x="3091" y="1928"/>
                  </a:cubicBezTo>
                  <a:lnTo>
                    <a:pt x="2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7"/>
            <p:cNvSpPr/>
            <p:nvPr/>
          </p:nvSpPr>
          <p:spPr>
            <a:xfrm>
              <a:off x="3319394" y="771598"/>
              <a:ext cx="54090" cy="98582"/>
            </a:xfrm>
            <a:custGeom>
              <a:avLst/>
              <a:gdLst/>
              <a:ahLst/>
              <a:cxnLst/>
              <a:rect l="l" t="t" r="r" b="b"/>
              <a:pathLst>
                <a:path w="851" h="1551" extrusionOk="0">
                  <a:moveTo>
                    <a:pt x="625" y="0"/>
                  </a:moveTo>
                  <a:lnTo>
                    <a:pt x="0" y="108"/>
                  </a:lnTo>
                  <a:cubicBezTo>
                    <a:pt x="0" y="108"/>
                    <a:pt x="205" y="1551"/>
                    <a:pt x="237" y="1551"/>
                  </a:cubicBezTo>
                  <a:cubicBezTo>
                    <a:pt x="259" y="1551"/>
                    <a:pt x="840" y="1497"/>
                    <a:pt x="851" y="1454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7"/>
            <p:cNvSpPr/>
            <p:nvPr/>
          </p:nvSpPr>
          <p:spPr>
            <a:xfrm>
              <a:off x="3297466" y="794861"/>
              <a:ext cx="98582" cy="54153"/>
            </a:xfrm>
            <a:custGeom>
              <a:avLst/>
              <a:gdLst/>
              <a:ahLst/>
              <a:cxnLst/>
              <a:rect l="l" t="t" r="r" b="b"/>
              <a:pathLst>
                <a:path w="1551" h="852" extrusionOk="0">
                  <a:moveTo>
                    <a:pt x="1454" y="0"/>
                  </a:moveTo>
                  <a:cubicBezTo>
                    <a:pt x="1454" y="0"/>
                    <a:pt x="1" y="205"/>
                    <a:pt x="1" y="227"/>
                  </a:cubicBezTo>
                  <a:cubicBezTo>
                    <a:pt x="11" y="259"/>
                    <a:pt x="54" y="829"/>
                    <a:pt x="108" y="851"/>
                  </a:cubicBezTo>
                  <a:lnTo>
                    <a:pt x="1551" y="614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7"/>
            <p:cNvSpPr/>
            <p:nvPr/>
          </p:nvSpPr>
          <p:spPr>
            <a:xfrm>
              <a:off x="3075072" y="794861"/>
              <a:ext cx="99980" cy="120510"/>
            </a:xfrm>
            <a:custGeom>
              <a:avLst/>
              <a:gdLst/>
              <a:ahLst/>
              <a:cxnLst/>
              <a:rect l="l" t="t" r="r" b="b"/>
              <a:pathLst>
                <a:path w="1573" h="1896" extrusionOk="0">
                  <a:moveTo>
                    <a:pt x="722" y="0"/>
                  </a:moveTo>
                  <a:cubicBezTo>
                    <a:pt x="722" y="0"/>
                    <a:pt x="571" y="571"/>
                    <a:pt x="550" y="636"/>
                  </a:cubicBezTo>
                  <a:cubicBezTo>
                    <a:pt x="539" y="700"/>
                    <a:pt x="0" y="948"/>
                    <a:pt x="0" y="948"/>
                  </a:cubicBezTo>
                  <a:cubicBezTo>
                    <a:pt x="183" y="969"/>
                    <a:pt x="356" y="1013"/>
                    <a:pt x="539" y="1066"/>
                  </a:cubicBezTo>
                  <a:cubicBezTo>
                    <a:pt x="603" y="1109"/>
                    <a:pt x="808" y="1895"/>
                    <a:pt x="808" y="1895"/>
                  </a:cubicBezTo>
                  <a:cubicBezTo>
                    <a:pt x="808" y="1895"/>
                    <a:pt x="948" y="1196"/>
                    <a:pt x="991" y="1099"/>
                  </a:cubicBezTo>
                  <a:cubicBezTo>
                    <a:pt x="1034" y="1013"/>
                    <a:pt x="1572" y="797"/>
                    <a:pt x="1572" y="797"/>
                  </a:cubicBezTo>
                  <a:cubicBezTo>
                    <a:pt x="1572" y="797"/>
                    <a:pt x="969" y="614"/>
                    <a:pt x="937" y="593"/>
                  </a:cubicBezTo>
                  <a:cubicBezTo>
                    <a:pt x="916" y="582"/>
                    <a:pt x="722" y="0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7"/>
            <p:cNvSpPr/>
            <p:nvPr/>
          </p:nvSpPr>
          <p:spPr>
            <a:xfrm>
              <a:off x="3504161" y="602594"/>
              <a:ext cx="100615" cy="120446"/>
            </a:xfrm>
            <a:custGeom>
              <a:avLst/>
              <a:gdLst/>
              <a:ahLst/>
              <a:cxnLst/>
              <a:rect l="l" t="t" r="r" b="b"/>
              <a:pathLst>
                <a:path w="1583" h="1895" extrusionOk="0">
                  <a:moveTo>
                    <a:pt x="721" y="0"/>
                  </a:moveTo>
                  <a:cubicBezTo>
                    <a:pt x="721" y="0"/>
                    <a:pt x="571" y="571"/>
                    <a:pt x="560" y="635"/>
                  </a:cubicBezTo>
                  <a:cubicBezTo>
                    <a:pt x="538" y="700"/>
                    <a:pt x="0" y="948"/>
                    <a:pt x="0" y="948"/>
                  </a:cubicBezTo>
                  <a:cubicBezTo>
                    <a:pt x="183" y="969"/>
                    <a:pt x="366" y="1012"/>
                    <a:pt x="538" y="1066"/>
                  </a:cubicBezTo>
                  <a:cubicBezTo>
                    <a:pt x="614" y="1109"/>
                    <a:pt x="808" y="1895"/>
                    <a:pt x="808" y="1895"/>
                  </a:cubicBezTo>
                  <a:cubicBezTo>
                    <a:pt x="808" y="1895"/>
                    <a:pt x="958" y="1184"/>
                    <a:pt x="1001" y="1098"/>
                  </a:cubicBezTo>
                  <a:cubicBezTo>
                    <a:pt x="1044" y="1012"/>
                    <a:pt x="1583" y="797"/>
                    <a:pt x="1583" y="797"/>
                  </a:cubicBezTo>
                  <a:cubicBezTo>
                    <a:pt x="1583" y="797"/>
                    <a:pt x="969" y="614"/>
                    <a:pt x="948" y="592"/>
                  </a:cubicBezTo>
                  <a:cubicBezTo>
                    <a:pt x="926" y="581"/>
                    <a:pt x="721" y="0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3499330" y="881746"/>
              <a:ext cx="99980" cy="120510"/>
            </a:xfrm>
            <a:custGeom>
              <a:avLst/>
              <a:gdLst/>
              <a:ahLst/>
              <a:cxnLst/>
              <a:rect l="l" t="t" r="r" b="b"/>
              <a:pathLst>
                <a:path w="1573" h="1896" extrusionOk="0">
                  <a:moveTo>
                    <a:pt x="722" y="1"/>
                  </a:moveTo>
                  <a:cubicBezTo>
                    <a:pt x="722" y="1"/>
                    <a:pt x="571" y="571"/>
                    <a:pt x="550" y="636"/>
                  </a:cubicBezTo>
                  <a:cubicBezTo>
                    <a:pt x="539" y="701"/>
                    <a:pt x="1" y="948"/>
                    <a:pt x="1" y="948"/>
                  </a:cubicBezTo>
                  <a:cubicBezTo>
                    <a:pt x="184" y="970"/>
                    <a:pt x="367" y="1013"/>
                    <a:pt x="539" y="1067"/>
                  </a:cubicBezTo>
                  <a:cubicBezTo>
                    <a:pt x="604" y="1110"/>
                    <a:pt x="808" y="1896"/>
                    <a:pt x="808" y="1896"/>
                  </a:cubicBezTo>
                  <a:cubicBezTo>
                    <a:pt x="808" y="1896"/>
                    <a:pt x="948" y="1196"/>
                    <a:pt x="991" y="1099"/>
                  </a:cubicBezTo>
                  <a:cubicBezTo>
                    <a:pt x="1034" y="1002"/>
                    <a:pt x="1573" y="798"/>
                    <a:pt x="1573" y="798"/>
                  </a:cubicBezTo>
                  <a:cubicBezTo>
                    <a:pt x="1573" y="798"/>
                    <a:pt x="970" y="604"/>
                    <a:pt x="948" y="593"/>
                  </a:cubicBezTo>
                  <a:cubicBezTo>
                    <a:pt x="916" y="582"/>
                    <a:pt x="722" y="1"/>
                    <a:pt x="7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57"/>
          <p:cNvGrpSpPr/>
          <p:nvPr/>
        </p:nvGrpSpPr>
        <p:grpSpPr>
          <a:xfrm rot="20610585">
            <a:off x="7319335" y="2937556"/>
            <a:ext cx="727434" cy="1381339"/>
            <a:chOff x="6173650" y="1754325"/>
            <a:chExt cx="548575" cy="1041700"/>
          </a:xfrm>
        </p:grpSpPr>
        <p:sp>
          <p:nvSpPr>
            <p:cNvPr id="1661" name="Google Shape;1661;p57"/>
            <p:cNvSpPr/>
            <p:nvPr/>
          </p:nvSpPr>
          <p:spPr>
            <a:xfrm>
              <a:off x="6173650" y="1835900"/>
              <a:ext cx="548575" cy="960125"/>
            </a:xfrm>
            <a:custGeom>
              <a:avLst/>
              <a:gdLst/>
              <a:ahLst/>
              <a:cxnLst/>
              <a:rect l="l" t="t" r="r" b="b"/>
              <a:pathLst>
                <a:path w="21943" h="38405" extrusionOk="0">
                  <a:moveTo>
                    <a:pt x="6514" y="0"/>
                  </a:moveTo>
                  <a:cubicBezTo>
                    <a:pt x="6514" y="0"/>
                    <a:pt x="7203" y="4145"/>
                    <a:pt x="6331" y="5480"/>
                  </a:cubicBezTo>
                  <a:cubicBezTo>
                    <a:pt x="5847" y="6212"/>
                    <a:pt x="3984" y="7558"/>
                    <a:pt x="3198" y="8000"/>
                  </a:cubicBezTo>
                  <a:cubicBezTo>
                    <a:pt x="1518" y="8947"/>
                    <a:pt x="173" y="9938"/>
                    <a:pt x="76" y="14352"/>
                  </a:cubicBezTo>
                  <a:cubicBezTo>
                    <a:pt x="0" y="18110"/>
                    <a:pt x="797" y="38405"/>
                    <a:pt x="797" y="38405"/>
                  </a:cubicBezTo>
                  <a:lnTo>
                    <a:pt x="21146" y="38405"/>
                  </a:lnTo>
                  <a:cubicBezTo>
                    <a:pt x="21146" y="38405"/>
                    <a:pt x="21943" y="18099"/>
                    <a:pt x="21867" y="14352"/>
                  </a:cubicBezTo>
                  <a:cubicBezTo>
                    <a:pt x="21770" y="9938"/>
                    <a:pt x="20424" y="8947"/>
                    <a:pt x="18734" y="8000"/>
                  </a:cubicBezTo>
                  <a:cubicBezTo>
                    <a:pt x="17948" y="7558"/>
                    <a:pt x="16086" y="6072"/>
                    <a:pt x="15612" y="5308"/>
                  </a:cubicBezTo>
                  <a:cubicBezTo>
                    <a:pt x="14804" y="3984"/>
                    <a:pt x="15429" y="0"/>
                    <a:pt x="15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7"/>
            <p:cNvSpPr/>
            <p:nvPr/>
          </p:nvSpPr>
          <p:spPr>
            <a:xfrm>
              <a:off x="6329225" y="1824050"/>
              <a:ext cx="238500" cy="82925"/>
            </a:xfrm>
            <a:custGeom>
              <a:avLst/>
              <a:gdLst/>
              <a:ahLst/>
              <a:cxnLst/>
              <a:rect l="l" t="t" r="r" b="b"/>
              <a:pathLst>
                <a:path w="9540" h="3317" extrusionOk="0">
                  <a:moveTo>
                    <a:pt x="948" y="0"/>
                  </a:moveTo>
                  <a:cubicBezTo>
                    <a:pt x="420" y="11"/>
                    <a:pt x="0" y="431"/>
                    <a:pt x="0" y="959"/>
                  </a:cubicBezTo>
                  <a:lnTo>
                    <a:pt x="0" y="2358"/>
                  </a:lnTo>
                  <a:cubicBezTo>
                    <a:pt x="0" y="2886"/>
                    <a:pt x="420" y="3306"/>
                    <a:pt x="948" y="3317"/>
                  </a:cubicBezTo>
                  <a:lnTo>
                    <a:pt x="8592" y="3317"/>
                  </a:lnTo>
                  <a:cubicBezTo>
                    <a:pt x="9120" y="3306"/>
                    <a:pt x="9540" y="2886"/>
                    <a:pt x="9540" y="2358"/>
                  </a:cubicBezTo>
                  <a:lnTo>
                    <a:pt x="9540" y="959"/>
                  </a:lnTo>
                  <a:cubicBezTo>
                    <a:pt x="9540" y="431"/>
                    <a:pt x="9109" y="0"/>
                    <a:pt x="8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>
              <a:off x="6329225" y="1754325"/>
              <a:ext cx="238500" cy="82675"/>
            </a:xfrm>
            <a:custGeom>
              <a:avLst/>
              <a:gdLst/>
              <a:ahLst/>
              <a:cxnLst/>
              <a:rect l="l" t="t" r="r" b="b"/>
              <a:pathLst>
                <a:path w="9540" h="3307" extrusionOk="0">
                  <a:moveTo>
                    <a:pt x="948" y="1"/>
                  </a:moveTo>
                  <a:cubicBezTo>
                    <a:pt x="420" y="1"/>
                    <a:pt x="0" y="421"/>
                    <a:pt x="0" y="948"/>
                  </a:cubicBezTo>
                  <a:lnTo>
                    <a:pt x="0" y="2359"/>
                  </a:lnTo>
                  <a:cubicBezTo>
                    <a:pt x="0" y="2886"/>
                    <a:pt x="420" y="3306"/>
                    <a:pt x="948" y="3306"/>
                  </a:cubicBezTo>
                  <a:lnTo>
                    <a:pt x="8592" y="3306"/>
                  </a:lnTo>
                  <a:cubicBezTo>
                    <a:pt x="9120" y="3306"/>
                    <a:pt x="9540" y="2886"/>
                    <a:pt x="9540" y="2359"/>
                  </a:cubicBezTo>
                  <a:lnTo>
                    <a:pt x="9540" y="948"/>
                  </a:lnTo>
                  <a:cubicBezTo>
                    <a:pt x="9540" y="421"/>
                    <a:pt x="9120" y="1"/>
                    <a:pt x="8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7"/>
            <p:cNvSpPr/>
            <p:nvPr/>
          </p:nvSpPr>
          <p:spPr>
            <a:xfrm>
              <a:off x="6228025" y="2155400"/>
              <a:ext cx="445750" cy="339975"/>
            </a:xfrm>
            <a:custGeom>
              <a:avLst/>
              <a:gdLst/>
              <a:ahLst/>
              <a:cxnLst/>
              <a:rect l="l" t="t" r="r" b="b"/>
              <a:pathLst>
                <a:path w="17830" h="13599" extrusionOk="0">
                  <a:moveTo>
                    <a:pt x="0" y="0"/>
                  </a:moveTo>
                  <a:lnTo>
                    <a:pt x="269" y="13598"/>
                  </a:lnTo>
                  <a:lnTo>
                    <a:pt x="17291" y="13598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7"/>
            <p:cNvSpPr/>
            <p:nvPr/>
          </p:nvSpPr>
          <p:spPr>
            <a:xfrm>
              <a:off x="6334875" y="2210025"/>
              <a:ext cx="230150" cy="230175"/>
            </a:xfrm>
            <a:custGeom>
              <a:avLst/>
              <a:gdLst/>
              <a:ahLst/>
              <a:cxnLst/>
              <a:rect l="l" t="t" r="r" b="b"/>
              <a:pathLst>
                <a:path w="9206" h="9207" extrusionOk="0">
                  <a:moveTo>
                    <a:pt x="2800" y="1"/>
                  </a:moveTo>
                  <a:lnTo>
                    <a:pt x="2800" y="2800"/>
                  </a:lnTo>
                  <a:lnTo>
                    <a:pt x="0" y="2789"/>
                  </a:lnTo>
                  <a:lnTo>
                    <a:pt x="0" y="6407"/>
                  </a:lnTo>
                  <a:lnTo>
                    <a:pt x="2789" y="6407"/>
                  </a:lnTo>
                  <a:lnTo>
                    <a:pt x="2789" y="9206"/>
                  </a:lnTo>
                  <a:lnTo>
                    <a:pt x="6396" y="9206"/>
                  </a:lnTo>
                  <a:lnTo>
                    <a:pt x="6407" y="6418"/>
                  </a:lnTo>
                  <a:lnTo>
                    <a:pt x="9195" y="6418"/>
                  </a:lnTo>
                  <a:lnTo>
                    <a:pt x="9206" y="2800"/>
                  </a:lnTo>
                  <a:lnTo>
                    <a:pt x="6407" y="2800"/>
                  </a:lnTo>
                  <a:lnTo>
                    <a:pt x="6407" y="11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7"/>
            <p:cNvSpPr/>
            <p:nvPr/>
          </p:nvSpPr>
          <p:spPr>
            <a:xfrm>
              <a:off x="6325175" y="1799275"/>
              <a:ext cx="245500" cy="40675"/>
            </a:xfrm>
            <a:custGeom>
              <a:avLst/>
              <a:gdLst/>
              <a:ahLst/>
              <a:cxnLst/>
              <a:rect l="l" t="t" r="r" b="b"/>
              <a:pathLst>
                <a:path w="9820" h="1627" extrusionOk="0">
                  <a:moveTo>
                    <a:pt x="1" y="1"/>
                  </a:moveTo>
                  <a:lnTo>
                    <a:pt x="1" y="916"/>
                  </a:lnTo>
                  <a:cubicBezTo>
                    <a:pt x="1" y="1304"/>
                    <a:pt x="324" y="1627"/>
                    <a:pt x="722" y="1627"/>
                  </a:cubicBezTo>
                  <a:lnTo>
                    <a:pt x="9109" y="1627"/>
                  </a:lnTo>
                  <a:cubicBezTo>
                    <a:pt x="9497" y="1627"/>
                    <a:pt x="9820" y="1304"/>
                    <a:pt x="9820" y="916"/>
                  </a:cubicBezTo>
                  <a:lnTo>
                    <a:pt x="98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7"/>
            <p:cNvSpPr/>
            <p:nvPr/>
          </p:nvSpPr>
          <p:spPr>
            <a:xfrm>
              <a:off x="6193300" y="2749175"/>
              <a:ext cx="509000" cy="46850"/>
            </a:xfrm>
            <a:custGeom>
              <a:avLst/>
              <a:gdLst/>
              <a:ahLst/>
              <a:cxnLst/>
              <a:rect l="l" t="t" r="r" b="b"/>
              <a:pathLst>
                <a:path w="20360" h="1874" extrusionOk="0">
                  <a:moveTo>
                    <a:pt x="10207" y="0"/>
                  </a:moveTo>
                  <a:cubicBezTo>
                    <a:pt x="6083" y="0"/>
                    <a:pt x="2401" y="722"/>
                    <a:pt x="0" y="1841"/>
                  </a:cubicBezTo>
                  <a:lnTo>
                    <a:pt x="11" y="1874"/>
                  </a:lnTo>
                  <a:lnTo>
                    <a:pt x="20360" y="1874"/>
                  </a:lnTo>
                  <a:lnTo>
                    <a:pt x="20360" y="1820"/>
                  </a:lnTo>
                  <a:cubicBezTo>
                    <a:pt x="17959" y="711"/>
                    <a:pt x="14309" y="0"/>
                    <a:pt x="10207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67"/>
          <p:cNvSpPr txBox="1">
            <a:spLocks noGrp="1"/>
          </p:cNvSpPr>
          <p:nvPr>
            <p:ph type="title"/>
          </p:nvPr>
        </p:nvSpPr>
        <p:spPr>
          <a:xfrm>
            <a:off x="310245" y="1199836"/>
            <a:ext cx="6205161" cy="583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sz="6000" dirty="0"/>
              <a:t>THANK YOU</a:t>
            </a:r>
          </a:p>
        </p:txBody>
      </p:sp>
      <p:grpSp>
        <p:nvGrpSpPr>
          <p:cNvPr id="2150" name="Google Shape;2150;p67"/>
          <p:cNvGrpSpPr/>
          <p:nvPr/>
        </p:nvGrpSpPr>
        <p:grpSpPr>
          <a:xfrm>
            <a:off x="6327624" y="1199234"/>
            <a:ext cx="2099094" cy="3692185"/>
            <a:chOff x="3649873" y="656704"/>
            <a:chExt cx="2140156" cy="3974982"/>
          </a:xfrm>
        </p:grpSpPr>
        <p:sp>
          <p:nvSpPr>
            <p:cNvPr id="2151" name="Google Shape;2151;p67"/>
            <p:cNvSpPr/>
            <p:nvPr/>
          </p:nvSpPr>
          <p:spPr>
            <a:xfrm>
              <a:off x="4872557" y="1381834"/>
              <a:ext cx="712307" cy="804171"/>
            </a:xfrm>
            <a:custGeom>
              <a:avLst/>
              <a:gdLst/>
              <a:ahLst/>
              <a:cxnLst/>
              <a:rect l="l" t="t" r="r" b="b"/>
              <a:pathLst>
                <a:path w="18276" h="20633" extrusionOk="0">
                  <a:moveTo>
                    <a:pt x="6135" y="1"/>
                  </a:moveTo>
                  <a:cubicBezTo>
                    <a:pt x="4333" y="1"/>
                    <a:pt x="1" y="5686"/>
                    <a:pt x="132" y="7354"/>
                  </a:cubicBezTo>
                  <a:cubicBezTo>
                    <a:pt x="268" y="9088"/>
                    <a:pt x="12627" y="20632"/>
                    <a:pt x="14377" y="20632"/>
                  </a:cubicBezTo>
                  <a:cubicBezTo>
                    <a:pt x="14392" y="20632"/>
                    <a:pt x="14406" y="20631"/>
                    <a:pt x="14419" y="20630"/>
                  </a:cubicBezTo>
                  <a:cubicBezTo>
                    <a:pt x="16010" y="20419"/>
                    <a:pt x="18128" y="17258"/>
                    <a:pt x="18201" y="14835"/>
                  </a:cubicBezTo>
                  <a:cubicBezTo>
                    <a:pt x="18275" y="12401"/>
                    <a:pt x="6349" y="32"/>
                    <a:pt x="6349" y="32"/>
                  </a:cubicBezTo>
                  <a:cubicBezTo>
                    <a:pt x="6282" y="11"/>
                    <a:pt x="6211" y="1"/>
                    <a:pt x="6135" y="1"/>
                  </a:cubicBezTo>
                  <a:close/>
                </a:path>
              </a:pathLst>
            </a:custGeom>
            <a:solidFill>
              <a:srgbClr val="B74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7"/>
            <p:cNvSpPr/>
            <p:nvPr/>
          </p:nvSpPr>
          <p:spPr>
            <a:xfrm>
              <a:off x="3649873" y="1476582"/>
              <a:ext cx="415201" cy="965060"/>
            </a:xfrm>
            <a:custGeom>
              <a:avLst/>
              <a:gdLst/>
              <a:ahLst/>
              <a:cxnLst/>
              <a:rect l="l" t="t" r="r" b="b"/>
              <a:pathLst>
                <a:path w="10653" h="24761" extrusionOk="0">
                  <a:moveTo>
                    <a:pt x="9043" y="0"/>
                  </a:moveTo>
                  <a:cubicBezTo>
                    <a:pt x="7846" y="0"/>
                    <a:pt x="2922" y="2000"/>
                    <a:pt x="2340" y="3311"/>
                  </a:cubicBezTo>
                  <a:cubicBezTo>
                    <a:pt x="2340" y="3311"/>
                    <a:pt x="1" y="22160"/>
                    <a:pt x="296" y="22971"/>
                  </a:cubicBezTo>
                  <a:cubicBezTo>
                    <a:pt x="614" y="23860"/>
                    <a:pt x="4077" y="24761"/>
                    <a:pt x="6775" y="24761"/>
                  </a:cubicBezTo>
                  <a:cubicBezTo>
                    <a:pt x="8365" y="24761"/>
                    <a:pt x="9689" y="24448"/>
                    <a:pt x="9947" y="23635"/>
                  </a:cubicBezTo>
                  <a:cubicBezTo>
                    <a:pt x="10653" y="21444"/>
                    <a:pt x="9820" y="435"/>
                    <a:pt x="9262" y="45"/>
                  </a:cubicBezTo>
                  <a:cubicBezTo>
                    <a:pt x="9219" y="15"/>
                    <a:pt x="9144" y="0"/>
                    <a:pt x="9043" y="0"/>
                  </a:cubicBezTo>
                  <a:close/>
                </a:path>
              </a:pathLst>
            </a:custGeom>
            <a:solidFill>
              <a:srgbClr val="B74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7"/>
            <p:cNvSpPr/>
            <p:nvPr/>
          </p:nvSpPr>
          <p:spPr>
            <a:xfrm>
              <a:off x="5263827" y="985848"/>
              <a:ext cx="526201" cy="1203743"/>
            </a:xfrm>
            <a:custGeom>
              <a:avLst/>
              <a:gdLst/>
              <a:ahLst/>
              <a:cxnLst/>
              <a:rect l="l" t="t" r="r" b="b"/>
              <a:pathLst>
                <a:path w="13501" h="30885" extrusionOk="0">
                  <a:moveTo>
                    <a:pt x="10744" y="1"/>
                  </a:moveTo>
                  <a:cubicBezTo>
                    <a:pt x="10391" y="1"/>
                    <a:pt x="9406" y="4368"/>
                    <a:pt x="9123" y="4368"/>
                  </a:cubicBezTo>
                  <a:cubicBezTo>
                    <a:pt x="9119" y="4368"/>
                    <a:pt x="9115" y="4367"/>
                    <a:pt x="9111" y="4365"/>
                  </a:cubicBezTo>
                  <a:cubicBezTo>
                    <a:pt x="8837" y="4218"/>
                    <a:pt x="9406" y="2637"/>
                    <a:pt x="9227" y="2026"/>
                  </a:cubicBezTo>
                  <a:cubicBezTo>
                    <a:pt x="9210" y="1964"/>
                    <a:pt x="9184" y="1935"/>
                    <a:pt x="9153" y="1935"/>
                  </a:cubicBezTo>
                  <a:cubicBezTo>
                    <a:pt x="8870" y="1935"/>
                    <a:pt x="8080" y="4253"/>
                    <a:pt x="8194" y="5693"/>
                  </a:cubicBezTo>
                  <a:cubicBezTo>
                    <a:pt x="8321" y="7294"/>
                    <a:pt x="1135" y="23846"/>
                    <a:pt x="945" y="24521"/>
                  </a:cubicBezTo>
                  <a:cubicBezTo>
                    <a:pt x="0" y="27807"/>
                    <a:pt x="3398" y="30885"/>
                    <a:pt x="5027" y="30885"/>
                  </a:cubicBezTo>
                  <a:cubicBezTo>
                    <a:pt x="5033" y="30885"/>
                    <a:pt x="5038" y="30884"/>
                    <a:pt x="5044" y="30884"/>
                  </a:cubicBezTo>
                  <a:cubicBezTo>
                    <a:pt x="10733" y="30790"/>
                    <a:pt x="11355" y="6525"/>
                    <a:pt x="11850" y="6019"/>
                  </a:cubicBezTo>
                  <a:cubicBezTo>
                    <a:pt x="11850" y="6019"/>
                    <a:pt x="13409" y="3881"/>
                    <a:pt x="13473" y="3396"/>
                  </a:cubicBezTo>
                  <a:cubicBezTo>
                    <a:pt x="13500" y="3203"/>
                    <a:pt x="13461" y="3124"/>
                    <a:pt x="13379" y="3124"/>
                  </a:cubicBezTo>
                  <a:cubicBezTo>
                    <a:pt x="13028" y="3124"/>
                    <a:pt x="11892" y="4566"/>
                    <a:pt x="11892" y="4566"/>
                  </a:cubicBezTo>
                  <a:cubicBezTo>
                    <a:pt x="11892" y="4566"/>
                    <a:pt x="13357" y="1626"/>
                    <a:pt x="13030" y="1131"/>
                  </a:cubicBezTo>
                  <a:cubicBezTo>
                    <a:pt x="13026" y="1125"/>
                    <a:pt x="13021" y="1122"/>
                    <a:pt x="13015" y="1122"/>
                  </a:cubicBezTo>
                  <a:cubicBezTo>
                    <a:pt x="12806" y="1122"/>
                    <a:pt x="11292" y="3981"/>
                    <a:pt x="11066" y="3981"/>
                  </a:cubicBezTo>
                  <a:cubicBezTo>
                    <a:pt x="11051" y="3981"/>
                    <a:pt x="11042" y="3969"/>
                    <a:pt x="11039" y="3944"/>
                  </a:cubicBezTo>
                  <a:cubicBezTo>
                    <a:pt x="10976" y="3501"/>
                    <a:pt x="12272" y="1057"/>
                    <a:pt x="12029" y="499"/>
                  </a:cubicBezTo>
                  <a:cubicBezTo>
                    <a:pt x="12013" y="462"/>
                    <a:pt x="11991" y="445"/>
                    <a:pt x="11964" y="445"/>
                  </a:cubicBezTo>
                  <a:cubicBezTo>
                    <a:pt x="11578" y="445"/>
                    <a:pt x="10154" y="3817"/>
                    <a:pt x="10154" y="3817"/>
                  </a:cubicBezTo>
                  <a:cubicBezTo>
                    <a:pt x="10154" y="3817"/>
                    <a:pt x="11091" y="309"/>
                    <a:pt x="10775" y="14"/>
                  </a:cubicBezTo>
                  <a:cubicBezTo>
                    <a:pt x="10766" y="5"/>
                    <a:pt x="10755" y="1"/>
                    <a:pt x="10744" y="1"/>
                  </a:cubicBezTo>
                  <a:close/>
                </a:path>
              </a:pathLst>
            </a:custGeom>
            <a:solidFill>
              <a:srgbClr val="B74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7"/>
            <p:cNvSpPr/>
            <p:nvPr/>
          </p:nvSpPr>
          <p:spPr>
            <a:xfrm>
              <a:off x="4713033" y="4377024"/>
              <a:ext cx="319088" cy="254663"/>
            </a:xfrm>
            <a:custGeom>
              <a:avLst/>
              <a:gdLst/>
              <a:ahLst/>
              <a:cxnLst/>
              <a:rect l="l" t="t" r="r" b="b"/>
              <a:pathLst>
                <a:path w="8187" h="6534" extrusionOk="0">
                  <a:moveTo>
                    <a:pt x="801" y="1"/>
                  </a:moveTo>
                  <a:cubicBezTo>
                    <a:pt x="801" y="1"/>
                    <a:pt x="0" y="4110"/>
                    <a:pt x="801" y="4910"/>
                  </a:cubicBezTo>
                  <a:cubicBezTo>
                    <a:pt x="1461" y="5562"/>
                    <a:pt x="5459" y="6533"/>
                    <a:pt x="7122" y="6533"/>
                  </a:cubicBezTo>
                  <a:cubicBezTo>
                    <a:pt x="7503" y="6533"/>
                    <a:pt x="7762" y="6482"/>
                    <a:pt x="7829" y="6364"/>
                  </a:cubicBezTo>
                  <a:cubicBezTo>
                    <a:pt x="8187" y="5722"/>
                    <a:pt x="4099" y="4278"/>
                    <a:pt x="4141" y="2350"/>
                  </a:cubicBezTo>
                  <a:lnTo>
                    <a:pt x="4173" y="433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7"/>
            <p:cNvSpPr/>
            <p:nvPr/>
          </p:nvSpPr>
          <p:spPr>
            <a:xfrm>
              <a:off x="4733572" y="4371295"/>
              <a:ext cx="142532" cy="86252"/>
            </a:xfrm>
            <a:custGeom>
              <a:avLst/>
              <a:gdLst/>
              <a:ahLst/>
              <a:cxnLst/>
              <a:rect l="l" t="t" r="r" b="b"/>
              <a:pathLst>
                <a:path w="3657" h="2213" extrusionOk="0">
                  <a:moveTo>
                    <a:pt x="253" y="0"/>
                  </a:moveTo>
                  <a:cubicBezTo>
                    <a:pt x="253" y="0"/>
                    <a:pt x="0" y="1760"/>
                    <a:pt x="11" y="1949"/>
                  </a:cubicBezTo>
                  <a:cubicBezTo>
                    <a:pt x="21" y="2149"/>
                    <a:pt x="3614" y="2213"/>
                    <a:pt x="3614" y="2213"/>
                  </a:cubicBezTo>
                  <a:cubicBezTo>
                    <a:pt x="3614" y="2213"/>
                    <a:pt x="3656" y="653"/>
                    <a:pt x="3646" y="558"/>
                  </a:cubicBezTo>
                  <a:cubicBezTo>
                    <a:pt x="3635" y="474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F4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7"/>
            <p:cNvSpPr/>
            <p:nvPr/>
          </p:nvSpPr>
          <p:spPr>
            <a:xfrm>
              <a:off x="4823916" y="4480931"/>
              <a:ext cx="64504" cy="30011"/>
            </a:xfrm>
            <a:custGeom>
              <a:avLst/>
              <a:gdLst/>
              <a:ahLst/>
              <a:cxnLst/>
              <a:rect l="l" t="t" r="r" b="b"/>
              <a:pathLst>
                <a:path w="1655" h="770" extrusionOk="0">
                  <a:moveTo>
                    <a:pt x="1633" y="0"/>
                  </a:moveTo>
                  <a:cubicBezTo>
                    <a:pt x="1580" y="11"/>
                    <a:pt x="369" y="95"/>
                    <a:pt x="0" y="643"/>
                  </a:cubicBezTo>
                  <a:lnTo>
                    <a:pt x="200" y="769"/>
                  </a:lnTo>
                  <a:cubicBezTo>
                    <a:pt x="453" y="401"/>
                    <a:pt x="1338" y="264"/>
                    <a:pt x="1654" y="242"/>
                  </a:cubicBezTo>
                  <a:lnTo>
                    <a:pt x="1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7"/>
            <p:cNvSpPr/>
            <p:nvPr/>
          </p:nvSpPr>
          <p:spPr>
            <a:xfrm>
              <a:off x="4853888" y="4521582"/>
              <a:ext cx="64504" cy="29582"/>
            </a:xfrm>
            <a:custGeom>
              <a:avLst/>
              <a:gdLst/>
              <a:ahLst/>
              <a:cxnLst/>
              <a:rect l="l" t="t" r="r" b="b"/>
              <a:pathLst>
                <a:path w="1655" h="759" extrusionOk="0">
                  <a:moveTo>
                    <a:pt x="1644" y="0"/>
                  </a:moveTo>
                  <a:cubicBezTo>
                    <a:pt x="1581" y="0"/>
                    <a:pt x="369" y="84"/>
                    <a:pt x="0" y="632"/>
                  </a:cubicBezTo>
                  <a:lnTo>
                    <a:pt x="200" y="759"/>
                  </a:lnTo>
                  <a:cubicBezTo>
                    <a:pt x="453" y="390"/>
                    <a:pt x="1338" y="253"/>
                    <a:pt x="1654" y="232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7"/>
            <p:cNvSpPr/>
            <p:nvPr/>
          </p:nvSpPr>
          <p:spPr>
            <a:xfrm>
              <a:off x="4892084" y="4552372"/>
              <a:ext cx="64504" cy="30011"/>
            </a:xfrm>
            <a:custGeom>
              <a:avLst/>
              <a:gdLst/>
              <a:ahLst/>
              <a:cxnLst/>
              <a:rect l="l" t="t" r="r" b="b"/>
              <a:pathLst>
                <a:path w="1655" h="770" extrusionOk="0">
                  <a:moveTo>
                    <a:pt x="1633" y="0"/>
                  </a:moveTo>
                  <a:cubicBezTo>
                    <a:pt x="1580" y="11"/>
                    <a:pt x="369" y="95"/>
                    <a:pt x="0" y="643"/>
                  </a:cubicBezTo>
                  <a:lnTo>
                    <a:pt x="200" y="770"/>
                  </a:lnTo>
                  <a:cubicBezTo>
                    <a:pt x="453" y="401"/>
                    <a:pt x="1338" y="264"/>
                    <a:pt x="1654" y="243"/>
                  </a:cubicBezTo>
                  <a:lnTo>
                    <a:pt x="1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7"/>
            <p:cNvSpPr/>
            <p:nvPr/>
          </p:nvSpPr>
          <p:spPr>
            <a:xfrm>
              <a:off x="4131993" y="4377024"/>
              <a:ext cx="319088" cy="254663"/>
            </a:xfrm>
            <a:custGeom>
              <a:avLst/>
              <a:gdLst/>
              <a:ahLst/>
              <a:cxnLst/>
              <a:rect l="l" t="t" r="r" b="b"/>
              <a:pathLst>
                <a:path w="8187" h="6534" extrusionOk="0">
                  <a:moveTo>
                    <a:pt x="7386" y="1"/>
                  </a:moveTo>
                  <a:lnTo>
                    <a:pt x="4014" y="422"/>
                  </a:lnTo>
                  <a:lnTo>
                    <a:pt x="4046" y="2350"/>
                  </a:lnTo>
                  <a:cubicBezTo>
                    <a:pt x="4088" y="4278"/>
                    <a:pt x="0" y="5722"/>
                    <a:pt x="358" y="6364"/>
                  </a:cubicBezTo>
                  <a:cubicBezTo>
                    <a:pt x="425" y="6482"/>
                    <a:pt x="684" y="6533"/>
                    <a:pt x="1066" y="6533"/>
                  </a:cubicBezTo>
                  <a:cubicBezTo>
                    <a:pt x="2731" y="6533"/>
                    <a:pt x="6734" y="5562"/>
                    <a:pt x="7386" y="4910"/>
                  </a:cubicBezTo>
                  <a:cubicBezTo>
                    <a:pt x="8186" y="4110"/>
                    <a:pt x="7386" y="1"/>
                    <a:pt x="7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7"/>
            <p:cNvSpPr/>
            <p:nvPr/>
          </p:nvSpPr>
          <p:spPr>
            <a:xfrm>
              <a:off x="4288010" y="4371295"/>
              <a:ext cx="142532" cy="86252"/>
            </a:xfrm>
            <a:custGeom>
              <a:avLst/>
              <a:gdLst/>
              <a:ahLst/>
              <a:cxnLst/>
              <a:rect l="l" t="t" r="r" b="b"/>
              <a:pathLst>
                <a:path w="3657" h="2213" extrusionOk="0">
                  <a:moveTo>
                    <a:pt x="3404" y="0"/>
                  </a:moveTo>
                  <a:cubicBezTo>
                    <a:pt x="3404" y="0"/>
                    <a:pt x="22" y="474"/>
                    <a:pt x="11" y="558"/>
                  </a:cubicBezTo>
                  <a:cubicBezTo>
                    <a:pt x="1" y="653"/>
                    <a:pt x="43" y="2213"/>
                    <a:pt x="43" y="2213"/>
                  </a:cubicBezTo>
                  <a:cubicBezTo>
                    <a:pt x="43" y="2213"/>
                    <a:pt x="3636" y="2149"/>
                    <a:pt x="3646" y="1949"/>
                  </a:cubicBezTo>
                  <a:cubicBezTo>
                    <a:pt x="3657" y="1760"/>
                    <a:pt x="3404" y="0"/>
                    <a:pt x="3404" y="0"/>
                  </a:cubicBezTo>
                  <a:close/>
                </a:path>
              </a:pathLst>
            </a:custGeom>
            <a:solidFill>
              <a:srgbClr val="F4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7"/>
            <p:cNvSpPr/>
            <p:nvPr/>
          </p:nvSpPr>
          <p:spPr>
            <a:xfrm>
              <a:off x="4276123" y="4480931"/>
              <a:ext cx="64075" cy="30011"/>
            </a:xfrm>
            <a:custGeom>
              <a:avLst/>
              <a:gdLst/>
              <a:ahLst/>
              <a:cxnLst/>
              <a:rect l="l" t="t" r="r" b="b"/>
              <a:pathLst>
                <a:path w="1644" h="770" extrusionOk="0">
                  <a:moveTo>
                    <a:pt x="11" y="0"/>
                  </a:moveTo>
                  <a:lnTo>
                    <a:pt x="0" y="242"/>
                  </a:lnTo>
                  <a:cubicBezTo>
                    <a:pt x="306" y="264"/>
                    <a:pt x="1191" y="401"/>
                    <a:pt x="1444" y="769"/>
                  </a:cubicBezTo>
                  <a:lnTo>
                    <a:pt x="1644" y="643"/>
                  </a:lnTo>
                  <a:cubicBezTo>
                    <a:pt x="1275" y="95"/>
                    <a:pt x="63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7"/>
            <p:cNvSpPr/>
            <p:nvPr/>
          </p:nvSpPr>
          <p:spPr>
            <a:xfrm>
              <a:off x="4245722" y="4521582"/>
              <a:ext cx="64504" cy="29582"/>
            </a:xfrm>
            <a:custGeom>
              <a:avLst/>
              <a:gdLst/>
              <a:ahLst/>
              <a:cxnLst/>
              <a:rect l="l" t="t" r="r" b="b"/>
              <a:pathLst>
                <a:path w="1655" h="759" extrusionOk="0">
                  <a:moveTo>
                    <a:pt x="22" y="0"/>
                  </a:moveTo>
                  <a:lnTo>
                    <a:pt x="0" y="232"/>
                  </a:lnTo>
                  <a:cubicBezTo>
                    <a:pt x="317" y="253"/>
                    <a:pt x="1202" y="390"/>
                    <a:pt x="1454" y="759"/>
                  </a:cubicBezTo>
                  <a:lnTo>
                    <a:pt x="1655" y="632"/>
                  </a:lnTo>
                  <a:cubicBezTo>
                    <a:pt x="1286" y="84"/>
                    <a:pt x="74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7"/>
            <p:cNvSpPr/>
            <p:nvPr/>
          </p:nvSpPr>
          <p:spPr>
            <a:xfrm>
              <a:off x="4207956" y="4552372"/>
              <a:ext cx="64075" cy="30011"/>
            </a:xfrm>
            <a:custGeom>
              <a:avLst/>
              <a:gdLst/>
              <a:ahLst/>
              <a:cxnLst/>
              <a:rect l="l" t="t" r="r" b="b"/>
              <a:pathLst>
                <a:path w="1644" h="770" extrusionOk="0">
                  <a:moveTo>
                    <a:pt x="11" y="0"/>
                  </a:moveTo>
                  <a:lnTo>
                    <a:pt x="0" y="243"/>
                  </a:lnTo>
                  <a:cubicBezTo>
                    <a:pt x="306" y="264"/>
                    <a:pt x="1191" y="401"/>
                    <a:pt x="1444" y="770"/>
                  </a:cubicBezTo>
                  <a:lnTo>
                    <a:pt x="1644" y="633"/>
                  </a:lnTo>
                  <a:cubicBezTo>
                    <a:pt x="1275" y="95"/>
                    <a:pt x="63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7"/>
            <p:cNvSpPr/>
            <p:nvPr/>
          </p:nvSpPr>
          <p:spPr>
            <a:xfrm>
              <a:off x="3922152" y="862375"/>
              <a:ext cx="1162546" cy="1612201"/>
            </a:xfrm>
            <a:custGeom>
              <a:avLst/>
              <a:gdLst/>
              <a:ahLst/>
              <a:cxnLst/>
              <a:rect l="l" t="t" r="r" b="b"/>
              <a:pathLst>
                <a:path w="29828" h="41365" extrusionOk="0">
                  <a:moveTo>
                    <a:pt x="16025" y="0"/>
                  </a:moveTo>
                  <a:lnTo>
                    <a:pt x="12043" y="1654"/>
                  </a:lnTo>
                  <a:cubicBezTo>
                    <a:pt x="12043" y="1654"/>
                    <a:pt x="12559" y="8724"/>
                    <a:pt x="11706" y="9483"/>
                  </a:cubicBezTo>
                  <a:cubicBezTo>
                    <a:pt x="10852" y="10231"/>
                    <a:pt x="1844" y="11463"/>
                    <a:pt x="927" y="12907"/>
                  </a:cubicBezTo>
                  <a:cubicBezTo>
                    <a:pt x="0" y="14361"/>
                    <a:pt x="801" y="41364"/>
                    <a:pt x="801" y="41364"/>
                  </a:cubicBezTo>
                  <a:lnTo>
                    <a:pt x="27636" y="41364"/>
                  </a:lnTo>
                  <a:cubicBezTo>
                    <a:pt x="27636" y="41364"/>
                    <a:pt x="29827" y="13254"/>
                    <a:pt x="25624" y="11000"/>
                  </a:cubicBezTo>
                  <a:cubicBezTo>
                    <a:pt x="24802" y="10568"/>
                    <a:pt x="16046" y="10483"/>
                    <a:pt x="15857" y="8355"/>
                  </a:cubicBezTo>
                  <a:cubicBezTo>
                    <a:pt x="15772" y="7344"/>
                    <a:pt x="16025" y="0"/>
                    <a:pt x="16025" y="0"/>
                  </a:cubicBezTo>
                  <a:close/>
                </a:path>
              </a:pathLst>
            </a:custGeom>
            <a:solidFill>
              <a:srgbClr val="B74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7"/>
            <p:cNvSpPr/>
            <p:nvPr/>
          </p:nvSpPr>
          <p:spPr>
            <a:xfrm>
              <a:off x="3955008" y="2328888"/>
              <a:ext cx="1093132" cy="2078965"/>
            </a:xfrm>
            <a:custGeom>
              <a:avLst/>
              <a:gdLst/>
              <a:ahLst/>
              <a:cxnLst/>
              <a:rect l="l" t="t" r="r" b="b"/>
              <a:pathLst>
                <a:path w="28047" h="53341" extrusionOk="0">
                  <a:moveTo>
                    <a:pt x="19509" y="1"/>
                  </a:moveTo>
                  <a:cubicBezTo>
                    <a:pt x="11515" y="1"/>
                    <a:pt x="0" y="998"/>
                    <a:pt x="0" y="998"/>
                  </a:cubicBezTo>
                  <a:cubicBezTo>
                    <a:pt x="0" y="998"/>
                    <a:pt x="3930" y="51318"/>
                    <a:pt x="5858" y="52551"/>
                  </a:cubicBezTo>
                  <a:cubicBezTo>
                    <a:pt x="6723" y="53104"/>
                    <a:pt x="8067" y="53321"/>
                    <a:pt x="9393" y="53321"/>
                  </a:cubicBezTo>
                  <a:cubicBezTo>
                    <a:pt x="11022" y="53321"/>
                    <a:pt x="12625" y="52992"/>
                    <a:pt x="13275" y="52551"/>
                  </a:cubicBezTo>
                  <a:cubicBezTo>
                    <a:pt x="14445" y="51750"/>
                    <a:pt x="13433" y="8173"/>
                    <a:pt x="14224" y="6993"/>
                  </a:cubicBezTo>
                  <a:cubicBezTo>
                    <a:pt x="14233" y="6978"/>
                    <a:pt x="14243" y="6971"/>
                    <a:pt x="14253" y="6971"/>
                  </a:cubicBezTo>
                  <a:cubicBezTo>
                    <a:pt x="15037" y="6971"/>
                    <a:pt x="15948" y="52232"/>
                    <a:pt x="18164" y="52867"/>
                  </a:cubicBezTo>
                  <a:cubicBezTo>
                    <a:pt x="19286" y="53183"/>
                    <a:pt x="21151" y="53341"/>
                    <a:pt x="22837" y="53341"/>
                  </a:cubicBezTo>
                  <a:cubicBezTo>
                    <a:pt x="24522" y="53341"/>
                    <a:pt x="26029" y="53183"/>
                    <a:pt x="26435" y="52867"/>
                  </a:cubicBezTo>
                  <a:cubicBezTo>
                    <a:pt x="27235" y="52224"/>
                    <a:pt x="28047" y="3232"/>
                    <a:pt x="26983" y="998"/>
                  </a:cubicBezTo>
                  <a:cubicBezTo>
                    <a:pt x="26624" y="250"/>
                    <a:pt x="23507" y="1"/>
                    <a:pt x="19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7"/>
            <p:cNvSpPr/>
            <p:nvPr/>
          </p:nvSpPr>
          <p:spPr>
            <a:xfrm>
              <a:off x="4234108" y="1323917"/>
              <a:ext cx="494982" cy="308487"/>
            </a:xfrm>
            <a:custGeom>
              <a:avLst/>
              <a:gdLst/>
              <a:ahLst/>
              <a:cxnLst/>
              <a:rect l="l" t="t" r="r" b="b"/>
              <a:pathLst>
                <a:path w="12700" h="7915" extrusionOk="0">
                  <a:moveTo>
                    <a:pt x="12520" y="1"/>
                  </a:moveTo>
                  <a:cubicBezTo>
                    <a:pt x="12341" y="1"/>
                    <a:pt x="1078" y="643"/>
                    <a:pt x="1078" y="643"/>
                  </a:cubicBezTo>
                  <a:cubicBezTo>
                    <a:pt x="1" y="696"/>
                    <a:pt x="4303" y="7914"/>
                    <a:pt x="6829" y="7914"/>
                  </a:cubicBezTo>
                  <a:cubicBezTo>
                    <a:pt x="6847" y="7914"/>
                    <a:pt x="6865" y="7914"/>
                    <a:pt x="6883" y="7913"/>
                  </a:cubicBezTo>
                  <a:cubicBezTo>
                    <a:pt x="9402" y="7808"/>
                    <a:pt x="12699" y="1"/>
                    <a:pt x="12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7"/>
            <p:cNvSpPr/>
            <p:nvPr/>
          </p:nvSpPr>
          <p:spPr>
            <a:xfrm>
              <a:off x="3918449" y="1249319"/>
              <a:ext cx="1226621" cy="1607134"/>
            </a:xfrm>
            <a:custGeom>
              <a:avLst/>
              <a:gdLst/>
              <a:ahLst/>
              <a:cxnLst/>
              <a:rect l="l" t="t" r="r" b="b"/>
              <a:pathLst>
                <a:path w="31472" h="41235" extrusionOk="0">
                  <a:moveTo>
                    <a:pt x="18507" y="1"/>
                  </a:moveTo>
                  <a:cubicBezTo>
                    <a:pt x="17672" y="1"/>
                    <a:pt x="16499" y="6150"/>
                    <a:pt x="14920" y="6150"/>
                  </a:cubicBezTo>
                  <a:cubicBezTo>
                    <a:pt x="14830" y="6150"/>
                    <a:pt x="14738" y="6129"/>
                    <a:pt x="14645" y="6087"/>
                  </a:cubicBezTo>
                  <a:cubicBezTo>
                    <a:pt x="12886" y="5286"/>
                    <a:pt x="9567" y="281"/>
                    <a:pt x="9567" y="281"/>
                  </a:cubicBezTo>
                  <a:cubicBezTo>
                    <a:pt x="9567" y="281"/>
                    <a:pt x="3151" y="1314"/>
                    <a:pt x="759" y="4496"/>
                  </a:cubicBezTo>
                  <a:cubicBezTo>
                    <a:pt x="0" y="5497"/>
                    <a:pt x="938" y="41235"/>
                    <a:pt x="938" y="41235"/>
                  </a:cubicBezTo>
                  <a:lnTo>
                    <a:pt x="31471" y="41235"/>
                  </a:lnTo>
                  <a:cubicBezTo>
                    <a:pt x="31471" y="41235"/>
                    <a:pt x="30291" y="5265"/>
                    <a:pt x="28384" y="1915"/>
                  </a:cubicBezTo>
                  <a:cubicBezTo>
                    <a:pt x="27626" y="598"/>
                    <a:pt x="19439" y="250"/>
                    <a:pt x="18554" y="8"/>
                  </a:cubicBezTo>
                  <a:cubicBezTo>
                    <a:pt x="18539" y="3"/>
                    <a:pt x="18523" y="1"/>
                    <a:pt x="18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7"/>
            <p:cNvSpPr/>
            <p:nvPr/>
          </p:nvSpPr>
          <p:spPr>
            <a:xfrm>
              <a:off x="4419824" y="1288333"/>
              <a:ext cx="929320" cy="727157"/>
            </a:xfrm>
            <a:custGeom>
              <a:avLst/>
              <a:gdLst/>
              <a:ahLst/>
              <a:cxnLst/>
              <a:rect l="l" t="t" r="r" b="b"/>
              <a:pathLst>
                <a:path w="23844" h="18657" extrusionOk="0">
                  <a:moveTo>
                    <a:pt x="12975" y="0"/>
                  </a:moveTo>
                  <a:cubicBezTo>
                    <a:pt x="12101" y="0"/>
                    <a:pt x="11255" y="273"/>
                    <a:pt x="10473" y="914"/>
                  </a:cubicBezTo>
                  <a:cubicBezTo>
                    <a:pt x="1" y="9511"/>
                    <a:pt x="18607" y="18656"/>
                    <a:pt x="18607" y="18656"/>
                  </a:cubicBezTo>
                  <a:cubicBezTo>
                    <a:pt x="18607" y="18656"/>
                    <a:pt x="21715" y="12925"/>
                    <a:pt x="23844" y="8826"/>
                  </a:cubicBezTo>
                  <a:cubicBezTo>
                    <a:pt x="23844" y="8826"/>
                    <a:pt x="17952" y="0"/>
                    <a:pt x="129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7"/>
            <p:cNvSpPr/>
            <p:nvPr/>
          </p:nvSpPr>
          <p:spPr>
            <a:xfrm>
              <a:off x="4356606" y="2981290"/>
              <a:ext cx="188522" cy="1271754"/>
            </a:xfrm>
            <a:custGeom>
              <a:avLst/>
              <a:gdLst/>
              <a:ahLst/>
              <a:cxnLst/>
              <a:rect l="l" t="t" r="r" b="b"/>
              <a:pathLst>
                <a:path w="4837" h="32630" extrusionOk="0">
                  <a:moveTo>
                    <a:pt x="2961" y="0"/>
                  </a:moveTo>
                  <a:cubicBezTo>
                    <a:pt x="2343" y="0"/>
                    <a:pt x="1293" y="669"/>
                    <a:pt x="769" y="4857"/>
                  </a:cubicBezTo>
                  <a:cubicBezTo>
                    <a:pt x="0" y="11010"/>
                    <a:pt x="1454" y="15972"/>
                    <a:pt x="769" y="21535"/>
                  </a:cubicBezTo>
                  <a:cubicBezTo>
                    <a:pt x="84" y="27098"/>
                    <a:pt x="337" y="32113"/>
                    <a:pt x="3203" y="32630"/>
                  </a:cubicBezTo>
                  <a:cubicBezTo>
                    <a:pt x="3203" y="32630"/>
                    <a:pt x="4836" y="8450"/>
                    <a:pt x="3445" y="147"/>
                  </a:cubicBezTo>
                  <a:cubicBezTo>
                    <a:pt x="3445" y="147"/>
                    <a:pt x="3251" y="0"/>
                    <a:pt x="2961" y="0"/>
                  </a:cubicBezTo>
                  <a:close/>
                </a:path>
              </a:pathLst>
            </a:custGeom>
            <a:solidFill>
              <a:srgbClr val="3B4D4E">
                <a:alpha val="1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7"/>
            <p:cNvSpPr/>
            <p:nvPr/>
          </p:nvSpPr>
          <p:spPr>
            <a:xfrm>
              <a:off x="4906427" y="2981251"/>
              <a:ext cx="140076" cy="1242640"/>
            </a:xfrm>
            <a:custGeom>
              <a:avLst/>
              <a:gdLst/>
              <a:ahLst/>
              <a:cxnLst/>
              <a:rect l="l" t="t" r="r" b="b"/>
              <a:pathLst>
                <a:path w="3594" h="31883" extrusionOk="0">
                  <a:moveTo>
                    <a:pt x="3077" y="1"/>
                  </a:moveTo>
                  <a:cubicBezTo>
                    <a:pt x="3077" y="1"/>
                    <a:pt x="349" y="401"/>
                    <a:pt x="517" y="5448"/>
                  </a:cubicBezTo>
                  <a:cubicBezTo>
                    <a:pt x="686" y="10495"/>
                    <a:pt x="1012" y="16995"/>
                    <a:pt x="507" y="22221"/>
                  </a:cubicBezTo>
                  <a:cubicBezTo>
                    <a:pt x="1" y="27436"/>
                    <a:pt x="570" y="31366"/>
                    <a:pt x="2424" y="31883"/>
                  </a:cubicBezTo>
                  <a:cubicBezTo>
                    <a:pt x="2424" y="31883"/>
                    <a:pt x="3594" y="13065"/>
                    <a:pt x="3077" y="1"/>
                  </a:cubicBezTo>
                  <a:close/>
                </a:path>
              </a:pathLst>
            </a:custGeom>
            <a:solidFill>
              <a:srgbClr val="3B4D4E">
                <a:alpha val="1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7"/>
            <p:cNvSpPr/>
            <p:nvPr/>
          </p:nvSpPr>
          <p:spPr>
            <a:xfrm>
              <a:off x="4533592" y="2856414"/>
              <a:ext cx="487850" cy="139492"/>
            </a:xfrm>
            <a:custGeom>
              <a:avLst/>
              <a:gdLst/>
              <a:ahLst/>
              <a:cxnLst/>
              <a:rect l="l" t="t" r="r" b="b"/>
              <a:pathLst>
                <a:path w="12517" h="3579" extrusionOk="0">
                  <a:moveTo>
                    <a:pt x="0" y="1"/>
                  </a:moveTo>
                  <a:cubicBezTo>
                    <a:pt x="0" y="1"/>
                    <a:pt x="179" y="3425"/>
                    <a:pt x="190" y="3573"/>
                  </a:cubicBezTo>
                  <a:cubicBezTo>
                    <a:pt x="190" y="3577"/>
                    <a:pt x="201" y="3579"/>
                    <a:pt x="221" y="3579"/>
                  </a:cubicBezTo>
                  <a:cubicBezTo>
                    <a:pt x="907" y="3579"/>
                    <a:pt x="12517" y="1297"/>
                    <a:pt x="12517" y="1297"/>
                  </a:cubicBezTo>
                  <a:lnTo>
                    <a:pt x="12517" y="1"/>
                  </a:lnTo>
                  <a:close/>
                </a:path>
              </a:pathLst>
            </a:custGeom>
            <a:solidFill>
              <a:srgbClr val="3B4D4E">
                <a:alpha val="1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7"/>
            <p:cNvSpPr/>
            <p:nvPr/>
          </p:nvSpPr>
          <p:spPr>
            <a:xfrm>
              <a:off x="3995659" y="2856414"/>
              <a:ext cx="500166" cy="161123"/>
            </a:xfrm>
            <a:custGeom>
              <a:avLst/>
              <a:gdLst/>
              <a:ahLst/>
              <a:cxnLst/>
              <a:rect l="l" t="t" r="r" b="b"/>
              <a:pathLst>
                <a:path w="12833" h="4134" extrusionOk="0">
                  <a:moveTo>
                    <a:pt x="0" y="1"/>
                  </a:moveTo>
                  <a:cubicBezTo>
                    <a:pt x="0" y="1"/>
                    <a:pt x="316" y="3657"/>
                    <a:pt x="358" y="4089"/>
                  </a:cubicBezTo>
                  <a:cubicBezTo>
                    <a:pt x="361" y="4119"/>
                    <a:pt x="428" y="4133"/>
                    <a:pt x="551" y="4133"/>
                  </a:cubicBezTo>
                  <a:cubicBezTo>
                    <a:pt x="2125" y="4133"/>
                    <a:pt x="12833" y="1792"/>
                    <a:pt x="12833" y="1792"/>
                  </a:cubicBezTo>
                  <a:lnTo>
                    <a:pt x="12706" y="1"/>
                  </a:lnTo>
                  <a:close/>
                </a:path>
              </a:pathLst>
            </a:custGeom>
            <a:solidFill>
              <a:srgbClr val="3B4D4E">
                <a:alpha val="1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7"/>
            <p:cNvSpPr/>
            <p:nvPr/>
          </p:nvSpPr>
          <p:spPr>
            <a:xfrm>
              <a:off x="4259675" y="656704"/>
              <a:ext cx="433675" cy="342434"/>
            </a:xfrm>
            <a:custGeom>
              <a:avLst/>
              <a:gdLst/>
              <a:ahLst/>
              <a:cxnLst/>
              <a:rect l="l" t="t" r="r" b="b"/>
              <a:pathLst>
                <a:path w="11127" h="8786" extrusionOk="0">
                  <a:moveTo>
                    <a:pt x="5650" y="0"/>
                  </a:moveTo>
                  <a:cubicBezTo>
                    <a:pt x="5300" y="0"/>
                    <a:pt x="4940" y="37"/>
                    <a:pt x="4573" y="114"/>
                  </a:cubicBezTo>
                  <a:cubicBezTo>
                    <a:pt x="2013" y="652"/>
                    <a:pt x="296" y="2601"/>
                    <a:pt x="148" y="4413"/>
                  </a:cubicBezTo>
                  <a:cubicBezTo>
                    <a:pt x="1" y="6215"/>
                    <a:pt x="1286" y="8743"/>
                    <a:pt x="1286" y="8743"/>
                  </a:cubicBezTo>
                  <a:cubicBezTo>
                    <a:pt x="1286" y="8743"/>
                    <a:pt x="4629" y="8786"/>
                    <a:pt x="7030" y="8786"/>
                  </a:cubicBezTo>
                  <a:cubicBezTo>
                    <a:pt x="8230" y="8786"/>
                    <a:pt x="9195" y="8775"/>
                    <a:pt x="9388" y="8743"/>
                  </a:cubicBezTo>
                  <a:cubicBezTo>
                    <a:pt x="9978" y="8649"/>
                    <a:pt x="11127" y="5277"/>
                    <a:pt x="10347" y="3423"/>
                  </a:cubicBezTo>
                  <a:cubicBezTo>
                    <a:pt x="9481" y="1329"/>
                    <a:pt x="7740" y="0"/>
                    <a:pt x="5650" y="0"/>
                  </a:cubicBezTo>
                  <a:close/>
                </a:path>
              </a:pathLst>
            </a:custGeom>
            <a:solidFill>
              <a:srgbClr val="1B2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7"/>
            <p:cNvSpPr/>
            <p:nvPr/>
          </p:nvSpPr>
          <p:spPr>
            <a:xfrm>
              <a:off x="4297052" y="735551"/>
              <a:ext cx="334717" cy="399104"/>
            </a:xfrm>
            <a:custGeom>
              <a:avLst/>
              <a:gdLst/>
              <a:ahLst/>
              <a:cxnLst/>
              <a:rect l="l" t="t" r="r" b="b"/>
              <a:pathLst>
                <a:path w="8588" h="10240" extrusionOk="0">
                  <a:moveTo>
                    <a:pt x="4289" y="0"/>
                  </a:moveTo>
                  <a:cubicBezTo>
                    <a:pt x="2595" y="0"/>
                    <a:pt x="884" y="759"/>
                    <a:pt x="812" y="2369"/>
                  </a:cubicBezTo>
                  <a:cubicBezTo>
                    <a:pt x="812" y="2369"/>
                    <a:pt x="0" y="10239"/>
                    <a:pt x="4331" y="10239"/>
                  </a:cubicBezTo>
                  <a:cubicBezTo>
                    <a:pt x="7312" y="10239"/>
                    <a:pt x="8587" y="5130"/>
                    <a:pt x="7597" y="1716"/>
                  </a:cubicBezTo>
                  <a:cubicBezTo>
                    <a:pt x="7271" y="593"/>
                    <a:pt x="5786" y="0"/>
                    <a:pt x="4289" y="0"/>
                  </a:cubicBezTo>
                  <a:close/>
                </a:path>
              </a:pathLst>
            </a:custGeom>
            <a:solidFill>
              <a:srgbClr val="B74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7"/>
            <p:cNvSpPr/>
            <p:nvPr/>
          </p:nvSpPr>
          <p:spPr>
            <a:xfrm>
              <a:off x="4517963" y="941222"/>
              <a:ext cx="20579" cy="26308"/>
            </a:xfrm>
            <a:custGeom>
              <a:avLst/>
              <a:gdLst/>
              <a:ahLst/>
              <a:cxnLst/>
              <a:rect l="l" t="t" r="r" b="b"/>
              <a:pathLst>
                <a:path w="528" h="675" extrusionOk="0">
                  <a:moveTo>
                    <a:pt x="264" y="0"/>
                  </a:moveTo>
                  <a:cubicBezTo>
                    <a:pt x="117" y="0"/>
                    <a:pt x="1" y="148"/>
                    <a:pt x="1" y="337"/>
                  </a:cubicBezTo>
                  <a:cubicBezTo>
                    <a:pt x="1" y="516"/>
                    <a:pt x="117" y="674"/>
                    <a:pt x="264" y="674"/>
                  </a:cubicBezTo>
                  <a:cubicBezTo>
                    <a:pt x="412" y="674"/>
                    <a:pt x="528" y="516"/>
                    <a:pt x="528" y="337"/>
                  </a:cubicBezTo>
                  <a:cubicBezTo>
                    <a:pt x="528" y="148"/>
                    <a:pt x="412" y="0"/>
                    <a:pt x="264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7"/>
            <p:cNvSpPr/>
            <p:nvPr/>
          </p:nvSpPr>
          <p:spPr>
            <a:xfrm>
              <a:off x="4392736" y="940364"/>
              <a:ext cx="20579" cy="26737"/>
            </a:xfrm>
            <a:custGeom>
              <a:avLst/>
              <a:gdLst/>
              <a:ahLst/>
              <a:cxnLst/>
              <a:rect l="l" t="t" r="r" b="b"/>
              <a:pathLst>
                <a:path w="528" h="686" extrusionOk="0">
                  <a:moveTo>
                    <a:pt x="264" y="1"/>
                  </a:moveTo>
                  <a:cubicBezTo>
                    <a:pt x="116" y="1"/>
                    <a:pt x="0" y="159"/>
                    <a:pt x="0" y="338"/>
                  </a:cubicBezTo>
                  <a:cubicBezTo>
                    <a:pt x="0" y="528"/>
                    <a:pt x="116" y="686"/>
                    <a:pt x="264" y="686"/>
                  </a:cubicBezTo>
                  <a:cubicBezTo>
                    <a:pt x="411" y="686"/>
                    <a:pt x="527" y="528"/>
                    <a:pt x="527" y="338"/>
                  </a:cubicBezTo>
                  <a:cubicBezTo>
                    <a:pt x="527" y="159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7"/>
            <p:cNvSpPr/>
            <p:nvPr/>
          </p:nvSpPr>
          <p:spPr>
            <a:xfrm>
              <a:off x="4576698" y="929373"/>
              <a:ext cx="80016" cy="97282"/>
            </a:xfrm>
            <a:custGeom>
              <a:avLst/>
              <a:gdLst/>
              <a:ahLst/>
              <a:cxnLst/>
              <a:rect l="l" t="t" r="r" b="b"/>
              <a:pathLst>
                <a:path w="2053" h="2496" extrusionOk="0">
                  <a:moveTo>
                    <a:pt x="1086" y="0"/>
                  </a:moveTo>
                  <a:cubicBezTo>
                    <a:pt x="612" y="0"/>
                    <a:pt x="285" y="968"/>
                    <a:pt x="285" y="968"/>
                  </a:cubicBezTo>
                  <a:cubicBezTo>
                    <a:pt x="0" y="1558"/>
                    <a:pt x="127" y="2496"/>
                    <a:pt x="738" y="2496"/>
                  </a:cubicBezTo>
                  <a:cubicBezTo>
                    <a:pt x="740" y="2496"/>
                    <a:pt x="742" y="2496"/>
                    <a:pt x="744" y="2496"/>
                  </a:cubicBezTo>
                  <a:cubicBezTo>
                    <a:pt x="1353" y="2496"/>
                    <a:pt x="2053" y="776"/>
                    <a:pt x="1412" y="157"/>
                  </a:cubicBezTo>
                  <a:cubicBezTo>
                    <a:pt x="1298" y="46"/>
                    <a:pt x="1188" y="0"/>
                    <a:pt x="1086" y="0"/>
                  </a:cubicBezTo>
                  <a:close/>
                </a:path>
              </a:pathLst>
            </a:custGeom>
            <a:solidFill>
              <a:srgbClr val="B74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7"/>
            <p:cNvSpPr/>
            <p:nvPr/>
          </p:nvSpPr>
          <p:spPr>
            <a:xfrm>
              <a:off x="4283567" y="932180"/>
              <a:ext cx="82510" cy="94475"/>
            </a:xfrm>
            <a:custGeom>
              <a:avLst/>
              <a:gdLst/>
              <a:ahLst/>
              <a:cxnLst/>
              <a:rect l="l" t="t" r="r" b="b"/>
              <a:pathLst>
                <a:path w="2117" h="2424" extrusionOk="0">
                  <a:moveTo>
                    <a:pt x="952" y="0"/>
                  </a:moveTo>
                  <a:cubicBezTo>
                    <a:pt x="860" y="0"/>
                    <a:pt x="753" y="49"/>
                    <a:pt x="631" y="169"/>
                  </a:cubicBezTo>
                  <a:cubicBezTo>
                    <a:pt x="1" y="788"/>
                    <a:pt x="889" y="2424"/>
                    <a:pt x="1500" y="2424"/>
                  </a:cubicBezTo>
                  <a:cubicBezTo>
                    <a:pt x="1502" y="2424"/>
                    <a:pt x="1503" y="2424"/>
                    <a:pt x="1505" y="2424"/>
                  </a:cubicBezTo>
                  <a:cubicBezTo>
                    <a:pt x="2117" y="2413"/>
                    <a:pt x="1769" y="1423"/>
                    <a:pt x="1474" y="843"/>
                  </a:cubicBezTo>
                  <a:cubicBezTo>
                    <a:pt x="1474" y="843"/>
                    <a:pt x="1337" y="0"/>
                    <a:pt x="952" y="0"/>
                  </a:cubicBezTo>
                  <a:close/>
                </a:path>
              </a:pathLst>
            </a:custGeom>
            <a:solidFill>
              <a:srgbClr val="B74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7"/>
            <p:cNvSpPr/>
            <p:nvPr/>
          </p:nvSpPr>
          <p:spPr>
            <a:xfrm>
              <a:off x="4362413" y="886306"/>
              <a:ext cx="63412" cy="23307"/>
            </a:xfrm>
            <a:custGeom>
              <a:avLst/>
              <a:gdLst/>
              <a:ahLst/>
              <a:cxnLst/>
              <a:rect l="l" t="t" r="r" b="b"/>
              <a:pathLst>
                <a:path w="1627" h="598" extrusionOk="0">
                  <a:moveTo>
                    <a:pt x="830" y="1"/>
                  </a:moveTo>
                  <a:cubicBezTo>
                    <a:pt x="616" y="1"/>
                    <a:pt x="324" y="85"/>
                    <a:pt x="72" y="450"/>
                  </a:cubicBezTo>
                  <a:cubicBezTo>
                    <a:pt x="1" y="555"/>
                    <a:pt x="85" y="597"/>
                    <a:pt x="236" y="597"/>
                  </a:cubicBezTo>
                  <a:cubicBezTo>
                    <a:pt x="664" y="597"/>
                    <a:pt x="1627" y="263"/>
                    <a:pt x="1137" y="60"/>
                  </a:cubicBezTo>
                  <a:cubicBezTo>
                    <a:pt x="1137" y="60"/>
                    <a:pt x="1011" y="1"/>
                    <a:pt x="830" y="1"/>
                  </a:cubicBezTo>
                  <a:close/>
                </a:path>
              </a:pathLst>
            </a:custGeom>
            <a:solidFill>
              <a:srgbClr val="1B2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7"/>
            <p:cNvSpPr/>
            <p:nvPr/>
          </p:nvSpPr>
          <p:spPr>
            <a:xfrm>
              <a:off x="4496877" y="892464"/>
              <a:ext cx="63763" cy="23112"/>
            </a:xfrm>
            <a:custGeom>
              <a:avLst/>
              <a:gdLst/>
              <a:ahLst/>
              <a:cxnLst/>
              <a:rect l="l" t="t" r="r" b="b"/>
              <a:pathLst>
                <a:path w="1636" h="593" extrusionOk="0">
                  <a:moveTo>
                    <a:pt x="803" y="1"/>
                  </a:moveTo>
                  <a:cubicBezTo>
                    <a:pt x="623" y="1"/>
                    <a:pt x="500" y="60"/>
                    <a:pt x="500" y="60"/>
                  </a:cubicBezTo>
                  <a:cubicBezTo>
                    <a:pt x="1" y="263"/>
                    <a:pt x="972" y="593"/>
                    <a:pt x="1401" y="593"/>
                  </a:cubicBezTo>
                  <a:cubicBezTo>
                    <a:pt x="1551" y="593"/>
                    <a:pt x="1635" y="552"/>
                    <a:pt x="1564" y="450"/>
                  </a:cubicBezTo>
                  <a:cubicBezTo>
                    <a:pt x="1307" y="85"/>
                    <a:pt x="1015" y="1"/>
                    <a:pt x="803" y="1"/>
                  </a:cubicBezTo>
                  <a:close/>
                </a:path>
              </a:pathLst>
            </a:custGeom>
            <a:solidFill>
              <a:srgbClr val="1B2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7"/>
            <p:cNvSpPr/>
            <p:nvPr/>
          </p:nvSpPr>
          <p:spPr>
            <a:xfrm>
              <a:off x="4437908" y="1021237"/>
              <a:ext cx="63685" cy="41781"/>
            </a:xfrm>
            <a:custGeom>
              <a:avLst/>
              <a:gdLst/>
              <a:ahLst/>
              <a:cxnLst/>
              <a:rect l="l" t="t" r="r" b="b"/>
              <a:pathLst>
                <a:path w="1634" h="1072" extrusionOk="0">
                  <a:moveTo>
                    <a:pt x="1398" y="0"/>
                  </a:moveTo>
                  <a:cubicBezTo>
                    <a:pt x="942" y="0"/>
                    <a:pt x="0" y="170"/>
                    <a:pt x="0" y="170"/>
                  </a:cubicBezTo>
                  <a:cubicBezTo>
                    <a:pt x="0" y="170"/>
                    <a:pt x="200" y="971"/>
                    <a:pt x="822" y="1066"/>
                  </a:cubicBezTo>
                  <a:cubicBezTo>
                    <a:pt x="847" y="1070"/>
                    <a:pt x="871" y="1071"/>
                    <a:pt x="895" y="1071"/>
                  </a:cubicBezTo>
                  <a:cubicBezTo>
                    <a:pt x="1449" y="1071"/>
                    <a:pt x="1633" y="44"/>
                    <a:pt x="1633" y="44"/>
                  </a:cubicBezTo>
                  <a:cubicBezTo>
                    <a:pt x="1609" y="12"/>
                    <a:pt x="1521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7"/>
            <p:cNvSpPr/>
            <p:nvPr/>
          </p:nvSpPr>
          <p:spPr>
            <a:xfrm>
              <a:off x="4447340" y="947380"/>
              <a:ext cx="36987" cy="59554"/>
            </a:xfrm>
            <a:custGeom>
              <a:avLst/>
              <a:gdLst/>
              <a:ahLst/>
              <a:cxnLst/>
              <a:rect l="l" t="t" r="r" b="b"/>
              <a:pathLst>
                <a:path w="949" h="1528" extrusionOk="0">
                  <a:moveTo>
                    <a:pt x="591" y="0"/>
                  </a:moveTo>
                  <a:lnTo>
                    <a:pt x="443" y="53"/>
                  </a:lnTo>
                  <a:cubicBezTo>
                    <a:pt x="601" y="601"/>
                    <a:pt x="749" y="1233"/>
                    <a:pt x="728" y="1370"/>
                  </a:cubicBezTo>
                  <a:cubicBezTo>
                    <a:pt x="722" y="1371"/>
                    <a:pt x="716" y="1371"/>
                    <a:pt x="708" y="1371"/>
                  </a:cubicBezTo>
                  <a:cubicBezTo>
                    <a:pt x="610" y="1371"/>
                    <a:pt x="328" y="1309"/>
                    <a:pt x="64" y="1212"/>
                  </a:cubicBezTo>
                  <a:lnTo>
                    <a:pt x="1" y="1359"/>
                  </a:lnTo>
                  <a:cubicBezTo>
                    <a:pt x="222" y="1454"/>
                    <a:pt x="443" y="1507"/>
                    <a:pt x="675" y="1528"/>
                  </a:cubicBezTo>
                  <a:cubicBezTo>
                    <a:pt x="780" y="1528"/>
                    <a:pt x="843" y="1496"/>
                    <a:pt x="875" y="1444"/>
                  </a:cubicBezTo>
                  <a:cubicBezTo>
                    <a:pt x="949" y="1307"/>
                    <a:pt x="728" y="485"/>
                    <a:pt x="591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7"/>
            <p:cNvSpPr/>
            <p:nvPr/>
          </p:nvSpPr>
          <p:spPr>
            <a:xfrm>
              <a:off x="4320476" y="954746"/>
              <a:ext cx="18903" cy="52188"/>
            </a:xfrm>
            <a:custGeom>
              <a:avLst/>
              <a:gdLst/>
              <a:ahLst/>
              <a:cxnLst/>
              <a:rect l="l" t="t" r="r" b="b"/>
              <a:pathLst>
                <a:path w="485" h="1339" extrusionOk="0">
                  <a:moveTo>
                    <a:pt x="63" y="1"/>
                  </a:moveTo>
                  <a:lnTo>
                    <a:pt x="0" y="159"/>
                  </a:lnTo>
                  <a:cubicBezTo>
                    <a:pt x="11" y="159"/>
                    <a:pt x="316" y="306"/>
                    <a:pt x="253" y="1328"/>
                  </a:cubicBezTo>
                  <a:lnTo>
                    <a:pt x="421" y="1339"/>
                  </a:lnTo>
                  <a:cubicBezTo>
                    <a:pt x="485" y="190"/>
                    <a:pt x="105" y="22"/>
                    <a:pt x="63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7"/>
            <p:cNvSpPr/>
            <p:nvPr/>
          </p:nvSpPr>
          <p:spPr>
            <a:xfrm>
              <a:off x="4594782" y="950654"/>
              <a:ext cx="32037" cy="50551"/>
            </a:xfrm>
            <a:custGeom>
              <a:avLst/>
              <a:gdLst/>
              <a:ahLst/>
              <a:cxnLst/>
              <a:rect l="l" t="t" r="r" b="b"/>
              <a:pathLst>
                <a:path w="822" h="1297" extrusionOk="0">
                  <a:moveTo>
                    <a:pt x="769" y="0"/>
                  </a:moveTo>
                  <a:cubicBezTo>
                    <a:pt x="759" y="11"/>
                    <a:pt x="0" y="274"/>
                    <a:pt x="126" y="1296"/>
                  </a:cubicBezTo>
                  <a:lnTo>
                    <a:pt x="295" y="1286"/>
                  </a:lnTo>
                  <a:cubicBezTo>
                    <a:pt x="179" y="390"/>
                    <a:pt x="790" y="169"/>
                    <a:pt x="822" y="158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7"/>
            <p:cNvSpPr/>
            <p:nvPr/>
          </p:nvSpPr>
          <p:spPr>
            <a:xfrm>
              <a:off x="4299508" y="689716"/>
              <a:ext cx="314606" cy="154614"/>
            </a:xfrm>
            <a:custGeom>
              <a:avLst/>
              <a:gdLst/>
              <a:ahLst/>
              <a:cxnLst/>
              <a:rect l="l" t="t" r="r" b="b"/>
              <a:pathLst>
                <a:path w="8072" h="3967" extrusionOk="0">
                  <a:moveTo>
                    <a:pt x="4281" y="1"/>
                  </a:moveTo>
                  <a:cubicBezTo>
                    <a:pt x="2991" y="1"/>
                    <a:pt x="1496" y="678"/>
                    <a:pt x="1" y="2829"/>
                  </a:cubicBezTo>
                  <a:cubicBezTo>
                    <a:pt x="1" y="2829"/>
                    <a:pt x="3425" y="3967"/>
                    <a:pt x="4204" y="3967"/>
                  </a:cubicBezTo>
                  <a:cubicBezTo>
                    <a:pt x="4208" y="3967"/>
                    <a:pt x="4212" y="3967"/>
                    <a:pt x="4215" y="3967"/>
                  </a:cubicBezTo>
                  <a:cubicBezTo>
                    <a:pt x="4974" y="3967"/>
                    <a:pt x="8071" y="1954"/>
                    <a:pt x="8071" y="1954"/>
                  </a:cubicBezTo>
                  <a:cubicBezTo>
                    <a:pt x="8071" y="1954"/>
                    <a:pt x="6472" y="1"/>
                    <a:pt x="4281" y="1"/>
                  </a:cubicBezTo>
                  <a:close/>
                </a:path>
              </a:pathLst>
            </a:custGeom>
            <a:solidFill>
              <a:srgbClr val="1B2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7"/>
            <p:cNvSpPr/>
            <p:nvPr/>
          </p:nvSpPr>
          <p:spPr>
            <a:xfrm>
              <a:off x="4406689" y="1093536"/>
              <a:ext cx="135555" cy="44003"/>
            </a:xfrm>
            <a:custGeom>
              <a:avLst/>
              <a:gdLst/>
              <a:ahLst/>
              <a:cxnLst/>
              <a:rect l="l" t="t" r="r" b="b"/>
              <a:pathLst>
                <a:path w="3478" h="1129" extrusionOk="0">
                  <a:moveTo>
                    <a:pt x="3362" y="1"/>
                  </a:moveTo>
                  <a:cubicBezTo>
                    <a:pt x="2772" y="633"/>
                    <a:pt x="2150" y="960"/>
                    <a:pt x="1518" y="970"/>
                  </a:cubicBezTo>
                  <a:lnTo>
                    <a:pt x="1476" y="970"/>
                  </a:lnTo>
                  <a:cubicBezTo>
                    <a:pt x="970" y="960"/>
                    <a:pt x="485" y="770"/>
                    <a:pt x="106" y="443"/>
                  </a:cubicBezTo>
                  <a:lnTo>
                    <a:pt x="1" y="559"/>
                  </a:lnTo>
                  <a:cubicBezTo>
                    <a:pt x="401" y="918"/>
                    <a:pt x="928" y="1128"/>
                    <a:pt x="1476" y="1128"/>
                  </a:cubicBezTo>
                  <a:lnTo>
                    <a:pt x="1518" y="1128"/>
                  </a:lnTo>
                  <a:cubicBezTo>
                    <a:pt x="2192" y="1118"/>
                    <a:pt x="2856" y="770"/>
                    <a:pt x="3477" y="117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1B2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7"/>
            <p:cNvSpPr/>
            <p:nvPr/>
          </p:nvSpPr>
          <p:spPr>
            <a:xfrm>
              <a:off x="3689705" y="2676584"/>
              <a:ext cx="695275" cy="630343"/>
            </a:xfrm>
            <a:custGeom>
              <a:avLst/>
              <a:gdLst/>
              <a:ahLst/>
              <a:cxnLst/>
              <a:rect l="l" t="t" r="r" b="b"/>
              <a:pathLst>
                <a:path w="17839" h="16173" extrusionOk="0">
                  <a:moveTo>
                    <a:pt x="13561" y="0"/>
                  </a:moveTo>
                  <a:lnTo>
                    <a:pt x="1" y="5205"/>
                  </a:lnTo>
                  <a:lnTo>
                    <a:pt x="4331" y="16173"/>
                  </a:lnTo>
                  <a:lnTo>
                    <a:pt x="17838" y="11189"/>
                  </a:lnTo>
                  <a:lnTo>
                    <a:pt x="13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7"/>
            <p:cNvSpPr/>
            <p:nvPr/>
          </p:nvSpPr>
          <p:spPr>
            <a:xfrm>
              <a:off x="3827287" y="2645365"/>
              <a:ext cx="388074" cy="611908"/>
            </a:xfrm>
            <a:custGeom>
              <a:avLst/>
              <a:gdLst/>
              <a:ahLst/>
              <a:cxnLst/>
              <a:rect l="l" t="t" r="r" b="b"/>
              <a:pathLst>
                <a:path w="9957" h="15700" extrusionOk="0">
                  <a:moveTo>
                    <a:pt x="3983" y="0"/>
                  </a:moveTo>
                  <a:cubicBezTo>
                    <a:pt x="3983" y="0"/>
                    <a:pt x="0" y="4320"/>
                    <a:pt x="569" y="6322"/>
                  </a:cubicBezTo>
                  <a:cubicBezTo>
                    <a:pt x="1138" y="8324"/>
                    <a:pt x="3140" y="11632"/>
                    <a:pt x="4151" y="13255"/>
                  </a:cubicBezTo>
                  <a:cubicBezTo>
                    <a:pt x="5152" y="14888"/>
                    <a:pt x="7133" y="15667"/>
                    <a:pt x="7470" y="15699"/>
                  </a:cubicBezTo>
                  <a:cubicBezTo>
                    <a:pt x="7473" y="15699"/>
                    <a:pt x="7475" y="15699"/>
                    <a:pt x="7478" y="15699"/>
                  </a:cubicBezTo>
                  <a:cubicBezTo>
                    <a:pt x="7789" y="15699"/>
                    <a:pt x="5817" y="13582"/>
                    <a:pt x="5816" y="13581"/>
                  </a:cubicBezTo>
                  <a:lnTo>
                    <a:pt x="5816" y="13581"/>
                  </a:lnTo>
                  <a:cubicBezTo>
                    <a:pt x="5817" y="13582"/>
                    <a:pt x="7544" y="15172"/>
                    <a:pt x="8303" y="15393"/>
                  </a:cubicBezTo>
                  <a:cubicBezTo>
                    <a:pt x="8325" y="15399"/>
                    <a:pt x="8344" y="15402"/>
                    <a:pt x="8360" y="15402"/>
                  </a:cubicBezTo>
                  <a:cubicBezTo>
                    <a:pt x="8584" y="15402"/>
                    <a:pt x="8252" y="14828"/>
                    <a:pt x="7830" y="14231"/>
                  </a:cubicBezTo>
                  <a:lnTo>
                    <a:pt x="7830" y="14231"/>
                  </a:lnTo>
                  <a:cubicBezTo>
                    <a:pt x="8387" y="14703"/>
                    <a:pt x="8973" y="15070"/>
                    <a:pt x="9147" y="15070"/>
                  </a:cubicBezTo>
                  <a:cubicBezTo>
                    <a:pt x="9231" y="15070"/>
                    <a:pt x="9219" y="14984"/>
                    <a:pt x="9061" y="14782"/>
                  </a:cubicBezTo>
                  <a:cubicBezTo>
                    <a:pt x="8324" y="13866"/>
                    <a:pt x="6743" y="10884"/>
                    <a:pt x="6670" y="10463"/>
                  </a:cubicBezTo>
                  <a:cubicBezTo>
                    <a:pt x="6664" y="10434"/>
                    <a:pt x="6670" y="10421"/>
                    <a:pt x="6685" y="10421"/>
                  </a:cubicBezTo>
                  <a:cubicBezTo>
                    <a:pt x="6890" y="10421"/>
                    <a:pt x="8807" y="12681"/>
                    <a:pt x="9391" y="12681"/>
                  </a:cubicBezTo>
                  <a:cubicBezTo>
                    <a:pt x="9427" y="12681"/>
                    <a:pt x="9458" y="12672"/>
                    <a:pt x="9483" y="12654"/>
                  </a:cubicBezTo>
                  <a:cubicBezTo>
                    <a:pt x="9957" y="12306"/>
                    <a:pt x="6364" y="8945"/>
                    <a:pt x="6364" y="8945"/>
                  </a:cubicBezTo>
                  <a:cubicBezTo>
                    <a:pt x="6037" y="8640"/>
                    <a:pt x="3983" y="0"/>
                    <a:pt x="3983" y="0"/>
                  </a:cubicBezTo>
                  <a:close/>
                </a:path>
              </a:pathLst>
            </a:custGeom>
            <a:solidFill>
              <a:srgbClr val="B74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7"/>
            <p:cNvSpPr/>
            <p:nvPr/>
          </p:nvSpPr>
          <p:spPr>
            <a:xfrm>
              <a:off x="3659343" y="1265611"/>
              <a:ext cx="610232" cy="640242"/>
            </a:xfrm>
            <a:custGeom>
              <a:avLst/>
              <a:gdLst/>
              <a:ahLst/>
              <a:cxnLst/>
              <a:rect l="l" t="t" r="r" b="b"/>
              <a:pathLst>
                <a:path w="15657" h="16427" extrusionOk="0">
                  <a:moveTo>
                    <a:pt x="15657" y="0"/>
                  </a:moveTo>
                  <a:cubicBezTo>
                    <a:pt x="15656" y="0"/>
                    <a:pt x="6627" y="264"/>
                    <a:pt x="3308" y="6343"/>
                  </a:cubicBezTo>
                  <a:cubicBezTo>
                    <a:pt x="0" y="12422"/>
                    <a:pt x="485" y="13834"/>
                    <a:pt x="390" y="14867"/>
                  </a:cubicBezTo>
                  <a:cubicBezTo>
                    <a:pt x="348" y="15320"/>
                    <a:pt x="6522" y="16247"/>
                    <a:pt x="10325" y="16426"/>
                  </a:cubicBezTo>
                  <a:cubicBezTo>
                    <a:pt x="10330" y="16426"/>
                    <a:pt x="10334" y="16426"/>
                    <a:pt x="10338" y="16426"/>
                  </a:cubicBezTo>
                  <a:cubicBezTo>
                    <a:pt x="12009" y="16426"/>
                    <a:pt x="15657" y="1"/>
                    <a:pt x="15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7"/>
            <p:cNvSpPr/>
            <p:nvPr/>
          </p:nvSpPr>
          <p:spPr>
            <a:xfrm>
              <a:off x="4694558" y="1643006"/>
              <a:ext cx="306382" cy="298432"/>
            </a:xfrm>
            <a:custGeom>
              <a:avLst/>
              <a:gdLst/>
              <a:ahLst/>
              <a:cxnLst/>
              <a:rect l="l" t="t" r="r" b="b"/>
              <a:pathLst>
                <a:path w="7861" h="7657" extrusionOk="0">
                  <a:moveTo>
                    <a:pt x="0" y="0"/>
                  </a:moveTo>
                  <a:lnTo>
                    <a:pt x="0" y="6553"/>
                  </a:lnTo>
                  <a:cubicBezTo>
                    <a:pt x="0" y="6553"/>
                    <a:pt x="1939" y="7657"/>
                    <a:pt x="3526" y="7657"/>
                  </a:cubicBezTo>
                  <a:cubicBezTo>
                    <a:pt x="3602" y="7657"/>
                    <a:pt x="3677" y="7654"/>
                    <a:pt x="3751" y="7649"/>
                  </a:cubicBezTo>
                  <a:cubicBezTo>
                    <a:pt x="5005" y="7544"/>
                    <a:pt x="6554" y="7049"/>
                    <a:pt x="7207" y="6553"/>
                  </a:cubicBezTo>
                  <a:cubicBezTo>
                    <a:pt x="7860" y="6069"/>
                    <a:pt x="7207" y="0"/>
                    <a:pt x="7207" y="0"/>
                  </a:cubicBezTo>
                  <a:close/>
                </a:path>
              </a:pathLst>
            </a:custGeom>
            <a:solidFill>
              <a:srgbClr val="3B4D4E">
                <a:alpha val="1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7"/>
            <p:cNvSpPr/>
            <p:nvPr/>
          </p:nvSpPr>
          <p:spPr>
            <a:xfrm>
              <a:off x="3661370" y="2320001"/>
              <a:ext cx="415435" cy="782345"/>
            </a:xfrm>
            <a:custGeom>
              <a:avLst/>
              <a:gdLst/>
              <a:ahLst/>
              <a:cxnLst/>
              <a:rect l="l" t="t" r="r" b="b"/>
              <a:pathLst>
                <a:path w="10659" h="20073" extrusionOk="0">
                  <a:moveTo>
                    <a:pt x="5154" y="0"/>
                  </a:moveTo>
                  <a:cubicBezTo>
                    <a:pt x="2994" y="0"/>
                    <a:pt x="1" y="1331"/>
                    <a:pt x="1" y="1331"/>
                  </a:cubicBezTo>
                  <a:cubicBezTo>
                    <a:pt x="622" y="7980"/>
                    <a:pt x="7060" y="19369"/>
                    <a:pt x="7555" y="19970"/>
                  </a:cubicBezTo>
                  <a:cubicBezTo>
                    <a:pt x="7614" y="20041"/>
                    <a:pt x="7701" y="20073"/>
                    <a:pt x="7809" y="20073"/>
                  </a:cubicBezTo>
                  <a:cubicBezTo>
                    <a:pt x="8630" y="20073"/>
                    <a:pt x="10658" y="18206"/>
                    <a:pt x="10621" y="17293"/>
                  </a:cubicBezTo>
                  <a:cubicBezTo>
                    <a:pt x="10568" y="16271"/>
                    <a:pt x="7987" y="436"/>
                    <a:pt x="5859" y="57"/>
                  </a:cubicBezTo>
                  <a:cubicBezTo>
                    <a:pt x="5639" y="18"/>
                    <a:pt x="5402" y="0"/>
                    <a:pt x="5154" y="0"/>
                  </a:cubicBezTo>
                  <a:close/>
                </a:path>
              </a:pathLst>
            </a:custGeom>
            <a:solidFill>
              <a:srgbClr val="B74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7"/>
            <p:cNvSpPr/>
            <p:nvPr/>
          </p:nvSpPr>
          <p:spPr>
            <a:xfrm>
              <a:off x="4703172" y="1256919"/>
              <a:ext cx="540427" cy="239930"/>
            </a:xfrm>
            <a:custGeom>
              <a:avLst/>
              <a:gdLst/>
              <a:ahLst/>
              <a:cxnLst/>
              <a:rect l="l" t="t" r="r" b="b"/>
              <a:pathLst>
                <a:path w="13866" h="6156" extrusionOk="0">
                  <a:moveTo>
                    <a:pt x="252" y="0"/>
                  </a:moveTo>
                  <a:cubicBezTo>
                    <a:pt x="89" y="0"/>
                    <a:pt x="1" y="2"/>
                    <a:pt x="1" y="2"/>
                  </a:cubicBezTo>
                  <a:cubicBezTo>
                    <a:pt x="1433" y="898"/>
                    <a:pt x="2930" y="1677"/>
                    <a:pt x="4478" y="2352"/>
                  </a:cubicBezTo>
                  <a:cubicBezTo>
                    <a:pt x="6986" y="3416"/>
                    <a:pt x="10305" y="4217"/>
                    <a:pt x="11348" y="4965"/>
                  </a:cubicBezTo>
                  <a:cubicBezTo>
                    <a:pt x="12391" y="5713"/>
                    <a:pt x="13866" y="6155"/>
                    <a:pt x="13866" y="6155"/>
                  </a:cubicBezTo>
                  <a:cubicBezTo>
                    <a:pt x="13866" y="6155"/>
                    <a:pt x="11843" y="2552"/>
                    <a:pt x="8292" y="1224"/>
                  </a:cubicBezTo>
                  <a:cubicBezTo>
                    <a:pt x="5228" y="79"/>
                    <a:pt x="1277" y="0"/>
                    <a:pt x="252" y="0"/>
                  </a:cubicBezTo>
                  <a:close/>
                </a:path>
              </a:pathLst>
            </a:custGeom>
            <a:solidFill>
              <a:srgbClr val="3B4D4E">
                <a:alpha val="1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7"/>
            <p:cNvSpPr/>
            <p:nvPr/>
          </p:nvSpPr>
          <p:spPr>
            <a:xfrm>
              <a:off x="5018558" y="1365387"/>
              <a:ext cx="78457" cy="479665"/>
            </a:xfrm>
            <a:custGeom>
              <a:avLst/>
              <a:gdLst/>
              <a:ahLst/>
              <a:cxnLst/>
              <a:rect l="l" t="t" r="r" b="b"/>
              <a:pathLst>
                <a:path w="2013" h="12307" extrusionOk="0">
                  <a:moveTo>
                    <a:pt x="158" y="1"/>
                  </a:moveTo>
                  <a:lnTo>
                    <a:pt x="0" y="32"/>
                  </a:lnTo>
                  <a:cubicBezTo>
                    <a:pt x="11" y="96"/>
                    <a:pt x="1433" y="5932"/>
                    <a:pt x="1854" y="12307"/>
                  </a:cubicBezTo>
                  <a:lnTo>
                    <a:pt x="2013" y="12296"/>
                  </a:lnTo>
                  <a:cubicBezTo>
                    <a:pt x="1591" y="5911"/>
                    <a:pt x="169" y="53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7"/>
            <p:cNvSpPr/>
            <p:nvPr/>
          </p:nvSpPr>
          <p:spPr>
            <a:xfrm>
              <a:off x="5008697" y="2015451"/>
              <a:ext cx="134737" cy="785151"/>
            </a:xfrm>
            <a:custGeom>
              <a:avLst/>
              <a:gdLst/>
              <a:ahLst/>
              <a:cxnLst/>
              <a:rect l="l" t="t" r="r" b="b"/>
              <a:pathLst>
                <a:path w="3457" h="20145" extrusionOk="0">
                  <a:moveTo>
                    <a:pt x="2487" y="0"/>
                  </a:moveTo>
                  <a:cubicBezTo>
                    <a:pt x="2487" y="0"/>
                    <a:pt x="1707" y="780"/>
                    <a:pt x="854" y="4373"/>
                  </a:cubicBezTo>
                  <a:cubicBezTo>
                    <a:pt x="0" y="7955"/>
                    <a:pt x="1570" y="15319"/>
                    <a:pt x="1665" y="16963"/>
                  </a:cubicBezTo>
                  <a:cubicBezTo>
                    <a:pt x="1760" y="18596"/>
                    <a:pt x="3456" y="20145"/>
                    <a:pt x="3456" y="20145"/>
                  </a:cubicBezTo>
                  <a:cubicBezTo>
                    <a:pt x="3456" y="20145"/>
                    <a:pt x="3119" y="8050"/>
                    <a:pt x="2487" y="0"/>
                  </a:cubicBezTo>
                  <a:close/>
                </a:path>
              </a:pathLst>
            </a:custGeom>
            <a:solidFill>
              <a:srgbClr val="3B4D4E">
                <a:alpha val="1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7"/>
            <p:cNvSpPr/>
            <p:nvPr/>
          </p:nvSpPr>
          <p:spPr>
            <a:xfrm>
              <a:off x="3764459" y="1266858"/>
              <a:ext cx="481302" cy="292001"/>
            </a:xfrm>
            <a:custGeom>
              <a:avLst/>
              <a:gdLst/>
              <a:ahLst/>
              <a:cxnLst/>
              <a:rect l="l" t="t" r="r" b="b"/>
              <a:pathLst>
                <a:path w="12349" h="7492" extrusionOk="0">
                  <a:moveTo>
                    <a:pt x="12348" y="0"/>
                  </a:moveTo>
                  <a:lnTo>
                    <a:pt x="12348" y="0"/>
                  </a:lnTo>
                  <a:cubicBezTo>
                    <a:pt x="8145" y="485"/>
                    <a:pt x="8619" y="253"/>
                    <a:pt x="4889" y="2181"/>
                  </a:cubicBezTo>
                  <a:cubicBezTo>
                    <a:pt x="1170" y="4109"/>
                    <a:pt x="0" y="7491"/>
                    <a:pt x="0" y="7491"/>
                  </a:cubicBezTo>
                  <a:cubicBezTo>
                    <a:pt x="590" y="6290"/>
                    <a:pt x="6764" y="3614"/>
                    <a:pt x="8692" y="2824"/>
                  </a:cubicBezTo>
                  <a:cubicBezTo>
                    <a:pt x="10621" y="2034"/>
                    <a:pt x="12348" y="0"/>
                    <a:pt x="12348" y="0"/>
                  </a:cubicBezTo>
                  <a:close/>
                </a:path>
              </a:pathLst>
            </a:custGeom>
            <a:solidFill>
              <a:srgbClr val="3B4D4E">
                <a:alpha val="1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7"/>
            <p:cNvSpPr/>
            <p:nvPr/>
          </p:nvSpPr>
          <p:spPr>
            <a:xfrm>
              <a:off x="3951695" y="1364178"/>
              <a:ext cx="62048" cy="443925"/>
            </a:xfrm>
            <a:custGeom>
              <a:avLst/>
              <a:gdLst/>
              <a:ahLst/>
              <a:cxnLst/>
              <a:rect l="l" t="t" r="r" b="b"/>
              <a:pathLst>
                <a:path w="1592" h="11390" extrusionOk="0">
                  <a:moveTo>
                    <a:pt x="1455" y="0"/>
                  </a:moveTo>
                  <a:cubicBezTo>
                    <a:pt x="728" y="1338"/>
                    <a:pt x="32" y="10968"/>
                    <a:pt x="1" y="11379"/>
                  </a:cubicBezTo>
                  <a:lnTo>
                    <a:pt x="159" y="11389"/>
                  </a:lnTo>
                  <a:cubicBezTo>
                    <a:pt x="169" y="11295"/>
                    <a:pt x="886" y="1380"/>
                    <a:pt x="1592" y="74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7"/>
            <p:cNvSpPr/>
            <p:nvPr/>
          </p:nvSpPr>
          <p:spPr>
            <a:xfrm>
              <a:off x="5389756" y="1693907"/>
              <a:ext cx="16058" cy="61619"/>
            </a:xfrm>
            <a:custGeom>
              <a:avLst/>
              <a:gdLst/>
              <a:ahLst/>
              <a:cxnLst/>
              <a:rect l="l" t="t" r="r" b="b"/>
              <a:pathLst>
                <a:path w="412" h="1581" extrusionOk="0">
                  <a:moveTo>
                    <a:pt x="264" y="0"/>
                  </a:moveTo>
                  <a:cubicBezTo>
                    <a:pt x="243" y="43"/>
                    <a:pt x="1" y="980"/>
                    <a:pt x="264" y="1581"/>
                  </a:cubicBezTo>
                  <a:lnTo>
                    <a:pt x="412" y="1507"/>
                  </a:lnTo>
                  <a:cubicBezTo>
                    <a:pt x="169" y="959"/>
                    <a:pt x="412" y="53"/>
                    <a:pt x="412" y="43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7"/>
            <p:cNvSpPr/>
            <p:nvPr/>
          </p:nvSpPr>
          <p:spPr>
            <a:xfrm>
              <a:off x="4508531" y="1119026"/>
              <a:ext cx="117081" cy="128851"/>
            </a:xfrm>
            <a:custGeom>
              <a:avLst/>
              <a:gdLst/>
              <a:ahLst/>
              <a:cxnLst/>
              <a:rect l="l" t="t" r="r" b="b"/>
              <a:pathLst>
                <a:path w="3004" h="3306" extrusionOk="0">
                  <a:moveTo>
                    <a:pt x="812" y="0"/>
                  </a:moveTo>
                  <a:lnTo>
                    <a:pt x="812" y="0"/>
                  </a:lnTo>
                  <a:cubicBezTo>
                    <a:pt x="812" y="0"/>
                    <a:pt x="1" y="2150"/>
                    <a:pt x="1022" y="3003"/>
                  </a:cubicBezTo>
                  <a:cubicBezTo>
                    <a:pt x="1317" y="3245"/>
                    <a:pt x="1813" y="3306"/>
                    <a:pt x="2234" y="3306"/>
                  </a:cubicBezTo>
                  <a:cubicBezTo>
                    <a:pt x="2656" y="3306"/>
                    <a:pt x="3003" y="3245"/>
                    <a:pt x="3003" y="3245"/>
                  </a:cubicBezTo>
                  <a:cubicBezTo>
                    <a:pt x="3003" y="3245"/>
                    <a:pt x="1339" y="2729"/>
                    <a:pt x="970" y="2181"/>
                  </a:cubicBezTo>
                  <a:cubicBezTo>
                    <a:pt x="738" y="1823"/>
                    <a:pt x="812" y="0"/>
                    <a:pt x="812" y="0"/>
                  </a:cubicBezTo>
                  <a:close/>
                </a:path>
              </a:pathLst>
            </a:custGeom>
            <a:solidFill>
              <a:srgbClr val="CA5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7"/>
            <p:cNvSpPr/>
            <p:nvPr/>
          </p:nvSpPr>
          <p:spPr>
            <a:xfrm>
              <a:off x="4241630" y="2792378"/>
              <a:ext cx="112131" cy="135126"/>
            </a:xfrm>
            <a:custGeom>
              <a:avLst/>
              <a:gdLst/>
              <a:ahLst/>
              <a:cxnLst/>
              <a:rect l="l" t="t" r="r" b="b"/>
              <a:pathLst>
                <a:path w="2877" h="3467" extrusionOk="0">
                  <a:moveTo>
                    <a:pt x="1359" y="0"/>
                  </a:moveTo>
                  <a:lnTo>
                    <a:pt x="0" y="390"/>
                  </a:lnTo>
                  <a:lnTo>
                    <a:pt x="875" y="3467"/>
                  </a:lnTo>
                  <a:lnTo>
                    <a:pt x="2234" y="3077"/>
                  </a:lnTo>
                  <a:lnTo>
                    <a:pt x="1939" y="2034"/>
                  </a:lnTo>
                  <a:cubicBezTo>
                    <a:pt x="2318" y="1876"/>
                    <a:pt x="2876" y="1844"/>
                    <a:pt x="2761" y="1454"/>
                  </a:cubicBezTo>
                  <a:cubicBezTo>
                    <a:pt x="2669" y="1121"/>
                    <a:pt x="2533" y="1004"/>
                    <a:pt x="2355" y="1004"/>
                  </a:cubicBezTo>
                  <a:cubicBezTo>
                    <a:pt x="2207" y="1004"/>
                    <a:pt x="2029" y="1085"/>
                    <a:pt x="1823" y="1191"/>
                  </a:cubicBezTo>
                  <a:cubicBezTo>
                    <a:pt x="1781" y="1201"/>
                    <a:pt x="1749" y="1222"/>
                    <a:pt x="1707" y="122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7"/>
            <p:cNvSpPr/>
            <p:nvPr/>
          </p:nvSpPr>
          <p:spPr>
            <a:xfrm>
              <a:off x="4269146" y="2688900"/>
              <a:ext cx="852500" cy="45211"/>
            </a:xfrm>
            <a:custGeom>
              <a:avLst/>
              <a:gdLst/>
              <a:ahLst/>
              <a:cxnLst/>
              <a:rect l="l" t="t" r="r" b="b"/>
              <a:pathLst>
                <a:path w="21873" h="1160" extrusionOk="0">
                  <a:moveTo>
                    <a:pt x="21841" y="0"/>
                  </a:moveTo>
                  <a:cubicBezTo>
                    <a:pt x="21820" y="0"/>
                    <a:pt x="19123" y="495"/>
                    <a:pt x="14656" y="885"/>
                  </a:cubicBezTo>
                  <a:cubicBezTo>
                    <a:pt x="13724" y="964"/>
                    <a:pt x="12547" y="996"/>
                    <a:pt x="11267" y="996"/>
                  </a:cubicBezTo>
                  <a:cubicBezTo>
                    <a:pt x="6420" y="996"/>
                    <a:pt x="94" y="546"/>
                    <a:pt x="11" y="537"/>
                  </a:cubicBezTo>
                  <a:lnTo>
                    <a:pt x="0" y="706"/>
                  </a:lnTo>
                  <a:cubicBezTo>
                    <a:pt x="84" y="706"/>
                    <a:pt x="6364" y="1159"/>
                    <a:pt x="11221" y="1159"/>
                  </a:cubicBezTo>
                  <a:cubicBezTo>
                    <a:pt x="12527" y="1159"/>
                    <a:pt x="13728" y="1127"/>
                    <a:pt x="14677" y="1043"/>
                  </a:cubicBezTo>
                  <a:cubicBezTo>
                    <a:pt x="19144" y="653"/>
                    <a:pt x="21852" y="158"/>
                    <a:pt x="21873" y="158"/>
                  </a:cubicBezTo>
                  <a:lnTo>
                    <a:pt x="21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7"/>
            <p:cNvSpPr/>
            <p:nvPr/>
          </p:nvSpPr>
          <p:spPr>
            <a:xfrm>
              <a:off x="4626781" y="4275611"/>
              <a:ext cx="330196" cy="31648"/>
            </a:xfrm>
            <a:custGeom>
              <a:avLst/>
              <a:gdLst/>
              <a:ahLst/>
              <a:cxnLst/>
              <a:rect l="l" t="t" r="r" b="b"/>
              <a:pathLst>
                <a:path w="8472" h="812" extrusionOk="0">
                  <a:moveTo>
                    <a:pt x="64" y="0"/>
                  </a:moveTo>
                  <a:lnTo>
                    <a:pt x="1" y="148"/>
                  </a:lnTo>
                  <a:cubicBezTo>
                    <a:pt x="32" y="158"/>
                    <a:pt x="738" y="485"/>
                    <a:pt x="2150" y="674"/>
                  </a:cubicBezTo>
                  <a:cubicBezTo>
                    <a:pt x="2856" y="769"/>
                    <a:pt x="3573" y="811"/>
                    <a:pt x="4289" y="811"/>
                  </a:cubicBezTo>
                  <a:cubicBezTo>
                    <a:pt x="5690" y="801"/>
                    <a:pt x="7092" y="664"/>
                    <a:pt x="8472" y="390"/>
                  </a:cubicBezTo>
                  <a:lnTo>
                    <a:pt x="8440" y="242"/>
                  </a:lnTo>
                  <a:cubicBezTo>
                    <a:pt x="6848" y="550"/>
                    <a:pt x="5475" y="659"/>
                    <a:pt x="4328" y="659"/>
                  </a:cubicBezTo>
                  <a:cubicBezTo>
                    <a:pt x="1541" y="659"/>
                    <a:pt x="86" y="15"/>
                    <a:pt x="64" y="0"/>
                  </a:cubicBezTo>
                  <a:close/>
                </a:path>
              </a:pathLst>
            </a:custGeom>
            <a:solidFill>
              <a:srgbClr val="1B2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7"/>
            <p:cNvSpPr/>
            <p:nvPr/>
          </p:nvSpPr>
          <p:spPr>
            <a:xfrm>
              <a:off x="4155378" y="4275611"/>
              <a:ext cx="326922" cy="37416"/>
            </a:xfrm>
            <a:custGeom>
              <a:avLst/>
              <a:gdLst/>
              <a:ahLst/>
              <a:cxnLst/>
              <a:rect l="l" t="t" r="r" b="b"/>
              <a:pathLst>
                <a:path w="8388" h="960" extrusionOk="0">
                  <a:moveTo>
                    <a:pt x="8334" y="0"/>
                  </a:moveTo>
                  <a:cubicBezTo>
                    <a:pt x="6683" y="628"/>
                    <a:pt x="4942" y="809"/>
                    <a:pt x="3483" y="809"/>
                  </a:cubicBezTo>
                  <a:cubicBezTo>
                    <a:pt x="1517" y="809"/>
                    <a:pt x="62" y="480"/>
                    <a:pt x="32" y="474"/>
                  </a:cubicBezTo>
                  <a:lnTo>
                    <a:pt x="1" y="632"/>
                  </a:lnTo>
                  <a:cubicBezTo>
                    <a:pt x="1101" y="844"/>
                    <a:pt x="2211" y="960"/>
                    <a:pt x="3331" y="960"/>
                  </a:cubicBezTo>
                  <a:cubicBezTo>
                    <a:pt x="3380" y="960"/>
                    <a:pt x="3429" y="959"/>
                    <a:pt x="3477" y="959"/>
                  </a:cubicBezTo>
                  <a:cubicBezTo>
                    <a:pt x="4952" y="959"/>
                    <a:pt x="6712" y="780"/>
                    <a:pt x="8387" y="148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rgbClr val="1B2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2"/>
          <p:cNvSpPr txBox="1">
            <a:spLocks noGrp="1"/>
          </p:cNvSpPr>
          <p:nvPr>
            <p:ph type="title"/>
          </p:nvPr>
        </p:nvSpPr>
        <p:spPr>
          <a:xfrm>
            <a:off x="424725" y="121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Presentation Outline</a:t>
            </a:r>
          </a:p>
        </p:txBody>
      </p:sp>
      <p:sp>
        <p:nvSpPr>
          <p:cNvPr id="1375" name="Google Shape;1375;p52"/>
          <p:cNvSpPr/>
          <p:nvPr/>
        </p:nvSpPr>
        <p:spPr>
          <a:xfrm>
            <a:off x="4200" y="982672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/>
          </a:p>
        </p:txBody>
      </p:sp>
      <p:sp>
        <p:nvSpPr>
          <p:cNvPr id="1377" name="Google Shape;1377;p52"/>
          <p:cNvSpPr txBox="1"/>
          <p:nvPr/>
        </p:nvSpPr>
        <p:spPr>
          <a:xfrm>
            <a:off x="-3900" y="1912625"/>
            <a:ext cx="1097325" cy="4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Project Overview</a:t>
            </a:r>
          </a:p>
        </p:txBody>
      </p:sp>
      <p:sp>
        <p:nvSpPr>
          <p:cNvPr id="1378" name="Google Shape;1378;p52"/>
          <p:cNvSpPr/>
          <p:nvPr/>
        </p:nvSpPr>
        <p:spPr>
          <a:xfrm>
            <a:off x="1168200" y="1401772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/>
          </a:p>
        </p:txBody>
      </p:sp>
      <p:sp>
        <p:nvSpPr>
          <p:cNvPr id="1381" name="Google Shape;1381;p52"/>
          <p:cNvSpPr/>
          <p:nvPr/>
        </p:nvSpPr>
        <p:spPr>
          <a:xfrm>
            <a:off x="3389475" y="1401772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04</a:t>
            </a:r>
            <a:endParaRPr dirty="0"/>
          </a:p>
        </p:txBody>
      </p:sp>
      <p:sp>
        <p:nvSpPr>
          <p:cNvPr id="1384" name="Google Shape;1384;p52"/>
          <p:cNvSpPr/>
          <p:nvPr/>
        </p:nvSpPr>
        <p:spPr>
          <a:xfrm>
            <a:off x="4572525" y="982672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05</a:t>
            </a:r>
            <a:endParaRPr dirty="0"/>
          </a:p>
        </p:txBody>
      </p:sp>
      <p:cxnSp>
        <p:nvCxnSpPr>
          <p:cNvPr id="1387" name="Google Shape;1387;p52"/>
          <p:cNvCxnSpPr>
            <a:cxnSpLocks/>
          </p:cNvCxnSpPr>
          <p:nvPr/>
        </p:nvCxnSpPr>
        <p:spPr>
          <a:xfrm>
            <a:off x="799575" y="1289872"/>
            <a:ext cx="406725" cy="6381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52"/>
          <p:cNvCxnSpPr>
            <a:cxnSpLocks/>
          </p:cNvCxnSpPr>
          <p:nvPr/>
        </p:nvCxnSpPr>
        <p:spPr>
          <a:xfrm flipV="1">
            <a:off x="1944525" y="1366072"/>
            <a:ext cx="406725" cy="5048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0" name="Google Shape;1390;p52"/>
          <p:cNvGrpSpPr/>
          <p:nvPr/>
        </p:nvGrpSpPr>
        <p:grpSpPr>
          <a:xfrm rot="-917056">
            <a:off x="7951656" y="441363"/>
            <a:ext cx="671937" cy="1058756"/>
            <a:chOff x="6114925" y="3130550"/>
            <a:chExt cx="671957" cy="1058789"/>
          </a:xfrm>
        </p:grpSpPr>
        <p:sp>
          <p:nvSpPr>
            <p:cNvPr id="1391" name="Google Shape;1391;p52"/>
            <p:cNvSpPr/>
            <p:nvPr/>
          </p:nvSpPr>
          <p:spPr>
            <a:xfrm>
              <a:off x="6239659" y="3130550"/>
              <a:ext cx="425958" cy="132163"/>
            </a:xfrm>
            <a:custGeom>
              <a:avLst/>
              <a:gdLst/>
              <a:ahLst/>
              <a:cxnLst/>
              <a:rect l="l" t="t" r="r" b="b"/>
              <a:pathLst>
                <a:path w="10552" h="3274" extrusionOk="0">
                  <a:moveTo>
                    <a:pt x="4630" y="1"/>
                  </a:moveTo>
                  <a:cubicBezTo>
                    <a:pt x="2068" y="1"/>
                    <a:pt x="0" y="604"/>
                    <a:pt x="0" y="873"/>
                  </a:cubicBezTo>
                  <a:lnTo>
                    <a:pt x="0" y="2789"/>
                  </a:lnTo>
                  <a:cubicBezTo>
                    <a:pt x="0" y="3058"/>
                    <a:pt x="2068" y="3274"/>
                    <a:pt x="4630" y="3274"/>
                  </a:cubicBezTo>
                  <a:lnTo>
                    <a:pt x="5922" y="3274"/>
                  </a:lnTo>
                  <a:cubicBezTo>
                    <a:pt x="8474" y="3274"/>
                    <a:pt x="10552" y="3058"/>
                    <a:pt x="10552" y="2789"/>
                  </a:cubicBezTo>
                  <a:lnTo>
                    <a:pt x="10552" y="873"/>
                  </a:lnTo>
                  <a:cubicBezTo>
                    <a:pt x="10552" y="614"/>
                    <a:pt x="8474" y="1"/>
                    <a:pt x="5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175314" y="4090640"/>
              <a:ext cx="553761" cy="98699"/>
            </a:xfrm>
            <a:custGeom>
              <a:avLst/>
              <a:gdLst/>
              <a:ahLst/>
              <a:cxnLst/>
              <a:rect l="l" t="t" r="r" b="b"/>
              <a:pathLst>
                <a:path w="13718" h="2445" extrusionOk="0">
                  <a:moveTo>
                    <a:pt x="1" y="0"/>
                  </a:moveTo>
                  <a:lnTo>
                    <a:pt x="1" y="980"/>
                  </a:lnTo>
                  <a:cubicBezTo>
                    <a:pt x="1" y="1787"/>
                    <a:pt x="862" y="2444"/>
                    <a:pt x="1917" y="2444"/>
                  </a:cubicBezTo>
                  <a:lnTo>
                    <a:pt x="11801" y="2444"/>
                  </a:lnTo>
                  <a:cubicBezTo>
                    <a:pt x="12867" y="2444"/>
                    <a:pt x="13718" y="1787"/>
                    <a:pt x="13718" y="980"/>
                  </a:cubicBezTo>
                  <a:lnTo>
                    <a:pt x="1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6116217" y="3328308"/>
              <a:ext cx="670666" cy="821479"/>
            </a:xfrm>
            <a:custGeom>
              <a:avLst/>
              <a:gdLst/>
              <a:ahLst/>
              <a:cxnLst/>
              <a:rect l="l" t="t" r="r" b="b"/>
              <a:pathLst>
                <a:path w="16614" h="20350" extrusionOk="0">
                  <a:moveTo>
                    <a:pt x="3651" y="1"/>
                  </a:moveTo>
                  <a:cubicBezTo>
                    <a:pt x="3651" y="1"/>
                    <a:pt x="3747" y="1336"/>
                    <a:pt x="3166" y="1831"/>
                  </a:cubicBezTo>
                  <a:cubicBezTo>
                    <a:pt x="2585" y="2315"/>
                    <a:pt x="1433" y="2681"/>
                    <a:pt x="1433" y="2681"/>
                  </a:cubicBezTo>
                  <a:lnTo>
                    <a:pt x="1454" y="2681"/>
                  </a:lnTo>
                  <a:cubicBezTo>
                    <a:pt x="604" y="2972"/>
                    <a:pt x="1" y="3629"/>
                    <a:pt x="1" y="4393"/>
                  </a:cubicBezTo>
                  <a:lnTo>
                    <a:pt x="1" y="18465"/>
                  </a:lnTo>
                  <a:cubicBezTo>
                    <a:pt x="1" y="19499"/>
                    <a:pt x="1099" y="20349"/>
                    <a:pt x="2466" y="20349"/>
                  </a:cubicBezTo>
                  <a:lnTo>
                    <a:pt x="14148" y="20349"/>
                  </a:lnTo>
                  <a:cubicBezTo>
                    <a:pt x="15505" y="20349"/>
                    <a:pt x="16613" y="19510"/>
                    <a:pt x="16613" y="18465"/>
                  </a:cubicBezTo>
                  <a:lnTo>
                    <a:pt x="16613" y="4393"/>
                  </a:lnTo>
                  <a:cubicBezTo>
                    <a:pt x="16613" y="3629"/>
                    <a:pt x="16011" y="2972"/>
                    <a:pt x="15160" y="2681"/>
                  </a:cubicBezTo>
                  <a:lnTo>
                    <a:pt x="15171" y="2681"/>
                  </a:lnTo>
                  <a:cubicBezTo>
                    <a:pt x="15171" y="2681"/>
                    <a:pt x="14029" y="2315"/>
                    <a:pt x="13448" y="1831"/>
                  </a:cubicBezTo>
                  <a:cubicBezTo>
                    <a:pt x="12867" y="1336"/>
                    <a:pt x="12964" y="1"/>
                    <a:pt x="12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6265292" y="3288748"/>
              <a:ext cx="373399" cy="95025"/>
            </a:xfrm>
            <a:custGeom>
              <a:avLst/>
              <a:gdLst/>
              <a:ahLst/>
              <a:cxnLst/>
              <a:rect l="l" t="t" r="r" b="b"/>
              <a:pathLst>
                <a:path w="9250" h="2354" extrusionOk="0">
                  <a:moveTo>
                    <a:pt x="1" y="1"/>
                  </a:moveTo>
                  <a:lnTo>
                    <a:pt x="1" y="1831"/>
                  </a:lnTo>
                  <a:cubicBezTo>
                    <a:pt x="1652" y="2156"/>
                    <a:pt x="3294" y="2354"/>
                    <a:pt x="4923" y="2354"/>
                  </a:cubicBezTo>
                  <a:cubicBezTo>
                    <a:pt x="6376" y="2354"/>
                    <a:pt x="7818" y="2196"/>
                    <a:pt x="9249" y="1831"/>
                  </a:cubicBezTo>
                  <a:lnTo>
                    <a:pt x="9249" y="1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6223149" y="3153156"/>
              <a:ext cx="463338" cy="159976"/>
            </a:xfrm>
            <a:custGeom>
              <a:avLst/>
              <a:gdLst/>
              <a:ahLst/>
              <a:cxnLst/>
              <a:rect l="l" t="t" r="r" b="b"/>
              <a:pathLst>
                <a:path w="11478" h="3963" extrusionOk="0">
                  <a:moveTo>
                    <a:pt x="915" y="1"/>
                  </a:moveTo>
                  <a:cubicBezTo>
                    <a:pt x="409" y="1"/>
                    <a:pt x="0" y="313"/>
                    <a:pt x="0" y="700"/>
                  </a:cubicBezTo>
                  <a:lnTo>
                    <a:pt x="0" y="3263"/>
                  </a:lnTo>
                  <a:cubicBezTo>
                    <a:pt x="0" y="3650"/>
                    <a:pt x="409" y="3963"/>
                    <a:pt x="915" y="3963"/>
                  </a:cubicBezTo>
                  <a:lnTo>
                    <a:pt x="10562" y="3963"/>
                  </a:lnTo>
                  <a:cubicBezTo>
                    <a:pt x="11068" y="3963"/>
                    <a:pt x="11477" y="3650"/>
                    <a:pt x="11467" y="3263"/>
                  </a:cubicBezTo>
                  <a:lnTo>
                    <a:pt x="11467" y="700"/>
                  </a:lnTo>
                  <a:cubicBezTo>
                    <a:pt x="11467" y="313"/>
                    <a:pt x="11057" y="1"/>
                    <a:pt x="10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6244019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6308324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3" y="3015"/>
                    <a:pt x="388" y="3015"/>
                  </a:cubicBezTo>
                  <a:cubicBezTo>
                    <a:pt x="603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6373072" y="3175761"/>
              <a:ext cx="30922" cy="121748"/>
            </a:xfrm>
            <a:custGeom>
              <a:avLst/>
              <a:gdLst/>
              <a:ahLst/>
              <a:cxnLst/>
              <a:rect l="l" t="t" r="r" b="b"/>
              <a:pathLst>
                <a:path w="766" h="3016" extrusionOk="0">
                  <a:moveTo>
                    <a:pt x="37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78" y="3015"/>
                  </a:cubicBezTo>
                  <a:cubicBezTo>
                    <a:pt x="593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3" y="0"/>
                    <a:pt x="37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6437417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6501722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88" y="3015"/>
                  </a:cubicBezTo>
                  <a:cubicBezTo>
                    <a:pt x="604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59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6566067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6630816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77" y="0"/>
                  </a:moveTo>
                  <a:cubicBezTo>
                    <a:pt x="16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62" y="3015"/>
                    <a:pt x="377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77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6114925" y="3576929"/>
              <a:ext cx="669778" cy="489819"/>
            </a:xfrm>
            <a:custGeom>
              <a:avLst/>
              <a:gdLst/>
              <a:ahLst/>
              <a:cxnLst/>
              <a:rect l="l" t="t" r="r" b="b"/>
              <a:pathLst>
                <a:path w="16592" h="12134" extrusionOk="0">
                  <a:moveTo>
                    <a:pt x="0" y="0"/>
                  </a:moveTo>
                  <a:lnTo>
                    <a:pt x="0" y="12134"/>
                  </a:lnTo>
                  <a:lnTo>
                    <a:pt x="16592" y="12134"/>
                  </a:lnTo>
                  <a:lnTo>
                    <a:pt x="16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6494779" y="3619920"/>
              <a:ext cx="292099" cy="412515"/>
            </a:xfrm>
            <a:custGeom>
              <a:avLst/>
              <a:gdLst/>
              <a:ahLst/>
              <a:cxnLst/>
              <a:rect l="l" t="t" r="r" b="b"/>
              <a:pathLst>
                <a:path w="7236" h="10219" extrusionOk="0">
                  <a:moveTo>
                    <a:pt x="0" y="1"/>
                  </a:moveTo>
                  <a:lnTo>
                    <a:pt x="0" y="10218"/>
                  </a:lnTo>
                  <a:lnTo>
                    <a:pt x="7235" y="10218"/>
                  </a:lnTo>
                  <a:lnTo>
                    <a:pt x="7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81;p52">
            <a:extLst>
              <a:ext uri="{FF2B5EF4-FFF2-40B4-BE49-F238E27FC236}">
                <a16:creationId xmlns:a16="http://schemas.microsoft.com/office/drawing/2014/main" id="{EFDD137C-1632-0CE7-E5DB-8B755C9B1D76}"/>
              </a:ext>
            </a:extLst>
          </p:cNvPr>
          <p:cNvSpPr/>
          <p:nvPr/>
        </p:nvSpPr>
        <p:spPr>
          <a:xfrm>
            <a:off x="2227424" y="1039821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03</a:t>
            </a:r>
            <a:endParaRPr/>
          </a:p>
        </p:txBody>
      </p:sp>
      <p:cxnSp>
        <p:nvCxnSpPr>
          <p:cNvPr id="4" name="Google Shape;1387;p52">
            <a:extLst>
              <a:ext uri="{FF2B5EF4-FFF2-40B4-BE49-F238E27FC236}">
                <a16:creationId xmlns:a16="http://schemas.microsoft.com/office/drawing/2014/main" id="{5385F1F0-EFAF-6011-98BA-173C25B7A2BA}"/>
              </a:ext>
            </a:extLst>
          </p:cNvPr>
          <p:cNvCxnSpPr>
            <a:cxnSpLocks/>
          </p:cNvCxnSpPr>
          <p:nvPr/>
        </p:nvCxnSpPr>
        <p:spPr>
          <a:xfrm>
            <a:off x="2980799" y="1232721"/>
            <a:ext cx="406725" cy="6381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387;p52">
            <a:extLst>
              <a:ext uri="{FF2B5EF4-FFF2-40B4-BE49-F238E27FC236}">
                <a16:creationId xmlns:a16="http://schemas.microsoft.com/office/drawing/2014/main" id="{491101D5-C49A-6994-B4B6-769243084508}"/>
              </a:ext>
            </a:extLst>
          </p:cNvPr>
          <p:cNvCxnSpPr>
            <a:cxnSpLocks/>
          </p:cNvCxnSpPr>
          <p:nvPr/>
        </p:nvCxnSpPr>
        <p:spPr>
          <a:xfrm>
            <a:off x="5362049" y="1270821"/>
            <a:ext cx="406725" cy="6381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388;p52">
            <a:extLst>
              <a:ext uri="{FF2B5EF4-FFF2-40B4-BE49-F238E27FC236}">
                <a16:creationId xmlns:a16="http://schemas.microsoft.com/office/drawing/2014/main" id="{6B54F3B9-1675-4EE3-983B-3CFD4CB8CB5A}"/>
              </a:ext>
            </a:extLst>
          </p:cNvPr>
          <p:cNvCxnSpPr>
            <a:cxnSpLocks/>
          </p:cNvCxnSpPr>
          <p:nvPr/>
        </p:nvCxnSpPr>
        <p:spPr>
          <a:xfrm flipV="1">
            <a:off x="4230525" y="1327971"/>
            <a:ext cx="406725" cy="5048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378;p52">
            <a:extLst>
              <a:ext uri="{FF2B5EF4-FFF2-40B4-BE49-F238E27FC236}">
                <a16:creationId xmlns:a16="http://schemas.microsoft.com/office/drawing/2014/main" id="{3F99D667-B174-6598-5C94-F02598D53037}"/>
              </a:ext>
            </a:extLst>
          </p:cNvPr>
          <p:cNvSpPr/>
          <p:nvPr/>
        </p:nvSpPr>
        <p:spPr>
          <a:xfrm>
            <a:off x="5673525" y="1363671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06</a:t>
            </a:r>
            <a:endParaRPr dirty="0"/>
          </a:p>
        </p:txBody>
      </p:sp>
      <p:sp>
        <p:nvSpPr>
          <p:cNvPr id="8" name="Google Shape;1377;p52">
            <a:extLst>
              <a:ext uri="{FF2B5EF4-FFF2-40B4-BE49-F238E27FC236}">
                <a16:creationId xmlns:a16="http://schemas.microsoft.com/office/drawing/2014/main" id="{91DAF87D-BEA8-5E22-D029-35036371E9FD}"/>
              </a:ext>
            </a:extLst>
          </p:cNvPr>
          <p:cNvSpPr txBox="1"/>
          <p:nvPr/>
        </p:nvSpPr>
        <p:spPr>
          <a:xfrm>
            <a:off x="2101124" y="1979299"/>
            <a:ext cx="1097325" cy="4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Functional</a:t>
            </a:r>
            <a:br>
              <a:rPr lang="en-US" sz="1200" b="1" dirty="0">
                <a:latin typeface="Mukta"/>
                <a:ea typeface="Mukta"/>
                <a:cs typeface="Mukta"/>
              </a:rPr>
            </a:br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Modules</a:t>
            </a:r>
          </a:p>
        </p:txBody>
      </p:sp>
      <p:sp>
        <p:nvSpPr>
          <p:cNvPr id="9" name="Google Shape;1377;p52">
            <a:extLst>
              <a:ext uri="{FF2B5EF4-FFF2-40B4-BE49-F238E27FC236}">
                <a16:creationId xmlns:a16="http://schemas.microsoft.com/office/drawing/2014/main" id="{F04C2F75-CC74-2DBE-5869-E3846C13BC04}"/>
              </a:ext>
            </a:extLst>
          </p:cNvPr>
          <p:cNvSpPr txBox="1"/>
          <p:nvPr/>
        </p:nvSpPr>
        <p:spPr>
          <a:xfrm>
            <a:off x="1043849" y="1036324"/>
            <a:ext cx="1392600" cy="4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>
                <a:solidFill>
                  <a:srgbClr val="3B4D4E"/>
                </a:solidFill>
                <a:latin typeface="Mukta"/>
                <a:ea typeface="Mukta"/>
                <a:cs typeface="Mukta"/>
              </a:rPr>
              <a:t>Key Objectives</a:t>
            </a:r>
            <a:endParaRPr lang="en-US" sz="1200" b="1" dirty="0">
              <a:solidFill>
                <a:srgbClr val="3B4D4E"/>
              </a:solidFill>
              <a:latin typeface="Mukta"/>
              <a:ea typeface="Mukta"/>
              <a:cs typeface="Mukta"/>
            </a:endParaRPr>
          </a:p>
        </p:txBody>
      </p:sp>
      <p:sp>
        <p:nvSpPr>
          <p:cNvPr id="10" name="Google Shape;1377;p52">
            <a:extLst>
              <a:ext uri="{FF2B5EF4-FFF2-40B4-BE49-F238E27FC236}">
                <a16:creationId xmlns:a16="http://schemas.microsoft.com/office/drawing/2014/main" id="{9099E73B-99B2-6BE5-1604-12508E602AE3}"/>
              </a:ext>
            </a:extLst>
          </p:cNvPr>
          <p:cNvSpPr txBox="1"/>
          <p:nvPr/>
        </p:nvSpPr>
        <p:spPr>
          <a:xfrm>
            <a:off x="3186974" y="979174"/>
            <a:ext cx="158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Technolgies used</a:t>
            </a:r>
          </a:p>
        </p:txBody>
      </p:sp>
      <p:sp>
        <p:nvSpPr>
          <p:cNvPr id="11" name="Google Shape;1377;p52">
            <a:extLst>
              <a:ext uri="{FF2B5EF4-FFF2-40B4-BE49-F238E27FC236}">
                <a16:creationId xmlns:a16="http://schemas.microsoft.com/office/drawing/2014/main" id="{CAC7DB94-53F4-E569-7F9E-EE307AB5349C}"/>
              </a:ext>
            </a:extLst>
          </p:cNvPr>
          <p:cNvSpPr txBox="1"/>
          <p:nvPr/>
        </p:nvSpPr>
        <p:spPr>
          <a:xfrm>
            <a:off x="4358550" y="1874525"/>
            <a:ext cx="141165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Responsibilities</a:t>
            </a:r>
          </a:p>
        </p:txBody>
      </p:sp>
      <p:sp>
        <p:nvSpPr>
          <p:cNvPr id="12" name="Google Shape;1377;p52">
            <a:extLst>
              <a:ext uri="{FF2B5EF4-FFF2-40B4-BE49-F238E27FC236}">
                <a16:creationId xmlns:a16="http://schemas.microsoft.com/office/drawing/2014/main" id="{908E0463-BD3A-5720-2ABE-786D3ECB4349}"/>
              </a:ext>
            </a:extLst>
          </p:cNvPr>
          <p:cNvSpPr txBox="1"/>
          <p:nvPr/>
        </p:nvSpPr>
        <p:spPr>
          <a:xfrm>
            <a:off x="5358675" y="931550"/>
            <a:ext cx="1897425" cy="4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Software Development</a:t>
            </a:r>
          </a:p>
        </p:txBody>
      </p:sp>
      <p:cxnSp>
        <p:nvCxnSpPr>
          <p:cNvPr id="13" name="Google Shape;1387;p52">
            <a:extLst>
              <a:ext uri="{FF2B5EF4-FFF2-40B4-BE49-F238E27FC236}">
                <a16:creationId xmlns:a16="http://schemas.microsoft.com/office/drawing/2014/main" id="{B83ABAE7-51D7-8118-4FF2-1AB927F2A070}"/>
              </a:ext>
            </a:extLst>
          </p:cNvPr>
          <p:cNvCxnSpPr>
            <a:cxnSpLocks/>
          </p:cNvCxnSpPr>
          <p:nvPr/>
        </p:nvCxnSpPr>
        <p:spPr>
          <a:xfrm flipH="1">
            <a:off x="6473624" y="1318446"/>
            <a:ext cx="469575" cy="5429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378;p52">
            <a:extLst>
              <a:ext uri="{FF2B5EF4-FFF2-40B4-BE49-F238E27FC236}">
                <a16:creationId xmlns:a16="http://schemas.microsoft.com/office/drawing/2014/main" id="{2175D7AF-0CA5-D975-0354-6CA1EDA88390}"/>
              </a:ext>
            </a:extLst>
          </p:cNvPr>
          <p:cNvSpPr/>
          <p:nvPr/>
        </p:nvSpPr>
        <p:spPr>
          <a:xfrm>
            <a:off x="6902250" y="1077921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07</a:t>
            </a:r>
            <a:endParaRPr dirty="0"/>
          </a:p>
        </p:txBody>
      </p:sp>
      <p:sp>
        <p:nvSpPr>
          <p:cNvPr id="15" name="Google Shape;1377;p52">
            <a:extLst>
              <a:ext uri="{FF2B5EF4-FFF2-40B4-BE49-F238E27FC236}">
                <a16:creationId xmlns:a16="http://schemas.microsoft.com/office/drawing/2014/main" id="{C5C9FCB6-E12B-D201-CF0D-47E679FCA7AA}"/>
              </a:ext>
            </a:extLst>
          </p:cNvPr>
          <p:cNvSpPr txBox="1"/>
          <p:nvPr/>
        </p:nvSpPr>
        <p:spPr>
          <a:xfrm>
            <a:off x="6615974" y="1922149"/>
            <a:ext cx="141165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Architecture</a:t>
            </a:r>
          </a:p>
        </p:txBody>
      </p:sp>
      <p:cxnSp>
        <p:nvCxnSpPr>
          <p:cNvPr id="16" name="Google Shape;1388;p52">
            <a:extLst>
              <a:ext uri="{FF2B5EF4-FFF2-40B4-BE49-F238E27FC236}">
                <a16:creationId xmlns:a16="http://schemas.microsoft.com/office/drawing/2014/main" id="{C27FD825-5927-71C1-E39A-6D5A962A4B97}"/>
              </a:ext>
            </a:extLst>
          </p:cNvPr>
          <p:cNvCxnSpPr>
            <a:cxnSpLocks/>
          </p:cNvCxnSpPr>
          <p:nvPr/>
        </p:nvCxnSpPr>
        <p:spPr>
          <a:xfrm>
            <a:off x="7697625" y="1404171"/>
            <a:ext cx="273375" cy="10763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5;p52">
            <a:extLst>
              <a:ext uri="{FF2B5EF4-FFF2-40B4-BE49-F238E27FC236}">
                <a16:creationId xmlns:a16="http://schemas.microsoft.com/office/drawing/2014/main" id="{F775E1E0-0078-4BD2-DF20-EE36E33E396A}"/>
              </a:ext>
            </a:extLst>
          </p:cNvPr>
          <p:cNvSpPr/>
          <p:nvPr/>
        </p:nvSpPr>
        <p:spPr>
          <a:xfrm>
            <a:off x="7547999" y="2478096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08</a:t>
            </a:r>
            <a:endParaRPr dirty="0"/>
          </a:p>
        </p:txBody>
      </p:sp>
      <p:sp>
        <p:nvSpPr>
          <p:cNvPr id="18" name="Google Shape;1378;p52">
            <a:extLst>
              <a:ext uri="{FF2B5EF4-FFF2-40B4-BE49-F238E27FC236}">
                <a16:creationId xmlns:a16="http://schemas.microsoft.com/office/drawing/2014/main" id="{D631C7F9-12A2-84D8-5995-5F08337AE827}"/>
              </a:ext>
            </a:extLst>
          </p:cNvPr>
          <p:cNvSpPr/>
          <p:nvPr/>
        </p:nvSpPr>
        <p:spPr>
          <a:xfrm>
            <a:off x="1996875" y="3582997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13</a:t>
            </a:r>
            <a:endParaRPr lang="fr" sz="2500" b="1" dirty="0">
              <a:solidFill>
                <a:schemeClr val="dk1"/>
              </a:solidFill>
              <a:latin typeface="Archivo"/>
              <a:cs typeface="Archivo"/>
            </a:endParaRPr>
          </a:p>
        </p:txBody>
      </p:sp>
      <p:sp>
        <p:nvSpPr>
          <p:cNvPr id="19" name="Google Shape;1381;p52">
            <a:extLst>
              <a:ext uri="{FF2B5EF4-FFF2-40B4-BE49-F238E27FC236}">
                <a16:creationId xmlns:a16="http://schemas.microsoft.com/office/drawing/2014/main" id="{19AFC458-A567-A161-A791-83C292CDD1FC}"/>
              </a:ext>
            </a:extLst>
          </p:cNvPr>
          <p:cNvSpPr/>
          <p:nvPr/>
        </p:nvSpPr>
        <p:spPr>
          <a:xfrm>
            <a:off x="4218150" y="3582997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11</a:t>
            </a:r>
            <a:endParaRPr lang="fr" sz="2500" b="1" dirty="0">
              <a:solidFill>
                <a:schemeClr val="dk1"/>
              </a:solidFill>
              <a:latin typeface="Archivo"/>
              <a:cs typeface="Archivo"/>
            </a:endParaRPr>
          </a:p>
        </p:txBody>
      </p:sp>
      <p:sp>
        <p:nvSpPr>
          <p:cNvPr id="20" name="Google Shape;1384;p52">
            <a:extLst>
              <a:ext uri="{FF2B5EF4-FFF2-40B4-BE49-F238E27FC236}">
                <a16:creationId xmlns:a16="http://schemas.microsoft.com/office/drawing/2014/main" id="{04E64328-44F0-FD4A-0211-92B17520D517}"/>
              </a:ext>
            </a:extLst>
          </p:cNvPr>
          <p:cNvSpPr/>
          <p:nvPr/>
        </p:nvSpPr>
        <p:spPr>
          <a:xfrm>
            <a:off x="5401200" y="3163897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10</a:t>
            </a:r>
            <a:endParaRPr lang="fr" sz="2500" b="1" dirty="0">
              <a:solidFill>
                <a:schemeClr val="dk1"/>
              </a:solidFill>
              <a:latin typeface="Archivo"/>
              <a:cs typeface="Archivo"/>
            </a:endParaRPr>
          </a:p>
        </p:txBody>
      </p:sp>
      <p:cxnSp>
        <p:nvCxnSpPr>
          <p:cNvPr id="21" name="Google Shape;1387;p52">
            <a:extLst>
              <a:ext uri="{FF2B5EF4-FFF2-40B4-BE49-F238E27FC236}">
                <a16:creationId xmlns:a16="http://schemas.microsoft.com/office/drawing/2014/main" id="{AE87556C-A1D0-2FA3-DAAA-6B0AA6DD01F4}"/>
              </a:ext>
            </a:extLst>
          </p:cNvPr>
          <p:cNvCxnSpPr>
            <a:cxnSpLocks/>
          </p:cNvCxnSpPr>
          <p:nvPr/>
        </p:nvCxnSpPr>
        <p:spPr>
          <a:xfrm>
            <a:off x="1399650" y="3613972"/>
            <a:ext cx="635325" cy="4762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388;p52">
            <a:extLst>
              <a:ext uri="{FF2B5EF4-FFF2-40B4-BE49-F238E27FC236}">
                <a16:creationId xmlns:a16="http://schemas.microsoft.com/office/drawing/2014/main" id="{6BDBCD6F-7AE3-05AA-23DD-4DAC8EF44EC2}"/>
              </a:ext>
            </a:extLst>
          </p:cNvPr>
          <p:cNvCxnSpPr>
            <a:cxnSpLocks/>
          </p:cNvCxnSpPr>
          <p:nvPr/>
        </p:nvCxnSpPr>
        <p:spPr>
          <a:xfrm flipV="1">
            <a:off x="2773200" y="3547297"/>
            <a:ext cx="406725" cy="5048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381;p52">
            <a:extLst>
              <a:ext uri="{FF2B5EF4-FFF2-40B4-BE49-F238E27FC236}">
                <a16:creationId xmlns:a16="http://schemas.microsoft.com/office/drawing/2014/main" id="{E98D2EA0-EEBC-0953-38B4-8BC7658F782F}"/>
              </a:ext>
            </a:extLst>
          </p:cNvPr>
          <p:cNvSpPr/>
          <p:nvPr/>
        </p:nvSpPr>
        <p:spPr>
          <a:xfrm>
            <a:off x="3056099" y="3221046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12</a:t>
            </a:r>
            <a:endParaRPr lang="fr" sz="2500" b="1" dirty="0">
              <a:solidFill>
                <a:schemeClr val="dk1"/>
              </a:solidFill>
              <a:latin typeface="Archivo"/>
              <a:cs typeface="Archivo"/>
            </a:endParaRPr>
          </a:p>
        </p:txBody>
      </p:sp>
      <p:cxnSp>
        <p:nvCxnSpPr>
          <p:cNvPr id="24" name="Google Shape;1387;p52">
            <a:extLst>
              <a:ext uri="{FF2B5EF4-FFF2-40B4-BE49-F238E27FC236}">
                <a16:creationId xmlns:a16="http://schemas.microsoft.com/office/drawing/2014/main" id="{5B3A8AC3-CBB3-2795-BE3A-12B3053E79F5}"/>
              </a:ext>
            </a:extLst>
          </p:cNvPr>
          <p:cNvCxnSpPr>
            <a:cxnSpLocks/>
          </p:cNvCxnSpPr>
          <p:nvPr/>
        </p:nvCxnSpPr>
        <p:spPr>
          <a:xfrm>
            <a:off x="3809474" y="3413946"/>
            <a:ext cx="406725" cy="6381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387;p52">
            <a:extLst>
              <a:ext uri="{FF2B5EF4-FFF2-40B4-BE49-F238E27FC236}">
                <a16:creationId xmlns:a16="http://schemas.microsoft.com/office/drawing/2014/main" id="{30450213-E440-561B-0025-7843D6C7A8F9}"/>
              </a:ext>
            </a:extLst>
          </p:cNvPr>
          <p:cNvCxnSpPr>
            <a:cxnSpLocks/>
          </p:cNvCxnSpPr>
          <p:nvPr/>
        </p:nvCxnSpPr>
        <p:spPr>
          <a:xfrm>
            <a:off x="6190724" y="3452046"/>
            <a:ext cx="406725" cy="6381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8;p52">
            <a:extLst>
              <a:ext uri="{FF2B5EF4-FFF2-40B4-BE49-F238E27FC236}">
                <a16:creationId xmlns:a16="http://schemas.microsoft.com/office/drawing/2014/main" id="{5E2E7343-BD18-BAA8-893E-BF90B83511AA}"/>
              </a:ext>
            </a:extLst>
          </p:cNvPr>
          <p:cNvCxnSpPr>
            <a:cxnSpLocks/>
          </p:cNvCxnSpPr>
          <p:nvPr/>
        </p:nvCxnSpPr>
        <p:spPr>
          <a:xfrm flipV="1">
            <a:off x="5059200" y="3509196"/>
            <a:ext cx="406725" cy="5048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378;p52">
            <a:extLst>
              <a:ext uri="{FF2B5EF4-FFF2-40B4-BE49-F238E27FC236}">
                <a16:creationId xmlns:a16="http://schemas.microsoft.com/office/drawing/2014/main" id="{A072F44E-0328-7F21-9841-A3E0F9913AF1}"/>
              </a:ext>
            </a:extLst>
          </p:cNvPr>
          <p:cNvSpPr/>
          <p:nvPr/>
        </p:nvSpPr>
        <p:spPr>
          <a:xfrm>
            <a:off x="6502200" y="3544896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09</a:t>
            </a:r>
            <a:endParaRPr dirty="0"/>
          </a:p>
        </p:txBody>
      </p:sp>
      <p:sp>
        <p:nvSpPr>
          <p:cNvPr id="28" name="Google Shape;1377;p52">
            <a:extLst>
              <a:ext uri="{FF2B5EF4-FFF2-40B4-BE49-F238E27FC236}">
                <a16:creationId xmlns:a16="http://schemas.microsoft.com/office/drawing/2014/main" id="{22CA9EC4-4C33-C22F-CD03-D41AB917F415}"/>
              </a:ext>
            </a:extLst>
          </p:cNvPr>
          <p:cNvSpPr txBox="1"/>
          <p:nvPr/>
        </p:nvSpPr>
        <p:spPr>
          <a:xfrm>
            <a:off x="2929799" y="4160524"/>
            <a:ext cx="1097325" cy="4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Knowledge summary</a:t>
            </a:r>
          </a:p>
        </p:txBody>
      </p:sp>
      <p:sp>
        <p:nvSpPr>
          <p:cNvPr id="29" name="Google Shape;1377;p52">
            <a:extLst>
              <a:ext uri="{FF2B5EF4-FFF2-40B4-BE49-F238E27FC236}">
                <a16:creationId xmlns:a16="http://schemas.microsoft.com/office/drawing/2014/main" id="{2CA62A12-22A5-27A3-5AB2-4423806D979F}"/>
              </a:ext>
            </a:extLst>
          </p:cNvPr>
          <p:cNvSpPr txBox="1"/>
          <p:nvPr/>
        </p:nvSpPr>
        <p:spPr>
          <a:xfrm>
            <a:off x="1910624" y="3046099"/>
            <a:ext cx="1144950" cy="5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Call to Action</a:t>
            </a:r>
          </a:p>
        </p:txBody>
      </p:sp>
      <p:sp>
        <p:nvSpPr>
          <p:cNvPr id="30" name="Google Shape;1377;p52">
            <a:extLst>
              <a:ext uri="{FF2B5EF4-FFF2-40B4-BE49-F238E27FC236}">
                <a16:creationId xmlns:a16="http://schemas.microsoft.com/office/drawing/2014/main" id="{A23EEADC-485E-0A2E-92C2-A94BF7E9C18B}"/>
              </a:ext>
            </a:extLst>
          </p:cNvPr>
          <p:cNvSpPr txBox="1"/>
          <p:nvPr/>
        </p:nvSpPr>
        <p:spPr>
          <a:xfrm>
            <a:off x="3701324" y="3046099"/>
            <a:ext cx="1868850" cy="5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Verification &amp; Validation</a:t>
            </a:r>
          </a:p>
        </p:txBody>
      </p:sp>
      <p:sp>
        <p:nvSpPr>
          <p:cNvPr id="31" name="Google Shape;1377;p52">
            <a:extLst>
              <a:ext uri="{FF2B5EF4-FFF2-40B4-BE49-F238E27FC236}">
                <a16:creationId xmlns:a16="http://schemas.microsoft.com/office/drawing/2014/main" id="{EE5BA0FA-DA50-C698-E994-EAFDB8D68CA8}"/>
              </a:ext>
            </a:extLst>
          </p:cNvPr>
          <p:cNvSpPr txBox="1"/>
          <p:nvPr/>
        </p:nvSpPr>
        <p:spPr>
          <a:xfrm>
            <a:off x="5206275" y="4179575"/>
            <a:ext cx="141165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>
                <a:solidFill>
                  <a:srgbClr val="3B4D4E"/>
                </a:solidFill>
                <a:latin typeface="Mukta"/>
                <a:ea typeface="Mukta"/>
                <a:cs typeface="Mukta"/>
              </a:rPr>
              <a:t>Artifact</a:t>
            </a:r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 Links</a:t>
            </a:r>
            <a:endParaRPr lang="en-US"/>
          </a:p>
        </p:txBody>
      </p:sp>
      <p:cxnSp>
        <p:nvCxnSpPr>
          <p:cNvPr id="32" name="Google Shape;1387;p52">
            <a:extLst>
              <a:ext uri="{FF2B5EF4-FFF2-40B4-BE49-F238E27FC236}">
                <a16:creationId xmlns:a16="http://schemas.microsoft.com/office/drawing/2014/main" id="{1FD8A97B-EF0A-B9B4-EDB5-92EAD7F04572}"/>
              </a:ext>
            </a:extLst>
          </p:cNvPr>
          <p:cNvCxnSpPr>
            <a:cxnSpLocks/>
          </p:cNvCxnSpPr>
          <p:nvPr/>
        </p:nvCxnSpPr>
        <p:spPr>
          <a:xfrm flipH="1">
            <a:off x="7321349" y="3271071"/>
            <a:ext cx="383850" cy="7810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377;p52">
            <a:extLst>
              <a:ext uri="{FF2B5EF4-FFF2-40B4-BE49-F238E27FC236}">
                <a16:creationId xmlns:a16="http://schemas.microsoft.com/office/drawing/2014/main" id="{E97066A5-8A55-CB08-2B83-9D5147EDDCA6}"/>
              </a:ext>
            </a:extLst>
          </p:cNvPr>
          <p:cNvSpPr txBox="1"/>
          <p:nvPr/>
        </p:nvSpPr>
        <p:spPr>
          <a:xfrm>
            <a:off x="8292374" y="2150749"/>
            <a:ext cx="1097325" cy="4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Activity Diagram</a:t>
            </a:r>
          </a:p>
        </p:txBody>
      </p:sp>
      <p:sp>
        <p:nvSpPr>
          <p:cNvPr id="34" name="Google Shape;1377;p52">
            <a:extLst>
              <a:ext uri="{FF2B5EF4-FFF2-40B4-BE49-F238E27FC236}">
                <a16:creationId xmlns:a16="http://schemas.microsoft.com/office/drawing/2014/main" id="{0B7C2291-3054-35D4-5BD7-9E07BBAC8EF6}"/>
              </a:ext>
            </a:extLst>
          </p:cNvPr>
          <p:cNvSpPr txBox="1"/>
          <p:nvPr/>
        </p:nvSpPr>
        <p:spPr>
          <a:xfrm>
            <a:off x="6244499" y="3027049"/>
            <a:ext cx="158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200" b="1" dirty="0">
                <a:solidFill>
                  <a:srgbClr val="3B4D4E"/>
                </a:solidFill>
                <a:latin typeface="Mukta"/>
                <a:ea typeface="Mukta"/>
                <a:cs typeface="Mukta"/>
              </a:rPr>
              <a:t>Design Documents</a:t>
            </a:r>
          </a:p>
        </p:txBody>
      </p:sp>
      <p:grpSp>
        <p:nvGrpSpPr>
          <p:cNvPr id="35" name="Google Shape;1974;p65">
            <a:extLst>
              <a:ext uri="{FF2B5EF4-FFF2-40B4-BE49-F238E27FC236}">
                <a16:creationId xmlns:a16="http://schemas.microsoft.com/office/drawing/2014/main" id="{35CE21AE-BB61-74BF-7435-2E38544AA9CE}"/>
              </a:ext>
            </a:extLst>
          </p:cNvPr>
          <p:cNvGrpSpPr/>
          <p:nvPr/>
        </p:nvGrpSpPr>
        <p:grpSpPr>
          <a:xfrm rot="4560000">
            <a:off x="170555" y="3669163"/>
            <a:ext cx="1255140" cy="1531812"/>
            <a:chOff x="7019030" y="925963"/>
            <a:chExt cx="1255140" cy="1531812"/>
          </a:xfrm>
        </p:grpSpPr>
        <p:sp>
          <p:nvSpPr>
            <p:cNvPr id="36" name="Google Shape;1975;p65">
              <a:extLst>
                <a:ext uri="{FF2B5EF4-FFF2-40B4-BE49-F238E27FC236}">
                  <a16:creationId xmlns:a16="http://schemas.microsoft.com/office/drawing/2014/main" id="{DD4B415C-D661-1681-2CFA-96907E875C00}"/>
                </a:ext>
              </a:extLst>
            </p:cNvPr>
            <p:cNvSpPr/>
            <p:nvPr/>
          </p:nvSpPr>
          <p:spPr>
            <a:xfrm rot="-2088042">
              <a:off x="7313427" y="1141918"/>
              <a:ext cx="424452" cy="1169977"/>
            </a:xfrm>
            <a:custGeom>
              <a:avLst/>
              <a:gdLst/>
              <a:ahLst/>
              <a:cxnLst/>
              <a:rect l="l" t="t" r="r" b="b"/>
              <a:pathLst>
                <a:path w="14210" h="39169" extrusionOk="0">
                  <a:moveTo>
                    <a:pt x="11704" y="1"/>
                  </a:moveTo>
                  <a:cubicBezTo>
                    <a:pt x="11697" y="1"/>
                    <a:pt x="11690" y="1"/>
                    <a:pt x="11684" y="1"/>
                  </a:cubicBezTo>
                  <a:lnTo>
                    <a:pt x="2133" y="96"/>
                  </a:lnTo>
                  <a:cubicBezTo>
                    <a:pt x="945" y="107"/>
                    <a:pt x="0" y="1073"/>
                    <a:pt x="0" y="2251"/>
                  </a:cubicBezTo>
                  <a:lnTo>
                    <a:pt x="372" y="39169"/>
                  </a:lnTo>
                  <a:lnTo>
                    <a:pt x="14209" y="39031"/>
                  </a:lnTo>
                  <a:lnTo>
                    <a:pt x="13849" y="2123"/>
                  </a:lnTo>
                  <a:cubicBezTo>
                    <a:pt x="13838" y="941"/>
                    <a:pt x="12883" y="1"/>
                    <a:pt x="11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6;p65">
              <a:extLst>
                <a:ext uri="{FF2B5EF4-FFF2-40B4-BE49-F238E27FC236}">
                  <a16:creationId xmlns:a16="http://schemas.microsoft.com/office/drawing/2014/main" id="{FE1E951B-92F7-D9E6-DFE4-39676F8F8279}"/>
                </a:ext>
              </a:extLst>
            </p:cNvPr>
            <p:cNvSpPr/>
            <p:nvPr/>
          </p:nvSpPr>
          <p:spPr>
            <a:xfrm rot="-2088042">
              <a:off x="7513757" y="1079043"/>
              <a:ext cx="203833" cy="1167139"/>
            </a:xfrm>
            <a:custGeom>
              <a:avLst/>
              <a:gdLst/>
              <a:ahLst/>
              <a:cxnLst/>
              <a:rect l="l" t="t" r="r" b="b"/>
              <a:pathLst>
                <a:path w="6824" h="39074" extrusionOk="0">
                  <a:moveTo>
                    <a:pt x="35" y="43"/>
                  </a:moveTo>
                  <a:cubicBezTo>
                    <a:pt x="24" y="43"/>
                    <a:pt x="12" y="43"/>
                    <a:pt x="1" y="43"/>
                  </a:cubicBezTo>
                  <a:lnTo>
                    <a:pt x="35" y="43"/>
                  </a:lnTo>
                  <a:close/>
                  <a:moveTo>
                    <a:pt x="4308" y="1"/>
                  </a:moveTo>
                  <a:cubicBezTo>
                    <a:pt x="4301" y="1"/>
                    <a:pt x="4294" y="1"/>
                    <a:pt x="4288" y="1"/>
                  </a:cubicBezTo>
                  <a:lnTo>
                    <a:pt x="35" y="43"/>
                  </a:lnTo>
                  <a:lnTo>
                    <a:pt x="35" y="43"/>
                  </a:lnTo>
                  <a:cubicBezTo>
                    <a:pt x="37" y="43"/>
                    <a:pt x="38" y="43"/>
                    <a:pt x="39" y="43"/>
                  </a:cubicBezTo>
                  <a:cubicBezTo>
                    <a:pt x="1200" y="43"/>
                    <a:pt x="2155" y="990"/>
                    <a:pt x="2165" y="2166"/>
                  </a:cubicBezTo>
                  <a:lnTo>
                    <a:pt x="2526" y="39073"/>
                  </a:lnTo>
                  <a:lnTo>
                    <a:pt x="6824" y="39031"/>
                  </a:lnTo>
                  <a:lnTo>
                    <a:pt x="6453" y="2123"/>
                  </a:lnTo>
                  <a:cubicBezTo>
                    <a:pt x="6442" y="941"/>
                    <a:pt x="5487" y="1"/>
                    <a:pt x="4308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7;p65">
              <a:extLst>
                <a:ext uri="{FF2B5EF4-FFF2-40B4-BE49-F238E27FC236}">
                  <a16:creationId xmlns:a16="http://schemas.microsoft.com/office/drawing/2014/main" id="{2DC41A56-F318-E23D-FC92-6CC064283450}"/>
                </a:ext>
              </a:extLst>
            </p:cNvPr>
            <p:cNvSpPr/>
            <p:nvPr/>
          </p:nvSpPr>
          <p:spPr>
            <a:xfrm rot="-2088042">
              <a:off x="7597174" y="2174130"/>
              <a:ext cx="527474" cy="52033"/>
            </a:xfrm>
            <a:custGeom>
              <a:avLst/>
              <a:gdLst/>
              <a:ahLst/>
              <a:cxnLst/>
              <a:rect l="l" t="t" r="r" b="b"/>
              <a:pathLst>
                <a:path w="17659" h="1742" extrusionOk="0">
                  <a:moveTo>
                    <a:pt x="17648" y="1"/>
                  </a:moveTo>
                  <a:lnTo>
                    <a:pt x="1" y="171"/>
                  </a:lnTo>
                  <a:lnTo>
                    <a:pt x="12" y="1741"/>
                  </a:lnTo>
                  <a:lnTo>
                    <a:pt x="17659" y="1561"/>
                  </a:lnTo>
                  <a:lnTo>
                    <a:pt x="17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8;p65">
              <a:extLst>
                <a:ext uri="{FF2B5EF4-FFF2-40B4-BE49-F238E27FC236}">
                  <a16:creationId xmlns:a16="http://schemas.microsoft.com/office/drawing/2014/main" id="{0AA12490-DF6A-1614-B8B1-1E80E418BE21}"/>
                </a:ext>
              </a:extLst>
            </p:cNvPr>
            <p:cNvSpPr/>
            <p:nvPr/>
          </p:nvSpPr>
          <p:spPr>
            <a:xfrm rot="-2088042">
              <a:off x="7070248" y="1210061"/>
              <a:ext cx="209239" cy="46000"/>
            </a:xfrm>
            <a:custGeom>
              <a:avLst/>
              <a:gdLst/>
              <a:ahLst/>
              <a:cxnLst/>
              <a:rect l="l" t="t" r="r" b="b"/>
              <a:pathLst>
                <a:path w="7005" h="1540" extrusionOk="0">
                  <a:moveTo>
                    <a:pt x="6983" y="1"/>
                  </a:moveTo>
                  <a:lnTo>
                    <a:pt x="1" y="75"/>
                  </a:lnTo>
                  <a:lnTo>
                    <a:pt x="12" y="1539"/>
                  </a:lnTo>
                  <a:lnTo>
                    <a:pt x="7005" y="1476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9;p65">
              <a:extLst>
                <a:ext uri="{FF2B5EF4-FFF2-40B4-BE49-F238E27FC236}">
                  <a16:creationId xmlns:a16="http://schemas.microsoft.com/office/drawing/2014/main" id="{31064036-22F4-5F62-2C8F-1F4287EF2B96}"/>
                </a:ext>
              </a:extLst>
            </p:cNvPr>
            <p:cNvSpPr/>
            <p:nvPr/>
          </p:nvSpPr>
          <p:spPr>
            <a:xfrm rot="-2088042">
              <a:off x="7048719" y="1107454"/>
              <a:ext cx="158490" cy="119540"/>
            </a:xfrm>
            <a:custGeom>
              <a:avLst/>
              <a:gdLst/>
              <a:ahLst/>
              <a:cxnLst/>
              <a:rect l="l" t="t" r="r" b="b"/>
              <a:pathLst>
                <a:path w="5306" h="4002" extrusionOk="0">
                  <a:moveTo>
                    <a:pt x="5274" y="1"/>
                  </a:moveTo>
                  <a:lnTo>
                    <a:pt x="0" y="54"/>
                  </a:lnTo>
                  <a:lnTo>
                    <a:pt x="43" y="4001"/>
                  </a:lnTo>
                  <a:lnTo>
                    <a:pt x="5306" y="3948"/>
                  </a:lnTo>
                  <a:lnTo>
                    <a:pt x="5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80;p65">
              <a:extLst>
                <a:ext uri="{FF2B5EF4-FFF2-40B4-BE49-F238E27FC236}">
                  <a16:creationId xmlns:a16="http://schemas.microsoft.com/office/drawing/2014/main" id="{EED487CD-B776-18B1-C466-CEDB6452E8FF}"/>
                </a:ext>
              </a:extLst>
            </p:cNvPr>
            <p:cNvSpPr/>
            <p:nvPr/>
          </p:nvSpPr>
          <p:spPr>
            <a:xfrm rot="-2088042">
              <a:off x="7019030" y="925963"/>
              <a:ext cx="27271" cy="212734"/>
            </a:xfrm>
            <a:custGeom>
              <a:avLst/>
              <a:gdLst/>
              <a:ahLst/>
              <a:cxnLst/>
              <a:rect l="l" t="t" r="r" b="b"/>
              <a:pathLst>
                <a:path w="913" h="7122" extrusionOk="0">
                  <a:moveTo>
                    <a:pt x="849" y="1"/>
                  </a:moveTo>
                  <a:lnTo>
                    <a:pt x="0" y="712"/>
                  </a:lnTo>
                  <a:lnTo>
                    <a:pt x="53" y="7121"/>
                  </a:lnTo>
                  <a:lnTo>
                    <a:pt x="913" y="711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81;p65">
              <a:extLst>
                <a:ext uri="{FF2B5EF4-FFF2-40B4-BE49-F238E27FC236}">
                  <a16:creationId xmlns:a16="http://schemas.microsoft.com/office/drawing/2014/main" id="{9D82A8C6-8E1A-B347-7550-F8EDC9F2792A}"/>
                </a:ext>
              </a:extLst>
            </p:cNvPr>
            <p:cNvSpPr/>
            <p:nvPr/>
          </p:nvSpPr>
          <p:spPr>
            <a:xfrm rot="-2088042">
              <a:off x="7805149" y="2196562"/>
              <a:ext cx="280867" cy="261213"/>
            </a:xfrm>
            <a:custGeom>
              <a:avLst/>
              <a:gdLst/>
              <a:ahLst/>
              <a:cxnLst/>
              <a:rect l="l" t="t" r="r" b="b"/>
              <a:pathLst>
                <a:path w="9403" h="8745" extrusionOk="0">
                  <a:moveTo>
                    <a:pt x="9318" y="0"/>
                  </a:moveTo>
                  <a:lnTo>
                    <a:pt x="1" y="96"/>
                  </a:lnTo>
                  <a:lnTo>
                    <a:pt x="86" y="8744"/>
                  </a:lnTo>
                  <a:lnTo>
                    <a:pt x="9403" y="8649"/>
                  </a:lnTo>
                  <a:lnTo>
                    <a:pt x="93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82;p65">
              <a:extLst>
                <a:ext uri="{FF2B5EF4-FFF2-40B4-BE49-F238E27FC236}">
                  <a16:creationId xmlns:a16="http://schemas.microsoft.com/office/drawing/2014/main" id="{0D6530F4-EAF8-2F19-85E7-30C9295E81B2}"/>
                </a:ext>
              </a:extLst>
            </p:cNvPr>
            <p:cNvSpPr/>
            <p:nvPr/>
          </p:nvSpPr>
          <p:spPr>
            <a:xfrm rot="-2088042">
              <a:off x="7935155" y="2154238"/>
              <a:ext cx="141703" cy="259929"/>
            </a:xfrm>
            <a:custGeom>
              <a:avLst/>
              <a:gdLst/>
              <a:ahLst/>
              <a:cxnLst/>
              <a:rect l="l" t="t" r="r" b="b"/>
              <a:pathLst>
                <a:path w="4744" h="8702" extrusionOk="0">
                  <a:moveTo>
                    <a:pt x="4659" y="0"/>
                  </a:moveTo>
                  <a:lnTo>
                    <a:pt x="0" y="53"/>
                  </a:lnTo>
                  <a:lnTo>
                    <a:pt x="85" y="8702"/>
                  </a:lnTo>
                  <a:lnTo>
                    <a:pt x="4744" y="8649"/>
                  </a:lnTo>
                  <a:lnTo>
                    <a:pt x="4659" y="0"/>
                  </a:ln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83;p65">
              <a:extLst>
                <a:ext uri="{FF2B5EF4-FFF2-40B4-BE49-F238E27FC236}">
                  <a16:creationId xmlns:a16="http://schemas.microsoft.com/office/drawing/2014/main" id="{155D69E7-4F69-807D-BB34-A6EA3FBE5075}"/>
                </a:ext>
              </a:extLst>
            </p:cNvPr>
            <p:cNvSpPr/>
            <p:nvPr/>
          </p:nvSpPr>
          <p:spPr>
            <a:xfrm rot="-2088042">
              <a:off x="7746696" y="2384827"/>
              <a:ext cx="527474" cy="52004"/>
            </a:xfrm>
            <a:custGeom>
              <a:avLst/>
              <a:gdLst/>
              <a:ahLst/>
              <a:cxnLst/>
              <a:rect l="l" t="t" r="r" b="b"/>
              <a:pathLst>
                <a:path w="17659" h="1741" extrusionOk="0">
                  <a:moveTo>
                    <a:pt x="17648" y="1"/>
                  </a:moveTo>
                  <a:lnTo>
                    <a:pt x="1" y="170"/>
                  </a:lnTo>
                  <a:lnTo>
                    <a:pt x="11" y="1741"/>
                  </a:lnTo>
                  <a:lnTo>
                    <a:pt x="17659" y="1571"/>
                  </a:lnTo>
                  <a:lnTo>
                    <a:pt x="17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4;p65">
              <a:extLst>
                <a:ext uri="{FF2B5EF4-FFF2-40B4-BE49-F238E27FC236}">
                  <a16:creationId xmlns:a16="http://schemas.microsoft.com/office/drawing/2014/main" id="{1FD39A54-0CDB-F5A0-223A-D4BB7093D273}"/>
                </a:ext>
              </a:extLst>
            </p:cNvPr>
            <p:cNvSpPr/>
            <p:nvPr/>
          </p:nvSpPr>
          <p:spPr>
            <a:xfrm rot="-2088042">
              <a:off x="7641177" y="2165956"/>
              <a:ext cx="118554" cy="23149"/>
            </a:xfrm>
            <a:custGeom>
              <a:avLst/>
              <a:gdLst/>
              <a:ahLst/>
              <a:cxnLst/>
              <a:rect l="l" t="t" r="r" b="b"/>
              <a:pathLst>
                <a:path w="3969" h="775" extrusionOk="0">
                  <a:moveTo>
                    <a:pt x="3969" y="0"/>
                  </a:moveTo>
                  <a:lnTo>
                    <a:pt x="0" y="43"/>
                  </a:lnTo>
                  <a:lnTo>
                    <a:pt x="11" y="775"/>
                  </a:lnTo>
                  <a:lnTo>
                    <a:pt x="3969" y="743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5;p65">
              <a:extLst>
                <a:ext uri="{FF2B5EF4-FFF2-40B4-BE49-F238E27FC236}">
                  <a16:creationId xmlns:a16="http://schemas.microsoft.com/office/drawing/2014/main" id="{454AF434-1B5B-99BA-E76E-7E1354F7C6D3}"/>
                </a:ext>
              </a:extLst>
            </p:cNvPr>
            <p:cNvSpPr/>
            <p:nvPr/>
          </p:nvSpPr>
          <p:spPr>
            <a:xfrm rot="-2088042">
              <a:off x="7610527" y="2130469"/>
              <a:ext cx="72942" cy="22522"/>
            </a:xfrm>
            <a:custGeom>
              <a:avLst/>
              <a:gdLst/>
              <a:ahLst/>
              <a:cxnLst/>
              <a:rect l="l" t="t" r="r" b="b"/>
              <a:pathLst>
                <a:path w="2442" h="754" extrusionOk="0">
                  <a:moveTo>
                    <a:pt x="2442" y="0"/>
                  </a:moveTo>
                  <a:lnTo>
                    <a:pt x="1" y="21"/>
                  </a:lnTo>
                  <a:lnTo>
                    <a:pt x="1" y="754"/>
                  </a:lnTo>
                  <a:lnTo>
                    <a:pt x="2442" y="73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6;p65">
              <a:extLst>
                <a:ext uri="{FF2B5EF4-FFF2-40B4-BE49-F238E27FC236}">
                  <a16:creationId xmlns:a16="http://schemas.microsoft.com/office/drawing/2014/main" id="{79AC9614-07DC-F11A-597E-D646A548969F}"/>
                </a:ext>
              </a:extLst>
            </p:cNvPr>
            <p:cNvSpPr/>
            <p:nvPr/>
          </p:nvSpPr>
          <p:spPr>
            <a:xfrm rot="-2088042">
              <a:off x="7576453" y="2081957"/>
              <a:ext cx="72913" cy="22552"/>
            </a:xfrm>
            <a:custGeom>
              <a:avLst/>
              <a:gdLst/>
              <a:ahLst/>
              <a:cxnLst/>
              <a:rect l="l" t="t" r="r" b="b"/>
              <a:pathLst>
                <a:path w="2441" h="755" extrusionOk="0">
                  <a:moveTo>
                    <a:pt x="2441" y="1"/>
                  </a:moveTo>
                  <a:lnTo>
                    <a:pt x="0" y="22"/>
                  </a:lnTo>
                  <a:lnTo>
                    <a:pt x="0" y="754"/>
                  </a:lnTo>
                  <a:lnTo>
                    <a:pt x="2441" y="73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7;p65">
              <a:extLst>
                <a:ext uri="{FF2B5EF4-FFF2-40B4-BE49-F238E27FC236}">
                  <a16:creationId xmlns:a16="http://schemas.microsoft.com/office/drawing/2014/main" id="{0E288484-19C6-5C40-F4D0-1030E3769DF4}"/>
                </a:ext>
              </a:extLst>
            </p:cNvPr>
            <p:cNvSpPr/>
            <p:nvPr/>
          </p:nvSpPr>
          <p:spPr>
            <a:xfrm rot="-2088042">
              <a:off x="7541813" y="2033015"/>
              <a:ext cx="73241" cy="22851"/>
            </a:xfrm>
            <a:custGeom>
              <a:avLst/>
              <a:gdLst/>
              <a:ahLst/>
              <a:cxnLst/>
              <a:rect l="l" t="t" r="r" b="b"/>
              <a:pathLst>
                <a:path w="2452" h="765" extrusionOk="0">
                  <a:moveTo>
                    <a:pt x="2441" y="0"/>
                  </a:moveTo>
                  <a:lnTo>
                    <a:pt x="0" y="21"/>
                  </a:lnTo>
                  <a:lnTo>
                    <a:pt x="11" y="764"/>
                  </a:lnTo>
                  <a:lnTo>
                    <a:pt x="2451" y="73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8;p65">
              <a:extLst>
                <a:ext uri="{FF2B5EF4-FFF2-40B4-BE49-F238E27FC236}">
                  <a16:creationId xmlns:a16="http://schemas.microsoft.com/office/drawing/2014/main" id="{B1EFD64D-445A-8D31-4B53-707610FF8AB5}"/>
                </a:ext>
              </a:extLst>
            </p:cNvPr>
            <p:cNvSpPr/>
            <p:nvPr/>
          </p:nvSpPr>
          <p:spPr>
            <a:xfrm rot="-2088042">
              <a:off x="7507017" y="1984299"/>
              <a:ext cx="72942" cy="22552"/>
            </a:xfrm>
            <a:custGeom>
              <a:avLst/>
              <a:gdLst/>
              <a:ahLst/>
              <a:cxnLst/>
              <a:rect l="l" t="t" r="r" b="b"/>
              <a:pathLst>
                <a:path w="2442" h="755" extrusionOk="0">
                  <a:moveTo>
                    <a:pt x="2431" y="1"/>
                  </a:moveTo>
                  <a:lnTo>
                    <a:pt x="1" y="22"/>
                  </a:lnTo>
                  <a:lnTo>
                    <a:pt x="1" y="754"/>
                  </a:lnTo>
                  <a:lnTo>
                    <a:pt x="2441" y="733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9;p65">
              <a:extLst>
                <a:ext uri="{FF2B5EF4-FFF2-40B4-BE49-F238E27FC236}">
                  <a16:creationId xmlns:a16="http://schemas.microsoft.com/office/drawing/2014/main" id="{56DEF0ED-C736-1CA6-405C-4E1E0A0BF789}"/>
                </a:ext>
              </a:extLst>
            </p:cNvPr>
            <p:cNvSpPr/>
            <p:nvPr/>
          </p:nvSpPr>
          <p:spPr>
            <a:xfrm rot="-2088042">
              <a:off x="7468231" y="1922128"/>
              <a:ext cx="118584" cy="23179"/>
            </a:xfrm>
            <a:custGeom>
              <a:avLst/>
              <a:gdLst/>
              <a:ahLst/>
              <a:cxnLst/>
              <a:rect l="l" t="t" r="r" b="b"/>
              <a:pathLst>
                <a:path w="3970" h="776" extrusionOk="0">
                  <a:moveTo>
                    <a:pt x="3959" y="0"/>
                  </a:moveTo>
                  <a:lnTo>
                    <a:pt x="1" y="43"/>
                  </a:lnTo>
                  <a:lnTo>
                    <a:pt x="11" y="775"/>
                  </a:lnTo>
                  <a:lnTo>
                    <a:pt x="3969" y="733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90;p65">
              <a:extLst>
                <a:ext uri="{FF2B5EF4-FFF2-40B4-BE49-F238E27FC236}">
                  <a16:creationId xmlns:a16="http://schemas.microsoft.com/office/drawing/2014/main" id="{EA656CB3-5B3B-A99A-80A9-03DEF1906871}"/>
                </a:ext>
              </a:extLst>
            </p:cNvPr>
            <p:cNvSpPr/>
            <p:nvPr/>
          </p:nvSpPr>
          <p:spPr>
            <a:xfrm rot="-2088042">
              <a:off x="7437301" y="1886729"/>
              <a:ext cx="73271" cy="22522"/>
            </a:xfrm>
            <a:custGeom>
              <a:avLst/>
              <a:gdLst/>
              <a:ahLst/>
              <a:cxnLst/>
              <a:rect l="l" t="t" r="r" b="b"/>
              <a:pathLst>
                <a:path w="2453" h="754" extrusionOk="0">
                  <a:moveTo>
                    <a:pt x="2441" y="0"/>
                  </a:moveTo>
                  <a:lnTo>
                    <a:pt x="1" y="22"/>
                  </a:lnTo>
                  <a:lnTo>
                    <a:pt x="11" y="754"/>
                  </a:lnTo>
                  <a:lnTo>
                    <a:pt x="2452" y="733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91;p65">
              <a:extLst>
                <a:ext uri="{FF2B5EF4-FFF2-40B4-BE49-F238E27FC236}">
                  <a16:creationId xmlns:a16="http://schemas.microsoft.com/office/drawing/2014/main" id="{12C8D040-D336-F69C-1FE0-50997603D60A}"/>
                </a:ext>
              </a:extLst>
            </p:cNvPr>
            <p:cNvSpPr/>
            <p:nvPr/>
          </p:nvSpPr>
          <p:spPr>
            <a:xfrm rot="-2088042">
              <a:off x="7403227" y="1838217"/>
              <a:ext cx="73241" cy="22552"/>
            </a:xfrm>
            <a:custGeom>
              <a:avLst/>
              <a:gdLst/>
              <a:ahLst/>
              <a:cxnLst/>
              <a:rect l="l" t="t" r="r" b="b"/>
              <a:pathLst>
                <a:path w="2452" h="755" extrusionOk="0">
                  <a:moveTo>
                    <a:pt x="2441" y="1"/>
                  </a:moveTo>
                  <a:lnTo>
                    <a:pt x="0" y="22"/>
                  </a:lnTo>
                  <a:lnTo>
                    <a:pt x="11" y="754"/>
                  </a:lnTo>
                  <a:lnTo>
                    <a:pt x="2451" y="73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92;p65">
              <a:extLst>
                <a:ext uri="{FF2B5EF4-FFF2-40B4-BE49-F238E27FC236}">
                  <a16:creationId xmlns:a16="http://schemas.microsoft.com/office/drawing/2014/main" id="{8DF280D6-7524-1580-20B9-A861E6CC85F8}"/>
                </a:ext>
              </a:extLst>
            </p:cNvPr>
            <p:cNvSpPr/>
            <p:nvPr/>
          </p:nvSpPr>
          <p:spPr>
            <a:xfrm rot="-2088042">
              <a:off x="7368495" y="1789407"/>
              <a:ext cx="73271" cy="22522"/>
            </a:xfrm>
            <a:custGeom>
              <a:avLst/>
              <a:gdLst/>
              <a:ahLst/>
              <a:cxnLst/>
              <a:rect l="l" t="t" r="r" b="b"/>
              <a:pathLst>
                <a:path w="2453" h="754" extrusionOk="0">
                  <a:moveTo>
                    <a:pt x="2442" y="0"/>
                  </a:moveTo>
                  <a:lnTo>
                    <a:pt x="1" y="22"/>
                  </a:lnTo>
                  <a:lnTo>
                    <a:pt x="12" y="754"/>
                  </a:lnTo>
                  <a:lnTo>
                    <a:pt x="2452" y="733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93;p65">
              <a:extLst>
                <a:ext uri="{FF2B5EF4-FFF2-40B4-BE49-F238E27FC236}">
                  <a16:creationId xmlns:a16="http://schemas.microsoft.com/office/drawing/2014/main" id="{279892B3-537F-0979-87DF-AAB629F01625}"/>
                </a:ext>
              </a:extLst>
            </p:cNvPr>
            <p:cNvSpPr/>
            <p:nvPr/>
          </p:nvSpPr>
          <p:spPr>
            <a:xfrm rot="-2088042">
              <a:off x="7334093" y="1740474"/>
              <a:ext cx="72913" cy="22552"/>
            </a:xfrm>
            <a:custGeom>
              <a:avLst/>
              <a:gdLst/>
              <a:ahLst/>
              <a:cxnLst/>
              <a:rect l="l" t="t" r="r" b="b"/>
              <a:pathLst>
                <a:path w="2441" h="755" extrusionOk="0">
                  <a:moveTo>
                    <a:pt x="2441" y="1"/>
                  </a:moveTo>
                  <a:lnTo>
                    <a:pt x="0" y="22"/>
                  </a:lnTo>
                  <a:lnTo>
                    <a:pt x="0" y="754"/>
                  </a:lnTo>
                  <a:lnTo>
                    <a:pt x="2441" y="73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4;p65">
              <a:extLst>
                <a:ext uri="{FF2B5EF4-FFF2-40B4-BE49-F238E27FC236}">
                  <a16:creationId xmlns:a16="http://schemas.microsoft.com/office/drawing/2014/main" id="{EC6D3F5F-92EA-D497-F4DD-589DA5E8A447}"/>
                </a:ext>
              </a:extLst>
            </p:cNvPr>
            <p:cNvSpPr/>
            <p:nvPr/>
          </p:nvSpPr>
          <p:spPr>
            <a:xfrm rot="-2088042">
              <a:off x="7295307" y="1678302"/>
              <a:ext cx="118554" cy="23179"/>
            </a:xfrm>
            <a:custGeom>
              <a:avLst/>
              <a:gdLst/>
              <a:ahLst/>
              <a:cxnLst/>
              <a:rect l="l" t="t" r="r" b="b"/>
              <a:pathLst>
                <a:path w="3969" h="776" extrusionOk="0">
                  <a:moveTo>
                    <a:pt x="3958" y="0"/>
                  </a:moveTo>
                  <a:lnTo>
                    <a:pt x="0" y="43"/>
                  </a:lnTo>
                  <a:lnTo>
                    <a:pt x="11" y="775"/>
                  </a:lnTo>
                  <a:lnTo>
                    <a:pt x="3969" y="733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5;p65">
              <a:extLst>
                <a:ext uri="{FF2B5EF4-FFF2-40B4-BE49-F238E27FC236}">
                  <a16:creationId xmlns:a16="http://schemas.microsoft.com/office/drawing/2014/main" id="{A481F042-3BA4-D4C0-7071-7AF79D2C555A}"/>
                </a:ext>
              </a:extLst>
            </p:cNvPr>
            <p:cNvSpPr/>
            <p:nvPr/>
          </p:nvSpPr>
          <p:spPr>
            <a:xfrm rot="-2088042">
              <a:off x="7264283" y="1642604"/>
              <a:ext cx="73241" cy="22851"/>
            </a:xfrm>
            <a:custGeom>
              <a:avLst/>
              <a:gdLst/>
              <a:ahLst/>
              <a:cxnLst/>
              <a:rect l="l" t="t" r="r" b="b"/>
              <a:pathLst>
                <a:path w="2452" h="765" extrusionOk="0">
                  <a:moveTo>
                    <a:pt x="2441" y="1"/>
                  </a:moveTo>
                  <a:lnTo>
                    <a:pt x="0" y="33"/>
                  </a:lnTo>
                  <a:lnTo>
                    <a:pt x="11" y="765"/>
                  </a:lnTo>
                  <a:lnTo>
                    <a:pt x="2452" y="74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6;p65">
              <a:extLst>
                <a:ext uri="{FF2B5EF4-FFF2-40B4-BE49-F238E27FC236}">
                  <a16:creationId xmlns:a16="http://schemas.microsoft.com/office/drawing/2014/main" id="{92A08ED0-E448-6EC3-5992-AB85F26F32C1}"/>
                </a:ext>
              </a:extLst>
            </p:cNvPr>
            <p:cNvSpPr/>
            <p:nvPr/>
          </p:nvSpPr>
          <p:spPr>
            <a:xfrm rot="-2088042">
              <a:off x="7230190" y="1594128"/>
              <a:ext cx="73241" cy="22851"/>
            </a:xfrm>
            <a:custGeom>
              <a:avLst/>
              <a:gdLst/>
              <a:ahLst/>
              <a:cxnLst/>
              <a:rect l="l" t="t" r="r" b="b"/>
              <a:pathLst>
                <a:path w="2452" h="765" extrusionOk="0">
                  <a:moveTo>
                    <a:pt x="2441" y="0"/>
                  </a:moveTo>
                  <a:lnTo>
                    <a:pt x="1" y="22"/>
                  </a:lnTo>
                  <a:lnTo>
                    <a:pt x="11" y="765"/>
                  </a:lnTo>
                  <a:lnTo>
                    <a:pt x="2452" y="733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7;p65">
              <a:extLst>
                <a:ext uri="{FF2B5EF4-FFF2-40B4-BE49-F238E27FC236}">
                  <a16:creationId xmlns:a16="http://schemas.microsoft.com/office/drawing/2014/main" id="{3A98BDC5-05AF-5AC1-879F-B8CBDE506AED}"/>
                </a:ext>
              </a:extLst>
            </p:cNvPr>
            <p:cNvSpPr/>
            <p:nvPr/>
          </p:nvSpPr>
          <p:spPr>
            <a:xfrm rot="-2088042">
              <a:off x="7195477" y="1545283"/>
              <a:ext cx="73241" cy="22851"/>
            </a:xfrm>
            <a:custGeom>
              <a:avLst/>
              <a:gdLst/>
              <a:ahLst/>
              <a:cxnLst/>
              <a:rect l="l" t="t" r="r" b="b"/>
              <a:pathLst>
                <a:path w="2452" h="765" extrusionOk="0">
                  <a:moveTo>
                    <a:pt x="2441" y="1"/>
                  </a:moveTo>
                  <a:lnTo>
                    <a:pt x="0" y="22"/>
                  </a:lnTo>
                  <a:lnTo>
                    <a:pt x="11" y="765"/>
                  </a:lnTo>
                  <a:lnTo>
                    <a:pt x="2452" y="73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8;p65">
              <a:extLst>
                <a:ext uri="{FF2B5EF4-FFF2-40B4-BE49-F238E27FC236}">
                  <a16:creationId xmlns:a16="http://schemas.microsoft.com/office/drawing/2014/main" id="{8EC5ABD4-F3F9-5B29-7496-94CD1B12015B}"/>
                </a:ext>
              </a:extLst>
            </p:cNvPr>
            <p:cNvSpPr/>
            <p:nvPr/>
          </p:nvSpPr>
          <p:spPr>
            <a:xfrm rot="-2088042">
              <a:off x="7160867" y="1496734"/>
              <a:ext cx="73241" cy="22552"/>
            </a:xfrm>
            <a:custGeom>
              <a:avLst/>
              <a:gdLst/>
              <a:ahLst/>
              <a:cxnLst/>
              <a:rect l="l" t="t" r="r" b="b"/>
              <a:pathLst>
                <a:path w="2452" h="755" extrusionOk="0">
                  <a:moveTo>
                    <a:pt x="2441" y="1"/>
                  </a:moveTo>
                  <a:lnTo>
                    <a:pt x="0" y="22"/>
                  </a:lnTo>
                  <a:lnTo>
                    <a:pt x="11" y="754"/>
                  </a:lnTo>
                  <a:lnTo>
                    <a:pt x="2451" y="73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9;p65">
              <a:extLst>
                <a:ext uri="{FF2B5EF4-FFF2-40B4-BE49-F238E27FC236}">
                  <a16:creationId xmlns:a16="http://schemas.microsoft.com/office/drawing/2014/main" id="{B2D229CF-B2D4-733A-49C7-CD54EA42F3B4}"/>
                </a:ext>
              </a:extLst>
            </p:cNvPr>
            <p:cNvSpPr/>
            <p:nvPr/>
          </p:nvSpPr>
          <p:spPr>
            <a:xfrm rot="-2088042">
              <a:off x="7122053" y="1434571"/>
              <a:ext cx="118912" cy="23179"/>
            </a:xfrm>
            <a:custGeom>
              <a:avLst/>
              <a:gdLst/>
              <a:ahLst/>
              <a:cxnLst/>
              <a:rect l="l" t="t" r="r" b="b"/>
              <a:pathLst>
                <a:path w="3981" h="776" extrusionOk="0">
                  <a:moveTo>
                    <a:pt x="3970" y="1"/>
                  </a:moveTo>
                  <a:lnTo>
                    <a:pt x="1" y="32"/>
                  </a:lnTo>
                  <a:lnTo>
                    <a:pt x="12" y="775"/>
                  </a:lnTo>
                  <a:lnTo>
                    <a:pt x="3980" y="73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>
                <a:solidFill>
                  <a:srgbClr val="404040"/>
                </a:solidFill>
                <a:latin typeface="Mukta"/>
                <a:cs typeface="Calibri Light"/>
              </a:rPr>
              <a:t>OVERVIEW OF PROJECT</a:t>
            </a:r>
            <a:endParaRPr lang="en-US">
              <a:latin typeface="Mukta"/>
            </a:endParaRPr>
          </a:p>
        </p:txBody>
      </p:sp>
      <p:sp>
        <p:nvSpPr>
          <p:cNvPr id="808" name="Google Shape;808;p37"/>
          <p:cNvSpPr txBox="1">
            <a:spLocks noGrp="1"/>
          </p:cNvSpPr>
          <p:nvPr>
            <p:ph type="body" idx="1"/>
          </p:nvPr>
        </p:nvSpPr>
        <p:spPr>
          <a:xfrm>
            <a:off x="644519" y="1190254"/>
            <a:ext cx="7704000" cy="3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1800">
                <a:solidFill>
                  <a:srgbClr val="374151"/>
                </a:solidFill>
                <a:latin typeface="Arial"/>
              </a:rPr>
              <a:t>Health Sure Hospital operates an in-house pharmacy and recognizes the need for a comprehensive software solution to streamline its pharmacy operations. The primary goal is to automate inventory management, track medicine sales, </a:t>
            </a:r>
            <a:r>
              <a:rPr lang="en-US" sz="1800">
                <a:latin typeface="Arial"/>
              </a:rPr>
              <a:t>raise Invoices to the Retailers</a:t>
            </a:r>
            <a:r>
              <a:rPr lang="en-US" sz="1800">
                <a:solidFill>
                  <a:srgbClr val="374151"/>
                </a:solidFill>
                <a:latin typeface="Arial"/>
              </a:rPr>
              <a:t>, and bill patients efficiently. </a:t>
            </a:r>
            <a:endParaRPr lang="en-US" sz="1800">
              <a:latin typeface="Arial"/>
            </a:endParaRPr>
          </a:p>
          <a:p>
            <a:pPr marL="0" indent="0" algn="just">
              <a:buNone/>
            </a:pPr>
            <a:endParaRPr lang="en-US" sz="1800">
              <a:solidFill>
                <a:srgbClr val="374151"/>
              </a:solidFill>
              <a:latin typeface="Arial"/>
            </a:endParaRPr>
          </a:p>
          <a:p>
            <a:pPr marL="0" indent="0" algn="just">
              <a:buNone/>
            </a:pPr>
            <a:endParaRPr lang="en-US" sz="1800">
              <a:solidFill>
                <a:srgbClr val="374151"/>
              </a:solidFill>
              <a:latin typeface="Arial"/>
            </a:endParaRPr>
          </a:p>
          <a:p>
            <a:pPr marL="0" indent="0" algn="just">
              <a:buNone/>
            </a:pPr>
            <a:r>
              <a:rPr lang="en-US" sz="1800">
                <a:solidFill>
                  <a:srgbClr val="374151"/>
                </a:solidFill>
                <a:latin typeface="Arial"/>
              </a:rPr>
              <a:t>To address these challenges, a web application will be developed to enable Health Sure Hospital to provide more efficient and reliable pharmacy services to its patients . By automating processes, reducing errors, and ensuring timely medicine availability. </a:t>
            </a:r>
            <a:endParaRPr lang="en-US" sz="1800">
              <a:latin typeface="Arial"/>
            </a:endParaRPr>
          </a:p>
        </p:txBody>
      </p:sp>
      <p:grpSp>
        <p:nvGrpSpPr>
          <p:cNvPr id="809" name="Google Shape;809;p37"/>
          <p:cNvGrpSpPr/>
          <p:nvPr/>
        </p:nvGrpSpPr>
        <p:grpSpPr>
          <a:xfrm>
            <a:off x="194250" y="203325"/>
            <a:ext cx="782549" cy="663339"/>
            <a:chOff x="194250" y="203325"/>
            <a:chExt cx="782549" cy="663339"/>
          </a:xfrm>
        </p:grpSpPr>
        <p:sp>
          <p:nvSpPr>
            <p:cNvPr id="810" name="Google Shape;810;p37"/>
            <p:cNvSpPr/>
            <p:nvPr/>
          </p:nvSpPr>
          <p:spPr>
            <a:xfrm>
              <a:off x="194250" y="203325"/>
              <a:ext cx="782549" cy="663339"/>
            </a:xfrm>
            <a:custGeom>
              <a:avLst/>
              <a:gdLst/>
              <a:ahLst/>
              <a:cxnLst/>
              <a:rect l="l" t="t" r="r" b="b"/>
              <a:pathLst>
                <a:path w="12781" h="10834" extrusionOk="0">
                  <a:moveTo>
                    <a:pt x="6655" y="0"/>
                  </a:moveTo>
                  <a:cubicBezTo>
                    <a:pt x="5730" y="0"/>
                    <a:pt x="5061" y="143"/>
                    <a:pt x="5061" y="143"/>
                  </a:cubicBezTo>
                  <a:cubicBezTo>
                    <a:pt x="3263" y="315"/>
                    <a:pt x="1" y="2253"/>
                    <a:pt x="270" y="6021"/>
                  </a:cubicBezTo>
                  <a:cubicBezTo>
                    <a:pt x="469" y="8814"/>
                    <a:pt x="2414" y="10395"/>
                    <a:pt x="5204" y="10395"/>
                  </a:cubicBezTo>
                  <a:cubicBezTo>
                    <a:pt x="6178" y="10395"/>
                    <a:pt x="7256" y="10202"/>
                    <a:pt x="8399" y="9801"/>
                  </a:cubicBezTo>
                  <a:lnTo>
                    <a:pt x="8517" y="9757"/>
                  </a:lnTo>
                  <a:cubicBezTo>
                    <a:pt x="9142" y="10207"/>
                    <a:pt x="10148" y="10833"/>
                    <a:pt x="10410" y="10833"/>
                  </a:cubicBezTo>
                  <a:cubicBezTo>
                    <a:pt x="10437" y="10833"/>
                    <a:pt x="10456" y="10827"/>
                    <a:pt x="10466" y="10813"/>
                  </a:cubicBezTo>
                  <a:cubicBezTo>
                    <a:pt x="10563" y="10673"/>
                    <a:pt x="10283" y="9671"/>
                    <a:pt x="10057" y="8950"/>
                  </a:cubicBezTo>
                  <a:cubicBezTo>
                    <a:pt x="12781" y="7001"/>
                    <a:pt x="12555" y="3481"/>
                    <a:pt x="10854" y="1564"/>
                  </a:cubicBezTo>
                  <a:cubicBezTo>
                    <a:pt x="9692" y="272"/>
                    <a:pt x="7930" y="0"/>
                    <a:pt x="6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254252" y="293758"/>
              <a:ext cx="596601" cy="490555"/>
            </a:xfrm>
            <a:custGeom>
              <a:avLst/>
              <a:gdLst/>
              <a:ahLst/>
              <a:cxnLst/>
              <a:rect l="l" t="t" r="r" b="b"/>
              <a:pathLst>
                <a:path w="9744" h="8012" extrusionOk="0">
                  <a:moveTo>
                    <a:pt x="7594" y="1"/>
                  </a:moveTo>
                  <a:cubicBezTo>
                    <a:pt x="7593" y="1"/>
                    <a:pt x="7592" y="1"/>
                    <a:pt x="7591" y="1"/>
                  </a:cubicBezTo>
                  <a:cubicBezTo>
                    <a:pt x="7343" y="44"/>
                    <a:pt x="1" y="2251"/>
                    <a:pt x="1" y="2251"/>
                  </a:cubicBezTo>
                  <a:lnTo>
                    <a:pt x="1702" y="8011"/>
                  </a:lnTo>
                  <a:cubicBezTo>
                    <a:pt x="1702" y="8011"/>
                    <a:pt x="9228" y="5750"/>
                    <a:pt x="9486" y="5707"/>
                  </a:cubicBezTo>
                  <a:cubicBezTo>
                    <a:pt x="9743" y="5654"/>
                    <a:pt x="7853" y="1"/>
                    <a:pt x="7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00967" y="419886"/>
              <a:ext cx="86514" cy="84923"/>
            </a:xfrm>
            <a:custGeom>
              <a:avLst/>
              <a:gdLst/>
              <a:ahLst/>
              <a:cxnLst/>
              <a:rect l="l" t="t" r="r" b="b"/>
              <a:pathLst>
                <a:path w="1413" h="1387" extrusionOk="0">
                  <a:moveTo>
                    <a:pt x="692" y="1"/>
                  </a:moveTo>
                  <a:cubicBezTo>
                    <a:pt x="350" y="1"/>
                    <a:pt x="1" y="292"/>
                    <a:pt x="131" y="729"/>
                  </a:cubicBezTo>
                  <a:lnTo>
                    <a:pt x="325" y="1386"/>
                  </a:lnTo>
                  <a:lnTo>
                    <a:pt x="1412" y="1063"/>
                  </a:lnTo>
                  <a:lnTo>
                    <a:pt x="1219" y="406"/>
                  </a:lnTo>
                  <a:cubicBezTo>
                    <a:pt x="1134" y="123"/>
                    <a:pt x="915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20192" y="485644"/>
              <a:ext cx="85167" cy="78739"/>
            </a:xfrm>
            <a:custGeom>
              <a:avLst/>
              <a:gdLst/>
              <a:ahLst/>
              <a:cxnLst/>
              <a:rect l="l" t="t" r="r" b="b"/>
              <a:pathLst>
                <a:path w="1391" h="1286" extrusionOk="0">
                  <a:moveTo>
                    <a:pt x="1098" y="0"/>
                  </a:moveTo>
                  <a:lnTo>
                    <a:pt x="0" y="312"/>
                  </a:lnTo>
                  <a:lnTo>
                    <a:pt x="173" y="872"/>
                  </a:lnTo>
                  <a:cubicBezTo>
                    <a:pt x="257" y="1161"/>
                    <a:pt x="478" y="1286"/>
                    <a:pt x="701" y="1286"/>
                  </a:cubicBezTo>
                  <a:cubicBezTo>
                    <a:pt x="1043" y="1286"/>
                    <a:pt x="1390" y="992"/>
                    <a:pt x="1260" y="549"/>
                  </a:cubicBezTo>
                  <a:lnTo>
                    <a:pt x="1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55826" y="599465"/>
              <a:ext cx="86392" cy="84616"/>
            </a:xfrm>
            <a:custGeom>
              <a:avLst/>
              <a:gdLst/>
              <a:ahLst/>
              <a:cxnLst/>
              <a:rect l="l" t="t" r="r" b="b"/>
              <a:pathLst>
                <a:path w="1411" h="1382" extrusionOk="0">
                  <a:moveTo>
                    <a:pt x="682" y="1"/>
                  </a:moveTo>
                  <a:cubicBezTo>
                    <a:pt x="342" y="1"/>
                    <a:pt x="1" y="288"/>
                    <a:pt x="118" y="725"/>
                  </a:cubicBezTo>
                  <a:lnTo>
                    <a:pt x="312" y="1382"/>
                  </a:lnTo>
                  <a:lnTo>
                    <a:pt x="1410" y="1059"/>
                  </a:lnTo>
                  <a:lnTo>
                    <a:pt x="1216" y="402"/>
                  </a:lnTo>
                  <a:cubicBezTo>
                    <a:pt x="1123" y="122"/>
                    <a:pt x="90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74868" y="664244"/>
              <a:ext cx="84433" cy="78249"/>
            </a:xfrm>
            <a:custGeom>
              <a:avLst/>
              <a:gdLst/>
              <a:ahLst/>
              <a:cxnLst/>
              <a:rect l="l" t="t" r="r" b="b"/>
              <a:pathLst>
                <a:path w="1379" h="1278" extrusionOk="0">
                  <a:moveTo>
                    <a:pt x="1088" y="1"/>
                  </a:moveTo>
                  <a:lnTo>
                    <a:pt x="1" y="324"/>
                  </a:lnTo>
                  <a:lnTo>
                    <a:pt x="173" y="884"/>
                  </a:lnTo>
                  <a:cubicBezTo>
                    <a:pt x="262" y="1158"/>
                    <a:pt x="478" y="1277"/>
                    <a:pt x="697" y="1277"/>
                  </a:cubicBezTo>
                  <a:cubicBezTo>
                    <a:pt x="1035" y="1277"/>
                    <a:pt x="1378" y="992"/>
                    <a:pt x="1261" y="561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420297" y="386272"/>
              <a:ext cx="86514" cy="84923"/>
            </a:xfrm>
            <a:custGeom>
              <a:avLst/>
              <a:gdLst/>
              <a:ahLst/>
              <a:cxnLst/>
              <a:rect l="l" t="t" r="r" b="b"/>
              <a:pathLst>
                <a:path w="1413" h="1387" extrusionOk="0">
                  <a:moveTo>
                    <a:pt x="692" y="1"/>
                  </a:moveTo>
                  <a:cubicBezTo>
                    <a:pt x="349" y="1"/>
                    <a:pt x="0" y="292"/>
                    <a:pt x="131" y="729"/>
                  </a:cubicBezTo>
                  <a:lnTo>
                    <a:pt x="325" y="1386"/>
                  </a:lnTo>
                  <a:lnTo>
                    <a:pt x="1412" y="1063"/>
                  </a:lnTo>
                  <a:lnTo>
                    <a:pt x="1218" y="406"/>
                  </a:lnTo>
                  <a:cubicBezTo>
                    <a:pt x="1134" y="123"/>
                    <a:pt x="914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440135" y="451356"/>
              <a:ext cx="83759" cy="78677"/>
            </a:xfrm>
            <a:custGeom>
              <a:avLst/>
              <a:gdLst/>
              <a:ahLst/>
              <a:cxnLst/>
              <a:rect l="l" t="t" r="r" b="b"/>
              <a:pathLst>
                <a:path w="1368" h="1285" extrusionOk="0">
                  <a:moveTo>
                    <a:pt x="1088" y="0"/>
                  </a:moveTo>
                  <a:lnTo>
                    <a:pt x="1" y="323"/>
                  </a:lnTo>
                  <a:lnTo>
                    <a:pt x="162" y="883"/>
                  </a:lnTo>
                  <a:cubicBezTo>
                    <a:pt x="251" y="1163"/>
                    <a:pt x="469" y="1284"/>
                    <a:pt x="688" y="1284"/>
                  </a:cubicBezTo>
                  <a:cubicBezTo>
                    <a:pt x="1026" y="1284"/>
                    <a:pt x="1367" y="997"/>
                    <a:pt x="1250" y="560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474483" y="561259"/>
              <a:ext cx="86392" cy="84616"/>
            </a:xfrm>
            <a:custGeom>
              <a:avLst/>
              <a:gdLst/>
              <a:ahLst/>
              <a:cxnLst/>
              <a:rect l="l" t="t" r="r" b="b"/>
              <a:pathLst>
                <a:path w="1411" h="1382" extrusionOk="0">
                  <a:moveTo>
                    <a:pt x="682" y="0"/>
                  </a:moveTo>
                  <a:cubicBezTo>
                    <a:pt x="342" y="0"/>
                    <a:pt x="1" y="287"/>
                    <a:pt x="118" y="725"/>
                  </a:cubicBezTo>
                  <a:lnTo>
                    <a:pt x="312" y="1381"/>
                  </a:lnTo>
                  <a:lnTo>
                    <a:pt x="1410" y="1058"/>
                  </a:lnTo>
                  <a:lnTo>
                    <a:pt x="1216" y="402"/>
                  </a:lnTo>
                  <a:cubicBezTo>
                    <a:pt x="1123" y="122"/>
                    <a:pt x="903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494198" y="625364"/>
              <a:ext cx="85290" cy="80208"/>
            </a:xfrm>
            <a:custGeom>
              <a:avLst/>
              <a:gdLst/>
              <a:ahLst/>
              <a:cxnLst/>
              <a:rect l="l" t="t" r="r" b="b"/>
              <a:pathLst>
                <a:path w="1393" h="1310" extrusionOk="0">
                  <a:moveTo>
                    <a:pt x="1088" y="1"/>
                  </a:moveTo>
                  <a:lnTo>
                    <a:pt x="1" y="334"/>
                  </a:lnTo>
                  <a:lnTo>
                    <a:pt x="162" y="883"/>
                  </a:lnTo>
                  <a:cubicBezTo>
                    <a:pt x="243" y="1181"/>
                    <a:pt x="467" y="1309"/>
                    <a:pt x="693" y="1309"/>
                  </a:cubicBezTo>
                  <a:cubicBezTo>
                    <a:pt x="1040" y="1309"/>
                    <a:pt x="1393" y="1010"/>
                    <a:pt x="1250" y="560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539076" y="355597"/>
              <a:ext cx="86392" cy="84616"/>
            </a:xfrm>
            <a:custGeom>
              <a:avLst/>
              <a:gdLst/>
              <a:ahLst/>
              <a:cxnLst/>
              <a:rect l="l" t="t" r="r" b="b"/>
              <a:pathLst>
                <a:path w="1411" h="1382" extrusionOk="0">
                  <a:moveTo>
                    <a:pt x="682" y="0"/>
                  </a:moveTo>
                  <a:cubicBezTo>
                    <a:pt x="342" y="0"/>
                    <a:pt x="1" y="287"/>
                    <a:pt x="118" y="724"/>
                  </a:cubicBezTo>
                  <a:lnTo>
                    <a:pt x="312" y="1381"/>
                  </a:lnTo>
                  <a:lnTo>
                    <a:pt x="1410" y="1058"/>
                  </a:lnTo>
                  <a:lnTo>
                    <a:pt x="1216" y="401"/>
                  </a:lnTo>
                  <a:cubicBezTo>
                    <a:pt x="1123" y="121"/>
                    <a:pt x="903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558118" y="420376"/>
              <a:ext cx="86025" cy="79718"/>
            </a:xfrm>
            <a:custGeom>
              <a:avLst/>
              <a:gdLst/>
              <a:ahLst/>
              <a:cxnLst/>
              <a:rect l="l" t="t" r="r" b="b"/>
              <a:pathLst>
                <a:path w="1405" h="1302" extrusionOk="0">
                  <a:moveTo>
                    <a:pt x="1099" y="0"/>
                  </a:moveTo>
                  <a:lnTo>
                    <a:pt x="1" y="323"/>
                  </a:lnTo>
                  <a:lnTo>
                    <a:pt x="173" y="883"/>
                  </a:lnTo>
                  <a:cubicBezTo>
                    <a:pt x="250" y="1176"/>
                    <a:pt x="471" y="1301"/>
                    <a:pt x="697" y="1301"/>
                  </a:cubicBezTo>
                  <a:cubicBezTo>
                    <a:pt x="1045" y="1301"/>
                    <a:pt x="1404" y="1004"/>
                    <a:pt x="1261" y="560"/>
                  </a:cubicBez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594486" y="525686"/>
              <a:ext cx="85657" cy="83943"/>
            </a:xfrm>
            <a:custGeom>
              <a:avLst/>
              <a:gdLst/>
              <a:ahLst/>
              <a:cxnLst/>
              <a:rect l="l" t="t" r="r" b="b"/>
              <a:pathLst>
                <a:path w="1399" h="1371" extrusionOk="0">
                  <a:moveTo>
                    <a:pt x="679" y="0"/>
                  </a:moveTo>
                  <a:cubicBezTo>
                    <a:pt x="341" y="0"/>
                    <a:pt x="0" y="287"/>
                    <a:pt x="118" y="724"/>
                  </a:cubicBezTo>
                  <a:lnTo>
                    <a:pt x="311" y="1370"/>
                  </a:lnTo>
                  <a:lnTo>
                    <a:pt x="1399" y="1047"/>
                  </a:lnTo>
                  <a:lnTo>
                    <a:pt x="1205" y="401"/>
                  </a:lnTo>
                  <a:cubicBezTo>
                    <a:pt x="1116" y="121"/>
                    <a:pt x="898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613528" y="589791"/>
              <a:ext cx="83086" cy="80759"/>
            </a:xfrm>
            <a:custGeom>
              <a:avLst/>
              <a:gdLst/>
              <a:ahLst/>
              <a:cxnLst/>
              <a:rect l="l" t="t" r="r" b="b"/>
              <a:pathLst>
                <a:path w="1357" h="1319" extrusionOk="0">
                  <a:moveTo>
                    <a:pt x="1099" y="0"/>
                  </a:moveTo>
                  <a:lnTo>
                    <a:pt x="0" y="323"/>
                  </a:lnTo>
                  <a:lnTo>
                    <a:pt x="162" y="883"/>
                  </a:lnTo>
                  <a:cubicBezTo>
                    <a:pt x="232" y="1147"/>
                    <a:pt x="462" y="1318"/>
                    <a:pt x="714" y="1318"/>
                  </a:cubicBezTo>
                  <a:cubicBezTo>
                    <a:pt x="770" y="1318"/>
                    <a:pt x="827" y="1310"/>
                    <a:pt x="883" y="1292"/>
                  </a:cubicBezTo>
                  <a:cubicBezTo>
                    <a:pt x="1195" y="1206"/>
                    <a:pt x="1357" y="872"/>
                    <a:pt x="1260" y="560"/>
                  </a:cubicBez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647814" y="326392"/>
              <a:ext cx="85719" cy="84127"/>
            </a:xfrm>
            <a:custGeom>
              <a:avLst/>
              <a:gdLst/>
              <a:ahLst/>
              <a:cxnLst/>
              <a:rect l="l" t="t" r="r" b="b"/>
              <a:pathLst>
                <a:path w="1400" h="1374" extrusionOk="0">
                  <a:moveTo>
                    <a:pt x="682" y="0"/>
                  </a:moveTo>
                  <a:cubicBezTo>
                    <a:pt x="344" y="0"/>
                    <a:pt x="1" y="285"/>
                    <a:pt x="119" y="717"/>
                  </a:cubicBezTo>
                  <a:lnTo>
                    <a:pt x="312" y="1374"/>
                  </a:lnTo>
                  <a:lnTo>
                    <a:pt x="1400" y="1051"/>
                  </a:lnTo>
                  <a:lnTo>
                    <a:pt x="1206" y="394"/>
                  </a:lnTo>
                  <a:cubicBezTo>
                    <a:pt x="1117" y="119"/>
                    <a:pt x="901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666243" y="390680"/>
              <a:ext cx="84371" cy="78677"/>
            </a:xfrm>
            <a:custGeom>
              <a:avLst/>
              <a:gdLst/>
              <a:ahLst/>
              <a:cxnLst/>
              <a:rect l="l" t="t" r="r" b="b"/>
              <a:pathLst>
                <a:path w="1378" h="1285" extrusionOk="0">
                  <a:moveTo>
                    <a:pt x="1099" y="1"/>
                  </a:moveTo>
                  <a:lnTo>
                    <a:pt x="1" y="324"/>
                  </a:lnTo>
                  <a:lnTo>
                    <a:pt x="173" y="883"/>
                  </a:lnTo>
                  <a:cubicBezTo>
                    <a:pt x="262" y="1163"/>
                    <a:pt x="480" y="1285"/>
                    <a:pt x="699" y="1285"/>
                  </a:cubicBezTo>
                  <a:cubicBezTo>
                    <a:pt x="1037" y="1285"/>
                    <a:pt x="1378" y="998"/>
                    <a:pt x="1260" y="560"/>
                  </a:cubicBezTo>
                  <a:lnTo>
                    <a:pt x="10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703224" y="491828"/>
              <a:ext cx="85719" cy="84188"/>
            </a:xfrm>
            <a:custGeom>
              <a:avLst/>
              <a:gdLst/>
              <a:ahLst/>
              <a:cxnLst/>
              <a:rect l="l" t="t" r="r" b="b"/>
              <a:pathLst>
                <a:path w="1400" h="1375" extrusionOk="0">
                  <a:moveTo>
                    <a:pt x="682" y="1"/>
                  </a:moveTo>
                  <a:cubicBezTo>
                    <a:pt x="344" y="1"/>
                    <a:pt x="0" y="286"/>
                    <a:pt x="118" y="717"/>
                  </a:cubicBezTo>
                  <a:lnTo>
                    <a:pt x="312" y="1374"/>
                  </a:lnTo>
                  <a:lnTo>
                    <a:pt x="1399" y="1051"/>
                  </a:lnTo>
                  <a:lnTo>
                    <a:pt x="1205" y="394"/>
                  </a:lnTo>
                  <a:cubicBezTo>
                    <a:pt x="1117" y="120"/>
                    <a:pt x="900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722265" y="556177"/>
              <a:ext cx="85229" cy="78922"/>
            </a:xfrm>
            <a:custGeom>
              <a:avLst/>
              <a:gdLst/>
              <a:ahLst/>
              <a:cxnLst/>
              <a:rect l="l" t="t" r="r" b="b"/>
              <a:pathLst>
                <a:path w="1392" h="1289" extrusionOk="0">
                  <a:moveTo>
                    <a:pt x="1088" y="0"/>
                  </a:moveTo>
                  <a:lnTo>
                    <a:pt x="1" y="323"/>
                  </a:lnTo>
                  <a:lnTo>
                    <a:pt x="162" y="883"/>
                  </a:lnTo>
                  <a:cubicBezTo>
                    <a:pt x="247" y="1167"/>
                    <a:pt x="468" y="1289"/>
                    <a:pt x="692" y="1289"/>
                  </a:cubicBezTo>
                  <a:cubicBezTo>
                    <a:pt x="1038" y="1289"/>
                    <a:pt x="1391" y="998"/>
                    <a:pt x="1261" y="560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304335" y="462561"/>
              <a:ext cx="483269" cy="139109"/>
            </a:xfrm>
            <a:custGeom>
              <a:avLst/>
              <a:gdLst/>
              <a:ahLst/>
              <a:cxnLst/>
              <a:rect l="l" t="t" r="r" b="b"/>
              <a:pathLst>
                <a:path w="7893" h="2272" extrusionOk="0">
                  <a:moveTo>
                    <a:pt x="1" y="2272"/>
                  </a:moveTo>
                  <a:lnTo>
                    <a:pt x="7893" y="0"/>
                  </a:lnTo>
                </a:path>
              </a:pathLst>
            </a:custGeom>
            <a:solidFill>
              <a:srgbClr val="C9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03723" y="459255"/>
              <a:ext cx="484554" cy="145721"/>
            </a:xfrm>
            <a:custGeom>
              <a:avLst/>
              <a:gdLst/>
              <a:ahLst/>
              <a:cxnLst/>
              <a:rect l="l" t="t" r="r" b="b"/>
              <a:pathLst>
                <a:path w="7914" h="2380" extrusionOk="0">
                  <a:moveTo>
                    <a:pt x="7881" y="0"/>
                  </a:moveTo>
                  <a:lnTo>
                    <a:pt x="0" y="2283"/>
                  </a:lnTo>
                  <a:lnTo>
                    <a:pt x="32" y="2380"/>
                  </a:lnTo>
                  <a:lnTo>
                    <a:pt x="7914" y="97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rgbClr val="F7B260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4644" y="389395"/>
              <a:ext cx="100964" cy="353344"/>
            </a:xfrm>
            <a:custGeom>
              <a:avLst/>
              <a:gdLst/>
              <a:ahLst/>
              <a:cxnLst/>
              <a:rect l="l" t="t" r="r" b="b"/>
              <a:pathLst>
                <a:path w="1649" h="5771" extrusionOk="0">
                  <a:moveTo>
                    <a:pt x="1" y="0"/>
                  </a:moveTo>
                  <a:lnTo>
                    <a:pt x="1648" y="5771"/>
                  </a:lnTo>
                </a:path>
              </a:pathLst>
            </a:custGeom>
            <a:solidFill>
              <a:srgbClr val="C9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2011" y="388721"/>
              <a:ext cx="106230" cy="355364"/>
            </a:xfrm>
            <a:custGeom>
              <a:avLst/>
              <a:gdLst/>
              <a:ahLst/>
              <a:cxnLst/>
              <a:rect l="l" t="t" r="r" b="b"/>
              <a:pathLst>
                <a:path w="1735" h="5804" extrusionOk="0">
                  <a:moveTo>
                    <a:pt x="98" y="0"/>
                  </a:moveTo>
                  <a:lnTo>
                    <a:pt x="1" y="33"/>
                  </a:lnTo>
                  <a:lnTo>
                    <a:pt x="1637" y="5804"/>
                  </a:lnTo>
                  <a:lnTo>
                    <a:pt x="1734" y="577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B260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621426" y="320147"/>
              <a:ext cx="106168" cy="355364"/>
            </a:xfrm>
            <a:custGeom>
              <a:avLst/>
              <a:gdLst/>
              <a:ahLst/>
              <a:cxnLst/>
              <a:rect l="l" t="t" r="r" b="b"/>
              <a:pathLst>
                <a:path w="1734" h="5804" extrusionOk="0">
                  <a:moveTo>
                    <a:pt x="97" y="1"/>
                  </a:moveTo>
                  <a:lnTo>
                    <a:pt x="1" y="33"/>
                  </a:lnTo>
                  <a:lnTo>
                    <a:pt x="1637" y="5804"/>
                  </a:lnTo>
                  <a:lnTo>
                    <a:pt x="1734" y="5782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7B260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505402" y="354434"/>
              <a:ext cx="116087" cy="352732"/>
            </a:xfrm>
            <a:custGeom>
              <a:avLst/>
              <a:gdLst/>
              <a:ahLst/>
              <a:cxnLst/>
              <a:rect l="l" t="t" r="r" b="b"/>
              <a:pathLst>
                <a:path w="1896" h="5761" extrusionOk="0">
                  <a:moveTo>
                    <a:pt x="98" y="0"/>
                  </a:moveTo>
                  <a:lnTo>
                    <a:pt x="1" y="33"/>
                  </a:lnTo>
                  <a:lnTo>
                    <a:pt x="1799" y="5761"/>
                  </a:lnTo>
                  <a:lnTo>
                    <a:pt x="1896" y="57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B260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"/>
          <p:cNvSpPr txBox="1">
            <a:spLocks noGrp="1"/>
          </p:cNvSpPr>
          <p:nvPr>
            <p:ph type="title"/>
          </p:nvPr>
        </p:nvSpPr>
        <p:spPr>
          <a:xfrm>
            <a:off x="2953424" y="389134"/>
            <a:ext cx="504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Key Objectives</a:t>
            </a:r>
          </a:p>
        </p:txBody>
      </p:sp>
      <p:sp>
        <p:nvSpPr>
          <p:cNvPr id="876" name="Google Shape;876;p39"/>
          <p:cNvSpPr txBox="1">
            <a:spLocks noGrp="1"/>
          </p:cNvSpPr>
          <p:nvPr>
            <p:ph type="subTitle" idx="1"/>
          </p:nvPr>
        </p:nvSpPr>
        <p:spPr>
          <a:xfrm>
            <a:off x="2694740" y="1295628"/>
            <a:ext cx="6315095" cy="3307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" sz="1200" b="1">
              <a:solidFill>
                <a:srgbClr val="3B4D4E"/>
              </a:solidFill>
            </a:endParaRPr>
          </a:p>
          <a:p>
            <a:pPr algn="just"/>
            <a:r>
              <a:rPr lang="en-US" sz="1200">
                <a:solidFill>
                  <a:srgbClr val="374151"/>
                </a:solidFill>
              </a:rPr>
              <a:t> </a:t>
            </a:r>
            <a:r>
              <a:rPr lang="en-US">
                <a:solidFill>
                  <a:srgbClr val="374151"/>
                </a:solidFill>
              </a:rPr>
              <a:t>The implementation of the Pharmacy Management System is expected to yield several benefits:</a:t>
            </a:r>
            <a:endParaRPr lang="en-US"/>
          </a:p>
          <a:p>
            <a:pPr algn="just">
              <a:buFont typeface="Wingdings"/>
              <a:buChar char="q"/>
            </a:pPr>
            <a:r>
              <a:rPr lang="en-US" b="1"/>
              <a:t>Improved Efficiency:</a:t>
            </a:r>
            <a:r>
              <a:rPr lang="en-US">
                <a:solidFill>
                  <a:srgbClr val="374151"/>
                </a:solidFill>
              </a:rPr>
              <a:t> Automation will reduce manual tasks, minimize errors, and speed up pharmacy operations.</a:t>
            </a:r>
            <a:endParaRPr lang="en-US"/>
          </a:p>
          <a:p>
            <a:pPr algn="just">
              <a:buFont typeface="Wingdings"/>
              <a:buChar char="q"/>
            </a:pPr>
            <a:r>
              <a:rPr lang="en-US" b="1"/>
              <a:t>Enhanced Patient Experience:</a:t>
            </a:r>
            <a:r>
              <a:rPr lang="en-US">
                <a:solidFill>
                  <a:srgbClr val="374151"/>
                </a:solidFill>
              </a:rPr>
              <a:t> Timely medicine deliveries will lead to higher patient satisfaction and loyalty.</a:t>
            </a:r>
            <a:endParaRPr lang="en-US"/>
          </a:p>
          <a:p>
            <a:pPr algn="just">
              <a:buFont typeface="Wingdings"/>
              <a:buChar char="q"/>
            </a:pPr>
            <a:r>
              <a:rPr lang="en-US" b="1"/>
              <a:t>Accuracy in Billing:</a:t>
            </a:r>
            <a:r>
              <a:rPr lang="en-US">
                <a:solidFill>
                  <a:srgbClr val="374151"/>
                </a:solidFill>
              </a:rPr>
              <a:t> Automated billing and invoicing will reduce billing errors and improve financial processes.</a:t>
            </a:r>
            <a:endParaRPr lang="en-US"/>
          </a:p>
          <a:p>
            <a:pPr algn="just">
              <a:buFont typeface="Wingdings"/>
              <a:buChar char="q"/>
            </a:pPr>
            <a:r>
              <a:rPr lang="en-US" b="1"/>
              <a:t>Optimized Inventory:</a:t>
            </a:r>
            <a:r>
              <a:rPr lang="en-US">
                <a:solidFill>
                  <a:srgbClr val="374151"/>
                </a:solidFill>
              </a:rPr>
              <a:t> Real-time inventory tracking will prevent stockouts and overstocking, leading to cost savings.</a:t>
            </a:r>
            <a:endParaRPr lang="en-US"/>
          </a:p>
          <a:p>
            <a:pPr marL="139700" indent="0" algn="just"/>
            <a:endParaRPr lang="fr"/>
          </a:p>
        </p:txBody>
      </p:sp>
      <p:sp>
        <p:nvSpPr>
          <p:cNvPr id="877" name="Google Shape;877;p39"/>
          <p:cNvSpPr/>
          <p:nvPr/>
        </p:nvSpPr>
        <p:spPr>
          <a:xfrm rot="900022" flipH="1">
            <a:off x="284417" y="1174369"/>
            <a:ext cx="2552788" cy="2838684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39"/>
          <p:cNvGrpSpPr/>
          <p:nvPr/>
        </p:nvGrpSpPr>
        <p:grpSpPr>
          <a:xfrm>
            <a:off x="822550" y="2020396"/>
            <a:ext cx="1464836" cy="1102702"/>
            <a:chOff x="3205750" y="3798846"/>
            <a:chExt cx="1464836" cy="1102702"/>
          </a:xfrm>
        </p:grpSpPr>
        <p:sp>
          <p:nvSpPr>
            <p:cNvPr id="879" name="Google Shape;879;p39"/>
            <p:cNvSpPr/>
            <p:nvPr/>
          </p:nvSpPr>
          <p:spPr>
            <a:xfrm>
              <a:off x="3439841" y="3798846"/>
              <a:ext cx="781951" cy="728222"/>
            </a:xfrm>
            <a:custGeom>
              <a:avLst/>
              <a:gdLst/>
              <a:ahLst/>
              <a:cxnLst/>
              <a:rect l="l" t="t" r="r" b="b"/>
              <a:pathLst>
                <a:path w="14277" h="13296" extrusionOk="0">
                  <a:moveTo>
                    <a:pt x="5401" y="0"/>
                  </a:moveTo>
                  <a:cubicBezTo>
                    <a:pt x="4009" y="0"/>
                    <a:pt x="2630" y="602"/>
                    <a:pt x="1680" y="1765"/>
                  </a:cubicBezTo>
                  <a:cubicBezTo>
                    <a:pt x="0" y="3810"/>
                    <a:pt x="302" y="6836"/>
                    <a:pt x="2358" y="8515"/>
                  </a:cubicBezTo>
                  <a:lnTo>
                    <a:pt x="8194" y="13296"/>
                  </a:lnTo>
                  <a:lnTo>
                    <a:pt x="14277" y="5856"/>
                  </a:lnTo>
                  <a:lnTo>
                    <a:pt x="8441" y="1086"/>
                  </a:lnTo>
                  <a:cubicBezTo>
                    <a:pt x="7548" y="356"/>
                    <a:pt x="6471" y="0"/>
                    <a:pt x="5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3888580" y="4119530"/>
              <a:ext cx="782006" cy="728277"/>
            </a:xfrm>
            <a:custGeom>
              <a:avLst/>
              <a:gdLst/>
              <a:ahLst/>
              <a:cxnLst/>
              <a:rect l="l" t="t" r="r" b="b"/>
              <a:pathLst>
                <a:path w="14278" h="13297" extrusionOk="0">
                  <a:moveTo>
                    <a:pt x="6084" y="1"/>
                  </a:moveTo>
                  <a:lnTo>
                    <a:pt x="1" y="7441"/>
                  </a:lnTo>
                  <a:lnTo>
                    <a:pt x="5836" y="12210"/>
                  </a:lnTo>
                  <a:cubicBezTo>
                    <a:pt x="6730" y="12940"/>
                    <a:pt x="7807" y="13296"/>
                    <a:pt x="8877" y="13296"/>
                  </a:cubicBezTo>
                  <a:cubicBezTo>
                    <a:pt x="10269" y="13296"/>
                    <a:pt x="11648" y="12694"/>
                    <a:pt x="12598" y="11532"/>
                  </a:cubicBezTo>
                  <a:cubicBezTo>
                    <a:pt x="14277" y="9486"/>
                    <a:pt x="13976" y="6461"/>
                    <a:pt x="11919" y="4781"/>
                  </a:cubicBezTo>
                  <a:lnTo>
                    <a:pt x="6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3438636" y="3855369"/>
              <a:ext cx="517796" cy="671097"/>
            </a:xfrm>
            <a:custGeom>
              <a:avLst/>
              <a:gdLst/>
              <a:ahLst/>
              <a:cxnLst/>
              <a:rect l="l" t="t" r="r" b="b"/>
              <a:pathLst>
                <a:path w="9454" h="12253" extrusionOk="0">
                  <a:moveTo>
                    <a:pt x="2445" y="0"/>
                  </a:moveTo>
                  <a:lnTo>
                    <a:pt x="2445" y="0"/>
                  </a:lnTo>
                  <a:cubicBezTo>
                    <a:pt x="22" y="1906"/>
                    <a:pt x="1" y="5545"/>
                    <a:pt x="2380" y="7483"/>
                  </a:cubicBezTo>
                  <a:lnTo>
                    <a:pt x="8216" y="12253"/>
                  </a:lnTo>
                  <a:lnTo>
                    <a:pt x="9454" y="10746"/>
                  </a:lnTo>
                  <a:lnTo>
                    <a:pt x="3629" y="6084"/>
                  </a:lnTo>
                  <a:cubicBezTo>
                    <a:pt x="1799" y="4619"/>
                    <a:pt x="1304" y="2046"/>
                    <a:pt x="2445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3888580" y="4120132"/>
              <a:ext cx="718911" cy="727729"/>
            </a:xfrm>
            <a:custGeom>
              <a:avLst/>
              <a:gdLst/>
              <a:ahLst/>
              <a:cxnLst/>
              <a:rect l="l" t="t" r="r" b="b"/>
              <a:pathLst>
                <a:path w="13126" h="13287" extrusionOk="0">
                  <a:moveTo>
                    <a:pt x="6084" y="1"/>
                  </a:moveTo>
                  <a:lnTo>
                    <a:pt x="1" y="7430"/>
                  </a:lnTo>
                  <a:lnTo>
                    <a:pt x="5836" y="12199"/>
                  </a:lnTo>
                  <a:cubicBezTo>
                    <a:pt x="6739" y="12937"/>
                    <a:pt x="7812" y="13287"/>
                    <a:pt x="8872" y="13287"/>
                  </a:cubicBezTo>
                  <a:cubicBezTo>
                    <a:pt x="10581" y="13287"/>
                    <a:pt x="12255" y="12379"/>
                    <a:pt x="13125" y="10724"/>
                  </a:cubicBezTo>
                  <a:lnTo>
                    <a:pt x="13125" y="10724"/>
                  </a:lnTo>
                  <a:cubicBezTo>
                    <a:pt x="12258" y="11394"/>
                    <a:pt x="11220" y="11728"/>
                    <a:pt x="10183" y="11728"/>
                  </a:cubicBezTo>
                  <a:cubicBezTo>
                    <a:pt x="9121" y="11728"/>
                    <a:pt x="8059" y="11378"/>
                    <a:pt x="7182" y="10681"/>
                  </a:cubicBezTo>
                  <a:lnTo>
                    <a:pt x="1304" y="596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3205750" y="4794747"/>
              <a:ext cx="1376973" cy="106801"/>
            </a:xfrm>
            <a:custGeom>
              <a:avLst/>
              <a:gdLst/>
              <a:ahLst/>
              <a:cxnLst/>
              <a:rect l="l" t="t" r="r" b="b"/>
              <a:pathLst>
                <a:path w="25141" h="1950" extrusionOk="0">
                  <a:moveTo>
                    <a:pt x="12565" y="1"/>
                  </a:moveTo>
                  <a:cubicBezTo>
                    <a:pt x="5620" y="1"/>
                    <a:pt x="0" y="431"/>
                    <a:pt x="0" y="970"/>
                  </a:cubicBezTo>
                  <a:cubicBezTo>
                    <a:pt x="0" y="1508"/>
                    <a:pt x="5620" y="1949"/>
                    <a:pt x="12565" y="1949"/>
                  </a:cubicBezTo>
                  <a:cubicBezTo>
                    <a:pt x="19509" y="1949"/>
                    <a:pt x="25140" y="1508"/>
                    <a:pt x="25140" y="970"/>
                  </a:cubicBezTo>
                  <a:cubicBezTo>
                    <a:pt x="25140" y="431"/>
                    <a:pt x="19509" y="1"/>
                    <a:pt x="12565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3235819" y="4310462"/>
              <a:ext cx="593871" cy="540525"/>
            </a:xfrm>
            <a:custGeom>
              <a:avLst/>
              <a:gdLst/>
              <a:ahLst/>
              <a:cxnLst/>
              <a:rect l="l" t="t" r="r" b="b"/>
              <a:pathLst>
                <a:path w="10843" h="9869" extrusionOk="0">
                  <a:moveTo>
                    <a:pt x="5416" y="1"/>
                  </a:moveTo>
                  <a:cubicBezTo>
                    <a:pt x="4153" y="1"/>
                    <a:pt x="2891" y="482"/>
                    <a:pt x="1927" y="1446"/>
                  </a:cubicBezTo>
                  <a:cubicBezTo>
                    <a:pt x="0" y="3373"/>
                    <a:pt x="0" y="6496"/>
                    <a:pt x="1927" y="8423"/>
                  </a:cubicBezTo>
                  <a:cubicBezTo>
                    <a:pt x="2891" y="9386"/>
                    <a:pt x="4153" y="9868"/>
                    <a:pt x="5416" y="9868"/>
                  </a:cubicBezTo>
                  <a:cubicBezTo>
                    <a:pt x="6678" y="9868"/>
                    <a:pt x="7941" y="9386"/>
                    <a:pt x="8904" y="8423"/>
                  </a:cubicBezTo>
                  <a:cubicBezTo>
                    <a:pt x="10842" y="6496"/>
                    <a:pt x="10842" y="3373"/>
                    <a:pt x="8904" y="1446"/>
                  </a:cubicBezTo>
                  <a:cubicBezTo>
                    <a:pt x="7941" y="482"/>
                    <a:pt x="6678" y="1"/>
                    <a:pt x="5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3235272" y="4310626"/>
              <a:ext cx="360277" cy="539594"/>
            </a:xfrm>
            <a:custGeom>
              <a:avLst/>
              <a:gdLst/>
              <a:ahLst/>
              <a:cxnLst/>
              <a:rect l="l" t="t" r="r" b="b"/>
              <a:pathLst>
                <a:path w="6578" h="9852" extrusionOk="0">
                  <a:moveTo>
                    <a:pt x="5426" y="0"/>
                  </a:moveTo>
                  <a:cubicBezTo>
                    <a:pt x="2799" y="11"/>
                    <a:pt x="624" y="2078"/>
                    <a:pt x="505" y="4716"/>
                  </a:cubicBezTo>
                  <a:cubicBezTo>
                    <a:pt x="387" y="7343"/>
                    <a:pt x="2357" y="9604"/>
                    <a:pt x="4974" y="9852"/>
                  </a:cubicBezTo>
                  <a:cubicBezTo>
                    <a:pt x="3585" y="9518"/>
                    <a:pt x="2400" y="8603"/>
                    <a:pt x="1744" y="7332"/>
                  </a:cubicBezTo>
                  <a:cubicBezTo>
                    <a:pt x="1" y="4011"/>
                    <a:pt x="2457" y="117"/>
                    <a:pt x="6092" y="117"/>
                  </a:cubicBezTo>
                  <a:cubicBezTo>
                    <a:pt x="6252" y="117"/>
                    <a:pt x="6414" y="125"/>
                    <a:pt x="6578" y="140"/>
                  </a:cubicBezTo>
                  <a:cubicBezTo>
                    <a:pt x="6201" y="43"/>
                    <a:pt x="5813" y="0"/>
                    <a:pt x="5426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3511208" y="4310023"/>
              <a:ext cx="68463" cy="540799"/>
            </a:xfrm>
            <a:custGeom>
              <a:avLst/>
              <a:gdLst/>
              <a:ahLst/>
              <a:cxnLst/>
              <a:rect l="l" t="t" r="r" b="b"/>
              <a:pathLst>
                <a:path w="1250" h="9874" extrusionOk="0">
                  <a:moveTo>
                    <a:pt x="399" y="0"/>
                  </a:moveTo>
                  <a:cubicBezTo>
                    <a:pt x="259" y="11"/>
                    <a:pt x="129" y="22"/>
                    <a:pt x="0" y="33"/>
                  </a:cubicBezTo>
                  <a:lnTo>
                    <a:pt x="0" y="9852"/>
                  </a:lnTo>
                  <a:cubicBezTo>
                    <a:pt x="140" y="9863"/>
                    <a:pt x="259" y="9873"/>
                    <a:pt x="399" y="9873"/>
                  </a:cubicBezTo>
                  <a:cubicBezTo>
                    <a:pt x="679" y="9873"/>
                    <a:pt x="969" y="9841"/>
                    <a:pt x="1249" y="9798"/>
                  </a:cubicBezTo>
                  <a:lnTo>
                    <a:pt x="1249" y="87"/>
                  </a:lnTo>
                  <a:cubicBezTo>
                    <a:pt x="969" y="33"/>
                    <a:pt x="679" y="0"/>
                    <a:pt x="399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1"/>
          <p:cNvSpPr txBox="1">
            <a:spLocks noGrp="1"/>
          </p:cNvSpPr>
          <p:nvPr>
            <p:ph type="subTitle" idx="2"/>
          </p:nvPr>
        </p:nvSpPr>
        <p:spPr>
          <a:xfrm>
            <a:off x="1864438" y="983371"/>
            <a:ext cx="5905578" cy="93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sz="1500">
                <a:solidFill>
                  <a:srgbClr val="374151"/>
                </a:solidFill>
              </a:rPr>
              <a:t>The Admin, acting as a super user, Responsible for managing the Stock Inventory ,</a:t>
            </a:r>
            <a:r>
              <a:rPr lang="en-US" sz="1500"/>
              <a:t>Place order to retailers based on stock availability and requirements. Generate reports,  Provide any Schemes for customers</a:t>
            </a:r>
          </a:p>
        </p:txBody>
      </p:sp>
      <p:sp>
        <p:nvSpPr>
          <p:cNvPr id="917" name="Google Shape;917;p41"/>
          <p:cNvSpPr txBox="1">
            <a:spLocks noGrp="1"/>
          </p:cNvSpPr>
          <p:nvPr>
            <p:ph type="subTitle" idx="4"/>
          </p:nvPr>
        </p:nvSpPr>
        <p:spPr>
          <a:xfrm>
            <a:off x="1859220" y="3064494"/>
            <a:ext cx="5991843" cy="786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/>
              <a:t>Patients can Register Themselves, Order The Medicines From the Stock, Track the Status of Orders They  have placed , Access the Bills for Delivered Orders.</a:t>
            </a:r>
          </a:p>
        </p:txBody>
      </p:sp>
      <p:sp>
        <p:nvSpPr>
          <p:cNvPr id="919" name="Google Shape;919;p41"/>
          <p:cNvSpPr txBox="1">
            <a:spLocks noGrp="1"/>
          </p:cNvSpPr>
          <p:nvPr>
            <p:ph type="subTitle" idx="6"/>
          </p:nvPr>
        </p:nvSpPr>
        <p:spPr>
          <a:xfrm>
            <a:off x="662304" y="3560022"/>
            <a:ext cx="1020873" cy="421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just"/>
            <a:r>
              <a:rPr lang="fr" sz="1600"/>
              <a:t>Patient</a:t>
            </a:r>
          </a:p>
        </p:txBody>
      </p:sp>
      <p:sp>
        <p:nvSpPr>
          <p:cNvPr id="920" name="Google Shape;920;p41"/>
          <p:cNvSpPr txBox="1">
            <a:spLocks noGrp="1"/>
          </p:cNvSpPr>
          <p:nvPr>
            <p:ph type="title"/>
          </p:nvPr>
        </p:nvSpPr>
        <p:spPr>
          <a:xfrm>
            <a:off x="2080098" y="211523"/>
            <a:ext cx="65933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4000" dirty="0"/>
              <a:t>Functional Modules</a:t>
            </a:r>
          </a:p>
        </p:txBody>
      </p:sp>
      <p:sp>
        <p:nvSpPr>
          <p:cNvPr id="924" name="Google Shape;924;p41"/>
          <p:cNvSpPr/>
          <p:nvPr/>
        </p:nvSpPr>
        <p:spPr>
          <a:xfrm>
            <a:off x="883694" y="3111211"/>
            <a:ext cx="330059" cy="355303"/>
          </a:xfrm>
          <a:custGeom>
            <a:avLst/>
            <a:gdLst/>
            <a:ahLst/>
            <a:cxnLst/>
            <a:rect l="l" t="t" r="r" b="b"/>
            <a:pathLst>
              <a:path w="9585" h="11314" extrusionOk="0">
                <a:moveTo>
                  <a:pt x="4979" y="332"/>
                </a:moveTo>
                <a:cubicBezTo>
                  <a:pt x="5009" y="332"/>
                  <a:pt x="5038" y="339"/>
                  <a:pt x="5065" y="354"/>
                </a:cubicBezTo>
                <a:lnTo>
                  <a:pt x="7081" y="1519"/>
                </a:lnTo>
                <a:cubicBezTo>
                  <a:pt x="7131" y="1555"/>
                  <a:pt x="7159" y="1569"/>
                  <a:pt x="7177" y="1635"/>
                </a:cubicBezTo>
                <a:cubicBezTo>
                  <a:pt x="7203" y="1728"/>
                  <a:pt x="7147" y="1824"/>
                  <a:pt x="7052" y="1849"/>
                </a:cubicBezTo>
                <a:cubicBezTo>
                  <a:pt x="7037" y="1854"/>
                  <a:pt x="7021" y="1856"/>
                  <a:pt x="7006" y="1856"/>
                </a:cubicBezTo>
                <a:cubicBezTo>
                  <a:pt x="6976" y="1856"/>
                  <a:pt x="6946" y="1847"/>
                  <a:pt x="6919" y="1832"/>
                </a:cubicBezTo>
                <a:cubicBezTo>
                  <a:pt x="6242" y="1441"/>
                  <a:pt x="5568" y="1047"/>
                  <a:pt x="4889" y="660"/>
                </a:cubicBezTo>
                <a:cubicBezTo>
                  <a:pt x="4849" y="636"/>
                  <a:pt x="4819" y="597"/>
                  <a:pt x="4808" y="552"/>
                </a:cubicBezTo>
                <a:lnTo>
                  <a:pt x="4809" y="552"/>
                </a:lnTo>
                <a:cubicBezTo>
                  <a:pt x="4782" y="460"/>
                  <a:pt x="4838" y="362"/>
                  <a:pt x="4933" y="338"/>
                </a:cubicBezTo>
                <a:cubicBezTo>
                  <a:pt x="4948" y="334"/>
                  <a:pt x="4964" y="332"/>
                  <a:pt x="4979" y="332"/>
                </a:cubicBezTo>
                <a:close/>
                <a:moveTo>
                  <a:pt x="5586" y="1444"/>
                </a:moveTo>
                <a:lnTo>
                  <a:pt x="5892" y="1620"/>
                </a:lnTo>
                <a:lnTo>
                  <a:pt x="5602" y="2123"/>
                </a:lnTo>
                <a:lnTo>
                  <a:pt x="5296" y="1945"/>
                </a:lnTo>
                <a:lnTo>
                  <a:pt x="5586" y="1444"/>
                </a:lnTo>
                <a:close/>
                <a:moveTo>
                  <a:pt x="8709" y="6120"/>
                </a:moveTo>
                <a:cubicBezTo>
                  <a:pt x="8751" y="6120"/>
                  <a:pt x="8789" y="6138"/>
                  <a:pt x="8818" y="6167"/>
                </a:cubicBezTo>
                <a:cubicBezTo>
                  <a:pt x="8848" y="6196"/>
                  <a:pt x="8864" y="6236"/>
                  <a:pt x="8864" y="6277"/>
                </a:cubicBezTo>
                <a:lnTo>
                  <a:pt x="8864" y="6921"/>
                </a:lnTo>
                <a:cubicBezTo>
                  <a:pt x="8864" y="7006"/>
                  <a:pt x="8794" y="7075"/>
                  <a:pt x="8709" y="7076"/>
                </a:cubicBezTo>
                <a:lnTo>
                  <a:pt x="7433" y="7076"/>
                </a:lnTo>
                <a:cubicBezTo>
                  <a:pt x="7340" y="7076"/>
                  <a:pt x="7267" y="7150"/>
                  <a:pt x="7267" y="7243"/>
                </a:cubicBezTo>
                <a:cubicBezTo>
                  <a:pt x="7267" y="7334"/>
                  <a:pt x="7340" y="7408"/>
                  <a:pt x="7433" y="7408"/>
                </a:cubicBezTo>
                <a:lnTo>
                  <a:pt x="8110" y="7408"/>
                </a:lnTo>
                <a:lnTo>
                  <a:pt x="8110" y="7934"/>
                </a:lnTo>
                <a:lnTo>
                  <a:pt x="6004" y="7934"/>
                </a:lnTo>
                <a:lnTo>
                  <a:pt x="6004" y="7409"/>
                </a:lnTo>
                <a:lnTo>
                  <a:pt x="6682" y="7409"/>
                </a:lnTo>
                <a:cubicBezTo>
                  <a:pt x="6774" y="7409"/>
                  <a:pt x="6847" y="7334"/>
                  <a:pt x="6847" y="7243"/>
                </a:cubicBezTo>
                <a:cubicBezTo>
                  <a:pt x="6847" y="7151"/>
                  <a:pt x="6774" y="7078"/>
                  <a:pt x="6682" y="7078"/>
                </a:cubicBezTo>
                <a:lnTo>
                  <a:pt x="5406" y="7076"/>
                </a:lnTo>
                <a:cubicBezTo>
                  <a:pt x="5320" y="7076"/>
                  <a:pt x="5250" y="7006"/>
                  <a:pt x="5250" y="6921"/>
                </a:cubicBezTo>
                <a:lnTo>
                  <a:pt x="5250" y="6277"/>
                </a:lnTo>
                <a:cubicBezTo>
                  <a:pt x="5250" y="6236"/>
                  <a:pt x="5267" y="6196"/>
                  <a:pt x="5296" y="6167"/>
                </a:cubicBezTo>
                <a:cubicBezTo>
                  <a:pt x="5325" y="6138"/>
                  <a:pt x="5365" y="6120"/>
                  <a:pt x="5406" y="6120"/>
                </a:cubicBezTo>
                <a:close/>
                <a:moveTo>
                  <a:pt x="946" y="9276"/>
                </a:moveTo>
                <a:lnTo>
                  <a:pt x="1428" y="9556"/>
                </a:lnTo>
                <a:lnTo>
                  <a:pt x="1247" y="9870"/>
                </a:lnTo>
                <a:lnTo>
                  <a:pt x="764" y="9591"/>
                </a:lnTo>
                <a:lnTo>
                  <a:pt x="946" y="9276"/>
                </a:lnTo>
                <a:close/>
                <a:moveTo>
                  <a:pt x="7955" y="9016"/>
                </a:moveTo>
                <a:cubicBezTo>
                  <a:pt x="7997" y="9018"/>
                  <a:pt x="8037" y="9034"/>
                  <a:pt x="8066" y="9063"/>
                </a:cubicBezTo>
                <a:cubicBezTo>
                  <a:pt x="8094" y="9092"/>
                  <a:pt x="8110" y="9132"/>
                  <a:pt x="8110" y="9173"/>
                </a:cubicBezTo>
                <a:lnTo>
                  <a:pt x="8110" y="10076"/>
                </a:lnTo>
                <a:cubicBezTo>
                  <a:pt x="8110" y="10163"/>
                  <a:pt x="8042" y="10232"/>
                  <a:pt x="7955" y="10232"/>
                </a:cubicBezTo>
                <a:lnTo>
                  <a:pt x="4861" y="10232"/>
                </a:lnTo>
                <a:lnTo>
                  <a:pt x="4861" y="9016"/>
                </a:lnTo>
                <a:close/>
                <a:moveTo>
                  <a:pt x="8776" y="8266"/>
                </a:moveTo>
                <a:cubicBezTo>
                  <a:pt x="9040" y="8266"/>
                  <a:pt x="9253" y="8479"/>
                  <a:pt x="9253" y="8743"/>
                </a:cubicBezTo>
                <a:lnTo>
                  <a:pt x="9253" y="10504"/>
                </a:lnTo>
                <a:cubicBezTo>
                  <a:pt x="9253" y="10768"/>
                  <a:pt x="9039" y="10981"/>
                  <a:pt x="8776" y="10982"/>
                </a:cubicBezTo>
                <a:lnTo>
                  <a:pt x="5339" y="10982"/>
                </a:lnTo>
                <a:cubicBezTo>
                  <a:pt x="5097" y="10981"/>
                  <a:pt x="4896" y="10801"/>
                  <a:pt x="4865" y="10563"/>
                </a:cubicBezTo>
                <a:lnTo>
                  <a:pt x="7955" y="10563"/>
                </a:lnTo>
                <a:cubicBezTo>
                  <a:pt x="8224" y="10563"/>
                  <a:pt x="8442" y="10345"/>
                  <a:pt x="8442" y="10076"/>
                </a:cubicBezTo>
                <a:lnTo>
                  <a:pt x="8442" y="9172"/>
                </a:lnTo>
                <a:cubicBezTo>
                  <a:pt x="8442" y="8903"/>
                  <a:pt x="8224" y="8685"/>
                  <a:pt x="7955" y="8683"/>
                </a:cubicBezTo>
                <a:lnTo>
                  <a:pt x="4864" y="8683"/>
                </a:lnTo>
                <a:cubicBezTo>
                  <a:pt x="4894" y="8445"/>
                  <a:pt x="5097" y="8266"/>
                  <a:pt x="5338" y="8266"/>
                </a:cubicBezTo>
                <a:close/>
                <a:moveTo>
                  <a:pt x="4978" y="0"/>
                </a:moveTo>
                <a:cubicBezTo>
                  <a:pt x="4668" y="0"/>
                  <a:pt x="4397" y="296"/>
                  <a:pt x="4488" y="639"/>
                </a:cubicBezTo>
                <a:cubicBezTo>
                  <a:pt x="4521" y="764"/>
                  <a:pt x="4616" y="893"/>
                  <a:pt x="4734" y="951"/>
                </a:cubicBezTo>
                <a:lnTo>
                  <a:pt x="5299" y="1279"/>
                </a:lnTo>
                <a:lnTo>
                  <a:pt x="5011" y="1780"/>
                </a:lnTo>
                <a:lnTo>
                  <a:pt x="4601" y="1547"/>
                </a:lnTo>
                <a:cubicBezTo>
                  <a:pt x="4575" y="1532"/>
                  <a:pt x="4547" y="1525"/>
                  <a:pt x="4519" y="1525"/>
                </a:cubicBezTo>
                <a:cubicBezTo>
                  <a:pt x="4462" y="1525"/>
                  <a:pt x="4407" y="1554"/>
                  <a:pt x="4375" y="1607"/>
                </a:cubicBezTo>
                <a:lnTo>
                  <a:pt x="2515" y="4828"/>
                </a:lnTo>
                <a:cubicBezTo>
                  <a:pt x="2470" y="4907"/>
                  <a:pt x="2498" y="5008"/>
                  <a:pt x="2576" y="5054"/>
                </a:cubicBezTo>
                <a:cubicBezTo>
                  <a:pt x="2602" y="5069"/>
                  <a:pt x="2631" y="5076"/>
                  <a:pt x="2658" y="5076"/>
                </a:cubicBezTo>
                <a:cubicBezTo>
                  <a:pt x="2716" y="5076"/>
                  <a:pt x="2772" y="5046"/>
                  <a:pt x="2802" y="4993"/>
                </a:cubicBezTo>
                <a:lnTo>
                  <a:pt x="4579" y="1913"/>
                </a:lnTo>
                <a:lnTo>
                  <a:pt x="5988" y="2726"/>
                </a:lnTo>
                <a:lnTo>
                  <a:pt x="5811" y="3031"/>
                </a:lnTo>
                <a:lnTo>
                  <a:pt x="5483" y="2840"/>
                </a:lnTo>
                <a:cubicBezTo>
                  <a:pt x="5458" y="2827"/>
                  <a:pt x="5431" y="2821"/>
                  <a:pt x="5404" y="2821"/>
                </a:cubicBezTo>
                <a:cubicBezTo>
                  <a:pt x="5347" y="2821"/>
                  <a:pt x="5291" y="2850"/>
                  <a:pt x="5261" y="2903"/>
                </a:cubicBezTo>
                <a:cubicBezTo>
                  <a:pt x="5214" y="2981"/>
                  <a:pt x="5240" y="3080"/>
                  <a:pt x="5317" y="3127"/>
                </a:cubicBezTo>
                <a:lnTo>
                  <a:pt x="5647" y="3317"/>
                </a:lnTo>
                <a:lnTo>
                  <a:pt x="5472" y="3623"/>
                </a:lnTo>
                <a:lnTo>
                  <a:pt x="5141" y="3432"/>
                </a:lnTo>
                <a:cubicBezTo>
                  <a:pt x="5115" y="3417"/>
                  <a:pt x="5086" y="3410"/>
                  <a:pt x="5058" y="3410"/>
                </a:cubicBezTo>
                <a:cubicBezTo>
                  <a:pt x="5001" y="3410"/>
                  <a:pt x="4946" y="3439"/>
                  <a:pt x="4915" y="3492"/>
                </a:cubicBezTo>
                <a:cubicBezTo>
                  <a:pt x="4869" y="3572"/>
                  <a:pt x="4896" y="3673"/>
                  <a:pt x="4976" y="3717"/>
                </a:cubicBezTo>
                <a:lnTo>
                  <a:pt x="5306" y="3910"/>
                </a:lnTo>
                <a:lnTo>
                  <a:pt x="5129" y="4214"/>
                </a:lnTo>
                <a:lnTo>
                  <a:pt x="4465" y="3830"/>
                </a:lnTo>
                <a:cubicBezTo>
                  <a:pt x="4439" y="3815"/>
                  <a:pt x="4410" y="3808"/>
                  <a:pt x="4382" y="3808"/>
                </a:cubicBezTo>
                <a:cubicBezTo>
                  <a:pt x="4324" y="3808"/>
                  <a:pt x="4269" y="3837"/>
                  <a:pt x="4239" y="3890"/>
                </a:cubicBezTo>
                <a:cubicBezTo>
                  <a:pt x="4193" y="3969"/>
                  <a:pt x="4220" y="4070"/>
                  <a:pt x="4299" y="4116"/>
                </a:cubicBezTo>
                <a:lnTo>
                  <a:pt x="4965" y="4500"/>
                </a:lnTo>
                <a:lnTo>
                  <a:pt x="4788" y="4804"/>
                </a:lnTo>
                <a:lnTo>
                  <a:pt x="4459" y="4614"/>
                </a:lnTo>
                <a:cubicBezTo>
                  <a:pt x="4433" y="4599"/>
                  <a:pt x="4404" y="4592"/>
                  <a:pt x="4376" y="4592"/>
                </a:cubicBezTo>
                <a:cubicBezTo>
                  <a:pt x="4319" y="4592"/>
                  <a:pt x="4263" y="4621"/>
                  <a:pt x="4233" y="4675"/>
                </a:cubicBezTo>
                <a:cubicBezTo>
                  <a:pt x="4187" y="4753"/>
                  <a:pt x="4214" y="4854"/>
                  <a:pt x="4292" y="4901"/>
                </a:cubicBezTo>
                <a:lnTo>
                  <a:pt x="4624" y="5091"/>
                </a:lnTo>
                <a:lnTo>
                  <a:pt x="4447" y="5397"/>
                </a:lnTo>
                <a:lnTo>
                  <a:pt x="4118" y="5206"/>
                </a:lnTo>
                <a:cubicBezTo>
                  <a:pt x="4092" y="5192"/>
                  <a:pt x="4063" y="5185"/>
                  <a:pt x="4036" y="5185"/>
                </a:cubicBezTo>
                <a:cubicBezTo>
                  <a:pt x="3979" y="5185"/>
                  <a:pt x="3924" y="5214"/>
                  <a:pt x="3894" y="5267"/>
                </a:cubicBezTo>
                <a:cubicBezTo>
                  <a:pt x="3849" y="5346"/>
                  <a:pt x="3874" y="5445"/>
                  <a:pt x="3951" y="5491"/>
                </a:cubicBezTo>
                <a:lnTo>
                  <a:pt x="4283" y="5682"/>
                </a:lnTo>
                <a:lnTo>
                  <a:pt x="4105" y="5988"/>
                </a:lnTo>
                <a:lnTo>
                  <a:pt x="3441" y="5603"/>
                </a:lnTo>
                <a:cubicBezTo>
                  <a:pt x="3414" y="5589"/>
                  <a:pt x="3386" y="5582"/>
                  <a:pt x="3358" y="5582"/>
                </a:cubicBezTo>
                <a:cubicBezTo>
                  <a:pt x="3301" y="5582"/>
                  <a:pt x="3245" y="5611"/>
                  <a:pt x="3215" y="5664"/>
                </a:cubicBezTo>
                <a:cubicBezTo>
                  <a:pt x="3170" y="5743"/>
                  <a:pt x="3197" y="5843"/>
                  <a:pt x="3276" y="5890"/>
                </a:cubicBezTo>
                <a:lnTo>
                  <a:pt x="3940" y="6274"/>
                </a:lnTo>
                <a:lnTo>
                  <a:pt x="3764" y="6578"/>
                </a:lnTo>
                <a:lnTo>
                  <a:pt x="3434" y="6388"/>
                </a:lnTo>
                <a:cubicBezTo>
                  <a:pt x="3408" y="6372"/>
                  <a:pt x="3379" y="6365"/>
                  <a:pt x="3351" y="6365"/>
                </a:cubicBezTo>
                <a:cubicBezTo>
                  <a:pt x="3293" y="6365"/>
                  <a:pt x="3238" y="6395"/>
                  <a:pt x="3207" y="6449"/>
                </a:cubicBezTo>
                <a:cubicBezTo>
                  <a:pt x="3162" y="6527"/>
                  <a:pt x="3189" y="6630"/>
                  <a:pt x="3269" y="6674"/>
                </a:cubicBezTo>
                <a:lnTo>
                  <a:pt x="3599" y="6865"/>
                </a:lnTo>
                <a:lnTo>
                  <a:pt x="3423" y="7169"/>
                </a:lnTo>
                <a:lnTo>
                  <a:pt x="3093" y="6980"/>
                </a:lnTo>
                <a:cubicBezTo>
                  <a:pt x="3067" y="6965"/>
                  <a:pt x="3038" y="6957"/>
                  <a:pt x="3010" y="6957"/>
                </a:cubicBezTo>
                <a:cubicBezTo>
                  <a:pt x="2952" y="6957"/>
                  <a:pt x="2897" y="6987"/>
                  <a:pt x="2867" y="7041"/>
                </a:cubicBezTo>
                <a:cubicBezTo>
                  <a:pt x="2821" y="7119"/>
                  <a:pt x="2848" y="7220"/>
                  <a:pt x="2928" y="7265"/>
                </a:cubicBezTo>
                <a:lnTo>
                  <a:pt x="3258" y="7456"/>
                </a:lnTo>
                <a:lnTo>
                  <a:pt x="3082" y="7761"/>
                </a:lnTo>
                <a:lnTo>
                  <a:pt x="2418" y="7377"/>
                </a:lnTo>
                <a:cubicBezTo>
                  <a:pt x="2391" y="7362"/>
                  <a:pt x="2363" y="7356"/>
                  <a:pt x="2335" y="7356"/>
                </a:cubicBezTo>
                <a:cubicBezTo>
                  <a:pt x="2278" y="7356"/>
                  <a:pt x="2223" y="7385"/>
                  <a:pt x="2192" y="7438"/>
                </a:cubicBezTo>
                <a:cubicBezTo>
                  <a:pt x="2147" y="7516"/>
                  <a:pt x="2173" y="7617"/>
                  <a:pt x="2251" y="7664"/>
                </a:cubicBezTo>
                <a:lnTo>
                  <a:pt x="2917" y="8048"/>
                </a:lnTo>
                <a:lnTo>
                  <a:pt x="2741" y="8352"/>
                </a:lnTo>
                <a:lnTo>
                  <a:pt x="2410" y="8162"/>
                </a:lnTo>
                <a:cubicBezTo>
                  <a:pt x="2383" y="8146"/>
                  <a:pt x="2355" y="8139"/>
                  <a:pt x="2326" y="8139"/>
                </a:cubicBezTo>
                <a:cubicBezTo>
                  <a:pt x="2269" y="8139"/>
                  <a:pt x="2213" y="8168"/>
                  <a:pt x="2182" y="8221"/>
                </a:cubicBezTo>
                <a:cubicBezTo>
                  <a:pt x="2137" y="8301"/>
                  <a:pt x="2165" y="8403"/>
                  <a:pt x="2246" y="8448"/>
                </a:cubicBezTo>
                <a:lnTo>
                  <a:pt x="2574" y="8639"/>
                </a:lnTo>
                <a:lnTo>
                  <a:pt x="2400" y="8943"/>
                </a:lnTo>
                <a:lnTo>
                  <a:pt x="2069" y="8754"/>
                </a:lnTo>
                <a:cubicBezTo>
                  <a:pt x="2042" y="8738"/>
                  <a:pt x="2013" y="8730"/>
                  <a:pt x="1984" y="8730"/>
                </a:cubicBezTo>
                <a:cubicBezTo>
                  <a:pt x="1928" y="8730"/>
                  <a:pt x="1872" y="8760"/>
                  <a:pt x="1841" y="8813"/>
                </a:cubicBezTo>
                <a:cubicBezTo>
                  <a:pt x="1796" y="8892"/>
                  <a:pt x="1824" y="8994"/>
                  <a:pt x="1904" y="9039"/>
                </a:cubicBezTo>
                <a:lnTo>
                  <a:pt x="2233" y="9229"/>
                </a:lnTo>
                <a:lnTo>
                  <a:pt x="2057" y="9534"/>
                </a:lnTo>
                <a:lnTo>
                  <a:pt x="649" y="8722"/>
                </a:lnTo>
                <a:lnTo>
                  <a:pt x="2427" y="5642"/>
                </a:lnTo>
                <a:cubicBezTo>
                  <a:pt x="2472" y="5563"/>
                  <a:pt x="2445" y="5462"/>
                  <a:pt x="2366" y="5416"/>
                </a:cubicBezTo>
                <a:cubicBezTo>
                  <a:pt x="2340" y="5401"/>
                  <a:pt x="2312" y="5394"/>
                  <a:pt x="2284" y="5394"/>
                </a:cubicBezTo>
                <a:cubicBezTo>
                  <a:pt x="2226" y="5394"/>
                  <a:pt x="2171" y="5424"/>
                  <a:pt x="2141" y="5477"/>
                </a:cubicBezTo>
                <a:lnTo>
                  <a:pt x="285" y="8690"/>
                </a:lnTo>
                <a:cubicBezTo>
                  <a:pt x="232" y="8770"/>
                  <a:pt x="258" y="8877"/>
                  <a:pt x="341" y="8925"/>
                </a:cubicBezTo>
                <a:lnTo>
                  <a:pt x="661" y="9109"/>
                </a:lnTo>
                <a:lnTo>
                  <a:pt x="397" y="9569"/>
                </a:lnTo>
                <a:cubicBezTo>
                  <a:pt x="351" y="9647"/>
                  <a:pt x="378" y="9748"/>
                  <a:pt x="456" y="9793"/>
                </a:cubicBezTo>
                <a:lnTo>
                  <a:pt x="698" y="9932"/>
                </a:lnTo>
                <a:lnTo>
                  <a:pt x="43" y="11066"/>
                </a:lnTo>
                <a:cubicBezTo>
                  <a:pt x="0" y="11144"/>
                  <a:pt x="27" y="11243"/>
                  <a:pt x="106" y="11288"/>
                </a:cubicBezTo>
                <a:cubicBezTo>
                  <a:pt x="132" y="11304"/>
                  <a:pt x="160" y="11311"/>
                  <a:pt x="188" y="11311"/>
                </a:cubicBezTo>
                <a:cubicBezTo>
                  <a:pt x="244" y="11311"/>
                  <a:pt x="299" y="11281"/>
                  <a:pt x="330" y="11229"/>
                </a:cubicBezTo>
                <a:lnTo>
                  <a:pt x="983" y="10097"/>
                </a:lnTo>
                <a:lnTo>
                  <a:pt x="1217" y="10232"/>
                </a:lnTo>
                <a:cubicBezTo>
                  <a:pt x="1245" y="10250"/>
                  <a:pt x="1276" y="10259"/>
                  <a:pt x="1307" y="10259"/>
                </a:cubicBezTo>
                <a:cubicBezTo>
                  <a:pt x="1364" y="10259"/>
                  <a:pt x="1420" y="10230"/>
                  <a:pt x="1451" y="10177"/>
                </a:cubicBezTo>
                <a:lnTo>
                  <a:pt x="1715" y="9718"/>
                </a:lnTo>
                <a:lnTo>
                  <a:pt x="2035" y="9903"/>
                </a:lnTo>
                <a:cubicBezTo>
                  <a:pt x="2061" y="9918"/>
                  <a:pt x="2089" y="9925"/>
                  <a:pt x="2117" y="9925"/>
                </a:cubicBezTo>
                <a:cubicBezTo>
                  <a:pt x="2174" y="9925"/>
                  <a:pt x="2230" y="9896"/>
                  <a:pt x="2261" y="9843"/>
                </a:cubicBezTo>
                <a:cubicBezTo>
                  <a:pt x="3625" y="7481"/>
                  <a:pt x="4989" y="5120"/>
                  <a:pt x="6351" y="2758"/>
                </a:cubicBezTo>
                <a:cubicBezTo>
                  <a:pt x="6399" y="2675"/>
                  <a:pt x="6378" y="2571"/>
                  <a:pt x="6297" y="2523"/>
                </a:cubicBezTo>
                <a:lnTo>
                  <a:pt x="5888" y="2288"/>
                </a:lnTo>
                <a:lnTo>
                  <a:pt x="6176" y="1785"/>
                </a:lnTo>
                <a:lnTo>
                  <a:pt x="6753" y="2118"/>
                </a:lnTo>
                <a:cubicBezTo>
                  <a:pt x="6836" y="2166"/>
                  <a:pt x="6922" y="2188"/>
                  <a:pt x="7006" y="2188"/>
                </a:cubicBezTo>
                <a:cubicBezTo>
                  <a:pt x="7316" y="2188"/>
                  <a:pt x="7588" y="1891"/>
                  <a:pt x="7496" y="1548"/>
                </a:cubicBezTo>
                <a:cubicBezTo>
                  <a:pt x="7457" y="1417"/>
                  <a:pt x="7369" y="1305"/>
                  <a:pt x="7251" y="1236"/>
                </a:cubicBezTo>
                <a:lnTo>
                  <a:pt x="5230" y="69"/>
                </a:lnTo>
                <a:cubicBezTo>
                  <a:pt x="5148" y="22"/>
                  <a:pt x="5061" y="0"/>
                  <a:pt x="4978" y="0"/>
                </a:cubicBezTo>
                <a:close/>
                <a:moveTo>
                  <a:pt x="5406" y="5791"/>
                </a:moveTo>
                <a:cubicBezTo>
                  <a:pt x="5137" y="5791"/>
                  <a:pt x="4920" y="6008"/>
                  <a:pt x="4918" y="6277"/>
                </a:cubicBezTo>
                <a:lnTo>
                  <a:pt x="4918" y="6921"/>
                </a:lnTo>
                <a:cubicBezTo>
                  <a:pt x="4918" y="7190"/>
                  <a:pt x="5137" y="7409"/>
                  <a:pt x="5406" y="7409"/>
                </a:cubicBezTo>
                <a:lnTo>
                  <a:pt x="5672" y="7409"/>
                </a:lnTo>
                <a:lnTo>
                  <a:pt x="5672" y="7934"/>
                </a:lnTo>
                <a:lnTo>
                  <a:pt x="5338" y="7934"/>
                </a:lnTo>
                <a:cubicBezTo>
                  <a:pt x="4893" y="7936"/>
                  <a:pt x="4531" y="8298"/>
                  <a:pt x="4529" y="8744"/>
                </a:cubicBezTo>
                <a:lnTo>
                  <a:pt x="4529" y="10505"/>
                </a:lnTo>
                <a:cubicBezTo>
                  <a:pt x="4531" y="10950"/>
                  <a:pt x="4893" y="11312"/>
                  <a:pt x="5338" y="11314"/>
                </a:cubicBezTo>
                <a:lnTo>
                  <a:pt x="8776" y="11314"/>
                </a:lnTo>
                <a:cubicBezTo>
                  <a:pt x="9223" y="11314"/>
                  <a:pt x="9585" y="10952"/>
                  <a:pt x="9585" y="10505"/>
                </a:cubicBezTo>
                <a:lnTo>
                  <a:pt x="9585" y="8744"/>
                </a:lnTo>
                <a:cubicBezTo>
                  <a:pt x="9585" y="8296"/>
                  <a:pt x="9223" y="7934"/>
                  <a:pt x="8776" y="7934"/>
                </a:cubicBezTo>
                <a:lnTo>
                  <a:pt x="8442" y="7934"/>
                </a:lnTo>
                <a:lnTo>
                  <a:pt x="8442" y="7409"/>
                </a:lnTo>
                <a:lnTo>
                  <a:pt x="8709" y="7409"/>
                </a:lnTo>
                <a:cubicBezTo>
                  <a:pt x="8978" y="7409"/>
                  <a:pt x="9196" y="7190"/>
                  <a:pt x="9196" y="6921"/>
                </a:cubicBezTo>
                <a:lnTo>
                  <a:pt x="9196" y="6277"/>
                </a:lnTo>
                <a:cubicBezTo>
                  <a:pt x="9196" y="6008"/>
                  <a:pt x="8978" y="5791"/>
                  <a:pt x="8709" y="57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929861" y="2086842"/>
            <a:ext cx="361580" cy="376836"/>
          </a:xfrm>
          <a:custGeom>
            <a:avLst/>
            <a:gdLst/>
            <a:ahLst/>
            <a:cxnLst/>
            <a:rect l="l" t="t" r="r" b="b"/>
            <a:pathLst>
              <a:path w="10855" h="11313" extrusionOk="0">
                <a:moveTo>
                  <a:pt x="9876" y="1051"/>
                </a:moveTo>
                <a:cubicBezTo>
                  <a:pt x="10020" y="1051"/>
                  <a:pt x="10164" y="1106"/>
                  <a:pt x="10274" y="1216"/>
                </a:cubicBezTo>
                <a:cubicBezTo>
                  <a:pt x="10493" y="1437"/>
                  <a:pt x="10493" y="1794"/>
                  <a:pt x="10274" y="2015"/>
                </a:cubicBezTo>
                <a:lnTo>
                  <a:pt x="9651" y="2637"/>
                </a:lnTo>
                <a:lnTo>
                  <a:pt x="8854" y="1840"/>
                </a:lnTo>
                <a:lnTo>
                  <a:pt x="9476" y="1216"/>
                </a:lnTo>
                <a:cubicBezTo>
                  <a:pt x="9587" y="1106"/>
                  <a:pt x="9731" y="1051"/>
                  <a:pt x="9876" y="1051"/>
                </a:cubicBezTo>
                <a:close/>
                <a:moveTo>
                  <a:pt x="4823" y="2260"/>
                </a:moveTo>
                <a:lnTo>
                  <a:pt x="4823" y="2858"/>
                </a:lnTo>
                <a:lnTo>
                  <a:pt x="1830" y="2858"/>
                </a:lnTo>
                <a:lnTo>
                  <a:pt x="1830" y="2260"/>
                </a:lnTo>
                <a:close/>
                <a:moveTo>
                  <a:pt x="8618" y="2074"/>
                </a:moveTo>
                <a:lnTo>
                  <a:pt x="9417" y="2871"/>
                </a:lnTo>
                <a:lnTo>
                  <a:pt x="8794" y="3496"/>
                </a:lnTo>
                <a:cubicBezTo>
                  <a:pt x="8684" y="3610"/>
                  <a:pt x="8536" y="3667"/>
                  <a:pt x="8388" y="3667"/>
                </a:cubicBezTo>
                <a:cubicBezTo>
                  <a:pt x="8244" y="3667"/>
                  <a:pt x="8099" y="3612"/>
                  <a:pt x="7989" y="3502"/>
                </a:cubicBezTo>
                <a:cubicBezTo>
                  <a:pt x="7765" y="3279"/>
                  <a:pt x="7768" y="2916"/>
                  <a:pt x="7996" y="2697"/>
                </a:cubicBezTo>
                <a:lnTo>
                  <a:pt x="8618" y="2074"/>
                </a:lnTo>
                <a:close/>
                <a:moveTo>
                  <a:pt x="9867" y="729"/>
                </a:moveTo>
                <a:cubicBezTo>
                  <a:pt x="9642" y="729"/>
                  <a:pt x="9417" y="813"/>
                  <a:pt x="9243" y="982"/>
                </a:cubicBezTo>
                <a:lnTo>
                  <a:pt x="7762" y="2461"/>
                </a:lnTo>
                <a:lnTo>
                  <a:pt x="7762" y="2463"/>
                </a:lnTo>
                <a:cubicBezTo>
                  <a:pt x="7411" y="2812"/>
                  <a:pt x="7411" y="3379"/>
                  <a:pt x="7762" y="3729"/>
                </a:cubicBezTo>
                <a:cubicBezTo>
                  <a:pt x="7936" y="3905"/>
                  <a:pt x="8166" y="3992"/>
                  <a:pt x="8395" y="3992"/>
                </a:cubicBezTo>
                <a:cubicBezTo>
                  <a:pt x="8624" y="3992"/>
                  <a:pt x="8854" y="3905"/>
                  <a:pt x="9028" y="3729"/>
                </a:cubicBezTo>
                <a:lnTo>
                  <a:pt x="10509" y="2248"/>
                </a:lnTo>
                <a:cubicBezTo>
                  <a:pt x="10850" y="1898"/>
                  <a:pt x="10847" y="1337"/>
                  <a:pt x="10499" y="990"/>
                </a:cubicBezTo>
                <a:cubicBezTo>
                  <a:pt x="10325" y="816"/>
                  <a:pt x="10096" y="729"/>
                  <a:pt x="9867" y="729"/>
                </a:cubicBezTo>
                <a:close/>
                <a:moveTo>
                  <a:pt x="9875" y="4299"/>
                </a:moveTo>
                <a:cubicBezTo>
                  <a:pt x="10019" y="4299"/>
                  <a:pt x="10163" y="4354"/>
                  <a:pt x="10274" y="4462"/>
                </a:cubicBezTo>
                <a:cubicBezTo>
                  <a:pt x="10495" y="4683"/>
                  <a:pt x="10495" y="5040"/>
                  <a:pt x="10274" y="5261"/>
                </a:cubicBezTo>
                <a:lnTo>
                  <a:pt x="9651" y="5884"/>
                </a:lnTo>
                <a:lnTo>
                  <a:pt x="8854" y="5087"/>
                </a:lnTo>
                <a:lnTo>
                  <a:pt x="9476" y="4462"/>
                </a:lnTo>
                <a:cubicBezTo>
                  <a:pt x="9587" y="4354"/>
                  <a:pt x="9731" y="4299"/>
                  <a:pt x="9875" y="4299"/>
                </a:cubicBezTo>
                <a:close/>
                <a:moveTo>
                  <a:pt x="1818" y="6070"/>
                </a:moveTo>
                <a:cubicBezTo>
                  <a:pt x="2027" y="6070"/>
                  <a:pt x="2195" y="6238"/>
                  <a:pt x="2195" y="6448"/>
                </a:cubicBezTo>
                <a:cubicBezTo>
                  <a:pt x="2195" y="6657"/>
                  <a:pt x="2027" y="6827"/>
                  <a:pt x="1818" y="6827"/>
                </a:cubicBezTo>
                <a:lnTo>
                  <a:pt x="1297" y="6827"/>
                </a:lnTo>
                <a:lnTo>
                  <a:pt x="1297" y="6070"/>
                </a:lnTo>
                <a:close/>
                <a:moveTo>
                  <a:pt x="8618" y="5321"/>
                </a:moveTo>
                <a:lnTo>
                  <a:pt x="9417" y="6119"/>
                </a:lnTo>
                <a:lnTo>
                  <a:pt x="8794" y="6742"/>
                </a:lnTo>
                <a:cubicBezTo>
                  <a:pt x="8684" y="6852"/>
                  <a:pt x="8539" y="6907"/>
                  <a:pt x="8395" y="6907"/>
                </a:cubicBezTo>
                <a:cubicBezTo>
                  <a:pt x="8250" y="6907"/>
                  <a:pt x="8106" y="6852"/>
                  <a:pt x="7996" y="6742"/>
                </a:cubicBezTo>
                <a:cubicBezTo>
                  <a:pt x="7776" y="6521"/>
                  <a:pt x="7776" y="6164"/>
                  <a:pt x="7996" y="5943"/>
                </a:cubicBezTo>
                <a:lnTo>
                  <a:pt x="8618" y="5321"/>
                </a:lnTo>
                <a:close/>
                <a:moveTo>
                  <a:pt x="9875" y="3968"/>
                </a:moveTo>
                <a:cubicBezTo>
                  <a:pt x="9638" y="3968"/>
                  <a:pt x="9411" y="4061"/>
                  <a:pt x="9243" y="4229"/>
                </a:cubicBezTo>
                <a:lnTo>
                  <a:pt x="7762" y="5710"/>
                </a:lnTo>
                <a:cubicBezTo>
                  <a:pt x="7411" y="6060"/>
                  <a:pt x="7411" y="6627"/>
                  <a:pt x="7762" y="6976"/>
                </a:cubicBezTo>
                <a:cubicBezTo>
                  <a:pt x="7937" y="7151"/>
                  <a:pt x="8166" y="7239"/>
                  <a:pt x="8396" y="7239"/>
                </a:cubicBezTo>
                <a:cubicBezTo>
                  <a:pt x="8625" y="7239"/>
                  <a:pt x="8854" y="7152"/>
                  <a:pt x="9028" y="6977"/>
                </a:cubicBezTo>
                <a:lnTo>
                  <a:pt x="10509" y="5497"/>
                </a:lnTo>
                <a:cubicBezTo>
                  <a:pt x="10764" y="5239"/>
                  <a:pt x="10840" y="4855"/>
                  <a:pt x="10703" y="4520"/>
                </a:cubicBezTo>
                <a:cubicBezTo>
                  <a:pt x="10563" y="4186"/>
                  <a:pt x="10237" y="3968"/>
                  <a:pt x="9875" y="3968"/>
                </a:cubicBezTo>
                <a:close/>
                <a:moveTo>
                  <a:pt x="3631" y="6433"/>
                </a:moveTo>
                <a:cubicBezTo>
                  <a:pt x="3540" y="6433"/>
                  <a:pt x="3465" y="6507"/>
                  <a:pt x="3465" y="6598"/>
                </a:cubicBezTo>
                <a:lnTo>
                  <a:pt x="3465" y="6825"/>
                </a:lnTo>
                <a:lnTo>
                  <a:pt x="3239" y="6825"/>
                </a:lnTo>
                <a:cubicBezTo>
                  <a:pt x="3148" y="6825"/>
                  <a:pt x="3073" y="6899"/>
                  <a:pt x="3073" y="6992"/>
                </a:cubicBezTo>
                <a:cubicBezTo>
                  <a:pt x="3073" y="7083"/>
                  <a:pt x="3148" y="7157"/>
                  <a:pt x="3239" y="7157"/>
                </a:cubicBezTo>
                <a:lnTo>
                  <a:pt x="3465" y="7157"/>
                </a:lnTo>
                <a:lnTo>
                  <a:pt x="3465" y="7384"/>
                </a:lnTo>
                <a:cubicBezTo>
                  <a:pt x="3465" y="7475"/>
                  <a:pt x="3540" y="7549"/>
                  <a:pt x="3631" y="7549"/>
                </a:cubicBezTo>
                <a:cubicBezTo>
                  <a:pt x="3723" y="7549"/>
                  <a:pt x="3796" y="7475"/>
                  <a:pt x="3796" y="7384"/>
                </a:cubicBezTo>
                <a:lnTo>
                  <a:pt x="3796" y="7157"/>
                </a:lnTo>
                <a:lnTo>
                  <a:pt x="4024" y="7157"/>
                </a:lnTo>
                <a:cubicBezTo>
                  <a:pt x="4115" y="7157"/>
                  <a:pt x="4189" y="7083"/>
                  <a:pt x="4189" y="6992"/>
                </a:cubicBezTo>
                <a:cubicBezTo>
                  <a:pt x="4189" y="6899"/>
                  <a:pt x="4115" y="6825"/>
                  <a:pt x="4024" y="6825"/>
                </a:cubicBezTo>
                <a:lnTo>
                  <a:pt x="3796" y="6825"/>
                </a:lnTo>
                <a:lnTo>
                  <a:pt x="3796" y="6598"/>
                </a:lnTo>
                <a:cubicBezTo>
                  <a:pt x="3796" y="6507"/>
                  <a:pt x="3723" y="6433"/>
                  <a:pt x="3631" y="6433"/>
                </a:cubicBezTo>
                <a:close/>
                <a:moveTo>
                  <a:pt x="1938" y="7157"/>
                </a:moveTo>
                <a:cubicBezTo>
                  <a:pt x="2357" y="7158"/>
                  <a:pt x="2567" y="7664"/>
                  <a:pt x="2271" y="7962"/>
                </a:cubicBezTo>
                <a:lnTo>
                  <a:pt x="2271" y="7960"/>
                </a:lnTo>
                <a:cubicBezTo>
                  <a:pt x="2184" y="8049"/>
                  <a:pt x="2066" y="8098"/>
                  <a:pt x="1944" y="8098"/>
                </a:cubicBezTo>
                <a:cubicBezTo>
                  <a:pt x="1942" y="8098"/>
                  <a:pt x="1940" y="8098"/>
                  <a:pt x="1938" y="8098"/>
                </a:cubicBezTo>
                <a:cubicBezTo>
                  <a:pt x="1858" y="8098"/>
                  <a:pt x="1877" y="8100"/>
                  <a:pt x="1651" y="8100"/>
                </a:cubicBezTo>
                <a:lnTo>
                  <a:pt x="1297" y="8101"/>
                </a:lnTo>
                <a:lnTo>
                  <a:pt x="1297" y="7157"/>
                </a:lnTo>
                <a:close/>
                <a:moveTo>
                  <a:pt x="1129" y="5737"/>
                </a:moveTo>
                <a:cubicBezTo>
                  <a:pt x="1038" y="5737"/>
                  <a:pt x="964" y="5812"/>
                  <a:pt x="964" y="5903"/>
                </a:cubicBezTo>
                <a:lnTo>
                  <a:pt x="964" y="8268"/>
                </a:lnTo>
                <a:cubicBezTo>
                  <a:pt x="964" y="8359"/>
                  <a:pt x="1038" y="8433"/>
                  <a:pt x="1129" y="8433"/>
                </a:cubicBezTo>
                <a:lnTo>
                  <a:pt x="1650" y="8431"/>
                </a:lnTo>
                <a:lnTo>
                  <a:pt x="1938" y="8431"/>
                </a:lnTo>
                <a:cubicBezTo>
                  <a:pt x="2381" y="8431"/>
                  <a:pt x="2740" y="8071"/>
                  <a:pt x="2740" y="7629"/>
                </a:cubicBezTo>
                <a:cubicBezTo>
                  <a:pt x="2740" y="7416"/>
                  <a:pt x="2655" y="7211"/>
                  <a:pt x="2504" y="7061"/>
                </a:cubicBezTo>
                <a:cubicBezTo>
                  <a:pt x="2453" y="7011"/>
                  <a:pt x="2397" y="6968"/>
                  <a:pt x="2335" y="6933"/>
                </a:cubicBezTo>
                <a:cubicBezTo>
                  <a:pt x="2528" y="6726"/>
                  <a:pt x="2581" y="6424"/>
                  <a:pt x="2469" y="6164"/>
                </a:cubicBezTo>
                <a:cubicBezTo>
                  <a:pt x="2356" y="5905"/>
                  <a:pt x="2099" y="5737"/>
                  <a:pt x="1818" y="5737"/>
                </a:cubicBezTo>
                <a:close/>
                <a:moveTo>
                  <a:pt x="9875" y="7547"/>
                </a:moveTo>
                <a:cubicBezTo>
                  <a:pt x="10019" y="7547"/>
                  <a:pt x="10163" y="7602"/>
                  <a:pt x="10274" y="7711"/>
                </a:cubicBezTo>
                <a:cubicBezTo>
                  <a:pt x="10493" y="7932"/>
                  <a:pt x="10493" y="8287"/>
                  <a:pt x="10274" y="8508"/>
                </a:cubicBezTo>
                <a:lnTo>
                  <a:pt x="9651" y="9131"/>
                </a:lnTo>
                <a:lnTo>
                  <a:pt x="8854" y="8333"/>
                </a:lnTo>
                <a:lnTo>
                  <a:pt x="9476" y="7711"/>
                </a:lnTo>
                <a:cubicBezTo>
                  <a:pt x="9587" y="7602"/>
                  <a:pt x="9731" y="7547"/>
                  <a:pt x="9875" y="7547"/>
                </a:cubicBezTo>
                <a:close/>
                <a:moveTo>
                  <a:pt x="4174" y="4863"/>
                </a:moveTo>
                <a:cubicBezTo>
                  <a:pt x="4531" y="4863"/>
                  <a:pt x="4821" y="5152"/>
                  <a:pt x="4823" y="5509"/>
                </a:cubicBezTo>
                <a:lnTo>
                  <a:pt x="4823" y="8660"/>
                </a:lnTo>
                <a:cubicBezTo>
                  <a:pt x="4821" y="9017"/>
                  <a:pt x="4531" y="9307"/>
                  <a:pt x="4174" y="9308"/>
                </a:cubicBezTo>
                <a:lnTo>
                  <a:pt x="332" y="9308"/>
                </a:lnTo>
                <a:lnTo>
                  <a:pt x="332" y="4863"/>
                </a:lnTo>
                <a:close/>
                <a:moveTo>
                  <a:pt x="8618" y="8567"/>
                </a:moveTo>
                <a:lnTo>
                  <a:pt x="9417" y="9366"/>
                </a:lnTo>
                <a:lnTo>
                  <a:pt x="8794" y="9989"/>
                </a:lnTo>
                <a:cubicBezTo>
                  <a:pt x="8684" y="10099"/>
                  <a:pt x="8539" y="10155"/>
                  <a:pt x="8395" y="10155"/>
                </a:cubicBezTo>
                <a:cubicBezTo>
                  <a:pt x="8250" y="10155"/>
                  <a:pt x="8106" y="10099"/>
                  <a:pt x="7996" y="9989"/>
                </a:cubicBezTo>
                <a:cubicBezTo>
                  <a:pt x="7776" y="9769"/>
                  <a:pt x="7776" y="9411"/>
                  <a:pt x="7996" y="9192"/>
                </a:cubicBezTo>
                <a:lnTo>
                  <a:pt x="8618" y="8567"/>
                </a:lnTo>
                <a:close/>
                <a:moveTo>
                  <a:pt x="9872" y="7217"/>
                </a:moveTo>
                <a:cubicBezTo>
                  <a:pt x="9644" y="7217"/>
                  <a:pt x="9417" y="7303"/>
                  <a:pt x="9243" y="7475"/>
                </a:cubicBezTo>
                <a:lnTo>
                  <a:pt x="7762" y="8956"/>
                </a:lnTo>
                <a:lnTo>
                  <a:pt x="7762" y="8958"/>
                </a:lnTo>
                <a:cubicBezTo>
                  <a:pt x="7413" y="9307"/>
                  <a:pt x="7414" y="9874"/>
                  <a:pt x="7763" y="10223"/>
                </a:cubicBezTo>
                <a:cubicBezTo>
                  <a:pt x="7938" y="10397"/>
                  <a:pt x="8167" y="10484"/>
                  <a:pt x="8397" y="10484"/>
                </a:cubicBezTo>
                <a:cubicBezTo>
                  <a:pt x="8625" y="10484"/>
                  <a:pt x="8854" y="10398"/>
                  <a:pt x="9028" y="10224"/>
                </a:cubicBezTo>
                <a:lnTo>
                  <a:pt x="10509" y="8743"/>
                </a:lnTo>
                <a:cubicBezTo>
                  <a:pt x="10855" y="8393"/>
                  <a:pt x="10853" y="7828"/>
                  <a:pt x="10506" y="7480"/>
                </a:cubicBezTo>
                <a:cubicBezTo>
                  <a:pt x="10330" y="7305"/>
                  <a:pt x="10101" y="7217"/>
                  <a:pt x="9872" y="7217"/>
                </a:cubicBezTo>
                <a:close/>
                <a:moveTo>
                  <a:pt x="1862" y="1"/>
                </a:moveTo>
                <a:cubicBezTo>
                  <a:pt x="1451" y="1"/>
                  <a:pt x="1118" y="335"/>
                  <a:pt x="1116" y="747"/>
                </a:cubicBezTo>
                <a:lnTo>
                  <a:pt x="1116" y="1069"/>
                </a:lnTo>
                <a:lnTo>
                  <a:pt x="1014" y="1069"/>
                </a:lnTo>
                <a:cubicBezTo>
                  <a:pt x="691" y="1075"/>
                  <a:pt x="430" y="1339"/>
                  <a:pt x="430" y="1664"/>
                </a:cubicBezTo>
                <a:cubicBezTo>
                  <a:pt x="430" y="1989"/>
                  <a:pt x="691" y="2253"/>
                  <a:pt x="1014" y="2260"/>
                </a:cubicBezTo>
                <a:lnTo>
                  <a:pt x="1499" y="2260"/>
                </a:lnTo>
                <a:lnTo>
                  <a:pt x="1499" y="2858"/>
                </a:lnTo>
                <a:lnTo>
                  <a:pt x="863" y="2858"/>
                </a:lnTo>
                <a:cubicBezTo>
                  <a:pt x="388" y="2860"/>
                  <a:pt x="2" y="3244"/>
                  <a:pt x="1" y="3721"/>
                </a:cubicBezTo>
                <a:lnTo>
                  <a:pt x="1" y="10450"/>
                </a:lnTo>
                <a:cubicBezTo>
                  <a:pt x="2" y="10925"/>
                  <a:pt x="388" y="11311"/>
                  <a:pt x="863" y="11313"/>
                </a:cubicBezTo>
                <a:lnTo>
                  <a:pt x="5789" y="11313"/>
                </a:lnTo>
                <a:cubicBezTo>
                  <a:pt x="6265" y="11311"/>
                  <a:pt x="6651" y="10925"/>
                  <a:pt x="6652" y="10450"/>
                </a:cubicBezTo>
                <a:lnTo>
                  <a:pt x="6652" y="7461"/>
                </a:lnTo>
                <a:cubicBezTo>
                  <a:pt x="6656" y="7367"/>
                  <a:pt x="6580" y="7290"/>
                  <a:pt x="6486" y="7290"/>
                </a:cubicBezTo>
                <a:cubicBezTo>
                  <a:pt x="6393" y="7290"/>
                  <a:pt x="6318" y="7367"/>
                  <a:pt x="6321" y="7461"/>
                </a:cubicBezTo>
                <a:lnTo>
                  <a:pt x="6321" y="10450"/>
                </a:lnTo>
                <a:cubicBezTo>
                  <a:pt x="6319" y="10743"/>
                  <a:pt x="6082" y="10980"/>
                  <a:pt x="5789" y="10981"/>
                </a:cubicBezTo>
                <a:lnTo>
                  <a:pt x="863" y="10981"/>
                </a:lnTo>
                <a:cubicBezTo>
                  <a:pt x="571" y="10981"/>
                  <a:pt x="334" y="10743"/>
                  <a:pt x="332" y="10450"/>
                </a:cubicBezTo>
                <a:lnTo>
                  <a:pt x="332" y="9640"/>
                </a:lnTo>
                <a:lnTo>
                  <a:pt x="4174" y="9640"/>
                </a:lnTo>
                <a:cubicBezTo>
                  <a:pt x="4714" y="9638"/>
                  <a:pt x="5152" y="9201"/>
                  <a:pt x="5154" y="8662"/>
                </a:cubicBezTo>
                <a:lnTo>
                  <a:pt x="5154" y="5509"/>
                </a:lnTo>
                <a:cubicBezTo>
                  <a:pt x="5152" y="4970"/>
                  <a:pt x="4714" y="4533"/>
                  <a:pt x="4174" y="4531"/>
                </a:cubicBezTo>
                <a:lnTo>
                  <a:pt x="332" y="4531"/>
                </a:lnTo>
                <a:lnTo>
                  <a:pt x="332" y="3721"/>
                </a:lnTo>
                <a:cubicBezTo>
                  <a:pt x="334" y="3428"/>
                  <a:pt x="571" y="3191"/>
                  <a:pt x="863" y="3190"/>
                </a:cubicBezTo>
                <a:lnTo>
                  <a:pt x="5789" y="3190"/>
                </a:lnTo>
                <a:cubicBezTo>
                  <a:pt x="6082" y="3191"/>
                  <a:pt x="6319" y="3428"/>
                  <a:pt x="6323" y="3721"/>
                </a:cubicBezTo>
                <a:lnTo>
                  <a:pt x="6323" y="6710"/>
                </a:lnTo>
                <a:cubicBezTo>
                  <a:pt x="6318" y="6803"/>
                  <a:pt x="6393" y="6881"/>
                  <a:pt x="6487" y="6881"/>
                </a:cubicBezTo>
                <a:cubicBezTo>
                  <a:pt x="6582" y="6881"/>
                  <a:pt x="6656" y="6803"/>
                  <a:pt x="6652" y="6710"/>
                </a:cubicBezTo>
                <a:lnTo>
                  <a:pt x="6652" y="3721"/>
                </a:lnTo>
                <a:cubicBezTo>
                  <a:pt x="6651" y="3246"/>
                  <a:pt x="6267" y="2860"/>
                  <a:pt x="5789" y="2858"/>
                </a:cubicBezTo>
                <a:lnTo>
                  <a:pt x="5154" y="2858"/>
                </a:lnTo>
                <a:lnTo>
                  <a:pt x="5154" y="2260"/>
                </a:lnTo>
                <a:lnTo>
                  <a:pt x="5639" y="2260"/>
                </a:lnTo>
                <a:cubicBezTo>
                  <a:pt x="5967" y="2260"/>
                  <a:pt x="6235" y="1994"/>
                  <a:pt x="6235" y="1664"/>
                </a:cubicBezTo>
                <a:cubicBezTo>
                  <a:pt x="6235" y="1336"/>
                  <a:pt x="5967" y="1070"/>
                  <a:pt x="5639" y="1070"/>
                </a:cubicBezTo>
                <a:lnTo>
                  <a:pt x="5537" y="1070"/>
                </a:lnTo>
                <a:lnTo>
                  <a:pt x="5537" y="747"/>
                </a:lnTo>
                <a:cubicBezTo>
                  <a:pt x="5535" y="335"/>
                  <a:pt x="5202" y="1"/>
                  <a:pt x="4789" y="1"/>
                </a:cubicBezTo>
                <a:lnTo>
                  <a:pt x="4467" y="1"/>
                </a:lnTo>
                <a:cubicBezTo>
                  <a:pt x="4376" y="1"/>
                  <a:pt x="4302" y="74"/>
                  <a:pt x="4302" y="166"/>
                </a:cubicBezTo>
                <a:cubicBezTo>
                  <a:pt x="4302" y="257"/>
                  <a:pt x="4376" y="332"/>
                  <a:pt x="4467" y="332"/>
                </a:cubicBezTo>
                <a:lnTo>
                  <a:pt x="4789" y="332"/>
                </a:lnTo>
                <a:cubicBezTo>
                  <a:pt x="5018" y="332"/>
                  <a:pt x="5204" y="518"/>
                  <a:pt x="5205" y="747"/>
                </a:cubicBezTo>
                <a:lnTo>
                  <a:pt x="5205" y="1235"/>
                </a:lnTo>
                <a:cubicBezTo>
                  <a:pt x="5205" y="1326"/>
                  <a:pt x="5279" y="1400"/>
                  <a:pt x="5370" y="1400"/>
                </a:cubicBezTo>
                <a:lnTo>
                  <a:pt x="5637" y="1400"/>
                </a:lnTo>
                <a:cubicBezTo>
                  <a:pt x="5783" y="1400"/>
                  <a:pt x="5902" y="1518"/>
                  <a:pt x="5902" y="1664"/>
                </a:cubicBezTo>
                <a:cubicBezTo>
                  <a:pt x="5902" y="1810"/>
                  <a:pt x="5783" y="1928"/>
                  <a:pt x="5637" y="1928"/>
                </a:cubicBezTo>
                <a:lnTo>
                  <a:pt x="1016" y="1928"/>
                </a:lnTo>
                <a:cubicBezTo>
                  <a:pt x="868" y="1928"/>
                  <a:pt x="751" y="1810"/>
                  <a:pt x="751" y="1664"/>
                </a:cubicBezTo>
                <a:cubicBezTo>
                  <a:pt x="751" y="1518"/>
                  <a:pt x="868" y="1400"/>
                  <a:pt x="1016" y="1400"/>
                </a:cubicBezTo>
                <a:lnTo>
                  <a:pt x="1281" y="1400"/>
                </a:lnTo>
                <a:cubicBezTo>
                  <a:pt x="1373" y="1400"/>
                  <a:pt x="1448" y="1326"/>
                  <a:pt x="1448" y="1235"/>
                </a:cubicBezTo>
                <a:lnTo>
                  <a:pt x="1448" y="747"/>
                </a:lnTo>
                <a:cubicBezTo>
                  <a:pt x="1448" y="518"/>
                  <a:pt x="1634" y="332"/>
                  <a:pt x="1862" y="332"/>
                </a:cubicBezTo>
                <a:lnTo>
                  <a:pt x="3718" y="332"/>
                </a:lnTo>
                <a:cubicBezTo>
                  <a:pt x="3809" y="331"/>
                  <a:pt x="3883" y="257"/>
                  <a:pt x="3883" y="166"/>
                </a:cubicBezTo>
                <a:cubicBezTo>
                  <a:pt x="3883" y="74"/>
                  <a:pt x="3809" y="1"/>
                  <a:pt x="37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29;p66">
            <a:extLst>
              <a:ext uri="{FF2B5EF4-FFF2-40B4-BE49-F238E27FC236}">
                <a16:creationId xmlns:a16="http://schemas.microsoft.com/office/drawing/2014/main" id="{933241FB-23EC-593E-48E0-E8472456BADA}"/>
              </a:ext>
            </a:extLst>
          </p:cNvPr>
          <p:cNvSpPr/>
          <p:nvPr/>
        </p:nvSpPr>
        <p:spPr>
          <a:xfrm>
            <a:off x="880211" y="987560"/>
            <a:ext cx="370174" cy="376803"/>
          </a:xfrm>
          <a:custGeom>
            <a:avLst/>
            <a:gdLst/>
            <a:ahLst/>
            <a:cxnLst/>
            <a:rect l="l" t="t" r="r" b="b"/>
            <a:pathLst>
              <a:path w="11113" h="11312" extrusionOk="0">
                <a:moveTo>
                  <a:pt x="5776" y="332"/>
                </a:moveTo>
                <a:cubicBezTo>
                  <a:pt x="5823" y="332"/>
                  <a:pt x="5860" y="369"/>
                  <a:pt x="5861" y="415"/>
                </a:cubicBezTo>
                <a:lnTo>
                  <a:pt x="5861" y="846"/>
                </a:lnTo>
                <a:cubicBezTo>
                  <a:pt x="5860" y="937"/>
                  <a:pt x="5935" y="1012"/>
                  <a:pt x="6026" y="1012"/>
                </a:cubicBezTo>
                <a:lnTo>
                  <a:pt x="6457" y="1012"/>
                </a:lnTo>
                <a:cubicBezTo>
                  <a:pt x="6503" y="1012"/>
                  <a:pt x="6540" y="1051"/>
                  <a:pt x="6542" y="1097"/>
                </a:cubicBezTo>
                <a:lnTo>
                  <a:pt x="6542" y="1534"/>
                </a:lnTo>
                <a:cubicBezTo>
                  <a:pt x="6540" y="1581"/>
                  <a:pt x="6503" y="1619"/>
                  <a:pt x="6457" y="1619"/>
                </a:cubicBezTo>
                <a:lnTo>
                  <a:pt x="6026" y="1619"/>
                </a:lnTo>
                <a:cubicBezTo>
                  <a:pt x="5935" y="1619"/>
                  <a:pt x="5860" y="1694"/>
                  <a:pt x="5861" y="1786"/>
                </a:cubicBezTo>
                <a:lnTo>
                  <a:pt x="5861" y="2216"/>
                </a:lnTo>
                <a:cubicBezTo>
                  <a:pt x="5860" y="2263"/>
                  <a:pt x="5823" y="2300"/>
                  <a:pt x="5776" y="2301"/>
                </a:cubicBezTo>
                <a:lnTo>
                  <a:pt x="5338" y="2301"/>
                </a:lnTo>
                <a:cubicBezTo>
                  <a:pt x="5291" y="2300"/>
                  <a:pt x="5253" y="2263"/>
                  <a:pt x="5253" y="2216"/>
                </a:cubicBezTo>
                <a:lnTo>
                  <a:pt x="5253" y="1786"/>
                </a:lnTo>
                <a:cubicBezTo>
                  <a:pt x="5253" y="1694"/>
                  <a:pt x="5179" y="1619"/>
                  <a:pt x="5086" y="1619"/>
                </a:cubicBezTo>
                <a:lnTo>
                  <a:pt x="4657" y="1619"/>
                </a:lnTo>
                <a:cubicBezTo>
                  <a:pt x="4609" y="1619"/>
                  <a:pt x="4572" y="1582"/>
                  <a:pt x="4572" y="1534"/>
                </a:cubicBezTo>
                <a:lnTo>
                  <a:pt x="4572" y="1097"/>
                </a:lnTo>
                <a:cubicBezTo>
                  <a:pt x="4572" y="1049"/>
                  <a:pt x="4611" y="1012"/>
                  <a:pt x="4657" y="1012"/>
                </a:cubicBezTo>
                <a:lnTo>
                  <a:pt x="5086" y="1012"/>
                </a:lnTo>
                <a:cubicBezTo>
                  <a:pt x="5179" y="1012"/>
                  <a:pt x="5253" y="939"/>
                  <a:pt x="5253" y="846"/>
                </a:cubicBezTo>
                <a:lnTo>
                  <a:pt x="5253" y="415"/>
                </a:lnTo>
                <a:cubicBezTo>
                  <a:pt x="5253" y="369"/>
                  <a:pt x="5291" y="332"/>
                  <a:pt x="5338" y="332"/>
                </a:cubicBezTo>
                <a:close/>
                <a:moveTo>
                  <a:pt x="7100" y="4542"/>
                </a:moveTo>
                <a:lnTo>
                  <a:pt x="7100" y="5061"/>
                </a:lnTo>
                <a:lnTo>
                  <a:pt x="4012" y="5061"/>
                </a:lnTo>
                <a:lnTo>
                  <a:pt x="4012" y="4542"/>
                </a:lnTo>
                <a:close/>
                <a:moveTo>
                  <a:pt x="3844" y="4213"/>
                </a:moveTo>
                <a:cubicBezTo>
                  <a:pt x="3754" y="4213"/>
                  <a:pt x="3681" y="4287"/>
                  <a:pt x="3681" y="4378"/>
                </a:cubicBezTo>
                <a:lnTo>
                  <a:pt x="3681" y="5226"/>
                </a:lnTo>
                <a:cubicBezTo>
                  <a:pt x="3681" y="5317"/>
                  <a:pt x="3756" y="5392"/>
                  <a:pt x="3847" y="5392"/>
                </a:cubicBezTo>
                <a:lnTo>
                  <a:pt x="7267" y="5392"/>
                </a:lnTo>
                <a:cubicBezTo>
                  <a:pt x="7358" y="5392"/>
                  <a:pt x="7432" y="5317"/>
                  <a:pt x="7432" y="5226"/>
                </a:cubicBezTo>
                <a:lnTo>
                  <a:pt x="7432" y="4378"/>
                </a:lnTo>
                <a:cubicBezTo>
                  <a:pt x="7432" y="4287"/>
                  <a:pt x="7360" y="4213"/>
                  <a:pt x="7270" y="4213"/>
                </a:cubicBezTo>
                <a:cubicBezTo>
                  <a:pt x="7269" y="4213"/>
                  <a:pt x="7268" y="4213"/>
                  <a:pt x="7267" y="4213"/>
                </a:cubicBezTo>
                <a:lnTo>
                  <a:pt x="3847" y="4213"/>
                </a:lnTo>
                <a:cubicBezTo>
                  <a:pt x="3846" y="4213"/>
                  <a:pt x="3845" y="4213"/>
                  <a:pt x="3844" y="4213"/>
                </a:cubicBezTo>
                <a:close/>
                <a:moveTo>
                  <a:pt x="1425" y="6223"/>
                </a:moveTo>
                <a:lnTo>
                  <a:pt x="1425" y="6740"/>
                </a:lnTo>
                <a:lnTo>
                  <a:pt x="332" y="6740"/>
                </a:lnTo>
                <a:lnTo>
                  <a:pt x="332" y="6223"/>
                </a:lnTo>
                <a:close/>
                <a:moveTo>
                  <a:pt x="10781" y="6223"/>
                </a:moveTo>
                <a:lnTo>
                  <a:pt x="10781" y="6740"/>
                </a:lnTo>
                <a:lnTo>
                  <a:pt x="9687" y="6740"/>
                </a:lnTo>
                <a:lnTo>
                  <a:pt x="9687" y="6223"/>
                </a:lnTo>
                <a:close/>
                <a:moveTo>
                  <a:pt x="3847" y="5892"/>
                </a:moveTo>
                <a:cubicBezTo>
                  <a:pt x="3756" y="5892"/>
                  <a:pt x="3681" y="5966"/>
                  <a:pt x="3681" y="6057"/>
                </a:cubicBezTo>
                <a:lnTo>
                  <a:pt x="3681" y="6907"/>
                </a:lnTo>
                <a:cubicBezTo>
                  <a:pt x="3681" y="6998"/>
                  <a:pt x="3754" y="7072"/>
                  <a:pt x="3847" y="7072"/>
                </a:cubicBezTo>
                <a:lnTo>
                  <a:pt x="5181" y="7072"/>
                </a:lnTo>
                <a:cubicBezTo>
                  <a:pt x="5270" y="7069"/>
                  <a:pt x="5341" y="6995"/>
                  <a:pt x="5341" y="6907"/>
                </a:cubicBezTo>
                <a:cubicBezTo>
                  <a:pt x="5341" y="6817"/>
                  <a:pt x="5270" y="6744"/>
                  <a:pt x="5181" y="6740"/>
                </a:cubicBezTo>
                <a:lnTo>
                  <a:pt x="4012" y="6740"/>
                </a:lnTo>
                <a:lnTo>
                  <a:pt x="4012" y="6223"/>
                </a:lnTo>
                <a:lnTo>
                  <a:pt x="7100" y="6223"/>
                </a:lnTo>
                <a:lnTo>
                  <a:pt x="7100" y="6740"/>
                </a:lnTo>
                <a:lnTo>
                  <a:pt x="5932" y="6740"/>
                </a:lnTo>
                <a:cubicBezTo>
                  <a:pt x="5930" y="6740"/>
                  <a:pt x="5928" y="6740"/>
                  <a:pt x="5926" y="6740"/>
                </a:cubicBezTo>
                <a:cubicBezTo>
                  <a:pt x="5836" y="6740"/>
                  <a:pt x="5760" y="6814"/>
                  <a:pt x="5760" y="6907"/>
                </a:cubicBezTo>
                <a:cubicBezTo>
                  <a:pt x="5760" y="6998"/>
                  <a:pt x="5836" y="7072"/>
                  <a:pt x="5926" y="7072"/>
                </a:cubicBezTo>
                <a:cubicBezTo>
                  <a:pt x="5928" y="7072"/>
                  <a:pt x="5930" y="7072"/>
                  <a:pt x="5932" y="7072"/>
                </a:cubicBezTo>
                <a:lnTo>
                  <a:pt x="7267" y="7072"/>
                </a:lnTo>
                <a:cubicBezTo>
                  <a:pt x="7358" y="7072"/>
                  <a:pt x="7432" y="6998"/>
                  <a:pt x="7432" y="6907"/>
                </a:cubicBezTo>
                <a:lnTo>
                  <a:pt x="7432" y="6057"/>
                </a:lnTo>
                <a:cubicBezTo>
                  <a:pt x="7432" y="5966"/>
                  <a:pt x="7358" y="5892"/>
                  <a:pt x="7267" y="5892"/>
                </a:cubicBezTo>
                <a:close/>
                <a:moveTo>
                  <a:pt x="1425" y="7903"/>
                </a:moveTo>
                <a:lnTo>
                  <a:pt x="1425" y="8421"/>
                </a:lnTo>
                <a:lnTo>
                  <a:pt x="332" y="8421"/>
                </a:lnTo>
                <a:lnTo>
                  <a:pt x="332" y="7903"/>
                </a:lnTo>
                <a:close/>
                <a:moveTo>
                  <a:pt x="7100" y="7903"/>
                </a:moveTo>
                <a:lnTo>
                  <a:pt x="7100" y="8421"/>
                </a:lnTo>
                <a:lnTo>
                  <a:pt x="4012" y="8421"/>
                </a:lnTo>
                <a:lnTo>
                  <a:pt x="4012" y="7903"/>
                </a:lnTo>
                <a:close/>
                <a:moveTo>
                  <a:pt x="10781" y="7903"/>
                </a:moveTo>
                <a:lnTo>
                  <a:pt x="10781" y="8421"/>
                </a:lnTo>
                <a:lnTo>
                  <a:pt x="9687" y="8421"/>
                </a:lnTo>
                <a:lnTo>
                  <a:pt x="9687" y="7903"/>
                </a:lnTo>
                <a:close/>
                <a:moveTo>
                  <a:pt x="3847" y="7571"/>
                </a:moveTo>
                <a:cubicBezTo>
                  <a:pt x="3754" y="7571"/>
                  <a:pt x="3681" y="7647"/>
                  <a:pt x="3681" y="7738"/>
                </a:cubicBezTo>
                <a:lnTo>
                  <a:pt x="3681" y="8586"/>
                </a:lnTo>
                <a:cubicBezTo>
                  <a:pt x="3681" y="8678"/>
                  <a:pt x="3754" y="8753"/>
                  <a:pt x="3847" y="8753"/>
                </a:cubicBezTo>
                <a:lnTo>
                  <a:pt x="7267" y="8753"/>
                </a:lnTo>
                <a:cubicBezTo>
                  <a:pt x="7358" y="8753"/>
                  <a:pt x="7432" y="8678"/>
                  <a:pt x="7432" y="8586"/>
                </a:cubicBezTo>
                <a:lnTo>
                  <a:pt x="7432" y="7738"/>
                </a:lnTo>
                <a:cubicBezTo>
                  <a:pt x="7432" y="7647"/>
                  <a:pt x="7358" y="7571"/>
                  <a:pt x="7267" y="7571"/>
                </a:cubicBezTo>
                <a:close/>
                <a:moveTo>
                  <a:pt x="1425" y="9584"/>
                </a:moveTo>
                <a:lnTo>
                  <a:pt x="1425" y="10101"/>
                </a:lnTo>
                <a:lnTo>
                  <a:pt x="332" y="10101"/>
                </a:lnTo>
                <a:lnTo>
                  <a:pt x="332" y="9584"/>
                </a:lnTo>
                <a:close/>
                <a:moveTo>
                  <a:pt x="10781" y="9584"/>
                </a:moveTo>
                <a:lnTo>
                  <a:pt x="10781" y="10101"/>
                </a:lnTo>
                <a:lnTo>
                  <a:pt x="9687" y="10101"/>
                </a:lnTo>
                <a:lnTo>
                  <a:pt x="9687" y="9584"/>
                </a:lnTo>
                <a:close/>
                <a:moveTo>
                  <a:pt x="5996" y="9584"/>
                </a:moveTo>
                <a:lnTo>
                  <a:pt x="5996" y="10981"/>
                </a:lnTo>
                <a:lnTo>
                  <a:pt x="5115" y="10981"/>
                </a:lnTo>
                <a:lnTo>
                  <a:pt x="5115" y="9584"/>
                </a:lnTo>
                <a:close/>
                <a:moveTo>
                  <a:pt x="5338" y="1"/>
                </a:moveTo>
                <a:cubicBezTo>
                  <a:pt x="5107" y="1"/>
                  <a:pt x="4921" y="186"/>
                  <a:pt x="4921" y="417"/>
                </a:cubicBezTo>
                <a:lnTo>
                  <a:pt x="4921" y="681"/>
                </a:lnTo>
                <a:lnTo>
                  <a:pt x="4657" y="681"/>
                </a:lnTo>
                <a:cubicBezTo>
                  <a:pt x="4427" y="681"/>
                  <a:pt x="4241" y="868"/>
                  <a:pt x="4241" y="1097"/>
                </a:cubicBezTo>
                <a:lnTo>
                  <a:pt x="4241" y="1536"/>
                </a:lnTo>
                <a:cubicBezTo>
                  <a:pt x="4241" y="1766"/>
                  <a:pt x="4427" y="1952"/>
                  <a:pt x="4657" y="1952"/>
                </a:cubicBezTo>
                <a:lnTo>
                  <a:pt x="4921" y="1952"/>
                </a:lnTo>
                <a:lnTo>
                  <a:pt x="4921" y="2216"/>
                </a:lnTo>
                <a:cubicBezTo>
                  <a:pt x="4921" y="2447"/>
                  <a:pt x="5107" y="2633"/>
                  <a:pt x="5338" y="2633"/>
                </a:cubicBezTo>
                <a:lnTo>
                  <a:pt x="5392" y="2633"/>
                </a:lnTo>
                <a:lnTo>
                  <a:pt x="5392" y="3170"/>
                </a:lnTo>
                <a:lnTo>
                  <a:pt x="4195" y="3170"/>
                </a:lnTo>
                <a:cubicBezTo>
                  <a:pt x="4103" y="3170"/>
                  <a:pt x="4030" y="3246"/>
                  <a:pt x="4030" y="3337"/>
                </a:cubicBezTo>
                <a:cubicBezTo>
                  <a:pt x="4030" y="3428"/>
                  <a:pt x="4103" y="3502"/>
                  <a:pt x="4195" y="3502"/>
                </a:cubicBezTo>
                <a:lnTo>
                  <a:pt x="7931" y="3502"/>
                </a:lnTo>
                <a:lnTo>
                  <a:pt x="7931" y="10981"/>
                </a:lnTo>
                <a:lnTo>
                  <a:pt x="6329" y="10981"/>
                </a:lnTo>
                <a:lnTo>
                  <a:pt x="6329" y="9417"/>
                </a:lnTo>
                <a:cubicBezTo>
                  <a:pt x="6329" y="9326"/>
                  <a:pt x="6255" y="9252"/>
                  <a:pt x="6162" y="9252"/>
                </a:cubicBezTo>
                <a:lnTo>
                  <a:pt x="4952" y="9252"/>
                </a:lnTo>
                <a:cubicBezTo>
                  <a:pt x="4861" y="9252"/>
                  <a:pt x="4785" y="9326"/>
                  <a:pt x="4785" y="9417"/>
                </a:cubicBezTo>
                <a:lnTo>
                  <a:pt x="4785" y="10981"/>
                </a:lnTo>
                <a:lnTo>
                  <a:pt x="3181" y="10981"/>
                </a:lnTo>
                <a:lnTo>
                  <a:pt x="3181" y="3502"/>
                </a:lnTo>
                <a:lnTo>
                  <a:pt x="3445" y="3502"/>
                </a:lnTo>
                <a:cubicBezTo>
                  <a:pt x="3537" y="3502"/>
                  <a:pt x="3612" y="3428"/>
                  <a:pt x="3612" y="3337"/>
                </a:cubicBezTo>
                <a:cubicBezTo>
                  <a:pt x="3612" y="3246"/>
                  <a:pt x="3537" y="3170"/>
                  <a:pt x="3445" y="3170"/>
                </a:cubicBezTo>
                <a:lnTo>
                  <a:pt x="3016" y="3170"/>
                </a:lnTo>
                <a:cubicBezTo>
                  <a:pt x="2925" y="3170"/>
                  <a:pt x="2852" y="3244"/>
                  <a:pt x="2850" y="3337"/>
                </a:cubicBezTo>
                <a:lnTo>
                  <a:pt x="2850" y="5011"/>
                </a:lnTo>
                <a:lnTo>
                  <a:pt x="1347" y="5011"/>
                </a:lnTo>
                <a:cubicBezTo>
                  <a:pt x="1254" y="5011"/>
                  <a:pt x="1180" y="5085"/>
                  <a:pt x="1180" y="5176"/>
                </a:cubicBezTo>
                <a:cubicBezTo>
                  <a:pt x="1180" y="5269"/>
                  <a:pt x="1254" y="5343"/>
                  <a:pt x="1347" y="5343"/>
                </a:cubicBezTo>
                <a:lnTo>
                  <a:pt x="2850" y="5343"/>
                </a:lnTo>
                <a:lnTo>
                  <a:pt x="2850" y="10983"/>
                </a:lnTo>
                <a:lnTo>
                  <a:pt x="332" y="10983"/>
                </a:lnTo>
                <a:lnTo>
                  <a:pt x="332" y="10434"/>
                </a:lnTo>
                <a:lnTo>
                  <a:pt x="1592" y="10434"/>
                </a:lnTo>
                <a:cubicBezTo>
                  <a:pt x="1683" y="10434"/>
                  <a:pt x="1756" y="10359"/>
                  <a:pt x="1756" y="10267"/>
                </a:cubicBezTo>
                <a:lnTo>
                  <a:pt x="1756" y="9419"/>
                </a:lnTo>
                <a:cubicBezTo>
                  <a:pt x="1756" y="9328"/>
                  <a:pt x="1683" y="9254"/>
                  <a:pt x="1592" y="9254"/>
                </a:cubicBezTo>
                <a:lnTo>
                  <a:pt x="332" y="9254"/>
                </a:lnTo>
                <a:lnTo>
                  <a:pt x="332" y="8753"/>
                </a:lnTo>
                <a:lnTo>
                  <a:pt x="1592" y="8753"/>
                </a:lnTo>
                <a:cubicBezTo>
                  <a:pt x="1683" y="8753"/>
                  <a:pt x="1756" y="8679"/>
                  <a:pt x="1756" y="8586"/>
                </a:cubicBezTo>
                <a:lnTo>
                  <a:pt x="1756" y="7738"/>
                </a:lnTo>
                <a:cubicBezTo>
                  <a:pt x="1758" y="7647"/>
                  <a:pt x="1683" y="7573"/>
                  <a:pt x="1592" y="7573"/>
                </a:cubicBezTo>
                <a:lnTo>
                  <a:pt x="332" y="7573"/>
                </a:lnTo>
                <a:lnTo>
                  <a:pt x="332" y="7072"/>
                </a:lnTo>
                <a:lnTo>
                  <a:pt x="1592" y="7072"/>
                </a:lnTo>
                <a:cubicBezTo>
                  <a:pt x="1683" y="7072"/>
                  <a:pt x="1756" y="6998"/>
                  <a:pt x="1756" y="6907"/>
                </a:cubicBezTo>
                <a:lnTo>
                  <a:pt x="1756" y="6057"/>
                </a:lnTo>
                <a:cubicBezTo>
                  <a:pt x="1756" y="5966"/>
                  <a:pt x="1683" y="5892"/>
                  <a:pt x="1592" y="5892"/>
                </a:cubicBezTo>
                <a:lnTo>
                  <a:pt x="332" y="5892"/>
                </a:lnTo>
                <a:lnTo>
                  <a:pt x="332" y="5343"/>
                </a:lnTo>
                <a:lnTo>
                  <a:pt x="596" y="5343"/>
                </a:lnTo>
                <a:cubicBezTo>
                  <a:pt x="685" y="5340"/>
                  <a:pt x="756" y="5266"/>
                  <a:pt x="756" y="5176"/>
                </a:cubicBezTo>
                <a:cubicBezTo>
                  <a:pt x="756" y="5087"/>
                  <a:pt x="685" y="5015"/>
                  <a:pt x="596" y="5011"/>
                </a:cubicBezTo>
                <a:lnTo>
                  <a:pt x="167" y="5011"/>
                </a:lnTo>
                <a:cubicBezTo>
                  <a:pt x="76" y="5011"/>
                  <a:pt x="0" y="5085"/>
                  <a:pt x="0" y="5176"/>
                </a:cubicBezTo>
                <a:lnTo>
                  <a:pt x="0" y="11146"/>
                </a:lnTo>
                <a:cubicBezTo>
                  <a:pt x="0" y="11236"/>
                  <a:pt x="74" y="11311"/>
                  <a:pt x="164" y="11311"/>
                </a:cubicBezTo>
                <a:cubicBezTo>
                  <a:pt x="165" y="11311"/>
                  <a:pt x="166" y="11311"/>
                  <a:pt x="167" y="11311"/>
                </a:cubicBezTo>
                <a:lnTo>
                  <a:pt x="10947" y="11311"/>
                </a:lnTo>
                <a:cubicBezTo>
                  <a:pt x="10948" y="11311"/>
                  <a:pt x="10949" y="11311"/>
                  <a:pt x="10950" y="11311"/>
                </a:cubicBezTo>
                <a:cubicBezTo>
                  <a:pt x="11040" y="11311"/>
                  <a:pt x="11112" y="11236"/>
                  <a:pt x="11112" y="11146"/>
                </a:cubicBezTo>
                <a:lnTo>
                  <a:pt x="11112" y="5176"/>
                </a:lnTo>
                <a:cubicBezTo>
                  <a:pt x="11112" y="5085"/>
                  <a:pt x="11039" y="5010"/>
                  <a:pt x="10947" y="5010"/>
                </a:cubicBezTo>
                <a:lnTo>
                  <a:pt x="9278" y="5010"/>
                </a:lnTo>
                <a:cubicBezTo>
                  <a:pt x="9188" y="5013"/>
                  <a:pt x="9116" y="5087"/>
                  <a:pt x="9116" y="5176"/>
                </a:cubicBezTo>
                <a:cubicBezTo>
                  <a:pt x="9116" y="5266"/>
                  <a:pt x="9188" y="5338"/>
                  <a:pt x="9278" y="5341"/>
                </a:cubicBezTo>
                <a:lnTo>
                  <a:pt x="10781" y="5341"/>
                </a:lnTo>
                <a:lnTo>
                  <a:pt x="10781" y="5890"/>
                </a:lnTo>
                <a:lnTo>
                  <a:pt x="9523" y="5890"/>
                </a:lnTo>
                <a:cubicBezTo>
                  <a:pt x="9431" y="5890"/>
                  <a:pt x="9356" y="5966"/>
                  <a:pt x="9356" y="6057"/>
                </a:cubicBezTo>
                <a:lnTo>
                  <a:pt x="9356" y="6905"/>
                </a:lnTo>
                <a:cubicBezTo>
                  <a:pt x="9356" y="6996"/>
                  <a:pt x="9430" y="7070"/>
                  <a:pt x="9520" y="7070"/>
                </a:cubicBezTo>
                <a:cubicBezTo>
                  <a:pt x="9521" y="7070"/>
                  <a:pt x="9522" y="7070"/>
                  <a:pt x="9523" y="7070"/>
                </a:cubicBezTo>
                <a:lnTo>
                  <a:pt x="10781" y="7070"/>
                </a:lnTo>
                <a:lnTo>
                  <a:pt x="10781" y="7571"/>
                </a:lnTo>
                <a:lnTo>
                  <a:pt x="9523" y="7571"/>
                </a:lnTo>
                <a:cubicBezTo>
                  <a:pt x="9431" y="7571"/>
                  <a:pt x="9356" y="7645"/>
                  <a:pt x="9356" y="7738"/>
                </a:cubicBezTo>
                <a:lnTo>
                  <a:pt x="9356" y="8586"/>
                </a:lnTo>
                <a:cubicBezTo>
                  <a:pt x="9356" y="8678"/>
                  <a:pt x="9431" y="8751"/>
                  <a:pt x="9523" y="8751"/>
                </a:cubicBezTo>
                <a:lnTo>
                  <a:pt x="10781" y="8751"/>
                </a:lnTo>
                <a:lnTo>
                  <a:pt x="10781" y="9252"/>
                </a:lnTo>
                <a:lnTo>
                  <a:pt x="9523" y="9252"/>
                </a:lnTo>
                <a:cubicBezTo>
                  <a:pt x="9431" y="9252"/>
                  <a:pt x="9356" y="9326"/>
                  <a:pt x="9356" y="9417"/>
                </a:cubicBezTo>
                <a:lnTo>
                  <a:pt x="9356" y="10267"/>
                </a:lnTo>
                <a:cubicBezTo>
                  <a:pt x="9356" y="10359"/>
                  <a:pt x="9431" y="10432"/>
                  <a:pt x="9523" y="10432"/>
                </a:cubicBezTo>
                <a:lnTo>
                  <a:pt x="10781" y="10432"/>
                </a:lnTo>
                <a:lnTo>
                  <a:pt x="10781" y="10981"/>
                </a:lnTo>
                <a:lnTo>
                  <a:pt x="8263" y="10981"/>
                </a:lnTo>
                <a:lnTo>
                  <a:pt x="8263" y="5343"/>
                </a:lnTo>
                <a:lnTo>
                  <a:pt x="8527" y="5343"/>
                </a:lnTo>
                <a:cubicBezTo>
                  <a:pt x="8618" y="5343"/>
                  <a:pt x="8693" y="5269"/>
                  <a:pt x="8693" y="5176"/>
                </a:cubicBezTo>
                <a:cubicBezTo>
                  <a:pt x="8693" y="5085"/>
                  <a:pt x="8618" y="5011"/>
                  <a:pt x="8527" y="5011"/>
                </a:cubicBezTo>
                <a:lnTo>
                  <a:pt x="8263" y="5011"/>
                </a:lnTo>
                <a:lnTo>
                  <a:pt x="8263" y="3337"/>
                </a:lnTo>
                <a:cubicBezTo>
                  <a:pt x="8263" y="3244"/>
                  <a:pt x="8189" y="3170"/>
                  <a:pt x="8098" y="3170"/>
                </a:cubicBezTo>
                <a:lnTo>
                  <a:pt x="5722" y="3170"/>
                </a:lnTo>
                <a:lnTo>
                  <a:pt x="5722" y="2633"/>
                </a:lnTo>
                <a:lnTo>
                  <a:pt x="5776" y="2633"/>
                </a:lnTo>
                <a:cubicBezTo>
                  <a:pt x="6005" y="2633"/>
                  <a:pt x="6191" y="2445"/>
                  <a:pt x="6191" y="2216"/>
                </a:cubicBezTo>
                <a:lnTo>
                  <a:pt x="6191" y="1952"/>
                </a:lnTo>
                <a:lnTo>
                  <a:pt x="6457" y="1952"/>
                </a:lnTo>
                <a:cubicBezTo>
                  <a:pt x="6686" y="1951"/>
                  <a:pt x="6873" y="1765"/>
                  <a:pt x="6873" y="1536"/>
                </a:cubicBezTo>
                <a:lnTo>
                  <a:pt x="6873" y="1097"/>
                </a:lnTo>
                <a:cubicBezTo>
                  <a:pt x="6871" y="868"/>
                  <a:pt x="6686" y="681"/>
                  <a:pt x="6457" y="681"/>
                </a:cubicBezTo>
                <a:lnTo>
                  <a:pt x="6191" y="681"/>
                </a:lnTo>
                <a:lnTo>
                  <a:pt x="6191" y="417"/>
                </a:lnTo>
                <a:cubicBezTo>
                  <a:pt x="6191" y="186"/>
                  <a:pt x="6005" y="1"/>
                  <a:pt x="57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/>
          <p:cNvSpPr txBox="1">
            <a:spLocks noGrp="1"/>
          </p:cNvSpPr>
          <p:nvPr>
            <p:ph type="subTitle" idx="1"/>
          </p:nvPr>
        </p:nvSpPr>
        <p:spPr>
          <a:xfrm>
            <a:off x="645956" y="1457332"/>
            <a:ext cx="891476" cy="346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just"/>
            <a:r>
              <a:rPr lang="fr" sz="1600"/>
              <a:t>Admin</a:t>
            </a:r>
          </a:p>
        </p:txBody>
      </p:sp>
      <p:sp>
        <p:nvSpPr>
          <p:cNvPr id="918" name="Google Shape;918;p41"/>
          <p:cNvSpPr txBox="1">
            <a:spLocks noGrp="1"/>
          </p:cNvSpPr>
          <p:nvPr>
            <p:ph type="subTitle" idx="5"/>
          </p:nvPr>
        </p:nvSpPr>
        <p:spPr>
          <a:xfrm>
            <a:off x="589432" y="2514068"/>
            <a:ext cx="1182618" cy="421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just"/>
            <a:r>
              <a:rPr lang="en-US" sz="1600"/>
              <a:t>In charge</a:t>
            </a:r>
          </a:p>
        </p:txBody>
      </p:sp>
      <p:sp>
        <p:nvSpPr>
          <p:cNvPr id="9" name="Google Shape;915;p41">
            <a:extLst>
              <a:ext uri="{FF2B5EF4-FFF2-40B4-BE49-F238E27FC236}">
                <a16:creationId xmlns:a16="http://schemas.microsoft.com/office/drawing/2014/main" id="{C1286ED2-1E5C-E627-7B3E-44B1E0A28E96}"/>
              </a:ext>
            </a:extLst>
          </p:cNvPr>
          <p:cNvSpPr txBox="1">
            <a:spLocks/>
          </p:cNvSpPr>
          <p:nvPr/>
        </p:nvSpPr>
        <p:spPr>
          <a:xfrm>
            <a:off x="1864438" y="1921494"/>
            <a:ext cx="5905578" cy="93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 algn="just"/>
            <a:r>
              <a:rPr lang="en-US" sz="1500">
                <a:solidFill>
                  <a:srgbClr val="374151"/>
                </a:solidFill>
              </a:rPr>
              <a:t>The In charge  is responsible for updating the stock details, Deliver the medicines, Generate the bills for the orders, View the details of available medicines</a:t>
            </a:r>
          </a:p>
        </p:txBody>
      </p:sp>
      <p:grpSp>
        <p:nvGrpSpPr>
          <p:cNvPr id="15" name="Google Shape;1965;p65">
            <a:extLst>
              <a:ext uri="{FF2B5EF4-FFF2-40B4-BE49-F238E27FC236}">
                <a16:creationId xmlns:a16="http://schemas.microsoft.com/office/drawing/2014/main" id="{A9B16D60-CC42-9AB4-612B-B66A69D68AE7}"/>
              </a:ext>
            </a:extLst>
          </p:cNvPr>
          <p:cNvGrpSpPr/>
          <p:nvPr/>
        </p:nvGrpSpPr>
        <p:grpSpPr>
          <a:xfrm>
            <a:off x="6816194" y="4055147"/>
            <a:ext cx="1329209" cy="786411"/>
            <a:chOff x="7894850" y="4175912"/>
            <a:chExt cx="1464836" cy="1102702"/>
          </a:xfrm>
        </p:grpSpPr>
        <p:sp>
          <p:nvSpPr>
            <p:cNvPr id="6" name="Google Shape;1966;p65">
              <a:extLst>
                <a:ext uri="{FF2B5EF4-FFF2-40B4-BE49-F238E27FC236}">
                  <a16:creationId xmlns:a16="http://schemas.microsoft.com/office/drawing/2014/main" id="{517749C5-B2A8-C367-695D-DD3A342B6D99}"/>
                </a:ext>
              </a:extLst>
            </p:cNvPr>
            <p:cNvSpPr/>
            <p:nvPr/>
          </p:nvSpPr>
          <p:spPr>
            <a:xfrm>
              <a:off x="8128941" y="4175912"/>
              <a:ext cx="781951" cy="728222"/>
            </a:xfrm>
            <a:custGeom>
              <a:avLst/>
              <a:gdLst/>
              <a:ahLst/>
              <a:cxnLst/>
              <a:rect l="l" t="t" r="r" b="b"/>
              <a:pathLst>
                <a:path w="14277" h="13296" extrusionOk="0">
                  <a:moveTo>
                    <a:pt x="5401" y="0"/>
                  </a:moveTo>
                  <a:cubicBezTo>
                    <a:pt x="4009" y="0"/>
                    <a:pt x="2630" y="602"/>
                    <a:pt x="1680" y="1765"/>
                  </a:cubicBezTo>
                  <a:cubicBezTo>
                    <a:pt x="0" y="3810"/>
                    <a:pt x="302" y="6836"/>
                    <a:pt x="2358" y="8515"/>
                  </a:cubicBezTo>
                  <a:lnTo>
                    <a:pt x="8194" y="13296"/>
                  </a:lnTo>
                  <a:lnTo>
                    <a:pt x="14277" y="5856"/>
                  </a:lnTo>
                  <a:lnTo>
                    <a:pt x="8441" y="1086"/>
                  </a:lnTo>
                  <a:cubicBezTo>
                    <a:pt x="7548" y="356"/>
                    <a:pt x="6471" y="0"/>
                    <a:pt x="5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7" name="Google Shape;1967;p65">
              <a:extLst>
                <a:ext uri="{FF2B5EF4-FFF2-40B4-BE49-F238E27FC236}">
                  <a16:creationId xmlns:a16="http://schemas.microsoft.com/office/drawing/2014/main" id="{50143D0E-9FE2-2043-70B8-7AC07D2521CE}"/>
                </a:ext>
              </a:extLst>
            </p:cNvPr>
            <p:cNvSpPr/>
            <p:nvPr/>
          </p:nvSpPr>
          <p:spPr>
            <a:xfrm>
              <a:off x="8577680" y="4496596"/>
              <a:ext cx="782006" cy="728277"/>
            </a:xfrm>
            <a:custGeom>
              <a:avLst/>
              <a:gdLst/>
              <a:ahLst/>
              <a:cxnLst/>
              <a:rect l="l" t="t" r="r" b="b"/>
              <a:pathLst>
                <a:path w="14278" h="13297" extrusionOk="0">
                  <a:moveTo>
                    <a:pt x="6084" y="1"/>
                  </a:moveTo>
                  <a:lnTo>
                    <a:pt x="1" y="7441"/>
                  </a:lnTo>
                  <a:lnTo>
                    <a:pt x="5836" y="12210"/>
                  </a:lnTo>
                  <a:cubicBezTo>
                    <a:pt x="6730" y="12940"/>
                    <a:pt x="7807" y="13296"/>
                    <a:pt x="8877" y="13296"/>
                  </a:cubicBezTo>
                  <a:cubicBezTo>
                    <a:pt x="10269" y="13296"/>
                    <a:pt x="11648" y="12694"/>
                    <a:pt x="12598" y="11532"/>
                  </a:cubicBezTo>
                  <a:cubicBezTo>
                    <a:pt x="14277" y="9486"/>
                    <a:pt x="13976" y="6461"/>
                    <a:pt x="11919" y="4781"/>
                  </a:cubicBezTo>
                  <a:lnTo>
                    <a:pt x="6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8" name="Google Shape;1968;p65">
              <a:extLst>
                <a:ext uri="{FF2B5EF4-FFF2-40B4-BE49-F238E27FC236}">
                  <a16:creationId xmlns:a16="http://schemas.microsoft.com/office/drawing/2014/main" id="{B08998EF-77E5-0FEA-5A85-4EF1889BC310}"/>
                </a:ext>
              </a:extLst>
            </p:cNvPr>
            <p:cNvSpPr/>
            <p:nvPr/>
          </p:nvSpPr>
          <p:spPr>
            <a:xfrm>
              <a:off x="8127736" y="4232435"/>
              <a:ext cx="517796" cy="671097"/>
            </a:xfrm>
            <a:custGeom>
              <a:avLst/>
              <a:gdLst/>
              <a:ahLst/>
              <a:cxnLst/>
              <a:rect l="l" t="t" r="r" b="b"/>
              <a:pathLst>
                <a:path w="9454" h="12253" extrusionOk="0">
                  <a:moveTo>
                    <a:pt x="2445" y="0"/>
                  </a:moveTo>
                  <a:lnTo>
                    <a:pt x="2445" y="0"/>
                  </a:lnTo>
                  <a:cubicBezTo>
                    <a:pt x="22" y="1906"/>
                    <a:pt x="1" y="5545"/>
                    <a:pt x="2380" y="7483"/>
                  </a:cubicBezTo>
                  <a:lnTo>
                    <a:pt x="8216" y="12253"/>
                  </a:lnTo>
                  <a:lnTo>
                    <a:pt x="9454" y="10746"/>
                  </a:lnTo>
                  <a:lnTo>
                    <a:pt x="3629" y="6084"/>
                  </a:lnTo>
                  <a:cubicBezTo>
                    <a:pt x="1799" y="4619"/>
                    <a:pt x="1304" y="2046"/>
                    <a:pt x="2445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0" name="Google Shape;1969;p65">
              <a:extLst>
                <a:ext uri="{FF2B5EF4-FFF2-40B4-BE49-F238E27FC236}">
                  <a16:creationId xmlns:a16="http://schemas.microsoft.com/office/drawing/2014/main" id="{E4102398-29AC-D25D-5441-FFC645A93ED8}"/>
                </a:ext>
              </a:extLst>
            </p:cNvPr>
            <p:cNvSpPr/>
            <p:nvPr/>
          </p:nvSpPr>
          <p:spPr>
            <a:xfrm>
              <a:off x="8577680" y="4497198"/>
              <a:ext cx="718911" cy="727729"/>
            </a:xfrm>
            <a:custGeom>
              <a:avLst/>
              <a:gdLst/>
              <a:ahLst/>
              <a:cxnLst/>
              <a:rect l="l" t="t" r="r" b="b"/>
              <a:pathLst>
                <a:path w="13126" h="13287" extrusionOk="0">
                  <a:moveTo>
                    <a:pt x="6084" y="1"/>
                  </a:moveTo>
                  <a:lnTo>
                    <a:pt x="1" y="7430"/>
                  </a:lnTo>
                  <a:lnTo>
                    <a:pt x="5836" y="12199"/>
                  </a:lnTo>
                  <a:cubicBezTo>
                    <a:pt x="6739" y="12937"/>
                    <a:pt x="7812" y="13287"/>
                    <a:pt x="8872" y="13287"/>
                  </a:cubicBezTo>
                  <a:cubicBezTo>
                    <a:pt x="10581" y="13287"/>
                    <a:pt x="12255" y="12379"/>
                    <a:pt x="13125" y="10724"/>
                  </a:cubicBezTo>
                  <a:lnTo>
                    <a:pt x="13125" y="10724"/>
                  </a:lnTo>
                  <a:cubicBezTo>
                    <a:pt x="12258" y="11394"/>
                    <a:pt x="11220" y="11728"/>
                    <a:pt x="10183" y="11728"/>
                  </a:cubicBezTo>
                  <a:cubicBezTo>
                    <a:pt x="9121" y="11728"/>
                    <a:pt x="8059" y="11378"/>
                    <a:pt x="7182" y="10681"/>
                  </a:cubicBezTo>
                  <a:lnTo>
                    <a:pt x="1304" y="596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" name="Google Shape;1970;p65">
              <a:extLst>
                <a:ext uri="{FF2B5EF4-FFF2-40B4-BE49-F238E27FC236}">
                  <a16:creationId xmlns:a16="http://schemas.microsoft.com/office/drawing/2014/main" id="{B1436C79-F546-C459-A198-5CD6696836DD}"/>
                </a:ext>
              </a:extLst>
            </p:cNvPr>
            <p:cNvSpPr/>
            <p:nvPr/>
          </p:nvSpPr>
          <p:spPr>
            <a:xfrm>
              <a:off x="7894850" y="5171813"/>
              <a:ext cx="1376973" cy="106801"/>
            </a:xfrm>
            <a:custGeom>
              <a:avLst/>
              <a:gdLst/>
              <a:ahLst/>
              <a:cxnLst/>
              <a:rect l="l" t="t" r="r" b="b"/>
              <a:pathLst>
                <a:path w="25141" h="1950" extrusionOk="0">
                  <a:moveTo>
                    <a:pt x="12565" y="1"/>
                  </a:moveTo>
                  <a:cubicBezTo>
                    <a:pt x="5620" y="1"/>
                    <a:pt x="0" y="431"/>
                    <a:pt x="0" y="970"/>
                  </a:cubicBezTo>
                  <a:cubicBezTo>
                    <a:pt x="0" y="1508"/>
                    <a:pt x="5620" y="1949"/>
                    <a:pt x="12565" y="1949"/>
                  </a:cubicBezTo>
                  <a:cubicBezTo>
                    <a:pt x="19509" y="1949"/>
                    <a:pt x="25140" y="1508"/>
                    <a:pt x="25140" y="970"/>
                  </a:cubicBezTo>
                  <a:cubicBezTo>
                    <a:pt x="25140" y="431"/>
                    <a:pt x="19509" y="1"/>
                    <a:pt x="12565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2" name="Google Shape;1971;p65">
              <a:extLst>
                <a:ext uri="{FF2B5EF4-FFF2-40B4-BE49-F238E27FC236}">
                  <a16:creationId xmlns:a16="http://schemas.microsoft.com/office/drawing/2014/main" id="{8A285C2C-144E-E2A1-41D3-BEFFAE6ECE9D}"/>
                </a:ext>
              </a:extLst>
            </p:cNvPr>
            <p:cNvSpPr/>
            <p:nvPr/>
          </p:nvSpPr>
          <p:spPr>
            <a:xfrm>
              <a:off x="7924919" y="4687528"/>
              <a:ext cx="593871" cy="540525"/>
            </a:xfrm>
            <a:custGeom>
              <a:avLst/>
              <a:gdLst/>
              <a:ahLst/>
              <a:cxnLst/>
              <a:rect l="l" t="t" r="r" b="b"/>
              <a:pathLst>
                <a:path w="10843" h="9869" extrusionOk="0">
                  <a:moveTo>
                    <a:pt x="5416" y="1"/>
                  </a:moveTo>
                  <a:cubicBezTo>
                    <a:pt x="4153" y="1"/>
                    <a:pt x="2891" y="482"/>
                    <a:pt x="1927" y="1446"/>
                  </a:cubicBezTo>
                  <a:cubicBezTo>
                    <a:pt x="0" y="3373"/>
                    <a:pt x="0" y="6496"/>
                    <a:pt x="1927" y="8423"/>
                  </a:cubicBezTo>
                  <a:cubicBezTo>
                    <a:pt x="2891" y="9386"/>
                    <a:pt x="4153" y="9868"/>
                    <a:pt x="5416" y="9868"/>
                  </a:cubicBezTo>
                  <a:cubicBezTo>
                    <a:pt x="6678" y="9868"/>
                    <a:pt x="7941" y="9386"/>
                    <a:pt x="8904" y="8423"/>
                  </a:cubicBezTo>
                  <a:cubicBezTo>
                    <a:pt x="10842" y="6496"/>
                    <a:pt x="10842" y="3373"/>
                    <a:pt x="8904" y="1446"/>
                  </a:cubicBezTo>
                  <a:cubicBezTo>
                    <a:pt x="7941" y="482"/>
                    <a:pt x="6678" y="1"/>
                    <a:pt x="5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3" name="Google Shape;1972;p65">
              <a:extLst>
                <a:ext uri="{FF2B5EF4-FFF2-40B4-BE49-F238E27FC236}">
                  <a16:creationId xmlns:a16="http://schemas.microsoft.com/office/drawing/2014/main" id="{8F55039E-3043-AF06-60B7-70FC26F00A93}"/>
                </a:ext>
              </a:extLst>
            </p:cNvPr>
            <p:cNvSpPr/>
            <p:nvPr/>
          </p:nvSpPr>
          <p:spPr>
            <a:xfrm>
              <a:off x="7924372" y="4687692"/>
              <a:ext cx="360277" cy="539594"/>
            </a:xfrm>
            <a:custGeom>
              <a:avLst/>
              <a:gdLst/>
              <a:ahLst/>
              <a:cxnLst/>
              <a:rect l="l" t="t" r="r" b="b"/>
              <a:pathLst>
                <a:path w="6578" h="9852" extrusionOk="0">
                  <a:moveTo>
                    <a:pt x="5426" y="0"/>
                  </a:moveTo>
                  <a:cubicBezTo>
                    <a:pt x="2799" y="11"/>
                    <a:pt x="624" y="2078"/>
                    <a:pt x="505" y="4716"/>
                  </a:cubicBezTo>
                  <a:cubicBezTo>
                    <a:pt x="387" y="7343"/>
                    <a:pt x="2357" y="9604"/>
                    <a:pt x="4974" y="9852"/>
                  </a:cubicBezTo>
                  <a:cubicBezTo>
                    <a:pt x="3585" y="9518"/>
                    <a:pt x="2400" y="8603"/>
                    <a:pt x="1744" y="7332"/>
                  </a:cubicBezTo>
                  <a:cubicBezTo>
                    <a:pt x="1" y="4011"/>
                    <a:pt x="2457" y="117"/>
                    <a:pt x="6092" y="117"/>
                  </a:cubicBezTo>
                  <a:cubicBezTo>
                    <a:pt x="6252" y="117"/>
                    <a:pt x="6414" y="125"/>
                    <a:pt x="6578" y="140"/>
                  </a:cubicBezTo>
                  <a:cubicBezTo>
                    <a:pt x="6201" y="43"/>
                    <a:pt x="5813" y="0"/>
                    <a:pt x="5426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" name="Google Shape;1973;p65">
              <a:extLst>
                <a:ext uri="{FF2B5EF4-FFF2-40B4-BE49-F238E27FC236}">
                  <a16:creationId xmlns:a16="http://schemas.microsoft.com/office/drawing/2014/main" id="{DAF09534-6184-84F9-86A8-8F4360F100FE}"/>
                </a:ext>
              </a:extLst>
            </p:cNvPr>
            <p:cNvSpPr/>
            <p:nvPr/>
          </p:nvSpPr>
          <p:spPr>
            <a:xfrm>
              <a:off x="8200308" y="4687089"/>
              <a:ext cx="68463" cy="540799"/>
            </a:xfrm>
            <a:custGeom>
              <a:avLst/>
              <a:gdLst/>
              <a:ahLst/>
              <a:cxnLst/>
              <a:rect l="l" t="t" r="r" b="b"/>
              <a:pathLst>
                <a:path w="1250" h="9874" extrusionOk="0">
                  <a:moveTo>
                    <a:pt x="399" y="0"/>
                  </a:moveTo>
                  <a:cubicBezTo>
                    <a:pt x="259" y="11"/>
                    <a:pt x="129" y="22"/>
                    <a:pt x="0" y="33"/>
                  </a:cubicBezTo>
                  <a:lnTo>
                    <a:pt x="0" y="9852"/>
                  </a:lnTo>
                  <a:cubicBezTo>
                    <a:pt x="140" y="9863"/>
                    <a:pt x="259" y="9873"/>
                    <a:pt x="399" y="9873"/>
                  </a:cubicBezTo>
                  <a:cubicBezTo>
                    <a:pt x="679" y="9873"/>
                    <a:pt x="969" y="9841"/>
                    <a:pt x="1249" y="9798"/>
                  </a:cubicBezTo>
                  <a:lnTo>
                    <a:pt x="1249" y="87"/>
                  </a:lnTo>
                  <a:cubicBezTo>
                    <a:pt x="969" y="33"/>
                    <a:pt x="679" y="0"/>
                    <a:pt x="399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9"/>
          <p:cNvSpPr/>
          <p:nvPr/>
        </p:nvSpPr>
        <p:spPr>
          <a:xfrm>
            <a:off x="-1920159" y="643527"/>
            <a:ext cx="3846849" cy="4235037"/>
          </a:xfrm>
          <a:prstGeom prst="arc">
            <a:avLst>
              <a:gd name="adj1" fmla="val 16200000"/>
              <a:gd name="adj2" fmla="val 5386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cs typeface="Archivo"/>
            </a:endParaRPr>
          </a:p>
        </p:txBody>
      </p:sp>
      <p:sp>
        <p:nvSpPr>
          <p:cNvPr id="1164" name="Google Shape;1164;p49"/>
          <p:cNvSpPr txBox="1">
            <a:spLocks noGrp="1"/>
          </p:cNvSpPr>
          <p:nvPr>
            <p:ph type="title"/>
          </p:nvPr>
        </p:nvSpPr>
        <p:spPr>
          <a:xfrm>
            <a:off x="515123" y="137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Technolgies</a:t>
            </a:r>
            <a:r>
              <a:rPr lang="fr" sz="4000" dirty="0"/>
              <a:t> </a:t>
            </a:r>
            <a:r>
              <a:rPr lang="fr" sz="4000" err="1"/>
              <a:t>used</a:t>
            </a:r>
            <a:endParaRPr lang="en-US" sz="4000"/>
          </a:p>
        </p:txBody>
      </p:sp>
      <p:sp>
        <p:nvSpPr>
          <p:cNvPr id="1165" name="Google Shape;1165;p49"/>
          <p:cNvSpPr txBox="1"/>
          <p:nvPr/>
        </p:nvSpPr>
        <p:spPr>
          <a:xfrm>
            <a:off x="1023850" y="666025"/>
            <a:ext cx="2888976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1800" dirty="0">
                <a:solidFill>
                  <a:srgbClr val="404040"/>
                </a:solidFill>
                <a:latin typeface="Archivo"/>
                <a:ea typeface="Archivo"/>
                <a:cs typeface="Calibri"/>
                <a:sym typeface="Archivo"/>
              </a:rPr>
              <a:t>Programming Language </a:t>
            </a:r>
            <a:endParaRPr lang="fr" sz="1800" b="1">
              <a:solidFill>
                <a:srgbClr val="3B4D4E"/>
              </a:solidFill>
              <a:latin typeface="Archivo"/>
              <a:ea typeface="Archivo"/>
              <a:cs typeface="Archivo"/>
            </a:endParaRPr>
          </a:p>
        </p:txBody>
      </p:sp>
      <p:sp>
        <p:nvSpPr>
          <p:cNvPr id="1166" name="Google Shape;1166;p49"/>
          <p:cNvSpPr txBox="1"/>
          <p:nvPr/>
        </p:nvSpPr>
        <p:spPr>
          <a:xfrm>
            <a:off x="4572370" y="773136"/>
            <a:ext cx="1348492" cy="3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B4D4E"/>
                </a:solidFill>
                <a:latin typeface="Archivo"/>
                <a:ea typeface="Mukta"/>
                <a:cs typeface="Archivo"/>
              </a:rPr>
              <a:t>JAVA(1.8)</a:t>
            </a:r>
          </a:p>
        </p:txBody>
      </p:sp>
      <p:sp>
        <p:nvSpPr>
          <p:cNvPr id="1167" name="Google Shape;1167;p49"/>
          <p:cNvSpPr txBox="1"/>
          <p:nvPr/>
        </p:nvSpPr>
        <p:spPr>
          <a:xfrm>
            <a:off x="4489841" y="1466860"/>
            <a:ext cx="2737703" cy="36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algn="ctr"/>
            <a:r>
              <a:rPr lang="en-GB" sz="1600" dirty="0">
                <a:solidFill>
                  <a:srgbClr val="404040"/>
                </a:solidFill>
                <a:latin typeface="Archivo"/>
                <a:ea typeface="Mukta"/>
                <a:cs typeface="Archivo"/>
              </a:rPr>
              <a:t>Spring boot, React </a:t>
            </a:r>
            <a:r>
              <a:rPr lang="en-GB" sz="1600" err="1">
                <a:solidFill>
                  <a:srgbClr val="404040"/>
                </a:solidFill>
                <a:latin typeface="Archivo"/>
                <a:ea typeface="Mukta"/>
                <a:cs typeface="Archivo"/>
              </a:rPr>
              <a:t>Js</a:t>
            </a:r>
            <a:r>
              <a:rPr lang="en-GB" sz="1600" dirty="0">
                <a:solidFill>
                  <a:srgbClr val="404040"/>
                </a:solidFill>
                <a:latin typeface="Archivo"/>
                <a:ea typeface="Mukta"/>
                <a:cs typeface="Archivo"/>
              </a:rPr>
              <a:t>.</a:t>
            </a:r>
            <a:endParaRPr lang="fr" sz="1600" dirty="0">
              <a:solidFill>
                <a:srgbClr val="404040"/>
              </a:solidFill>
              <a:latin typeface="Archivo"/>
              <a:ea typeface="Mukta"/>
              <a:cs typeface="Archiv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fr" sz="1600" dirty="0">
              <a:solidFill>
                <a:srgbClr val="3B4D4E"/>
              </a:solidFill>
              <a:latin typeface="Archivo"/>
              <a:ea typeface="Mukta"/>
              <a:cs typeface="Archivo"/>
            </a:endParaRPr>
          </a:p>
        </p:txBody>
      </p:sp>
      <p:sp>
        <p:nvSpPr>
          <p:cNvPr id="1168" name="Google Shape;1168;p49"/>
          <p:cNvSpPr txBox="1"/>
          <p:nvPr/>
        </p:nvSpPr>
        <p:spPr>
          <a:xfrm>
            <a:off x="1855794" y="1182727"/>
            <a:ext cx="1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04040"/>
                </a:solidFill>
                <a:latin typeface="Calibri"/>
                <a:ea typeface="Archivo"/>
                <a:cs typeface="Calibri"/>
                <a:sym typeface="Archivo"/>
              </a:rPr>
              <a:t>Frameworks </a:t>
            </a:r>
            <a:endParaRPr lang="fr" sz="2200" b="1">
              <a:solidFill>
                <a:schemeClr val="dk1"/>
              </a:solidFill>
              <a:latin typeface="Archivo"/>
              <a:ea typeface="Archivo"/>
              <a:cs typeface="Archivo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1455718" y="2932836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04</a:t>
            </a:r>
            <a:endParaRPr sz="2200"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0" name="Google Shape;1170;p49"/>
          <p:cNvSpPr/>
          <p:nvPr/>
        </p:nvSpPr>
        <p:spPr>
          <a:xfrm>
            <a:off x="1095272" y="1233387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 sz="2200"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1" name="Google Shape;1171;p49"/>
          <p:cNvSpPr/>
          <p:nvPr/>
        </p:nvSpPr>
        <p:spPr>
          <a:xfrm>
            <a:off x="1451111" y="1986059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03</a:t>
            </a:r>
            <a:endParaRPr sz="2200" b="1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72" name="Google Shape;1172;p49"/>
          <p:cNvGrpSpPr/>
          <p:nvPr/>
        </p:nvGrpSpPr>
        <p:grpSpPr>
          <a:xfrm>
            <a:off x="7997980" y="823104"/>
            <a:ext cx="914548" cy="775230"/>
            <a:chOff x="807907" y="639927"/>
            <a:chExt cx="742991" cy="629808"/>
          </a:xfrm>
        </p:grpSpPr>
        <p:sp>
          <p:nvSpPr>
            <p:cNvPr id="1173" name="Google Shape;1173;p49"/>
            <p:cNvSpPr/>
            <p:nvPr/>
          </p:nvSpPr>
          <p:spPr>
            <a:xfrm>
              <a:off x="807907" y="639927"/>
              <a:ext cx="742991" cy="629808"/>
            </a:xfrm>
            <a:custGeom>
              <a:avLst/>
              <a:gdLst/>
              <a:ahLst/>
              <a:cxnLst/>
              <a:rect l="l" t="t" r="r" b="b"/>
              <a:pathLst>
                <a:path w="12781" h="10834" extrusionOk="0">
                  <a:moveTo>
                    <a:pt x="6655" y="0"/>
                  </a:moveTo>
                  <a:cubicBezTo>
                    <a:pt x="5730" y="0"/>
                    <a:pt x="5061" y="143"/>
                    <a:pt x="5061" y="143"/>
                  </a:cubicBezTo>
                  <a:cubicBezTo>
                    <a:pt x="3263" y="315"/>
                    <a:pt x="1" y="2253"/>
                    <a:pt x="270" y="6021"/>
                  </a:cubicBezTo>
                  <a:cubicBezTo>
                    <a:pt x="469" y="8814"/>
                    <a:pt x="2414" y="10395"/>
                    <a:pt x="5204" y="10395"/>
                  </a:cubicBezTo>
                  <a:cubicBezTo>
                    <a:pt x="6178" y="10395"/>
                    <a:pt x="7256" y="10202"/>
                    <a:pt x="8399" y="9801"/>
                  </a:cubicBezTo>
                  <a:lnTo>
                    <a:pt x="8517" y="9757"/>
                  </a:lnTo>
                  <a:cubicBezTo>
                    <a:pt x="9142" y="10207"/>
                    <a:pt x="10148" y="10833"/>
                    <a:pt x="10410" y="10833"/>
                  </a:cubicBezTo>
                  <a:cubicBezTo>
                    <a:pt x="10437" y="10833"/>
                    <a:pt x="10456" y="10827"/>
                    <a:pt x="10466" y="10813"/>
                  </a:cubicBezTo>
                  <a:cubicBezTo>
                    <a:pt x="10563" y="10673"/>
                    <a:pt x="10283" y="9671"/>
                    <a:pt x="10057" y="8950"/>
                  </a:cubicBezTo>
                  <a:cubicBezTo>
                    <a:pt x="12781" y="7001"/>
                    <a:pt x="12555" y="3481"/>
                    <a:pt x="10854" y="1564"/>
                  </a:cubicBezTo>
                  <a:cubicBezTo>
                    <a:pt x="9692" y="272"/>
                    <a:pt x="7930" y="0"/>
                    <a:pt x="6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864876" y="725788"/>
              <a:ext cx="566443" cy="465758"/>
            </a:xfrm>
            <a:custGeom>
              <a:avLst/>
              <a:gdLst/>
              <a:ahLst/>
              <a:cxnLst/>
              <a:rect l="l" t="t" r="r" b="b"/>
              <a:pathLst>
                <a:path w="9744" h="8012" extrusionOk="0">
                  <a:moveTo>
                    <a:pt x="7594" y="1"/>
                  </a:moveTo>
                  <a:cubicBezTo>
                    <a:pt x="7593" y="1"/>
                    <a:pt x="7592" y="1"/>
                    <a:pt x="7591" y="1"/>
                  </a:cubicBezTo>
                  <a:cubicBezTo>
                    <a:pt x="7343" y="44"/>
                    <a:pt x="1" y="2251"/>
                    <a:pt x="1" y="2251"/>
                  </a:cubicBezTo>
                  <a:lnTo>
                    <a:pt x="1702" y="8011"/>
                  </a:lnTo>
                  <a:cubicBezTo>
                    <a:pt x="1702" y="8011"/>
                    <a:pt x="9228" y="5750"/>
                    <a:pt x="9486" y="5707"/>
                  </a:cubicBezTo>
                  <a:cubicBezTo>
                    <a:pt x="9743" y="5654"/>
                    <a:pt x="7853" y="1"/>
                    <a:pt x="7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909230" y="845540"/>
              <a:ext cx="82141" cy="80630"/>
            </a:xfrm>
            <a:custGeom>
              <a:avLst/>
              <a:gdLst/>
              <a:ahLst/>
              <a:cxnLst/>
              <a:rect l="l" t="t" r="r" b="b"/>
              <a:pathLst>
                <a:path w="1413" h="1387" extrusionOk="0">
                  <a:moveTo>
                    <a:pt x="692" y="1"/>
                  </a:moveTo>
                  <a:cubicBezTo>
                    <a:pt x="350" y="1"/>
                    <a:pt x="1" y="292"/>
                    <a:pt x="131" y="729"/>
                  </a:cubicBezTo>
                  <a:lnTo>
                    <a:pt x="325" y="1386"/>
                  </a:lnTo>
                  <a:lnTo>
                    <a:pt x="1412" y="1063"/>
                  </a:lnTo>
                  <a:lnTo>
                    <a:pt x="1219" y="406"/>
                  </a:lnTo>
                  <a:cubicBezTo>
                    <a:pt x="1134" y="123"/>
                    <a:pt x="915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927483" y="907973"/>
              <a:ext cx="80862" cy="74758"/>
            </a:xfrm>
            <a:custGeom>
              <a:avLst/>
              <a:gdLst/>
              <a:ahLst/>
              <a:cxnLst/>
              <a:rect l="l" t="t" r="r" b="b"/>
              <a:pathLst>
                <a:path w="1391" h="1286" extrusionOk="0">
                  <a:moveTo>
                    <a:pt x="1098" y="0"/>
                  </a:moveTo>
                  <a:lnTo>
                    <a:pt x="0" y="312"/>
                  </a:lnTo>
                  <a:lnTo>
                    <a:pt x="173" y="872"/>
                  </a:lnTo>
                  <a:cubicBezTo>
                    <a:pt x="257" y="1161"/>
                    <a:pt x="478" y="1286"/>
                    <a:pt x="701" y="1286"/>
                  </a:cubicBezTo>
                  <a:cubicBezTo>
                    <a:pt x="1043" y="1286"/>
                    <a:pt x="1390" y="992"/>
                    <a:pt x="1260" y="549"/>
                  </a:cubicBezTo>
                  <a:lnTo>
                    <a:pt x="1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961316" y="1016040"/>
              <a:ext cx="82025" cy="80339"/>
            </a:xfrm>
            <a:custGeom>
              <a:avLst/>
              <a:gdLst/>
              <a:ahLst/>
              <a:cxnLst/>
              <a:rect l="l" t="t" r="r" b="b"/>
              <a:pathLst>
                <a:path w="1411" h="1382" extrusionOk="0">
                  <a:moveTo>
                    <a:pt x="682" y="1"/>
                  </a:moveTo>
                  <a:cubicBezTo>
                    <a:pt x="342" y="1"/>
                    <a:pt x="1" y="288"/>
                    <a:pt x="118" y="725"/>
                  </a:cubicBezTo>
                  <a:lnTo>
                    <a:pt x="312" y="1382"/>
                  </a:lnTo>
                  <a:lnTo>
                    <a:pt x="1410" y="1059"/>
                  </a:lnTo>
                  <a:lnTo>
                    <a:pt x="1216" y="402"/>
                  </a:lnTo>
                  <a:cubicBezTo>
                    <a:pt x="1123" y="122"/>
                    <a:pt x="90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979395" y="1077544"/>
              <a:ext cx="80165" cy="74293"/>
            </a:xfrm>
            <a:custGeom>
              <a:avLst/>
              <a:gdLst/>
              <a:ahLst/>
              <a:cxnLst/>
              <a:rect l="l" t="t" r="r" b="b"/>
              <a:pathLst>
                <a:path w="1379" h="1278" extrusionOk="0">
                  <a:moveTo>
                    <a:pt x="1088" y="1"/>
                  </a:moveTo>
                  <a:lnTo>
                    <a:pt x="1" y="324"/>
                  </a:lnTo>
                  <a:lnTo>
                    <a:pt x="173" y="884"/>
                  </a:lnTo>
                  <a:cubicBezTo>
                    <a:pt x="262" y="1158"/>
                    <a:pt x="478" y="1277"/>
                    <a:pt x="697" y="1277"/>
                  </a:cubicBezTo>
                  <a:cubicBezTo>
                    <a:pt x="1035" y="1277"/>
                    <a:pt x="1378" y="992"/>
                    <a:pt x="1261" y="561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022529" y="813625"/>
              <a:ext cx="82141" cy="80630"/>
            </a:xfrm>
            <a:custGeom>
              <a:avLst/>
              <a:gdLst/>
              <a:ahLst/>
              <a:cxnLst/>
              <a:rect l="l" t="t" r="r" b="b"/>
              <a:pathLst>
                <a:path w="1413" h="1387" extrusionOk="0">
                  <a:moveTo>
                    <a:pt x="692" y="1"/>
                  </a:moveTo>
                  <a:cubicBezTo>
                    <a:pt x="349" y="1"/>
                    <a:pt x="0" y="292"/>
                    <a:pt x="131" y="729"/>
                  </a:cubicBezTo>
                  <a:lnTo>
                    <a:pt x="325" y="1386"/>
                  </a:lnTo>
                  <a:lnTo>
                    <a:pt x="1412" y="1063"/>
                  </a:lnTo>
                  <a:lnTo>
                    <a:pt x="1218" y="406"/>
                  </a:lnTo>
                  <a:cubicBezTo>
                    <a:pt x="1134" y="123"/>
                    <a:pt x="914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041364" y="875419"/>
              <a:ext cx="79525" cy="74700"/>
            </a:xfrm>
            <a:custGeom>
              <a:avLst/>
              <a:gdLst/>
              <a:ahLst/>
              <a:cxnLst/>
              <a:rect l="l" t="t" r="r" b="b"/>
              <a:pathLst>
                <a:path w="1368" h="1285" extrusionOk="0">
                  <a:moveTo>
                    <a:pt x="1088" y="0"/>
                  </a:moveTo>
                  <a:lnTo>
                    <a:pt x="1" y="323"/>
                  </a:lnTo>
                  <a:lnTo>
                    <a:pt x="162" y="883"/>
                  </a:lnTo>
                  <a:cubicBezTo>
                    <a:pt x="251" y="1163"/>
                    <a:pt x="469" y="1284"/>
                    <a:pt x="688" y="1284"/>
                  </a:cubicBezTo>
                  <a:cubicBezTo>
                    <a:pt x="1026" y="1284"/>
                    <a:pt x="1367" y="997"/>
                    <a:pt x="1250" y="560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73975" y="979766"/>
              <a:ext cx="82025" cy="80339"/>
            </a:xfrm>
            <a:custGeom>
              <a:avLst/>
              <a:gdLst/>
              <a:ahLst/>
              <a:cxnLst/>
              <a:rect l="l" t="t" r="r" b="b"/>
              <a:pathLst>
                <a:path w="1411" h="1382" extrusionOk="0">
                  <a:moveTo>
                    <a:pt x="682" y="0"/>
                  </a:moveTo>
                  <a:cubicBezTo>
                    <a:pt x="342" y="0"/>
                    <a:pt x="1" y="287"/>
                    <a:pt x="118" y="725"/>
                  </a:cubicBezTo>
                  <a:lnTo>
                    <a:pt x="312" y="1381"/>
                  </a:lnTo>
                  <a:lnTo>
                    <a:pt x="1410" y="1058"/>
                  </a:lnTo>
                  <a:lnTo>
                    <a:pt x="1216" y="402"/>
                  </a:lnTo>
                  <a:cubicBezTo>
                    <a:pt x="1123" y="122"/>
                    <a:pt x="903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092694" y="1040630"/>
              <a:ext cx="80979" cy="76154"/>
            </a:xfrm>
            <a:custGeom>
              <a:avLst/>
              <a:gdLst/>
              <a:ahLst/>
              <a:cxnLst/>
              <a:rect l="l" t="t" r="r" b="b"/>
              <a:pathLst>
                <a:path w="1393" h="1310" extrusionOk="0">
                  <a:moveTo>
                    <a:pt x="1088" y="1"/>
                  </a:moveTo>
                  <a:lnTo>
                    <a:pt x="1" y="334"/>
                  </a:lnTo>
                  <a:lnTo>
                    <a:pt x="162" y="883"/>
                  </a:lnTo>
                  <a:cubicBezTo>
                    <a:pt x="243" y="1181"/>
                    <a:pt x="467" y="1309"/>
                    <a:pt x="693" y="1309"/>
                  </a:cubicBezTo>
                  <a:cubicBezTo>
                    <a:pt x="1040" y="1309"/>
                    <a:pt x="1393" y="1010"/>
                    <a:pt x="1250" y="560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135304" y="784501"/>
              <a:ext cx="82025" cy="80339"/>
            </a:xfrm>
            <a:custGeom>
              <a:avLst/>
              <a:gdLst/>
              <a:ahLst/>
              <a:cxnLst/>
              <a:rect l="l" t="t" r="r" b="b"/>
              <a:pathLst>
                <a:path w="1411" h="1382" extrusionOk="0">
                  <a:moveTo>
                    <a:pt x="682" y="0"/>
                  </a:moveTo>
                  <a:cubicBezTo>
                    <a:pt x="342" y="0"/>
                    <a:pt x="1" y="287"/>
                    <a:pt x="118" y="724"/>
                  </a:cubicBezTo>
                  <a:lnTo>
                    <a:pt x="312" y="1381"/>
                  </a:lnTo>
                  <a:lnTo>
                    <a:pt x="1410" y="1058"/>
                  </a:lnTo>
                  <a:lnTo>
                    <a:pt x="1216" y="401"/>
                  </a:lnTo>
                  <a:cubicBezTo>
                    <a:pt x="1123" y="121"/>
                    <a:pt x="903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153383" y="846005"/>
              <a:ext cx="81676" cy="75689"/>
            </a:xfrm>
            <a:custGeom>
              <a:avLst/>
              <a:gdLst/>
              <a:ahLst/>
              <a:cxnLst/>
              <a:rect l="l" t="t" r="r" b="b"/>
              <a:pathLst>
                <a:path w="1405" h="1302" extrusionOk="0">
                  <a:moveTo>
                    <a:pt x="1099" y="0"/>
                  </a:moveTo>
                  <a:lnTo>
                    <a:pt x="1" y="323"/>
                  </a:lnTo>
                  <a:lnTo>
                    <a:pt x="173" y="883"/>
                  </a:lnTo>
                  <a:cubicBezTo>
                    <a:pt x="250" y="1176"/>
                    <a:pt x="471" y="1301"/>
                    <a:pt x="697" y="1301"/>
                  </a:cubicBezTo>
                  <a:cubicBezTo>
                    <a:pt x="1045" y="1301"/>
                    <a:pt x="1404" y="1004"/>
                    <a:pt x="1261" y="560"/>
                  </a:cubicBez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187914" y="945991"/>
              <a:ext cx="81327" cy="79700"/>
            </a:xfrm>
            <a:custGeom>
              <a:avLst/>
              <a:gdLst/>
              <a:ahLst/>
              <a:cxnLst/>
              <a:rect l="l" t="t" r="r" b="b"/>
              <a:pathLst>
                <a:path w="1399" h="1371" extrusionOk="0">
                  <a:moveTo>
                    <a:pt x="679" y="0"/>
                  </a:moveTo>
                  <a:cubicBezTo>
                    <a:pt x="341" y="0"/>
                    <a:pt x="0" y="287"/>
                    <a:pt x="118" y="724"/>
                  </a:cubicBezTo>
                  <a:lnTo>
                    <a:pt x="311" y="1370"/>
                  </a:lnTo>
                  <a:lnTo>
                    <a:pt x="1399" y="1047"/>
                  </a:lnTo>
                  <a:lnTo>
                    <a:pt x="1205" y="401"/>
                  </a:lnTo>
                  <a:cubicBezTo>
                    <a:pt x="1116" y="121"/>
                    <a:pt x="898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205993" y="1006855"/>
              <a:ext cx="78886" cy="76677"/>
            </a:xfrm>
            <a:custGeom>
              <a:avLst/>
              <a:gdLst/>
              <a:ahLst/>
              <a:cxnLst/>
              <a:rect l="l" t="t" r="r" b="b"/>
              <a:pathLst>
                <a:path w="1357" h="1319" extrusionOk="0">
                  <a:moveTo>
                    <a:pt x="1099" y="0"/>
                  </a:moveTo>
                  <a:lnTo>
                    <a:pt x="0" y="323"/>
                  </a:lnTo>
                  <a:lnTo>
                    <a:pt x="162" y="883"/>
                  </a:lnTo>
                  <a:cubicBezTo>
                    <a:pt x="232" y="1147"/>
                    <a:pt x="462" y="1318"/>
                    <a:pt x="714" y="1318"/>
                  </a:cubicBezTo>
                  <a:cubicBezTo>
                    <a:pt x="770" y="1318"/>
                    <a:pt x="827" y="1310"/>
                    <a:pt x="883" y="1292"/>
                  </a:cubicBezTo>
                  <a:cubicBezTo>
                    <a:pt x="1195" y="1206"/>
                    <a:pt x="1357" y="872"/>
                    <a:pt x="1260" y="560"/>
                  </a:cubicBez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238546" y="756772"/>
              <a:ext cx="81385" cy="79874"/>
            </a:xfrm>
            <a:custGeom>
              <a:avLst/>
              <a:gdLst/>
              <a:ahLst/>
              <a:cxnLst/>
              <a:rect l="l" t="t" r="r" b="b"/>
              <a:pathLst>
                <a:path w="1400" h="1374" extrusionOk="0">
                  <a:moveTo>
                    <a:pt x="682" y="0"/>
                  </a:moveTo>
                  <a:cubicBezTo>
                    <a:pt x="344" y="0"/>
                    <a:pt x="1" y="285"/>
                    <a:pt x="119" y="717"/>
                  </a:cubicBezTo>
                  <a:lnTo>
                    <a:pt x="312" y="1374"/>
                  </a:lnTo>
                  <a:lnTo>
                    <a:pt x="1400" y="1051"/>
                  </a:lnTo>
                  <a:lnTo>
                    <a:pt x="1206" y="394"/>
                  </a:lnTo>
                  <a:cubicBezTo>
                    <a:pt x="1117" y="119"/>
                    <a:pt x="901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1256044" y="817811"/>
              <a:ext cx="80107" cy="74700"/>
            </a:xfrm>
            <a:custGeom>
              <a:avLst/>
              <a:gdLst/>
              <a:ahLst/>
              <a:cxnLst/>
              <a:rect l="l" t="t" r="r" b="b"/>
              <a:pathLst>
                <a:path w="1378" h="1285" extrusionOk="0">
                  <a:moveTo>
                    <a:pt x="1099" y="1"/>
                  </a:moveTo>
                  <a:lnTo>
                    <a:pt x="1" y="324"/>
                  </a:lnTo>
                  <a:lnTo>
                    <a:pt x="173" y="883"/>
                  </a:lnTo>
                  <a:cubicBezTo>
                    <a:pt x="262" y="1163"/>
                    <a:pt x="480" y="1285"/>
                    <a:pt x="699" y="1285"/>
                  </a:cubicBezTo>
                  <a:cubicBezTo>
                    <a:pt x="1037" y="1285"/>
                    <a:pt x="1378" y="998"/>
                    <a:pt x="1260" y="560"/>
                  </a:cubicBezTo>
                  <a:lnTo>
                    <a:pt x="10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1291156" y="913844"/>
              <a:ext cx="81385" cy="79932"/>
            </a:xfrm>
            <a:custGeom>
              <a:avLst/>
              <a:gdLst/>
              <a:ahLst/>
              <a:cxnLst/>
              <a:rect l="l" t="t" r="r" b="b"/>
              <a:pathLst>
                <a:path w="1400" h="1375" extrusionOk="0">
                  <a:moveTo>
                    <a:pt x="682" y="1"/>
                  </a:moveTo>
                  <a:cubicBezTo>
                    <a:pt x="344" y="1"/>
                    <a:pt x="0" y="286"/>
                    <a:pt x="118" y="717"/>
                  </a:cubicBezTo>
                  <a:lnTo>
                    <a:pt x="312" y="1374"/>
                  </a:lnTo>
                  <a:lnTo>
                    <a:pt x="1399" y="1051"/>
                  </a:lnTo>
                  <a:lnTo>
                    <a:pt x="1205" y="394"/>
                  </a:lnTo>
                  <a:cubicBezTo>
                    <a:pt x="1117" y="120"/>
                    <a:pt x="900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309234" y="974941"/>
              <a:ext cx="80920" cy="74933"/>
            </a:xfrm>
            <a:custGeom>
              <a:avLst/>
              <a:gdLst/>
              <a:ahLst/>
              <a:cxnLst/>
              <a:rect l="l" t="t" r="r" b="b"/>
              <a:pathLst>
                <a:path w="1392" h="1289" extrusionOk="0">
                  <a:moveTo>
                    <a:pt x="1088" y="0"/>
                  </a:moveTo>
                  <a:lnTo>
                    <a:pt x="1" y="323"/>
                  </a:lnTo>
                  <a:lnTo>
                    <a:pt x="162" y="883"/>
                  </a:lnTo>
                  <a:cubicBezTo>
                    <a:pt x="247" y="1167"/>
                    <a:pt x="468" y="1289"/>
                    <a:pt x="692" y="1289"/>
                  </a:cubicBezTo>
                  <a:cubicBezTo>
                    <a:pt x="1038" y="1289"/>
                    <a:pt x="1391" y="998"/>
                    <a:pt x="1261" y="560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912427" y="886057"/>
              <a:ext cx="458840" cy="132077"/>
            </a:xfrm>
            <a:custGeom>
              <a:avLst/>
              <a:gdLst/>
              <a:ahLst/>
              <a:cxnLst/>
              <a:rect l="l" t="t" r="r" b="b"/>
              <a:pathLst>
                <a:path w="7893" h="2272" extrusionOk="0">
                  <a:moveTo>
                    <a:pt x="1" y="2272"/>
                  </a:moveTo>
                  <a:lnTo>
                    <a:pt x="7893" y="0"/>
                  </a:lnTo>
                </a:path>
              </a:pathLst>
            </a:custGeom>
            <a:solidFill>
              <a:srgbClr val="C9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911846" y="882918"/>
              <a:ext cx="460061" cy="138355"/>
            </a:xfrm>
            <a:custGeom>
              <a:avLst/>
              <a:gdLst/>
              <a:ahLst/>
              <a:cxnLst/>
              <a:rect l="l" t="t" r="r" b="b"/>
              <a:pathLst>
                <a:path w="7914" h="2380" extrusionOk="0">
                  <a:moveTo>
                    <a:pt x="7881" y="0"/>
                  </a:moveTo>
                  <a:lnTo>
                    <a:pt x="0" y="2283"/>
                  </a:lnTo>
                  <a:lnTo>
                    <a:pt x="32" y="2380"/>
                  </a:lnTo>
                  <a:lnTo>
                    <a:pt x="7914" y="97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998172" y="816590"/>
              <a:ext cx="95860" cy="335483"/>
            </a:xfrm>
            <a:custGeom>
              <a:avLst/>
              <a:gdLst/>
              <a:ahLst/>
              <a:cxnLst/>
              <a:rect l="l" t="t" r="r" b="b"/>
              <a:pathLst>
                <a:path w="1649" h="5771" extrusionOk="0">
                  <a:moveTo>
                    <a:pt x="1" y="0"/>
                  </a:moveTo>
                  <a:lnTo>
                    <a:pt x="1648" y="5771"/>
                  </a:lnTo>
                </a:path>
              </a:pathLst>
            </a:custGeom>
            <a:solidFill>
              <a:srgbClr val="C9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995672" y="815950"/>
              <a:ext cx="100860" cy="337401"/>
            </a:xfrm>
            <a:custGeom>
              <a:avLst/>
              <a:gdLst/>
              <a:ahLst/>
              <a:cxnLst/>
              <a:rect l="l" t="t" r="r" b="b"/>
              <a:pathLst>
                <a:path w="1735" h="5804" extrusionOk="0">
                  <a:moveTo>
                    <a:pt x="98" y="0"/>
                  </a:moveTo>
                  <a:lnTo>
                    <a:pt x="1" y="33"/>
                  </a:lnTo>
                  <a:lnTo>
                    <a:pt x="1637" y="5804"/>
                  </a:lnTo>
                  <a:lnTo>
                    <a:pt x="1734" y="577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1213492" y="750843"/>
              <a:ext cx="100802" cy="337401"/>
            </a:xfrm>
            <a:custGeom>
              <a:avLst/>
              <a:gdLst/>
              <a:ahLst/>
              <a:cxnLst/>
              <a:rect l="l" t="t" r="r" b="b"/>
              <a:pathLst>
                <a:path w="1734" h="5804" extrusionOk="0">
                  <a:moveTo>
                    <a:pt x="97" y="1"/>
                  </a:moveTo>
                  <a:lnTo>
                    <a:pt x="1" y="33"/>
                  </a:lnTo>
                  <a:lnTo>
                    <a:pt x="1637" y="5804"/>
                  </a:lnTo>
                  <a:lnTo>
                    <a:pt x="1734" y="5782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1103332" y="783397"/>
              <a:ext cx="110219" cy="334901"/>
            </a:xfrm>
            <a:custGeom>
              <a:avLst/>
              <a:gdLst/>
              <a:ahLst/>
              <a:cxnLst/>
              <a:rect l="l" t="t" r="r" b="b"/>
              <a:pathLst>
                <a:path w="1896" h="5761" extrusionOk="0">
                  <a:moveTo>
                    <a:pt x="98" y="0"/>
                  </a:moveTo>
                  <a:lnTo>
                    <a:pt x="1" y="33"/>
                  </a:lnTo>
                  <a:lnTo>
                    <a:pt x="1799" y="5761"/>
                  </a:lnTo>
                  <a:lnTo>
                    <a:pt x="1896" y="57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</p:grpSp>
      <p:sp>
        <p:nvSpPr>
          <p:cNvPr id="1197" name="Google Shape;1197;p49"/>
          <p:cNvSpPr/>
          <p:nvPr/>
        </p:nvSpPr>
        <p:spPr>
          <a:xfrm>
            <a:off x="237299" y="588606"/>
            <a:ext cx="730200" cy="76254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sz="2200"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98" name="Google Shape;1198;p49"/>
          <p:cNvSpPr txBox="1"/>
          <p:nvPr/>
        </p:nvSpPr>
        <p:spPr>
          <a:xfrm>
            <a:off x="5048761" y="2137041"/>
            <a:ext cx="4026275" cy="32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algn="just"/>
            <a:r>
              <a:rPr lang="en-GB" sz="1600" dirty="0">
                <a:solidFill>
                  <a:srgbClr val="404040"/>
                </a:solidFill>
                <a:latin typeface="Archivo"/>
                <a:ea typeface="Mukta"/>
                <a:cs typeface="Archivo"/>
              </a:rPr>
              <a:t>Visual Studio Code, Spring Tool Suite 3.</a:t>
            </a:r>
            <a:endParaRPr lang="fr" sz="1600" dirty="0">
              <a:solidFill>
                <a:srgbClr val="404040"/>
              </a:solidFill>
              <a:latin typeface="Archivo"/>
              <a:ea typeface="Mukta"/>
              <a:cs typeface="Archiv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fr" sz="1600" dirty="0">
              <a:solidFill>
                <a:schemeClr val="dk1"/>
              </a:solidFill>
              <a:latin typeface="Archivo"/>
              <a:ea typeface="Mukta"/>
              <a:cs typeface="Archivo"/>
            </a:endParaRPr>
          </a:p>
        </p:txBody>
      </p:sp>
      <p:sp>
        <p:nvSpPr>
          <p:cNvPr id="1199" name="Google Shape;1199;p49"/>
          <p:cNvSpPr txBox="1"/>
          <p:nvPr/>
        </p:nvSpPr>
        <p:spPr>
          <a:xfrm>
            <a:off x="2188810" y="2137760"/>
            <a:ext cx="1951034" cy="5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1800">
                <a:solidFill>
                  <a:srgbClr val="404040"/>
                </a:solidFill>
                <a:latin typeface="Archivo"/>
                <a:ea typeface="Archivo"/>
                <a:cs typeface="Archivo"/>
                <a:sym typeface="Archivo"/>
              </a:rPr>
              <a:t>Development</a:t>
            </a:r>
          </a:p>
          <a:p>
            <a:r>
              <a:rPr lang="en-GB" sz="1800" dirty="0">
                <a:solidFill>
                  <a:srgbClr val="404040"/>
                </a:solidFill>
                <a:latin typeface="Archivo"/>
                <a:ea typeface="Archivo"/>
                <a:cs typeface="Archivo"/>
                <a:sym typeface="Archivo"/>
              </a:rPr>
              <a:t> Environment</a:t>
            </a:r>
            <a:endParaRPr lang="en-GB" sz="1800" dirty="0">
              <a:solidFill>
                <a:srgbClr val="404040"/>
              </a:solidFill>
              <a:latin typeface="Archivo"/>
              <a:ea typeface="Archivo"/>
              <a:cs typeface="Archivo"/>
            </a:endParaRPr>
          </a:p>
        </p:txBody>
      </p:sp>
      <p:sp>
        <p:nvSpPr>
          <p:cNvPr id="1200" name="Google Shape;1200;p49"/>
          <p:cNvSpPr txBox="1"/>
          <p:nvPr/>
        </p:nvSpPr>
        <p:spPr>
          <a:xfrm>
            <a:off x="2242330" y="2979262"/>
            <a:ext cx="1023516" cy="5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1800" dirty="0">
                <a:solidFill>
                  <a:srgbClr val="404040"/>
                </a:solidFill>
                <a:latin typeface="Archivo"/>
                <a:cs typeface="Archivo"/>
                <a:sym typeface="Archivo"/>
              </a:rPr>
              <a:t>Design </a:t>
            </a:r>
            <a:endParaRPr lang="en-US" sz="1800">
              <a:latin typeface="Archivo"/>
              <a:cs typeface="Archivo"/>
            </a:endParaRPr>
          </a:p>
        </p:txBody>
      </p:sp>
      <p:sp>
        <p:nvSpPr>
          <p:cNvPr id="1201" name="Google Shape;1201;p49"/>
          <p:cNvSpPr txBox="1"/>
          <p:nvPr/>
        </p:nvSpPr>
        <p:spPr>
          <a:xfrm>
            <a:off x="4649649" y="2998312"/>
            <a:ext cx="3913053" cy="5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r>
              <a:rPr lang="en-GB" sz="1600" dirty="0">
                <a:solidFill>
                  <a:srgbClr val="404040"/>
                </a:solidFill>
                <a:latin typeface="Archivo"/>
                <a:ea typeface="Mukta"/>
                <a:cs typeface="Archivo"/>
              </a:rPr>
              <a:t>Object Oriented Design Methodology. </a:t>
            </a:r>
            <a:endParaRPr lang="fr" sz="1600" dirty="0">
              <a:solidFill>
                <a:srgbClr val="404040"/>
              </a:solidFill>
              <a:latin typeface="Archivo"/>
              <a:ea typeface="Mukta"/>
              <a:cs typeface="Archiv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fr" sz="1600">
              <a:solidFill>
                <a:srgbClr val="3B4D4E"/>
              </a:solidFill>
              <a:latin typeface="Archivo"/>
              <a:ea typeface="Mukta"/>
              <a:cs typeface="Archivo"/>
            </a:endParaRPr>
          </a:p>
        </p:txBody>
      </p:sp>
      <p:cxnSp>
        <p:nvCxnSpPr>
          <p:cNvPr id="1202" name="Google Shape;1202;p49"/>
          <p:cNvCxnSpPr>
            <a:cxnSpLocks/>
          </p:cNvCxnSpPr>
          <p:nvPr/>
        </p:nvCxnSpPr>
        <p:spPr>
          <a:xfrm flipV="1">
            <a:off x="3709970" y="916752"/>
            <a:ext cx="861366" cy="70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3" name="Google Shape;1203;p49"/>
          <p:cNvCxnSpPr>
            <a:cxnSpLocks/>
          </p:cNvCxnSpPr>
          <p:nvPr/>
        </p:nvCxnSpPr>
        <p:spPr>
          <a:xfrm flipV="1">
            <a:off x="3496287" y="1519255"/>
            <a:ext cx="1126554" cy="82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4" name="Google Shape;1204;p49"/>
          <p:cNvCxnSpPr>
            <a:cxnSpLocks/>
          </p:cNvCxnSpPr>
          <p:nvPr/>
        </p:nvCxnSpPr>
        <p:spPr>
          <a:xfrm flipV="1">
            <a:off x="3752870" y="2349361"/>
            <a:ext cx="1297285" cy="107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5" name="Google Shape;1205;p49"/>
          <p:cNvCxnSpPr>
            <a:cxnSpLocks/>
          </p:cNvCxnSpPr>
          <p:nvPr/>
        </p:nvCxnSpPr>
        <p:spPr>
          <a:xfrm>
            <a:off x="3269662" y="3247370"/>
            <a:ext cx="1402853" cy="41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1169;p49">
            <a:extLst>
              <a:ext uri="{FF2B5EF4-FFF2-40B4-BE49-F238E27FC236}">
                <a16:creationId xmlns:a16="http://schemas.microsoft.com/office/drawing/2014/main" id="{627B3E1A-C165-C9AA-05DD-B6FE55878DF4}"/>
              </a:ext>
            </a:extLst>
          </p:cNvPr>
          <p:cNvSpPr/>
          <p:nvPr/>
        </p:nvSpPr>
        <p:spPr>
          <a:xfrm>
            <a:off x="1024397" y="3719996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05</a:t>
            </a:r>
            <a:endParaRPr sz="2200"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" name="Google Shape;1200;p49">
            <a:extLst>
              <a:ext uri="{FF2B5EF4-FFF2-40B4-BE49-F238E27FC236}">
                <a16:creationId xmlns:a16="http://schemas.microsoft.com/office/drawing/2014/main" id="{C6AE7BB3-8F6C-EE13-003D-630200FF149E}"/>
              </a:ext>
            </a:extLst>
          </p:cNvPr>
          <p:cNvSpPr txBox="1"/>
          <p:nvPr/>
        </p:nvSpPr>
        <p:spPr>
          <a:xfrm>
            <a:off x="1908056" y="3820338"/>
            <a:ext cx="1799893" cy="52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1800" dirty="0">
                <a:solidFill>
                  <a:srgbClr val="404040"/>
                </a:solidFill>
                <a:latin typeface="Archivo"/>
                <a:cs typeface="Archivo"/>
              </a:rPr>
              <a:t>Database tools</a:t>
            </a:r>
            <a:endParaRPr lang="en-US" sz="1800" dirty="0">
              <a:latin typeface="Archivo"/>
              <a:cs typeface="Archivo"/>
            </a:endParaRPr>
          </a:p>
        </p:txBody>
      </p:sp>
      <p:cxnSp>
        <p:nvCxnSpPr>
          <p:cNvPr id="4" name="Google Shape;1205;p49">
            <a:extLst>
              <a:ext uri="{FF2B5EF4-FFF2-40B4-BE49-F238E27FC236}">
                <a16:creationId xmlns:a16="http://schemas.microsoft.com/office/drawing/2014/main" id="{849A0EB5-4E56-B145-9503-5578F8741D7B}"/>
              </a:ext>
            </a:extLst>
          </p:cNvPr>
          <p:cNvCxnSpPr>
            <a:cxnSpLocks/>
          </p:cNvCxnSpPr>
          <p:nvPr/>
        </p:nvCxnSpPr>
        <p:spPr>
          <a:xfrm flipV="1">
            <a:off x="3622266" y="4083053"/>
            <a:ext cx="1411300" cy="53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E084DB-E6E6-FCFD-D8C1-EBD77DE3FB18}"/>
              </a:ext>
            </a:extLst>
          </p:cNvPr>
          <p:cNvSpPr txBox="1"/>
          <p:nvPr/>
        </p:nvSpPr>
        <p:spPr>
          <a:xfrm>
            <a:off x="5130560" y="3895905"/>
            <a:ext cx="34440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404040"/>
                </a:solidFill>
                <a:latin typeface="Archivo"/>
                <a:cs typeface="Archivo"/>
              </a:rPr>
              <a:t>MongoDB Compass 1.39.0.</a:t>
            </a:r>
            <a:r>
              <a:rPr lang="en-US" sz="1600" dirty="0">
                <a:solidFill>
                  <a:srgbClr val="404040"/>
                </a:solidFill>
                <a:latin typeface="Archivo"/>
                <a:cs typeface="Archivo"/>
              </a:rPr>
              <a:t>​</a:t>
            </a:r>
            <a:endParaRPr lang="en-US" sz="1600" dirty="0">
              <a:latin typeface="Archivo"/>
              <a:cs typeface="Archivo"/>
            </a:endParaRPr>
          </a:p>
        </p:txBody>
      </p:sp>
      <p:sp>
        <p:nvSpPr>
          <p:cNvPr id="6" name="Google Shape;1169;p49">
            <a:extLst>
              <a:ext uri="{FF2B5EF4-FFF2-40B4-BE49-F238E27FC236}">
                <a16:creationId xmlns:a16="http://schemas.microsoft.com/office/drawing/2014/main" id="{92683E46-EA60-6A65-1422-78F23969A2A3}"/>
              </a:ext>
            </a:extLst>
          </p:cNvPr>
          <p:cNvSpPr/>
          <p:nvPr/>
        </p:nvSpPr>
        <p:spPr>
          <a:xfrm>
            <a:off x="183321" y="4345411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endParaRPr sz="2200"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9D97C-02EF-3CC1-0BFB-3C10B91B479D}"/>
              </a:ext>
            </a:extLst>
          </p:cNvPr>
          <p:cNvSpPr txBox="1"/>
          <p:nvPr/>
        </p:nvSpPr>
        <p:spPr>
          <a:xfrm>
            <a:off x="1173193" y="45752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rgbClr val="404040"/>
                </a:solidFill>
                <a:latin typeface="Archivo"/>
                <a:cs typeface="Archivo"/>
              </a:rPr>
              <a:t>Diagrams and models </a:t>
            </a:r>
            <a:endParaRPr lang="en-US" sz="1800" dirty="0">
              <a:latin typeface="Archivo"/>
              <a:cs typeface="Archivo"/>
            </a:endParaRPr>
          </a:p>
        </p:txBody>
      </p:sp>
      <p:cxnSp>
        <p:nvCxnSpPr>
          <p:cNvPr id="8" name="Google Shape;1205;p49">
            <a:extLst>
              <a:ext uri="{FF2B5EF4-FFF2-40B4-BE49-F238E27FC236}">
                <a16:creationId xmlns:a16="http://schemas.microsoft.com/office/drawing/2014/main" id="{F0D81EB5-4D2E-805E-83EE-B40A5AABDCE3}"/>
              </a:ext>
            </a:extLst>
          </p:cNvPr>
          <p:cNvCxnSpPr>
            <a:cxnSpLocks/>
          </p:cNvCxnSpPr>
          <p:nvPr/>
        </p:nvCxnSpPr>
        <p:spPr>
          <a:xfrm flipV="1">
            <a:off x="3708530" y="4719251"/>
            <a:ext cx="1141725" cy="53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C970E3-D07C-4E1B-FDFA-30C37FED0C29}"/>
              </a:ext>
            </a:extLst>
          </p:cNvPr>
          <p:cNvSpPr txBox="1"/>
          <p:nvPr/>
        </p:nvSpPr>
        <p:spPr>
          <a:xfrm>
            <a:off x="5044297" y="4510537"/>
            <a:ext cx="27009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404040"/>
                </a:solidFill>
                <a:latin typeface="Archivo"/>
                <a:cs typeface="Archivo"/>
              </a:rPr>
              <a:t>Enterprise Architect.</a:t>
            </a:r>
            <a:r>
              <a:rPr lang="en-US" sz="1600" dirty="0">
                <a:solidFill>
                  <a:srgbClr val="404040"/>
                </a:solidFill>
                <a:latin typeface="Archivo"/>
                <a:cs typeface="Archivo"/>
              </a:rPr>
              <a:t>​</a:t>
            </a:r>
            <a:endParaRPr lang="en-US" sz="1600" dirty="0">
              <a:latin typeface="Archivo"/>
              <a:cs typeface="Archivo"/>
            </a:endParaRPr>
          </a:p>
        </p:txBody>
      </p:sp>
      <p:grpSp>
        <p:nvGrpSpPr>
          <p:cNvPr id="10" name="Google Shape;1965;p65">
            <a:extLst>
              <a:ext uri="{FF2B5EF4-FFF2-40B4-BE49-F238E27FC236}">
                <a16:creationId xmlns:a16="http://schemas.microsoft.com/office/drawing/2014/main" id="{0EFBBA04-5BED-6E7B-D985-ABFDDCBD5111}"/>
              </a:ext>
            </a:extLst>
          </p:cNvPr>
          <p:cNvGrpSpPr/>
          <p:nvPr/>
        </p:nvGrpSpPr>
        <p:grpSpPr>
          <a:xfrm>
            <a:off x="141506" y="2232816"/>
            <a:ext cx="887106" cy="667798"/>
            <a:chOff x="7894850" y="4175912"/>
            <a:chExt cx="1464836" cy="1102702"/>
          </a:xfrm>
        </p:grpSpPr>
        <p:sp>
          <p:nvSpPr>
            <p:cNvPr id="11" name="Google Shape;1966;p65">
              <a:extLst>
                <a:ext uri="{FF2B5EF4-FFF2-40B4-BE49-F238E27FC236}">
                  <a16:creationId xmlns:a16="http://schemas.microsoft.com/office/drawing/2014/main" id="{AA65AA03-6927-3D70-DF00-BCFF7855F1C3}"/>
                </a:ext>
              </a:extLst>
            </p:cNvPr>
            <p:cNvSpPr/>
            <p:nvPr/>
          </p:nvSpPr>
          <p:spPr>
            <a:xfrm>
              <a:off x="8128941" y="4175912"/>
              <a:ext cx="781951" cy="728222"/>
            </a:xfrm>
            <a:custGeom>
              <a:avLst/>
              <a:gdLst/>
              <a:ahLst/>
              <a:cxnLst/>
              <a:rect l="l" t="t" r="r" b="b"/>
              <a:pathLst>
                <a:path w="14277" h="13296" extrusionOk="0">
                  <a:moveTo>
                    <a:pt x="5401" y="0"/>
                  </a:moveTo>
                  <a:cubicBezTo>
                    <a:pt x="4009" y="0"/>
                    <a:pt x="2630" y="602"/>
                    <a:pt x="1680" y="1765"/>
                  </a:cubicBezTo>
                  <a:cubicBezTo>
                    <a:pt x="0" y="3810"/>
                    <a:pt x="302" y="6836"/>
                    <a:pt x="2358" y="8515"/>
                  </a:cubicBezTo>
                  <a:lnTo>
                    <a:pt x="8194" y="13296"/>
                  </a:lnTo>
                  <a:lnTo>
                    <a:pt x="14277" y="5856"/>
                  </a:lnTo>
                  <a:lnTo>
                    <a:pt x="8441" y="1086"/>
                  </a:lnTo>
                  <a:cubicBezTo>
                    <a:pt x="7548" y="356"/>
                    <a:pt x="6471" y="0"/>
                    <a:pt x="5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2" name="Google Shape;1967;p65">
              <a:extLst>
                <a:ext uri="{FF2B5EF4-FFF2-40B4-BE49-F238E27FC236}">
                  <a16:creationId xmlns:a16="http://schemas.microsoft.com/office/drawing/2014/main" id="{A5F1312D-D913-F6FE-4226-EF943AC86912}"/>
                </a:ext>
              </a:extLst>
            </p:cNvPr>
            <p:cNvSpPr/>
            <p:nvPr/>
          </p:nvSpPr>
          <p:spPr>
            <a:xfrm>
              <a:off x="8577680" y="4496596"/>
              <a:ext cx="782006" cy="728277"/>
            </a:xfrm>
            <a:custGeom>
              <a:avLst/>
              <a:gdLst/>
              <a:ahLst/>
              <a:cxnLst/>
              <a:rect l="l" t="t" r="r" b="b"/>
              <a:pathLst>
                <a:path w="14278" h="13297" extrusionOk="0">
                  <a:moveTo>
                    <a:pt x="6084" y="1"/>
                  </a:moveTo>
                  <a:lnTo>
                    <a:pt x="1" y="7441"/>
                  </a:lnTo>
                  <a:lnTo>
                    <a:pt x="5836" y="12210"/>
                  </a:lnTo>
                  <a:cubicBezTo>
                    <a:pt x="6730" y="12940"/>
                    <a:pt x="7807" y="13296"/>
                    <a:pt x="8877" y="13296"/>
                  </a:cubicBezTo>
                  <a:cubicBezTo>
                    <a:pt x="10269" y="13296"/>
                    <a:pt x="11648" y="12694"/>
                    <a:pt x="12598" y="11532"/>
                  </a:cubicBezTo>
                  <a:cubicBezTo>
                    <a:pt x="14277" y="9486"/>
                    <a:pt x="13976" y="6461"/>
                    <a:pt x="11919" y="4781"/>
                  </a:cubicBezTo>
                  <a:lnTo>
                    <a:pt x="6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3" name="Google Shape;1968;p65">
              <a:extLst>
                <a:ext uri="{FF2B5EF4-FFF2-40B4-BE49-F238E27FC236}">
                  <a16:creationId xmlns:a16="http://schemas.microsoft.com/office/drawing/2014/main" id="{F6922738-AFCA-03F5-46FF-0DB8417A6158}"/>
                </a:ext>
              </a:extLst>
            </p:cNvPr>
            <p:cNvSpPr/>
            <p:nvPr/>
          </p:nvSpPr>
          <p:spPr>
            <a:xfrm>
              <a:off x="8127736" y="4232435"/>
              <a:ext cx="517796" cy="671097"/>
            </a:xfrm>
            <a:custGeom>
              <a:avLst/>
              <a:gdLst/>
              <a:ahLst/>
              <a:cxnLst/>
              <a:rect l="l" t="t" r="r" b="b"/>
              <a:pathLst>
                <a:path w="9454" h="12253" extrusionOk="0">
                  <a:moveTo>
                    <a:pt x="2445" y="0"/>
                  </a:moveTo>
                  <a:lnTo>
                    <a:pt x="2445" y="0"/>
                  </a:lnTo>
                  <a:cubicBezTo>
                    <a:pt x="22" y="1906"/>
                    <a:pt x="1" y="5545"/>
                    <a:pt x="2380" y="7483"/>
                  </a:cubicBezTo>
                  <a:lnTo>
                    <a:pt x="8216" y="12253"/>
                  </a:lnTo>
                  <a:lnTo>
                    <a:pt x="9454" y="10746"/>
                  </a:lnTo>
                  <a:lnTo>
                    <a:pt x="3629" y="6084"/>
                  </a:lnTo>
                  <a:cubicBezTo>
                    <a:pt x="1799" y="4619"/>
                    <a:pt x="1304" y="2046"/>
                    <a:pt x="2445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4" name="Google Shape;1969;p65">
              <a:extLst>
                <a:ext uri="{FF2B5EF4-FFF2-40B4-BE49-F238E27FC236}">
                  <a16:creationId xmlns:a16="http://schemas.microsoft.com/office/drawing/2014/main" id="{AD235DBB-E4A7-9098-CA47-BC8576976386}"/>
                </a:ext>
              </a:extLst>
            </p:cNvPr>
            <p:cNvSpPr/>
            <p:nvPr/>
          </p:nvSpPr>
          <p:spPr>
            <a:xfrm>
              <a:off x="8577680" y="4497198"/>
              <a:ext cx="718911" cy="727729"/>
            </a:xfrm>
            <a:custGeom>
              <a:avLst/>
              <a:gdLst/>
              <a:ahLst/>
              <a:cxnLst/>
              <a:rect l="l" t="t" r="r" b="b"/>
              <a:pathLst>
                <a:path w="13126" h="13287" extrusionOk="0">
                  <a:moveTo>
                    <a:pt x="6084" y="1"/>
                  </a:moveTo>
                  <a:lnTo>
                    <a:pt x="1" y="7430"/>
                  </a:lnTo>
                  <a:lnTo>
                    <a:pt x="5836" y="12199"/>
                  </a:lnTo>
                  <a:cubicBezTo>
                    <a:pt x="6739" y="12937"/>
                    <a:pt x="7812" y="13287"/>
                    <a:pt x="8872" y="13287"/>
                  </a:cubicBezTo>
                  <a:cubicBezTo>
                    <a:pt x="10581" y="13287"/>
                    <a:pt x="12255" y="12379"/>
                    <a:pt x="13125" y="10724"/>
                  </a:cubicBezTo>
                  <a:lnTo>
                    <a:pt x="13125" y="10724"/>
                  </a:lnTo>
                  <a:cubicBezTo>
                    <a:pt x="12258" y="11394"/>
                    <a:pt x="11220" y="11728"/>
                    <a:pt x="10183" y="11728"/>
                  </a:cubicBezTo>
                  <a:cubicBezTo>
                    <a:pt x="9121" y="11728"/>
                    <a:pt x="8059" y="11378"/>
                    <a:pt x="7182" y="10681"/>
                  </a:cubicBezTo>
                  <a:lnTo>
                    <a:pt x="1304" y="596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5" name="Google Shape;1970;p65">
              <a:extLst>
                <a:ext uri="{FF2B5EF4-FFF2-40B4-BE49-F238E27FC236}">
                  <a16:creationId xmlns:a16="http://schemas.microsoft.com/office/drawing/2014/main" id="{8032CB54-9666-D924-17F9-5CC9E57B7DE0}"/>
                </a:ext>
              </a:extLst>
            </p:cNvPr>
            <p:cNvSpPr/>
            <p:nvPr/>
          </p:nvSpPr>
          <p:spPr>
            <a:xfrm>
              <a:off x="7894850" y="5171813"/>
              <a:ext cx="1376973" cy="106801"/>
            </a:xfrm>
            <a:custGeom>
              <a:avLst/>
              <a:gdLst/>
              <a:ahLst/>
              <a:cxnLst/>
              <a:rect l="l" t="t" r="r" b="b"/>
              <a:pathLst>
                <a:path w="25141" h="1950" extrusionOk="0">
                  <a:moveTo>
                    <a:pt x="12565" y="1"/>
                  </a:moveTo>
                  <a:cubicBezTo>
                    <a:pt x="5620" y="1"/>
                    <a:pt x="0" y="431"/>
                    <a:pt x="0" y="970"/>
                  </a:cubicBezTo>
                  <a:cubicBezTo>
                    <a:pt x="0" y="1508"/>
                    <a:pt x="5620" y="1949"/>
                    <a:pt x="12565" y="1949"/>
                  </a:cubicBezTo>
                  <a:cubicBezTo>
                    <a:pt x="19509" y="1949"/>
                    <a:pt x="25140" y="1508"/>
                    <a:pt x="25140" y="970"/>
                  </a:cubicBezTo>
                  <a:cubicBezTo>
                    <a:pt x="25140" y="431"/>
                    <a:pt x="19509" y="1"/>
                    <a:pt x="12565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6" name="Google Shape;1971;p65">
              <a:extLst>
                <a:ext uri="{FF2B5EF4-FFF2-40B4-BE49-F238E27FC236}">
                  <a16:creationId xmlns:a16="http://schemas.microsoft.com/office/drawing/2014/main" id="{6F03F51B-9175-D7B2-601A-21D09CBBDF45}"/>
                </a:ext>
              </a:extLst>
            </p:cNvPr>
            <p:cNvSpPr/>
            <p:nvPr/>
          </p:nvSpPr>
          <p:spPr>
            <a:xfrm>
              <a:off x="7924919" y="4687528"/>
              <a:ext cx="593871" cy="540525"/>
            </a:xfrm>
            <a:custGeom>
              <a:avLst/>
              <a:gdLst/>
              <a:ahLst/>
              <a:cxnLst/>
              <a:rect l="l" t="t" r="r" b="b"/>
              <a:pathLst>
                <a:path w="10843" h="9869" extrusionOk="0">
                  <a:moveTo>
                    <a:pt x="5416" y="1"/>
                  </a:moveTo>
                  <a:cubicBezTo>
                    <a:pt x="4153" y="1"/>
                    <a:pt x="2891" y="482"/>
                    <a:pt x="1927" y="1446"/>
                  </a:cubicBezTo>
                  <a:cubicBezTo>
                    <a:pt x="0" y="3373"/>
                    <a:pt x="0" y="6496"/>
                    <a:pt x="1927" y="8423"/>
                  </a:cubicBezTo>
                  <a:cubicBezTo>
                    <a:pt x="2891" y="9386"/>
                    <a:pt x="4153" y="9868"/>
                    <a:pt x="5416" y="9868"/>
                  </a:cubicBezTo>
                  <a:cubicBezTo>
                    <a:pt x="6678" y="9868"/>
                    <a:pt x="7941" y="9386"/>
                    <a:pt x="8904" y="8423"/>
                  </a:cubicBezTo>
                  <a:cubicBezTo>
                    <a:pt x="10842" y="6496"/>
                    <a:pt x="10842" y="3373"/>
                    <a:pt x="8904" y="1446"/>
                  </a:cubicBezTo>
                  <a:cubicBezTo>
                    <a:pt x="7941" y="482"/>
                    <a:pt x="6678" y="1"/>
                    <a:pt x="5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7" name="Google Shape;1972;p65">
              <a:extLst>
                <a:ext uri="{FF2B5EF4-FFF2-40B4-BE49-F238E27FC236}">
                  <a16:creationId xmlns:a16="http://schemas.microsoft.com/office/drawing/2014/main" id="{5B33327F-CB92-1DE0-F7E8-47C49287E892}"/>
                </a:ext>
              </a:extLst>
            </p:cNvPr>
            <p:cNvSpPr/>
            <p:nvPr/>
          </p:nvSpPr>
          <p:spPr>
            <a:xfrm>
              <a:off x="7924372" y="4687692"/>
              <a:ext cx="360277" cy="539594"/>
            </a:xfrm>
            <a:custGeom>
              <a:avLst/>
              <a:gdLst/>
              <a:ahLst/>
              <a:cxnLst/>
              <a:rect l="l" t="t" r="r" b="b"/>
              <a:pathLst>
                <a:path w="6578" h="9852" extrusionOk="0">
                  <a:moveTo>
                    <a:pt x="5426" y="0"/>
                  </a:moveTo>
                  <a:cubicBezTo>
                    <a:pt x="2799" y="11"/>
                    <a:pt x="624" y="2078"/>
                    <a:pt x="505" y="4716"/>
                  </a:cubicBezTo>
                  <a:cubicBezTo>
                    <a:pt x="387" y="7343"/>
                    <a:pt x="2357" y="9604"/>
                    <a:pt x="4974" y="9852"/>
                  </a:cubicBezTo>
                  <a:cubicBezTo>
                    <a:pt x="3585" y="9518"/>
                    <a:pt x="2400" y="8603"/>
                    <a:pt x="1744" y="7332"/>
                  </a:cubicBezTo>
                  <a:cubicBezTo>
                    <a:pt x="1" y="4011"/>
                    <a:pt x="2457" y="117"/>
                    <a:pt x="6092" y="117"/>
                  </a:cubicBezTo>
                  <a:cubicBezTo>
                    <a:pt x="6252" y="117"/>
                    <a:pt x="6414" y="125"/>
                    <a:pt x="6578" y="140"/>
                  </a:cubicBezTo>
                  <a:cubicBezTo>
                    <a:pt x="6201" y="43"/>
                    <a:pt x="5813" y="0"/>
                    <a:pt x="5426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  <p:sp>
          <p:nvSpPr>
            <p:cNvPr id="18" name="Google Shape;1973;p65">
              <a:extLst>
                <a:ext uri="{FF2B5EF4-FFF2-40B4-BE49-F238E27FC236}">
                  <a16:creationId xmlns:a16="http://schemas.microsoft.com/office/drawing/2014/main" id="{05C4F9A5-BB30-9493-2F4A-2C021BF74AC8}"/>
                </a:ext>
              </a:extLst>
            </p:cNvPr>
            <p:cNvSpPr/>
            <p:nvPr/>
          </p:nvSpPr>
          <p:spPr>
            <a:xfrm>
              <a:off x="8200308" y="4687089"/>
              <a:ext cx="68463" cy="540799"/>
            </a:xfrm>
            <a:custGeom>
              <a:avLst/>
              <a:gdLst/>
              <a:ahLst/>
              <a:cxnLst/>
              <a:rect l="l" t="t" r="r" b="b"/>
              <a:pathLst>
                <a:path w="1250" h="9874" extrusionOk="0">
                  <a:moveTo>
                    <a:pt x="399" y="0"/>
                  </a:moveTo>
                  <a:cubicBezTo>
                    <a:pt x="259" y="11"/>
                    <a:pt x="129" y="22"/>
                    <a:pt x="0" y="33"/>
                  </a:cubicBezTo>
                  <a:lnTo>
                    <a:pt x="0" y="9852"/>
                  </a:lnTo>
                  <a:cubicBezTo>
                    <a:pt x="140" y="9863"/>
                    <a:pt x="259" y="9873"/>
                    <a:pt x="399" y="9873"/>
                  </a:cubicBezTo>
                  <a:cubicBezTo>
                    <a:pt x="679" y="9873"/>
                    <a:pt x="969" y="9841"/>
                    <a:pt x="1249" y="9798"/>
                  </a:cubicBezTo>
                  <a:lnTo>
                    <a:pt x="1249" y="87"/>
                  </a:lnTo>
                  <a:cubicBezTo>
                    <a:pt x="969" y="33"/>
                    <a:pt x="679" y="0"/>
                    <a:pt x="399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cs typeface="Archiv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2"/>
          <p:cNvSpPr/>
          <p:nvPr/>
        </p:nvSpPr>
        <p:spPr>
          <a:xfrm>
            <a:off x="0" y="0"/>
            <a:ext cx="2796616" cy="1633296"/>
          </a:xfrm>
          <a:custGeom>
            <a:avLst/>
            <a:gdLst/>
            <a:ahLst/>
            <a:cxnLst/>
            <a:rect l="l" t="t" r="r" b="b"/>
            <a:pathLst>
              <a:path w="51206" h="29907" extrusionOk="0">
                <a:moveTo>
                  <a:pt x="51205" y="1"/>
                </a:moveTo>
                <a:lnTo>
                  <a:pt x="1" y="10"/>
                </a:lnTo>
                <a:lnTo>
                  <a:pt x="1" y="29907"/>
                </a:lnTo>
                <a:cubicBezTo>
                  <a:pt x="1483" y="28365"/>
                  <a:pt x="3262" y="27130"/>
                  <a:pt x="5229" y="26290"/>
                </a:cubicBezTo>
                <a:cubicBezTo>
                  <a:pt x="8507" y="24902"/>
                  <a:pt x="12042" y="24583"/>
                  <a:pt x="15628" y="24583"/>
                </a:cubicBezTo>
                <a:cubicBezTo>
                  <a:pt x="18043" y="24583"/>
                  <a:pt x="20482" y="24728"/>
                  <a:pt x="22880" y="24787"/>
                </a:cubicBezTo>
                <a:cubicBezTo>
                  <a:pt x="23158" y="24794"/>
                  <a:pt x="23443" y="24798"/>
                  <a:pt x="23735" y="24798"/>
                </a:cubicBezTo>
                <a:cubicBezTo>
                  <a:pt x="29704" y="24798"/>
                  <a:pt x="38435" y="23326"/>
                  <a:pt x="42449" y="19302"/>
                </a:cubicBezTo>
                <a:cubicBezTo>
                  <a:pt x="44830" y="16911"/>
                  <a:pt x="49426" y="9113"/>
                  <a:pt x="51205" y="1"/>
                </a:cubicBezTo>
                <a:close/>
              </a:path>
            </a:pathLst>
          </a:custGeom>
          <a:solidFill>
            <a:srgbClr val="9BC3BD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2"/>
          <p:cNvSpPr txBox="1">
            <a:spLocks noGrp="1"/>
          </p:cNvSpPr>
          <p:nvPr>
            <p:ph type="title"/>
          </p:nvPr>
        </p:nvSpPr>
        <p:spPr>
          <a:xfrm>
            <a:off x="3143743" y="166767"/>
            <a:ext cx="4563848" cy="892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Responsibilities</a:t>
            </a:r>
          </a:p>
        </p:txBody>
      </p:sp>
      <p:sp>
        <p:nvSpPr>
          <p:cNvPr id="933" name="Google Shape;933;p42"/>
          <p:cNvSpPr txBox="1">
            <a:spLocks noGrp="1"/>
          </p:cNvSpPr>
          <p:nvPr>
            <p:ph type="subTitle" idx="1"/>
          </p:nvPr>
        </p:nvSpPr>
        <p:spPr>
          <a:xfrm>
            <a:off x="2787703" y="1177683"/>
            <a:ext cx="6001782" cy="3430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800" b="1">
                <a:solidFill>
                  <a:srgbClr val="374151"/>
                </a:solidFill>
                <a:latin typeface="Archivo"/>
                <a:cs typeface="Arial"/>
              </a:rPr>
              <a:t> Project Planning and Design:</a:t>
            </a:r>
            <a:endParaRPr lang="en-US" sz="1800">
              <a:solidFill>
                <a:srgbClr val="374151"/>
              </a:solidFill>
              <a:latin typeface="Archivo"/>
              <a:cs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800">
                <a:solidFill>
                  <a:srgbClr val="374151"/>
                </a:solidFill>
                <a:latin typeface="Archivo"/>
                <a:cs typeface="Arial"/>
              </a:rPr>
              <a:t> Defined the scope and objectives of the project based on the problem statement.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800">
                <a:solidFill>
                  <a:srgbClr val="374151"/>
                </a:solidFill>
                <a:latin typeface="Archivo"/>
                <a:cs typeface="Arial"/>
              </a:rPr>
              <a:t> Conducted a comprehensive analysis of the manual Pharmacy management process.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800">
                <a:solidFill>
                  <a:srgbClr val="374151"/>
                </a:solidFill>
                <a:latin typeface="Archivo"/>
                <a:cs typeface="Arial"/>
              </a:rPr>
              <a:t> Designed the system architecture, considering factors like scalability, security, efficient and usability.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q"/>
            </a:pPr>
            <a:r>
              <a:rPr lang="en-US" sz="1800">
                <a:solidFill>
                  <a:srgbClr val="374151"/>
                </a:solidFill>
                <a:latin typeface="Archivo"/>
                <a:cs typeface="Arial"/>
              </a:rPr>
              <a:t> Created wireframes and UI/UX designs to outline the visual elements and user interactions.</a:t>
            </a: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</a:pPr>
            <a:endParaRPr lang="fr" sz="1800">
              <a:latin typeface="Archivo"/>
            </a:endParaRPr>
          </a:p>
        </p:txBody>
      </p:sp>
      <p:grpSp>
        <p:nvGrpSpPr>
          <p:cNvPr id="934" name="Google Shape;934;p42"/>
          <p:cNvGrpSpPr/>
          <p:nvPr/>
        </p:nvGrpSpPr>
        <p:grpSpPr>
          <a:xfrm>
            <a:off x="153217" y="545783"/>
            <a:ext cx="2372087" cy="4073501"/>
            <a:chOff x="5357375" y="535000"/>
            <a:chExt cx="2372087" cy="4073501"/>
          </a:xfrm>
        </p:grpSpPr>
        <p:sp>
          <p:nvSpPr>
            <p:cNvPr id="935" name="Google Shape;935;p42"/>
            <p:cNvSpPr/>
            <p:nvPr/>
          </p:nvSpPr>
          <p:spPr>
            <a:xfrm>
              <a:off x="5498432" y="535000"/>
              <a:ext cx="682904" cy="609704"/>
            </a:xfrm>
            <a:custGeom>
              <a:avLst/>
              <a:gdLst/>
              <a:ahLst/>
              <a:cxnLst/>
              <a:rect l="l" t="t" r="r" b="b"/>
              <a:pathLst>
                <a:path w="11503" h="10270" extrusionOk="0">
                  <a:moveTo>
                    <a:pt x="5603" y="1"/>
                  </a:moveTo>
                  <a:cubicBezTo>
                    <a:pt x="5225" y="1"/>
                    <a:pt x="4989" y="27"/>
                    <a:pt x="4989" y="27"/>
                  </a:cubicBezTo>
                  <a:cubicBezTo>
                    <a:pt x="3331" y="27"/>
                    <a:pt x="176" y="1502"/>
                    <a:pt x="79" y="4958"/>
                  </a:cubicBezTo>
                  <a:cubicBezTo>
                    <a:pt x="1" y="7754"/>
                    <a:pt x="1937" y="9422"/>
                    <a:pt x="4891" y="9422"/>
                  </a:cubicBezTo>
                  <a:cubicBezTo>
                    <a:pt x="5589" y="9422"/>
                    <a:pt x="6344" y="9329"/>
                    <a:pt x="7142" y="9135"/>
                  </a:cubicBezTo>
                  <a:lnTo>
                    <a:pt x="7250" y="9114"/>
                  </a:lnTo>
                  <a:cubicBezTo>
                    <a:pt x="7796" y="9591"/>
                    <a:pt x="8682" y="10270"/>
                    <a:pt x="8892" y="10270"/>
                  </a:cubicBezTo>
                  <a:cubicBezTo>
                    <a:pt x="8909" y="10270"/>
                    <a:pt x="8922" y="10265"/>
                    <a:pt x="8929" y="10255"/>
                  </a:cubicBezTo>
                  <a:cubicBezTo>
                    <a:pt x="9026" y="10137"/>
                    <a:pt x="8865" y="9189"/>
                    <a:pt x="8725" y="8522"/>
                  </a:cubicBezTo>
                  <a:cubicBezTo>
                    <a:pt x="11384" y="6982"/>
                    <a:pt x="11503" y="3752"/>
                    <a:pt x="10124" y="1857"/>
                  </a:cubicBezTo>
                  <a:cubicBezTo>
                    <a:pt x="8928" y="214"/>
                    <a:pt x="6685" y="1"/>
                    <a:pt x="5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5838014" y="737265"/>
              <a:ext cx="182911" cy="183505"/>
            </a:xfrm>
            <a:custGeom>
              <a:avLst/>
              <a:gdLst/>
              <a:ahLst/>
              <a:cxnLst/>
              <a:rect l="l" t="t" r="r" b="b"/>
              <a:pathLst>
                <a:path w="3081" h="3091" extrusionOk="0">
                  <a:moveTo>
                    <a:pt x="1540" y="1"/>
                  </a:moveTo>
                  <a:cubicBezTo>
                    <a:pt x="690" y="1"/>
                    <a:pt x="1" y="690"/>
                    <a:pt x="1" y="1540"/>
                  </a:cubicBezTo>
                  <a:cubicBezTo>
                    <a:pt x="1" y="2391"/>
                    <a:pt x="690" y="3091"/>
                    <a:pt x="1540" y="3091"/>
                  </a:cubicBezTo>
                  <a:cubicBezTo>
                    <a:pt x="2391" y="3091"/>
                    <a:pt x="3080" y="2391"/>
                    <a:pt x="3080" y="1540"/>
                  </a:cubicBezTo>
                  <a:cubicBezTo>
                    <a:pt x="3080" y="690"/>
                    <a:pt x="2391" y="1"/>
                    <a:pt x="1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5896194" y="737265"/>
              <a:ext cx="69104" cy="182258"/>
            </a:xfrm>
            <a:custGeom>
              <a:avLst/>
              <a:gdLst/>
              <a:ahLst/>
              <a:cxnLst/>
              <a:rect l="l" t="t" r="r" b="b"/>
              <a:pathLst>
                <a:path w="1164" h="3070" extrusionOk="0">
                  <a:moveTo>
                    <a:pt x="453" y="1"/>
                  </a:moveTo>
                  <a:cubicBezTo>
                    <a:pt x="302" y="1"/>
                    <a:pt x="141" y="44"/>
                    <a:pt x="1" y="108"/>
                  </a:cubicBezTo>
                  <a:cubicBezTo>
                    <a:pt x="1" y="108"/>
                    <a:pt x="754" y="3069"/>
                    <a:pt x="787" y="3069"/>
                  </a:cubicBezTo>
                  <a:cubicBezTo>
                    <a:pt x="916" y="3037"/>
                    <a:pt x="1045" y="3005"/>
                    <a:pt x="1163" y="2961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5676950" y="591518"/>
              <a:ext cx="183505" cy="182911"/>
            </a:xfrm>
            <a:custGeom>
              <a:avLst/>
              <a:gdLst/>
              <a:ahLst/>
              <a:cxnLst/>
              <a:rect l="l" t="t" r="r" b="b"/>
              <a:pathLst>
                <a:path w="3091" h="3081" extrusionOk="0">
                  <a:moveTo>
                    <a:pt x="1551" y="1"/>
                  </a:moveTo>
                  <a:cubicBezTo>
                    <a:pt x="690" y="1"/>
                    <a:pt x="1" y="690"/>
                    <a:pt x="1" y="1540"/>
                  </a:cubicBezTo>
                  <a:cubicBezTo>
                    <a:pt x="1" y="2391"/>
                    <a:pt x="690" y="3080"/>
                    <a:pt x="1551" y="3080"/>
                  </a:cubicBezTo>
                  <a:cubicBezTo>
                    <a:pt x="2402" y="3080"/>
                    <a:pt x="3091" y="2391"/>
                    <a:pt x="3091" y="1540"/>
                  </a:cubicBezTo>
                  <a:cubicBezTo>
                    <a:pt x="3091" y="690"/>
                    <a:pt x="2402" y="1"/>
                    <a:pt x="1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5691020" y="613899"/>
              <a:ext cx="157918" cy="133043"/>
            </a:xfrm>
            <a:custGeom>
              <a:avLst/>
              <a:gdLst/>
              <a:ahLst/>
              <a:cxnLst/>
              <a:rect l="l" t="t" r="r" b="b"/>
              <a:pathLst>
                <a:path w="2660" h="2241" extrusionOk="0">
                  <a:moveTo>
                    <a:pt x="302" y="1"/>
                  </a:moveTo>
                  <a:cubicBezTo>
                    <a:pt x="184" y="98"/>
                    <a:pt x="76" y="216"/>
                    <a:pt x="1" y="356"/>
                  </a:cubicBezTo>
                  <a:cubicBezTo>
                    <a:pt x="1" y="356"/>
                    <a:pt x="2351" y="2241"/>
                    <a:pt x="2422" y="2241"/>
                  </a:cubicBezTo>
                  <a:cubicBezTo>
                    <a:pt x="2422" y="2241"/>
                    <a:pt x="2423" y="2240"/>
                    <a:pt x="2423" y="2240"/>
                  </a:cubicBezTo>
                  <a:cubicBezTo>
                    <a:pt x="2509" y="2143"/>
                    <a:pt x="2585" y="2036"/>
                    <a:pt x="2660" y="192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5629041" y="831897"/>
              <a:ext cx="183505" cy="183505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40" y="0"/>
                  </a:moveTo>
                  <a:cubicBezTo>
                    <a:pt x="689" y="0"/>
                    <a:pt x="0" y="689"/>
                    <a:pt x="0" y="1540"/>
                  </a:cubicBezTo>
                  <a:cubicBezTo>
                    <a:pt x="0" y="2401"/>
                    <a:pt x="689" y="3090"/>
                    <a:pt x="1540" y="3090"/>
                  </a:cubicBezTo>
                  <a:cubicBezTo>
                    <a:pt x="2390" y="3090"/>
                    <a:pt x="3090" y="2401"/>
                    <a:pt x="3090" y="1540"/>
                  </a:cubicBezTo>
                  <a:cubicBezTo>
                    <a:pt x="3090" y="689"/>
                    <a:pt x="2390" y="0"/>
                    <a:pt x="1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5629041" y="894530"/>
              <a:ext cx="183505" cy="51353"/>
            </a:xfrm>
            <a:custGeom>
              <a:avLst/>
              <a:gdLst/>
              <a:ahLst/>
              <a:cxnLst/>
              <a:rect l="l" t="t" r="r" b="b"/>
              <a:pathLst>
                <a:path w="3091" h="865" extrusionOk="0">
                  <a:moveTo>
                    <a:pt x="86" y="0"/>
                  </a:moveTo>
                  <a:cubicBezTo>
                    <a:pt x="22" y="140"/>
                    <a:pt x="0" y="291"/>
                    <a:pt x="0" y="452"/>
                  </a:cubicBezTo>
                  <a:cubicBezTo>
                    <a:pt x="0" y="452"/>
                    <a:pt x="2757" y="864"/>
                    <a:pt x="3017" y="864"/>
                  </a:cubicBezTo>
                  <a:cubicBezTo>
                    <a:pt x="3029" y="864"/>
                    <a:pt x="3036" y="863"/>
                    <a:pt x="3036" y="862"/>
                  </a:cubicBezTo>
                  <a:cubicBezTo>
                    <a:pt x="3069" y="732"/>
                    <a:pt x="3079" y="603"/>
                    <a:pt x="3090" y="474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6775070" y="562131"/>
              <a:ext cx="707779" cy="631611"/>
            </a:xfrm>
            <a:custGeom>
              <a:avLst/>
              <a:gdLst/>
              <a:ahLst/>
              <a:cxnLst/>
              <a:rect l="l" t="t" r="r" b="b"/>
              <a:pathLst>
                <a:path w="11922" h="10639" extrusionOk="0">
                  <a:moveTo>
                    <a:pt x="6444" y="1"/>
                  </a:moveTo>
                  <a:cubicBezTo>
                    <a:pt x="6309" y="1"/>
                    <a:pt x="6181" y="8"/>
                    <a:pt x="6062" y="22"/>
                  </a:cubicBezTo>
                  <a:cubicBezTo>
                    <a:pt x="6062" y="22"/>
                    <a:pt x="2509" y="22"/>
                    <a:pt x="1153" y="2423"/>
                  </a:cubicBezTo>
                  <a:cubicBezTo>
                    <a:pt x="1" y="4458"/>
                    <a:pt x="485" y="7656"/>
                    <a:pt x="3295" y="8883"/>
                  </a:cubicBezTo>
                  <a:cubicBezTo>
                    <a:pt x="3241" y="9561"/>
                    <a:pt x="3177" y="10520"/>
                    <a:pt x="3295" y="10627"/>
                  </a:cubicBezTo>
                  <a:cubicBezTo>
                    <a:pt x="3303" y="10635"/>
                    <a:pt x="3313" y="10638"/>
                    <a:pt x="3327" y="10638"/>
                  </a:cubicBezTo>
                  <a:cubicBezTo>
                    <a:pt x="3525" y="10638"/>
                    <a:pt x="4340" y="9848"/>
                    <a:pt x="4835" y="9303"/>
                  </a:cubicBezTo>
                  <a:lnTo>
                    <a:pt x="4953" y="9314"/>
                  </a:lnTo>
                  <a:cubicBezTo>
                    <a:pt x="5404" y="9371"/>
                    <a:pt x="5838" y="9399"/>
                    <a:pt x="6253" y="9399"/>
                  </a:cubicBezTo>
                  <a:cubicBezTo>
                    <a:pt x="9756" y="9399"/>
                    <a:pt x="11922" y="7422"/>
                    <a:pt x="11489" y="4361"/>
                  </a:cubicBezTo>
                  <a:cubicBezTo>
                    <a:pt x="11039" y="1185"/>
                    <a:pt x="8171" y="1"/>
                    <a:pt x="6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7012837" y="625239"/>
              <a:ext cx="150319" cy="130609"/>
            </a:xfrm>
            <a:custGeom>
              <a:avLst/>
              <a:gdLst/>
              <a:ahLst/>
              <a:cxnLst/>
              <a:rect l="l" t="t" r="r" b="b"/>
              <a:pathLst>
                <a:path w="2532" h="2200" extrusionOk="0">
                  <a:moveTo>
                    <a:pt x="1313" y="1"/>
                  </a:moveTo>
                  <a:cubicBezTo>
                    <a:pt x="1124" y="1"/>
                    <a:pt x="926" y="69"/>
                    <a:pt x="744" y="230"/>
                  </a:cubicBezTo>
                  <a:lnTo>
                    <a:pt x="1" y="972"/>
                  </a:lnTo>
                  <a:lnTo>
                    <a:pt x="1239" y="2200"/>
                  </a:lnTo>
                  <a:lnTo>
                    <a:pt x="1971" y="1468"/>
                  </a:lnTo>
                  <a:cubicBezTo>
                    <a:pt x="2532" y="832"/>
                    <a:pt x="1974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6954716" y="682944"/>
              <a:ext cx="131083" cy="125978"/>
            </a:xfrm>
            <a:custGeom>
              <a:avLst/>
              <a:gdLst/>
              <a:ahLst/>
              <a:cxnLst/>
              <a:rect l="l" t="t" r="r" b="b"/>
              <a:pathLst>
                <a:path w="2208" h="2122" extrusionOk="0">
                  <a:moveTo>
                    <a:pt x="980" y="0"/>
                  </a:moveTo>
                  <a:lnTo>
                    <a:pt x="345" y="636"/>
                  </a:lnTo>
                  <a:cubicBezTo>
                    <a:pt x="0" y="969"/>
                    <a:pt x="0" y="1529"/>
                    <a:pt x="345" y="1863"/>
                  </a:cubicBezTo>
                  <a:cubicBezTo>
                    <a:pt x="511" y="2035"/>
                    <a:pt x="735" y="2121"/>
                    <a:pt x="958" y="2121"/>
                  </a:cubicBezTo>
                  <a:cubicBezTo>
                    <a:pt x="1182" y="2121"/>
                    <a:pt x="1405" y="2035"/>
                    <a:pt x="1572" y="1863"/>
                  </a:cubicBezTo>
                  <a:lnTo>
                    <a:pt x="2207" y="122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7235940" y="776923"/>
              <a:ext cx="113807" cy="103596"/>
            </a:xfrm>
            <a:custGeom>
              <a:avLst/>
              <a:gdLst/>
              <a:ahLst/>
              <a:cxnLst/>
              <a:rect l="l" t="t" r="r" b="b"/>
              <a:pathLst>
                <a:path w="1917" h="1745" extrusionOk="0">
                  <a:moveTo>
                    <a:pt x="0" y="0"/>
                  </a:moveTo>
                  <a:lnTo>
                    <a:pt x="0" y="1744"/>
                  </a:lnTo>
                  <a:lnTo>
                    <a:pt x="1045" y="1744"/>
                  </a:lnTo>
                  <a:cubicBezTo>
                    <a:pt x="1518" y="1744"/>
                    <a:pt x="1917" y="1357"/>
                    <a:pt x="1917" y="872"/>
                  </a:cubicBezTo>
                  <a:cubicBezTo>
                    <a:pt x="1917" y="388"/>
                    <a:pt x="1518" y="0"/>
                    <a:pt x="1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7130444" y="776923"/>
              <a:ext cx="105555" cy="104249"/>
            </a:xfrm>
            <a:custGeom>
              <a:avLst/>
              <a:gdLst/>
              <a:ahLst/>
              <a:cxnLst/>
              <a:rect l="l" t="t" r="r" b="b"/>
              <a:pathLst>
                <a:path w="1778" h="1756" extrusionOk="0">
                  <a:moveTo>
                    <a:pt x="873" y="0"/>
                  </a:moveTo>
                  <a:cubicBezTo>
                    <a:pt x="388" y="0"/>
                    <a:pt x="1" y="399"/>
                    <a:pt x="1" y="872"/>
                  </a:cubicBezTo>
                  <a:cubicBezTo>
                    <a:pt x="1" y="1357"/>
                    <a:pt x="388" y="1755"/>
                    <a:pt x="873" y="1755"/>
                  </a:cubicBezTo>
                  <a:lnTo>
                    <a:pt x="1777" y="1755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971161" y="880163"/>
              <a:ext cx="154890" cy="133280"/>
            </a:xfrm>
            <a:custGeom>
              <a:avLst/>
              <a:gdLst/>
              <a:ahLst/>
              <a:cxnLst/>
              <a:rect l="l" t="t" r="r" b="b"/>
              <a:pathLst>
                <a:path w="2609" h="2245" extrusionOk="0">
                  <a:moveTo>
                    <a:pt x="1251" y="0"/>
                  </a:moveTo>
                  <a:cubicBezTo>
                    <a:pt x="575" y="0"/>
                    <a:pt x="0" y="874"/>
                    <a:pt x="627" y="1502"/>
                  </a:cubicBezTo>
                  <a:lnTo>
                    <a:pt x="1370" y="2245"/>
                  </a:lnTo>
                  <a:lnTo>
                    <a:pt x="2608" y="1007"/>
                  </a:lnTo>
                  <a:lnTo>
                    <a:pt x="1866" y="275"/>
                  </a:lnTo>
                  <a:cubicBezTo>
                    <a:pt x="1672" y="81"/>
                    <a:pt x="1457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7052495" y="939886"/>
              <a:ext cx="131083" cy="126156"/>
            </a:xfrm>
            <a:custGeom>
              <a:avLst/>
              <a:gdLst/>
              <a:ahLst/>
              <a:cxnLst/>
              <a:rect l="l" t="t" r="r" b="b"/>
              <a:pathLst>
                <a:path w="2208" h="2125" extrusionOk="0">
                  <a:moveTo>
                    <a:pt x="1238" y="1"/>
                  </a:moveTo>
                  <a:lnTo>
                    <a:pt x="0" y="1239"/>
                  </a:lnTo>
                  <a:lnTo>
                    <a:pt x="636" y="1874"/>
                  </a:lnTo>
                  <a:cubicBezTo>
                    <a:pt x="802" y="2041"/>
                    <a:pt x="1026" y="2124"/>
                    <a:pt x="1249" y="2124"/>
                  </a:cubicBezTo>
                  <a:cubicBezTo>
                    <a:pt x="1473" y="2124"/>
                    <a:pt x="1696" y="2041"/>
                    <a:pt x="1863" y="1874"/>
                  </a:cubicBezTo>
                  <a:cubicBezTo>
                    <a:pt x="2207" y="1529"/>
                    <a:pt x="2207" y="980"/>
                    <a:pt x="1863" y="636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5993972" y="989755"/>
              <a:ext cx="1094380" cy="1503423"/>
            </a:xfrm>
            <a:custGeom>
              <a:avLst/>
              <a:gdLst/>
              <a:ahLst/>
              <a:cxnLst/>
              <a:rect l="l" t="t" r="r" b="b"/>
              <a:pathLst>
                <a:path w="18434" h="25324" extrusionOk="0">
                  <a:moveTo>
                    <a:pt x="10240" y="0"/>
                  </a:moveTo>
                  <a:lnTo>
                    <a:pt x="7721" y="991"/>
                  </a:lnTo>
                  <a:cubicBezTo>
                    <a:pt x="7721" y="991"/>
                    <a:pt x="7957" y="5448"/>
                    <a:pt x="7419" y="5911"/>
                  </a:cubicBezTo>
                  <a:cubicBezTo>
                    <a:pt x="6870" y="6374"/>
                    <a:pt x="1185" y="7042"/>
                    <a:pt x="593" y="7946"/>
                  </a:cubicBezTo>
                  <a:cubicBezTo>
                    <a:pt x="1" y="8840"/>
                    <a:pt x="1239" y="25323"/>
                    <a:pt x="1239" y="25323"/>
                  </a:cubicBezTo>
                  <a:lnTo>
                    <a:pt x="15925" y="24914"/>
                  </a:lnTo>
                  <a:cubicBezTo>
                    <a:pt x="15925" y="24914"/>
                    <a:pt x="18433" y="8614"/>
                    <a:pt x="15817" y="7149"/>
                  </a:cubicBezTo>
                  <a:cubicBezTo>
                    <a:pt x="15300" y="6859"/>
                    <a:pt x="10132" y="6590"/>
                    <a:pt x="10046" y="5255"/>
                  </a:cubicBezTo>
                  <a:cubicBezTo>
                    <a:pt x="9992" y="4609"/>
                    <a:pt x="10240" y="1"/>
                    <a:pt x="10240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6345547" y="791290"/>
              <a:ext cx="367604" cy="323137"/>
            </a:xfrm>
            <a:custGeom>
              <a:avLst/>
              <a:gdLst/>
              <a:ahLst/>
              <a:cxnLst/>
              <a:rect l="l" t="t" r="r" b="b"/>
              <a:pathLst>
                <a:path w="6192" h="5443" extrusionOk="0">
                  <a:moveTo>
                    <a:pt x="3198" y="1"/>
                  </a:moveTo>
                  <a:cubicBezTo>
                    <a:pt x="3016" y="1"/>
                    <a:pt x="2822" y="20"/>
                    <a:pt x="2617" y="60"/>
                  </a:cubicBezTo>
                  <a:cubicBezTo>
                    <a:pt x="1002" y="361"/>
                    <a:pt x="227" y="1772"/>
                    <a:pt x="108" y="2913"/>
                  </a:cubicBezTo>
                  <a:cubicBezTo>
                    <a:pt x="1" y="4054"/>
                    <a:pt x="743" y="5443"/>
                    <a:pt x="743" y="5443"/>
                  </a:cubicBezTo>
                  <a:cubicBezTo>
                    <a:pt x="743" y="5443"/>
                    <a:pt x="4727" y="5335"/>
                    <a:pt x="5093" y="5292"/>
                  </a:cubicBezTo>
                  <a:cubicBezTo>
                    <a:pt x="5459" y="5238"/>
                    <a:pt x="6191" y="3430"/>
                    <a:pt x="5728" y="2256"/>
                  </a:cubicBezTo>
                  <a:cubicBezTo>
                    <a:pt x="5193" y="903"/>
                    <a:pt x="4452" y="1"/>
                    <a:pt x="31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6358311" y="866449"/>
              <a:ext cx="323968" cy="382267"/>
            </a:xfrm>
            <a:custGeom>
              <a:avLst/>
              <a:gdLst/>
              <a:ahLst/>
              <a:cxnLst/>
              <a:rect l="l" t="t" r="r" b="b"/>
              <a:pathLst>
                <a:path w="5457" h="6439" extrusionOk="0">
                  <a:moveTo>
                    <a:pt x="2746" y="0"/>
                  </a:moveTo>
                  <a:cubicBezTo>
                    <a:pt x="1699" y="0"/>
                    <a:pt x="655" y="461"/>
                    <a:pt x="593" y="1453"/>
                  </a:cubicBezTo>
                  <a:cubicBezTo>
                    <a:pt x="593" y="1453"/>
                    <a:pt x="1" y="6395"/>
                    <a:pt x="2725" y="6438"/>
                  </a:cubicBezTo>
                  <a:cubicBezTo>
                    <a:pt x="2734" y="6438"/>
                    <a:pt x="2744" y="6438"/>
                    <a:pt x="2753" y="6438"/>
                  </a:cubicBezTo>
                  <a:cubicBezTo>
                    <a:pt x="4607" y="6438"/>
                    <a:pt x="5457" y="3262"/>
                    <a:pt x="4878" y="1119"/>
                  </a:cubicBezTo>
                  <a:cubicBezTo>
                    <a:pt x="4677" y="391"/>
                    <a:pt x="3711" y="0"/>
                    <a:pt x="2746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6592278" y="1064499"/>
              <a:ext cx="19888" cy="25053"/>
            </a:xfrm>
            <a:custGeom>
              <a:avLst/>
              <a:gdLst/>
              <a:ahLst/>
              <a:cxnLst/>
              <a:rect l="l" t="t" r="r" b="b"/>
              <a:pathLst>
                <a:path w="335" h="422" extrusionOk="0">
                  <a:moveTo>
                    <a:pt x="158" y="0"/>
                  </a:moveTo>
                  <a:cubicBezTo>
                    <a:pt x="68" y="0"/>
                    <a:pt x="0" y="93"/>
                    <a:pt x="0" y="206"/>
                  </a:cubicBezTo>
                  <a:cubicBezTo>
                    <a:pt x="0" y="324"/>
                    <a:pt x="65" y="421"/>
                    <a:pt x="162" y="421"/>
                  </a:cubicBezTo>
                  <a:cubicBezTo>
                    <a:pt x="248" y="421"/>
                    <a:pt x="323" y="324"/>
                    <a:pt x="334" y="216"/>
                  </a:cubicBezTo>
                  <a:cubicBezTo>
                    <a:pt x="334" y="98"/>
                    <a:pt x="259" y="1"/>
                    <a:pt x="173" y="1"/>
                  </a:cubicBezTo>
                  <a:cubicBezTo>
                    <a:pt x="168" y="1"/>
                    <a:pt x="163" y="0"/>
                    <a:pt x="158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6451636" y="1061352"/>
              <a:ext cx="19888" cy="25587"/>
            </a:xfrm>
            <a:custGeom>
              <a:avLst/>
              <a:gdLst/>
              <a:ahLst/>
              <a:cxnLst/>
              <a:rect l="l" t="t" r="r" b="b"/>
              <a:pathLst>
                <a:path w="335" h="431" extrusionOk="0">
                  <a:moveTo>
                    <a:pt x="173" y="0"/>
                  </a:moveTo>
                  <a:cubicBezTo>
                    <a:pt x="76" y="0"/>
                    <a:pt x="1" y="97"/>
                    <a:pt x="1" y="216"/>
                  </a:cubicBezTo>
                  <a:cubicBezTo>
                    <a:pt x="1" y="334"/>
                    <a:pt x="76" y="431"/>
                    <a:pt x="162" y="431"/>
                  </a:cubicBezTo>
                  <a:cubicBezTo>
                    <a:pt x="259" y="431"/>
                    <a:pt x="335" y="334"/>
                    <a:pt x="335" y="216"/>
                  </a:cubicBezTo>
                  <a:cubicBezTo>
                    <a:pt x="335" y="108"/>
                    <a:pt x="259" y="11"/>
                    <a:pt x="173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6628077" y="1054703"/>
              <a:ext cx="77296" cy="92970"/>
            </a:xfrm>
            <a:custGeom>
              <a:avLst/>
              <a:gdLst/>
              <a:ahLst/>
              <a:cxnLst/>
              <a:rect l="l" t="t" r="r" b="b"/>
              <a:pathLst>
                <a:path w="1302" h="1566" extrusionOk="0">
                  <a:moveTo>
                    <a:pt x="698" y="0"/>
                  </a:moveTo>
                  <a:cubicBezTo>
                    <a:pt x="400" y="0"/>
                    <a:pt x="183" y="608"/>
                    <a:pt x="183" y="608"/>
                  </a:cubicBezTo>
                  <a:cubicBezTo>
                    <a:pt x="0" y="974"/>
                    <a:pt x="65" y="1555"/>
                    <a:pt x="453" y="1566"/>
                  </a:cubicBezTo>
                  <a:cubicBezTo>
                    <a:pt x="454" y="1566"/>
                    <a:pt x="456" y="1566"/>
                    <a:pt x="458" y="1566"/>
                  </a:cubicBezTo>
                  <a:cubicBezTo>
                    <a:pt x="845" y="1566"/>
                    <a:pt x="1301" y="498"/>
                    <a:pt x="905" y="102"/>
                  </a:cubicBezTo>
                  <a:cubicBezTo>
                    <a:pt x="833" y="30"/>
                    <a:pt x="763" y="0"/>
                    <a:pt x="698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6347446" y="1051972"/>
              <a:ext cx="78721" cy="91248"/>
            </a:xfrm>
            <a:custGeom>
              <a:avLst/>
              <a:gdLst/>
              <a:ahLst/>
              <a:cxnLst/>
              <a:rect l="l" t="t" r="r" b="b"/>
              <a:pathLst>
                <a:path w="1326" h="1537" extrusionOk="0">
                  <a:moveTo>
                    <a:pt x="613" y="0"/>
                  </a:moveTo>
                  <a:cubicBezTo>
                    <a:pt x="556" y="0"/>
                    <a:pt x="488" y="30"/>
                    <a:pt x="410" y="104"/>
                  </a:cubicBezTo>
                  <a:cubicBezTo>
                    <a:pt x="1" y="492"/>
                    <a:pt x="539" y="1536"/>
                    <a:pt x="927" y="1536"/>
                  </a:cubicBezTo>
                  <a:cubicBezTo>
                    <a:pt x="1325" y="1536"/>
                    <a:pt x="1110" y="912"/>
                    <a:pt x="927" y="535"/>
                  </a:cubicBezTo>
                  <a:cubicBezTo>
                    <a:pt x="927" y="535"/>
                    <a:pt x="856" y="0"/>
                    <a:pt x="613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6424862" y="1029591"/>
              <a:ext cx="59961" cy="18582"/>
            </a:xfrm>
            <a:custGeom>
              <a:avLst/>
              <a:gdLst/>
              <a:ahLst/>
              <a:cxnLst/>
              <a:rect l="l" t="t" r="r" b="b"/>
              <a:pathLst>
                <a:path w="1010" h="313" extrusionOk="0">
                  <a:moveTo>
                    <a:pt x="514" y="1"/>
                  </a:moveTo>
                  <a:cubicBezTo>
                    <a:pt x="396" y="1"/>
                    <a:pt x="252" y="42"/>
                    <a:pt x="96" y="180"/>
                  </a:cubicBezTo>
                  <a:cubicBezTo>
                    <a:pt x="0" y="267"/>
                    <a:pt x="205" y="312"/>
                    <a:pt x="429" y="312"/>
                  </a:cubicBezTo>
                  <a:cubicBezTo>
                    <a:pt x="705" y="312"/>
                    <a:pt x="1009" y="243"/>
                    <a:pt x="807" y="94"/>
                  </a:cubicBezTo>
                  <a:cubicBezTo>
                    <a:pt x="807" y="94"/>
                    <a:pt x="691" y="1"/>
                    <a:pt x="514" y="1"/>
                  </a:cubicBezTo>
                  <a:close/>
                </a:path>
              </a:pathLst>
            </a:custGeom>
            <a:solidFill>
              <a:srgbClr val="F4D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6558260" y="1026919"/>
              <a:ext cx="60139" cy="18523"/>
            </a:xfrm>
            <a:custGeom>
              <a:avLst/>
              <a:gdLst/>
              <a:ahLst/>
              <a:cxnLst/>
              <a:rect l="l" t="t" r="r" b="b"/>
              <a:pathLst>
                <a:path w="1013" h="312" extrusionOk="0">
                  <a:moveTo>
                    <a:pt x="492" y="0"/>
                  </a:moveTo>
                  <a:cubicBezTo>
                    <a:pt x="312" y="0"/>
                    <a:pt x="197" y="96"/>
                    <a:pt x="197" y="96"/>
                  </a:cubicBezTo>
                  <a:cubicBezTo>
                    <a:pt x="1" y="245"/>
                    <a:pt x="282" y="312"/>
                    <a:pt x="551" y="312"/>
                  </a:cubicBezTo>
                  <a:cubicBezTo>
                    <a:pt x="786" y="312"/>
                    <a:pt x="1012" y="261"/>
                    <a:pt x="907" y="171"/>
                  </a:cubicBezTo>
                  <a:cubicBezTo>
                    <a:pt x="751" y="40"/>
                    <a:pt x="608" y="0"/>
                    <a:pt x="492" y="0"/>
                  </a:cubicBezTo>
                  <a:close/>
                </a:path>
              </a:pathLst>
            </a:custGeom>
            <a:solidFill>
              <a:srgbClr val="F4D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6504058" y="1076016"/>
              <a:ext cx="34552" cy="50581"/>
            </a:xfrm>
            <a:custGeom>
              <a:avLst/>
              <a:gdLst/>
              <a:ahLst/>
              <a:cxnLst/>
              <a:rect l="l" t="t" r="r" b="b"/>
              <a:pathLst>
                <a:path w="582" h="852" extrusionOk="0">
                  <a:moveTo>
                    <a:pt x="464" y="1"/>
                  </a:moveTo>
                  <a:cubicBezTo>
                    <a:pt x="474" y="249"/>
                    <a:pt x="474" y="496"/>
                    <a:pt x="464" y="744"/>
                  </a:cubicBezTo>
                  <a:cubicBezTo>
                    <a:pt x="313" y="744"/>
                    <a:pt x="162" y="701"/>
                    <a:pt x="33" y="647"/>
                  </a:cubicBezTo>
                  <a:lnTo>
                    <a:pt x="1" y="733"/>
                  </a:lnTo>
                  <a:cubicBezTo>
                    <a:pt x="130" y="798"/>
                    <a:pt x="281" y="841"/>
                    <a:pt x="431" y="851"/>
                  </a:cubicBezTo>
                  <a:cubicBezTo>
                    <a:pt x="496" y="851"/>
                    <a:pt x="528" y="830"/>
                    <a:pt x="539" y="808"/>
                  </a:cubicBezTo>
                  <a:cubicBezTo>
                    <a:pt x="582" y="722"/>
                    <a:pt x="560" y="162"/>
                    <a:pt x="560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6383245" y="1074769"/>
              <a:ext cx="18582" cy="49928"/>
            </a:xfrm>
            <a:custGeom>
              <a:avLst/>
              <a:gdLst/>
              <a:ahLst/>
              <a:cxnLst/>
              <a:rect l="l" t="t" r="r" b="b"/>
              <a:pathLst>
                <a:path w="313" h="841" extrusionOk="0">
                  <a:moveTo>
                    <a:pt x="44" y="0"/>
                  </a:moveTo>
                  <a:lnTo>
                    <a:pt x="1" y="87"/>
                  </a:lnTo>
                  <a:cubicBezTo>
                    <a:pt x="1" y="87"/>
                    <a:pt x="195" y="183"/>
                    <a:pt x="141" y="829"/>
                  </a:cubicBezTo>
                  <a:lnTo>
                    <a:pt x="248" y="840"/>
                  </a:lnTo>
                  <a:cubicBezTo>
                    <a:pt x="313" y="108"/>
                    <a:pt x="65" y="0"/>
                    <a:pt x="44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6645946" y="1075422"/>
              <a:ext cx="30752" cy="47969"/>
            </a:xfrm>
            <a:custGeom>
              <a:avLst/>
              <a:gdLst/>
              <a:ahLst/>
              <a:cxnLst/>
              <a:rect l="l" t="t" r="r" b="b"/>
              <a:pathLst>
                <a:path w="518" h="808" extrusionOk="0">
                  <a:moveTo>
                    <a:pt x="485" y="0"/>
                  </a:moveTo>
                  <a:cubicBezTo>
                    <a:pt x="485" y="0"/>
                    <a:pt x="1" y="162"/>
                    <a:pt x="65" y="808"/>
                  </a:cubicBezTo>
                  <a:lnTo>
                    <a:pt x="162" y="797"/>
                  </a:lnTo>
                  <a:cubicBezTo>
                    <a:pt x="108" y="237"/>
                    <a:pt x="496" y="97"/>
                    <a:pt x="518" y="97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6463154" y="1210899"/>
              <a:ext cx="130430" cy="40964"/>
            </a:xfrm>
            <a:custGeom>
              <a:avLst/>
              <a:gdLst/>
              <a:ahLst/>
              <a:cxnLst/>
              <a:rect l="l" t="t" r="r" b="b"/>
              <a:pathLst>
                <a:path w="2197" h="690" extrusionOk="0">
                  <a:moveTo>
                    <a:pt x="2122" y="1"/>
                  </a:moveTo>
                  <a:cubicBezTo>
                    <a:pt x="1745" y="388"/>
                    <a:pt x="1346" y="582"/>
                    <a:pt x="948" y="582"/>
                  </a:cubicBezTo>
                  <a:cubicBezTo>
                    <a:pt x="625" y="582"/>
                    <a:pt x="313" y="453"/>
                    <a:pt x="76" y="238"/>
                  </a:cubicBezTo>
                  <a:lnTo>
                    <a:pt x="1" y="313"/>
                  </a:lnTo>
                  <a:cubicBezTo>
                    <a:pt x="259" y="550"/>
                    <a:pt x="593" y="679"/>
                    <a:pt x="937" y="690"/>
                  </a:cubicBezTo>
                  <a:lnTo>
                    <a:pt x="948" y="690"/>
                  </a:lnTo>
                  <a:cubicBezTo>
                    <a:pt x="1379" y="690"/>
                    <a:pt x="1788" y="474"/>
                    <a:pt x="2197" y="65"/>
                  </a:cubicBezTo>
                  <a:lnTo>
                    <a:pt x="2122" y="1"/>
                  </a:ln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6559032" y="1239692"/>
              <a:ext cx="135595" cy="129837"/>
            </a:xfrm>
            <a:custGeom>
              <a:avLst/>
              <a:gdLst/>
              <a:ahLst/>
              <a:cxnLst/>
              <a:rect l="l" t="t" r="r" b="b"/>
              <a:pathLst>
                <a:path w="2284" h="2187" extrusionOk="0">
                  <a:moveTo>
                    <a:pt x="539" y="0"/>
                  </a:moveTo>
                  <a:lnTo>
                    <a:pt x="539" y="0"/>
                  </a:lnTo>
                  <a:cubicBezTo>
                    <a:pt x="539" y="0"/>
                    <a:pt x="1" y="1185"/>
                    <a:pt x="356" y="1701"/>
                  </a:cubicBezTo>
                  <a:cubicBezTo>
                    <a:pt x="681" y="2161"/>
                    <a:pt x="1951" y="2186"/>
                    <a:pt x="2229" y="2186"/>
                  </a:cubicBezTo>
                  <a:cubicBezTo>
                    <a:pt x="2264" y="2186"/>
                    <a:pt x="2283" y="2186"/>
                    <a:pt x="2283" y="2186"/>
                  </a:cubicBezTo>
                  <a:cubicBezTo>
                    <a:pt x="2283" y="2186"/>
                    <a:pt x="690" y="1529"/>
                    <a:pt x="603" y="1281"/>
                  </a:cubicBezTo>
                  <a:cubicBezTo>
                    <a:pt x="528" y="1034"/>
                    <a:pt x="539" y="0"/>
                    <a:pt x="539" y="0"/>
                  </a:cubicBezTo>
                  <a:close/>
                </a:path>
              </a:pathLst>
            </a:custGeom>
            <a:solidFill>
              <a:srgbClr val="EF9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6351958" y="866389"/>
              <a:ext cx="322187" cy="430592"/>
            </a:xfrm>
            <a:custGeom>
              <a:avLst/>
              <a:gdLst/>
              <a:ahLst/>
              <a:cxnLst/>
              <a:rect l="l" t="t" r="r" b="b"/>
              <a:pathLst>
                <a:path w="5427" h="7253" extrusionOk="0">
                  <a:moveTo>
                    <a:pt x="732" y="0"/>
                  </a:moveTo>
                  <a:cubicBezTo>
                    <a:pt x="0" y="1045"/>
                    <a:pt x="485" y="2261"/>
                    <a:pt x="549" y="2703"/>
                  </a:cubicBezTo>
                  <a:cubicBezTo>
                    <a:pt x="625" y="3155"/>
                    <a:pt x="958" y="3920"/>
                    <a:pt x="926" y="4479"/>
                  </a:cubicBezTo>
                  <a:cubicBezTo>
                    <a:pt x="883" y="5050"/>
                    <a:pt x="818" y="5125"/>
                    <a:pt x="1303" y="5696"/>
                  </a:cubicBezTo>
                  <a:cubicBezTo>
                    <a:pt x="1798" y="6267"/>
                    <a:pt x="1421" y="6740"/>
                    <a:pt x="2024" y="7074"/>
                  </a:cubicBezTo>
                  <a:cubicBezTo>
                    <a:pt x="2245" y="7194"/>
                    <a:pt x="2545" y="7253"/>
                    <a:pt x="2847" y="7253"/>
                  </a:cubicBezTo>
                  <a:cubicBezTo>
                    <a:pt x="3386" y="7253"/>
                    <a:pt x="3931" y="7067"/>
                    <a:pt x="4048" y="6708"/>
                  </a:cubicBezTo>
                  <a:cubicBezTo>
                    <a:pt x="4231" y="6137"/>
                    <a:pt x="4727" y="5771"/>
                    <a:pt x="4737" y="5276"/>
                  </a:cubicBezTo>
                  <a:cubicBezTo>
                    <a:pt x="4748" y="4792"/>
                    <a:pt x="5039" y="3844"/>
                    <a:pt x="5157" y="3327"/>
                  </a:cubicBezTo>
                  <a:cubicBezTo>
                    <a:pt x="5276" y="2821"/>
                    <a:pt x="5427" y="1486"/>
                    <a:pt x="5254" y="1260"/>
                  </a:cubicBezTo>
                  <a:cubicBezTo>
                    <a:pt x="5147" y="1126"/>
                    <a:pt x="5064" y="1100"/>
                    <a:pt x="5017" y="1100"/>
                  </a:cubicBezTo>
                  <a:cubicBezTo>
                    <a:pt x="4989" y="1100"/>
                    <a:pt x="4974" y="1109"/>
                    <a:pt x="4974" y="1109"/>
                  </a:cubicBezTo>
                  <a:cubicBezTo>
                    <a:pt x="5265" y="1562"/>
                    <a:pt x="5050" y="2832"/>
                    <a:pt x="4834" y="3769"/>
                  </a:cubicBezTo>
                  <a:cubicBezTo>
                    <a:pt x="4630" y="4716"/>
                    <a:pt x="4554" y="5491"/>
                    <a:pt x="4048" y="5653"/>
                  </a:cubicBezTo>
                  <a:cubicBezTo>
                    <a:pt x="4008" y="5666"/>
                    <a:pt x="3974" y="5673"/>
                    <a:pt x="3947" y="5673"/>
                  </a:cubicBezTo>
                  <a:cubicBezTo>
                    <a:pt x="3624" y="5673"/>
                    <a:pt x="4134" y="4803"/>
                    <a:pt x="3876" y="4555"/>
                  </a:cubicBezTo>
                  <a:cubicBezTo>
                    <a:pt x="3736" y="4426"/>
                    <a:pt x="3478" y="4374"/>
                    <a:pt x="3178" y="4374"/>
                  </a:cubicBezTo>
                  <a:cubicBezTo>
                    <a:pt x="2878" y="4374"/>
                    <a:pt x="2536" y="4426"/>
                    <a:pt x="2229" y="4501"/>
                  </a:cubicBezTo>
                  <a:cubicBezTo>
                    <a:pt x="1604" y="4662"/>
                    <a:pt x="2035" y="5524"/>
                    <a:pt x="2024" y="5578"/>
                  </a:cubicBezTo>
                  <a:cubicBezTo>
                    <a:pt x="2002" y="5673"/>
                    <a:pt x="1960" y="5715"/>
                    <a:pt x="1908" y="5715"/>
                  </a:cubicBezTo>
                  <a:cubicBezTo>
                    <a:pt x="1736" y="5715"/>
                    <a:pt x="1443" y="5258"/>
                    <a:pt x="1303" y="4738"/>
                  </a:cubicBezTo>
                  <a:cubicBezTo>
                    <a:pt x="1120" y="4059"/>
                    <a:pt x="1045" y="3284"/>
                    <a:pt x="732" y="2272"/>
                  </a:cubicBezTo>
                  <a:cubicBezTo>
                    <a:pt x="431" y="1271"/>
                    <a:pt x="1238" y="496"/>
                    <a:pt x="1238" y="496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6494500" y="1140311"/>
              <a:ext cx="60733" cy="39657"/>
            </a:xfrm>
            <a:custGeom>
              <a:avLst/>
              <a:gdLst/>
              <a:ahLst/>
              <a:cxnLst/>
              <a:rect l="l" t="t" r="r" b="b"/>
              <a:pathLst>
                <a:path w="1023" h="668" extrusionOk="0">
                  <a:moveTo>
                    <a:pt x="868" y="0"/>
                  </a:moveTo>
                  <a:cubicBezTo>
                    <a:pt x="580" y="0"/>
                    <a:pt x="0" y="91"/>
                    <a:pt x="0" y="91"/>
                  </a:cubicBezTo>
                  <a:cubicBezTo>
                    <a:pt x="0" y="91"/>
                    <a:pt x="108" y="598"/>
                    <a:pt x="506" y="662"/>
                  </a:cubicBezTo>
                  <a:cubicBezTo>
                    <a:pt x="526" y="666"/>
                    <a:pt x="545" y="668"/>
                    <a:pt x="563" y="668"/>
                  </a:cubicBezTo>
                  <a:cubicBezTo>
                    <a:pt x="906" y="668"/>
                    <a:pt x="1023" y="27"/>
                    <a:pt x="1023" y="27"/>
                  </a:cubicBezTo>
                  <a:cubicBezTo>
                    <a:pt x="1009" y="8"/>
                    <a:pt x="950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6481676" y="1230728"/>
              <a:ext cx="24994" cy="67145"/>
            </a:xfrm>
            <a:custGeom>
              <a:avLst/>
              <a:gdLst/>
              <a:ahLst/>
              <a:cxnLst/>
              <a:rect l="l" t="t" r="r" b="b"/>
              <a:pathLst>
                <a:path w="421" h="1131" extrusionOk="0">
                  <a:moveTo>
                    <a:pt x="1" y="0"/>
                  </a:moveTo>
                  <a:cubicBezTo>
                    <a:pt x="12" y="33"/>
                    <a:pt x="76" y="711"/>
                    <a:pt x="335" y="1131"/>
                  </a:cubicBezTo>
                  <a:lnTo>
                    <a:pt x="421" y="1077"/>
                  </a:lnTo>
                  <a:cubicBezTo>
                    <a:pt x="173" y="679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6547515" y="1220517"/>
              <a:ext cx="28200" cy="76109"/>
            </a:xfrm>
            <a:custGeom>
              <a:avLst/>
              <a:gdLst/>
              <a:ahLst/>
              <a:cxnLst/>
              <a:rect l="l" t="t" r="r" b="b"/>
              <a:pathLst>
                <a:path w="475" h="1282" extrusionOk="0">
                  <a:moveTo>
                    <a:pt x="367" y="0"/>
                  </a:moveTo>
                  <a:cubicBezTo>
                    <a:pt x="367" y="11"/>
                    <a:pt x="291" y="980"/>
                    <a:pt x="1" y="1206"/>
                  </a:cubicBezTo>
                  <a:lnTo>
                    <a:pt x="65" y="1281"/>
                  </a:lnTo>
                  <a:cubicBezTo>
                    <a:pt x="388" y="1023"/>
                    <a:pt x="464" y="54"/>
                    <a:pt x="474" y="11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6520028" y="1238386"/>
              <a:ext cx="16029" cy="60792"/>
            </a:xfrm>
            <a:custGeom>
              <a:avLst/>
              <a:gdLst/>
              <a:ahLst/>
              <a:cxnLst/>
              <a:rect l="l" t="t" r="r" b="b"/>
              <a:pathLst>
                <a:path w="270" h="1024" extrusionOk="0">
                  <a:moveTo>
                    <a:pt x="108" y="1"/>
                  </a:moveTo>
                  <a:lnTo>
                    <a:pt x="1" y="22"/>
                  </a:lnTo>
                  <a:cubicBezTo>
                    <a:pt x="55" y="216"/>
                    <a:pt x="141" y="754"/>
                    <a:pt x="22" y="970"/>
                  </a:cubicBezTo>
                  <a:lnTo>
                    <a:pt x="108" y="1023"/>
                  </a:lnTo>
                  <a:cubicBezTo>
                    <a:pt x="270" y="733"/>
                    <a:pt x="108" y="33"/>
                    <a:pt x="108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5974797" y="4364026"/>
              <a:ext cx="306277" cy="244475"/>
            </a:xfrm>
            <a:custGeom>
              <a:avLst/>
              <a:gdLst/>
              <a:ahLst/>
              <a:cxnLst/>
              <a:rect l="l" t="t" r="r" b="b"/>
              <a:pathLst>
                <a:path w="5159" h="4118" extrusionOk="0">
                  <a:moveTo>
                    <a:pt x="4652" y="0"/>
                  </a:moveTo>
                  <a:lnTo>
                    <a:pt x="2531" y="269"/>
                  </a:lnTo>
                  <a:lnTo>
                    <a:pt x="2553" y="1486"/>
                  </a:lnTo>
                  <a:cubicBezTo>
                    <a:pt x="2574" y="2692"/>
                    <a:pt x="1" y="3607"/>
                    <a:pt x="227" y="4005"/>
                  </a:cubicBezTo>
                  <a:cubicBezTo>
                    <a:pt x="270" y="4083"/>
                    <a:pt x="440" y="4117"/>
                    <a:pt x="689" y="4117"/>
                  </a:cubicBezTo>
                  <a:cubicBezTo>
                    <a:pt x="1747" y="4117"/>
                    <a:pt x="4243" y="3510"/>
                    <a:pt x="4652" y="3101"/>
                  </a:cubicBezTo>
                  <a:cubicBezTo>
                    <a:pt x="5158" y="2595"/>
                    <a:pt x="4652" y="0"/>
                    <a:pt x="4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6084092" y="4502708"/>
              <a:ext cx="61445" cy="28853"/>
            </a:xfrm>
            <a:custGeom>
              <a:avLst/>
              <a:gdLst/>
              <a:ahLst/>
              <a:cxnLst/>
              <a:rect l="l" t="t" r="r" b="b"/>
              <a:pathLst>
                <a:path w="1035" h="486" extrusionOk="0">
                  <a:moveTo>
                    <a:pt x="12" y="1"/>
                  </a:moveTo>
                  <a:lnTo>
                    <a:pt x="1" y="151"/>
                  </a:lnTo>
                  <a:cubicBezTo>
                    <a:pt x="195" y="162"/>
                    <a:pt x="755" y="248"/>
                    <a:pt x="916" y="485"/>
                  </a:cubicBezTo>
                  <a:lnTo>
                    <a:pt x="1035" y="399"/>
                  </a:lnTo>
                  <a:cubicBezTo>
                    <a:pt x="808" y="54"/>
                    <a:pt x="44" y="1"/>
                    <a:pt x="12" y="1"/>
                  </a:cubicBezTo>
                  <a:close/>
                </a:path>
              </a:pathLst>
            </a:custGeom>
            <a:solidFill>
              <a:srgbClr val="F3D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6047700" y="4532095"/>
              <a:ext cx="61386" cy="28853"/>
            </a:xfrm>
            <a:custGeom>
              <a:avLst/>
              <a:gdLst/>
              <a:ahLst/>
              <a:cxnLst/>
              <a:rect l="l" t="t" r="r" b="b"/>
              <a:pathLst>
                <a:path w="1034" h="486" extrusionOk="0">
                  <a:moveTo>
                    <a:pt x="11" y="1"/>
                  </a:moveTo>
                  <a:lnTo>
                    <a:pt x="0" y="152"/>
                  </a:lnTo>
                  <a:cubicBezTo>
                    <a:pt x="194" y="173"/>
                    <a:pt x="754" y="259"/>
                    <a:pt x="915" y="485"/>
                  </a:cubicBezTo>
                  <a:lnTo>
                    <a:pt x="1034" y="410"/>
                  </a:lnTo>
                  <a:cubicBezTo>
                    <a:pt x="808" y="65"/>
                    <a:pt x="43" y="1"/>
                    <a:pt x="11" y="1"/>
                  </a:cubicBezTo>
                  <a:close/>
                </a:path>
              </a:pathLst>
            </a:custGeom>
            <a:solidFill>
              <a:srgbClr val="F3D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6749483" y="4364026"/>
              <a:ext cx="305624" cy="244475"/>
            </a:xfrm>
            <a:custGeom>
              <a:avLst/>
              <a:gdLst/>
              <a:ahLst/>
              <a:cxnLst/>
              <a:rect l="l" t="t" r="r" b="b"/>
              <a:pathLst>
                <a:path w="5148" h="4118" extrusionOk="0">
                  <a:moveTo>
                    <a:pt x="507" y="0"/>
                  </a:moveTo>
                  <a:cubicBezTo>
                    <a:pt x="507" y="0"/>
                    <a:pt x="1" y="2595"/>
                    <a:pt x="507" y="3101"/>
                  </a:cubicBezTo>
                  <a:cubicBezTo>
                    <a:pt x="916" y="3510"/>
                    <a:pt x="3412" y="4117"/>
                    <a:pt x="4470" y="4117"/>
                  </a:cubicBezTo>
                  <a:cubicBezTo>
                    <a:pt x="4719" y="4117"/>
                    <a:pt x="4889" y="4083"/>
                    <a:pt x="4932" y="4005"/>
                  </a:cubicBezTo>
                  <a:cubicBezTo>
                    <a:pt x="5147" y="3607"/>
                    <a:pt x="2585" y="2692"/>
                    <a:pt x="2606" y="1486"/>
                  </a:cubicBezTo>
                  <a:lnTo>
                    <a:pt x="2628" y="269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6885019" y="4502055"/>
              <a:ext cx="61445" cy="29506"/>
            </a:xfrm>
            <a:custGeom>
              <a:avLst/>
              <a:gdLst/>
              <a:ahLst/>
              <a:cxnLst/>
              <a:rect l="l" t="t" r="r" b="b"/>
              <a:pathLst>
                <a:path w="1035" h="497" extrusionOk="0">
                  <a:moveTo>
                    <a:pt x="1023" y="1"/>
                  </a:moveTo>
                  <a:cubicBezTo>
                    <a:pt x="991" y="12"/>
                    <a:pt x="227" y="65"/>
                    <a:pt x="0" y="410"/>
                  </a:cubicBezTo>
                  <a:lnTo>
                    <a:pt x="119" y="496"/>
                  </a:lnTo>
                  <a:cubicBezTo>
                    <a:pt x="280" y="259"/>
                    <a:pt x="840" y="173"/>
                    <a:pt x="1034" y="152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F3D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6921471" y="4532095"/>
              <a:ext cx="61386" cy="28853"/>
            </a:xfrm>
            <a:custGeom>
              <a:avLst/>
              <a:gdLst/>
              <a:ahLst/>
              <a:cxnLst/>
              <a:rect l="l" t="t" r="r" b="b"/>
              <a:pathLst>
                <a:path w="1034" h="486" extrusionOk="0">
                  <a:moveTo>
                    <a:pt x="1023" y="1"/>
                  </a:moveTo>
                  <a:cubicBezTo>
                    <a:pt x="991" y="12"/>
                    <a:pt x="237" y="65"/>
                    <a:pt x="0" y="399"/>
                  </a:cubicBezTo>
                  <a:lnTo>
                    <a:pt x="129" y="485"/>
                  </a:lnTo>
                  <a:cubicBezTo>
                    <a:pt x="280" y="259"/>
                    <a:pt x="840" y="173"/>
                    <a:pt x="1034" y="152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F3D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5989520" y="2450314"/>
              <a:ext cx="572125" cy="2013746"/>
            </a:xfrm>
            <a:custGeom>
              <a:avLst/>
              <a:gdLst/>
              <a:ahLst/>
              <a:cxnLst/>
              <a:rect l="l" t="t" r="r" b="b"/>
              <a:pathLst>
                <a:path w="9637" h="33920" extrusionOk="0">
                  <a:moveTo>
                    <a:pt x="9637" y="0"/>
                  </a:moveTo>
                  <a:lnTo>
                    <a:pt x="302" y="1486"/>
                  </a:lnTo>
                  <a:cubicBezTo>
                    <a:pt x="302" y="1486"/>
                    <a:pt x="1" y="33420"/>
                    <a:pt x="431" y="33764"/>
                  </a:cubicBezTo>
                  <a:cubicBezTo>
                    <a:pt x="582" y="33881"/>
                    <a:pt x="1361" y="33920"/>
                    <a:pt x="2329" y="33920"/>
                  </a:cubicBezTo>
                  <a:cubicBezTo>
                    <a:pt x="4128" y="33920"/>
                    <a:pt x="6579" y="33785"/>
                    <a:pt x="6859" y="33764"/>
                  </a:cubicBezTo>
                  <a:cubicBezTo>
                    <a:pt x="7289" y="33732"/>
                    <a:pt x="9637" y="0"/>
                    <a:pt x="9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6502158" y="2412557"/>
              <a:ext cx="506939" cy="2045982"/>
            </a:xfrm>
            <a:custGeom>
              <a:avLst/>
              <a:gdLst/>
              <a:ahLst/>
              <a:cxnLst/>
              <a:rect l="l" t="t" r="r" b="b"/>
              <a:pathLst>
                <a:path w="8539" h="3446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18" y="34260"/>
                    <a:pt x="1949" y="34314"/>
                  </a:cubicBezTo>
                  <a:cubicBezTo>
                    <a:pt x="2226" y="34342"/>
                    <a:pt x="4506" y="34463"/>
                    <a:pt x="6216" y="34463"/>
                  </a:cubicBezTo>
                  <a:cubicBezTo>
                    <a:pt x="7165" y="34463"/>
                    <a:pt x="7939" y="34425"/>
                    <a:pt x="8097" y="34314"/>
                  </a:cubicBezTo>
                  <a:cubicBezTo>
                    <a:pt x="8538" y="33991"/>
                    <a:pt x="8441" y="528"/>
                    <a:pt x="8441" y="5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5976103" y="1352787"/>
              <a:ext cx="1081557" cy="1196018"/>
            </a:xfrm>
            <a:custGeom>
              <a:avLst/>
              <a:gdLst/>
              <a:ahLst/>
              <a:cxnLst/>
              <a:rect l="l" t="t" r="r" b="b"/>
              <a:pathLst>
                <a:path w="18218" h="20146" extrusionOk="0">
                  <a:moveTo>
                    <a:pt x="7311" y="1"/>
                  </a:moveTo>
                  <a:cubicBezTo>
                    <a:pt x="7311" y="1"/>
                    <a:pt x="2014" y="87"/>
                    <a:pt x="474" y="1799"/>
                  </a:cubicBezTo>
                  <a:cubicBezTo>
                    <a:pt x="0" y="2348"/>
                    <a:pt x="668" y="20113"/>
                    <a:pt x="668" y="20113"/>
                  </a:cubicBezTo>
                  <a:lnTo>
                    <a:pt x="17356" y="20145"/>
                  </a:lnTo>
                  <a:cubicBezTo>
                    <a:pt x="17356" y="20145"/>
                    <a:pt x="18217" y="3005"/>
                    <a:pt x="17055" y="1142"/>
                  </a:cubicBezTo>
                  <a:cubicBezTo>
                    <a:pt x="16592" y="410"/>
                    <a:pt x="11359" y="12"/>
                    <a:pt x="11359" y="12"/>
                  </a:cubicBezTo>
                  <a:cubicBezTo>
                    <a:pt x="10573" y="2692"/>
                    <a:pt x="9303" y="3532"/>
                    <a:pt x="9303" y="3532"/>
                  </a:cubicBezTo>
                  <a:cubicBezTo>
                    <a:pt x="7925" y="2779"/>
                    <a:pt x="7311" y="1"/>
                    <a:pt x="7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6354511" y="2884944"/>
              <a:ext cx="171988" cy="1447142"/>
            </a:xfrm>
            <a:custGeom>
              <a:avLst/>
              <a:gdLst/>
              <a:ahLst/>
              <a:cxnLst/>
              <a:rect l="l" t="t" r="r" b="b"/>
              <a:pathLst>
                <a:path w="2897" h="24376" extrusionOk="0">
                  <a:moveTo>
                    <a:pt x="2896" y="0"/>
                  </a:moveTo>
                  <a:cubicBezTo>
                    <a:pt x="2896" y="0"/>
                    <a:pt x="2326" y="248"/>
                    <a:pt x="1411" y="3618"/>
                  </a:cubicBezTo>
                  <a:cubicBezTo>
                    <a:pt x="485" y="6988"/>
                    <a:pt x="1357" y="12199"/>
                    <a:pt x="937" y="13911"/>
                  </a:cubicBezTo>
                  <a:cubicBezTo>
                    <a:pt x="0" y="17841"/>
                    <a:pt x="399" y="23568"/>
                    <a:pt x="1066" y="24376"/>
                  </a:cubicBezTo>
                  <a:cubicBezTo>
                    <a:pt x="1066" y="24376"/>
                    <a:pt x="2746" y="8571"/>
                    <a:pt x="2896" y="0"/>
                  </a:cubicBezTo>
                  <a:close/>
                </a:path>
              </a:pathLst>
            </a:custGeom>
            <a:solidFill>
              <a:srgbClr val="9BC3BD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6413938" y="2858466"/>
              <a:ext cx="227437" cy="30990"/>
            </a:xfrm>
            <a:custGeom>
              <a:avLst/>
              <a:gdLst/>
              <a:ahLst/>
              <a:cxnLst/>
              <a:rect l="l" t="t" r="r" b="b"/>
              <a:pathLst>
                <a:path w="3831" h="522" extrusionOk="0">
                  <a:moveTo>
                    <a:pt x="1998" y="1"/>
                  </a:moveTo>
                  <a:cubicBezTo>
                    <a:pt x="1447" y="1"/>
                    <a:pt x="778" y="103"/>
                    <a:pt x="1" y="403"/>
                  </a:cubicBezTo>
                  <a:cubicBezTo>
                    <a:pt x="1" y="403"/>
                    <a:pt x="1997" y="521"/>
                    <a:pt x="3116" y="521"/>
                  </a:cubicBezTo>
                  <a:cubicBezTo>
                    <a:pt x="3469" y="521"/>
                    <a:pt x="3735" y="510"/>
                    <a:pt x="3823" y="479"/>
                  </a:cubicBezTo>
                  <a:cubicBezTo>
                    <a:pt x="3830" y="479"/>
                    <a:pt x="3189" y="1"/>
                    <a:pt x="1998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6931682" y="2852351"/>
              <a:ext cx="91485" cy="1537262"/>
            </a:xfrm>
            <a:custGeom>
              <a:avLst/>
              <a:gdLst/>
              <a:ahLst/>
              <a:cxnLst/>
              <a:rect l="l" t="t" r="r" b="b"/>
              <a:pathLst>
                <a:path w="1541" h="25894" extrusionOk="0">
                  <a:moveTo>
                    <a:pt x="1217" y="0"/>
                  </a:moveTo>
                  <a:cubicBezTo>
                    <a:pt x="1217" y="1"/>
                    <a:pt x="399" y="5007"/>
                    <a:pt x="248" y="8484"/>
                  </a:cubicBezTo>
                  <a:cubicBezTo>
                    <a:pt x="97" y="11962"/>
                    <a:pt x="0" y="23547"/>
                    <a:pt x="980" y="25894"/>
                  </a:cubicBezTo>
                  <a:cubicBezTo>
                    <a:pt x="980" y="25894"/>
                    <a:pt x="1540" y="10401"/>
                    <a:pt x="1217" y="0"/>
                  </a:cubicBezTo>
                  <a:close/>
                </a:path>
              </a:pathLst>
            </a:custGeom>
            <a:solidFill>
              <a:srgbClr val="9BC3BD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6630629" y="4388960"/>
              <a:ext cx="347122" cy="7718"/>
            </a:xfrm>
            <a:custGeom>
              <a:avLst/>
              <a:gdLst/>
              <a:ahLst/>
              <a:cxnLst/>
              <a:rect l="l" t="t" r="r" b="b"/>
              <a:pathLst>
                <a:path w="5847" h="130" extrusionOk="0">
                  <a:moveTo>
                    <a:pt x="0" y="0"/>
                  </a:moveTo>
                  <a:lnTo>
                    <a:pt x="0" y="108"/>
                  </a:lnTo>
                  <a:cubicBezTo>
                    <a:pt x="140" y="108"/>
                    <a:pt x="2380" y="129"/>
                    <a:pt x="4059" y="129"/>
                  </a:cubicBezTo>
                  <a:cubicBezTo>
                    <a:pt x="4921" y="129"/>
                    <a:pt x="5642" y="119"/>
                    <a:pt x="5847" y="108"/>
                  </a:cubicBezTo>
                  <a:lnTo>
                    <a:pt x="5847" y="0"/>
                  </a:lnTo>
                  <a:cubicBezTo>
                    <a:pt x="5646" y="18"/>
                    <a:pt x="4935" y="24"/>
                    <a:pt x="4075" y="24"/>
                  </a:cubicBezTo>
                  <a:cubicBezTo>
                    <a:pt x="2355" y="24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312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6047700" y="4367232"/>
              <a:ext cx="329846" cy="10924"/>
            </a:xfrm>
            <a:custGeom>
              <a:avLst/>
              <a:gdLst/>
              <a:ahLst/>
              <a:cxnLst/>
              <a:rect l="l" t="t" r="r" b="b"/>
              <a:pathLst>
                <a:path w="5556" h="184" extrusionOk="0">
                  <a:moveTo>
                    <a:pt x="11" y="0"/>
                  </a:moveTo>
                  <a:lnTo>
                    <a:pt x="0" y="108"/>
                  </a:lnTo>
                  <a:cubicBezTo>
                    <a:pt x="646" y="162"/>
                    <a:pt x="1475" y="183"/>
                    <a:pt x="2294" y="183"/>
                  </a:cubicBezTo>
                  <a:cubicBezTo>
                    <a:pt x="3930" y="183"/>
                    <a:pt x="5534" y="108"/>
                    <a:pt x="5556" y="108"/>
                  </a:cubicBezTo>
                  <a:lnTo>
                    <a:pt x="5556" y="0"/>
                  </a:lnTo>
                  <a:cubicBezTo>
                    <a:pt x="5527" y="0"/>
                    <a:pt x="3919" y="86"/>
                    <a:pt x="2286" y="86"/>
                  </a:cubicBezTo>
                  <a:cubicBezTo>
                    <a:pt x="1469" y="86"/>
                    <a:pt x="646" y="65"/>
                    <a:pt x="11" y="0"/>
                  </a:cubicBezTo>
                  <a:close/>
                </a:path>
              </a:pathLst>
            </a:custGeom>
            <a:solidFill>
              <a:srgbClr val="312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6431808" y="2547440"/>
              <a:ext cx="185464" cy="103596"/>
            </a:xfrm>
            <a:custGeom>
              <a:avLst/>
              <a:gdLst/>
              <a:ahLst/>
              <a:cxnLst/>
              <a:rect l="l" t="t" r="r" b="b"/>
              <a:pathLst>
                <a:path w="3124" h="1745" extrusionOk="0">
                  <a:moveTo>
                    <a:pt x="1" y="1"/>
                  </a:moveTo>
                  <a:lnTo>
                    <a:pt x="76" y="1745"/>
                  </a:lnTo>
                  <a:lnTo>
                    <a:pt x="3123" y="1745"/>
                  </a:lnTo>
                  <a:lnTo>
                    <a:pt x="3123" y="44"/>
                  </a:lnTo>
                  <a:cubicBezTo>
                    <a:pt x="293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5886636" y="1372616"/>
              <a:ext cx="1299495" cy="2356830"/>
            </a:xfrm>
            <a:custGeom>
              <a:avLst/>
              <a:gdLst/>
              <a:ahLst/>
              <a:cxnLst/>
              <a:rect l="l" t="t" r="r" b="b"/>
              <a:pathLst>
                <a:path w="21889" h="39699" extrusionOk="0">
                  <a:moveTo>
                    <a:pt x="5566" y="1"/>
                  </a:moveTo>
                  <a:cubicBezTo>
                    <a:pt x="5566" y="1"/>
                    <a:pt x="2468" y="1465"/>
                    <a:pt x="1996" y="1465"/>
                  </a:cubicBezTo>
                  <a:cubicBezTo>
                    <a:pt x="1990" y="1465"/>
                    <a:pt x="1986" y="1465"/>
                    <a:pt x="1981" y="1465"/>
                  </a:cubicBezTo>
                  <a:cubicBezTo>
                    <a:pt x="1981" y="1465"/>
                    <a:pt x="1981" y="1465"/>
                    <a:pt x="1981" y="1465"/>
                  </a:cubicBezTo>
                  <a:cubicBezTo>
                    <a:pt x="1571" y="1465"/>
                    <a:pt x="0" y="37630"/>
                    <a:pt x="614" y="38319"/>
                  </a:cubicBezTo>
                  <a:cubicBezTo>
                    <a:pt x="1221" y="38978"/>
                    <a:pt x="9094" y="39699"/>
                    <a:pt x="10164" y="39699"/>
                  </a:cubicBezTo>
                  <a:cubicBezTo>
                    <a:pt x="10195" y="39699"/>
                    <a:pt x="10220" y="39698"/>
                    <a:pt x="10239" y="39697"/>
                  </a:cubicBezTo>
                  <a:cubicBezTo>
                    <a:pt x="10917" y="39654"/>
                    <a:pt x="10670" y="37663"/>
                    <a:pt x="10670" y="37662"/>
                  </a:cubicBezTo>
                  <a:lnTo>
                    <a:pt x="10670" y="37662"/>
                  </a:lnTo>
                  <a:cubicBezTo>
                    <a:pt x="10670" y="37663"/>
                    <a:pt x="11445" y="39600"/>
                    <a:pt x="11445" y="39643"/>
                  </a:cubicBezTo>
                  <a:cubicBezTo>
                    <a:pt x="11445" y="39661"/>
                    <a:pt x="12174" y="39693"/>
                    <a:pt x="13204" y="39693"/>
                  </a:cubicBezTo>
                  <a:cubicBezTo>
                    <a:pt x="15204" y="39693"/>
                    <a:pt x="18340" y="39573"/>
                    <a:pt x="19477" y="38997"/>
                  </a:cubicBezTo>
                  <a:cubicBezTo>
                    <a:pt x="21199" y="38125"/>
                    <a:pt x="21889" y="3306"/>
                    <a:pt x="20769" y="1756"/>
                  </a:cubicBezTo>
                  <a:cubicBezTo>
                    <a:pt x="19638" y="216"/>
                    <a:pt x="17248" y="173"/>
                    <a:pt x="16419" y="108"/>
                  </a:cubicBezTo>
                  <a:cubicBezTo>
                    <a:pt x="16414" y="108"/>
                    <a:pt x="16409" y="108"/>
                    <a:pt x="16404" y="108"/>
                  </a:cubicBezTo>
                  <a:cubicBezTo>
                    <a:pt x="15081" y="108"/>
                    <a:pt x="12539" y="13509"/>
                    <a:pt x="11216" y="13509"/>
                  </a:cubicBezTo>
                  <a:cubicBezTo>
                    <a:pt x="11199" y="13509"/>
                    <a:pt x="11182" y="13506"/>
                    <a:pt x="11165" y="13502"/>
                  </a:cubicBezTo>
                  <a:cubicBezTo>
                    <a:pt x="9852" y="13147"/>
                    <a:pt x="5566" y="1"/>
                    <a:pt x="5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6312301" y="750742"/>
              <a:ext cx="399543" cy="207786"/>
            </a:xfrm>
            <a:custGeom>
              <a:avLst/>
              <a:gdLst/>
              <a:ahLst/>
              <a:cxnLst/>
              <a:rect l="l" t="t" r="r" b="b"/>
              <a:pathLst>
                <a:path w="6730" h="3500" extrusionOk="0">
                  <a:moveTo>
                    <a:pt x="4164" y="1"/>
                  </a:moveTo>
                  <a:cubicBezTo>
                    <a:pt x="3364" y="1"/>
                    <a:pt x="2643" y="323"/>
                    <a:pt x="2088" y="323"/>
                  </a:cubicBezTo>
                  <a:cubicBezTo>
                    <a:pt x="1978" y="323"/>
                    <a:pt x="1874" y="310"/>
                    <a:pt x="1777" y="280"/>
                  </a:cubicBezTo>
                  <a:cubicBezTo>
                    <a:pt x="1642" y="239"/>
                    <a:pt x="1545" y="221"/>
                    <a:pt x="1475" y="221"/>
                  </a:cubicBezTo>
                  <a:cubicBezTo>
                    <a:pt x="1147" y="221"/>
                    <a:pt x="1471" y="608"/>
                    <a:pt x="1605" y="635"/>
                  </a:cubicBezTo>
                  <a:cubicBezTo>
                    <a:pt x="1766" y="667"/>
                    <a:pt x="324" y="1087"/>
                    <a:pt x="162" y="2153"/>
                  </a:cubicBezTo>
                  <a:cubicBezTo>
                    <a:pt x="1" y="3219"/>
                    <a:pt x="98" y="3488"/>
                    <a:pt x="162" y="3499"/>
                  </a:cubicBezTo>
                  <a:cubicBezTo>
                    <a:pt x="164" y="3499"/>
                    <a:pt x="165" y="3499"/>
                    <a:pt x="167" y="3499"/>
                  </a:cubicBezTo>
                  <a:cubicBezTo>
                    <a:pt x="238" y="3499"/>
                    <a:pt x="526" y="3323"/>
                    <a:pt x="937" y="3323"/>
                  </a:cubicBezTo>
                  <a:cubicBezTo>
                    <a:pt x="969" y="3323"/>
                    <a:pt x="1001" y="3324"/>
                    <a:pt x="1034" y="3327"/>
                  </a:cubicBezTo>
                  <a:cubicBezTo>
                    <a:pt x="1034" y="3327"/>
                    <a:pt x="1157" y="3363"/>
                    <a:pt x="1375" y="3363"/>
                  </a:cubicBezTo>
                  <a:cubicBezTo>
                    <a:pt x="1644" y="3363"/>
                    <a:pt x="2057" y="3307"/>
                    <a:pt x="2563" y="3057"/>
                  </a:cubicBezTo>
                  <a:cubicBezTo>
                    <a:pt x="3456" y="2616"/>
                    <a:pt x="3673" y="1980"/>
                    <a:pt x="3973" y="1980"/>
                  </a:cubicBezTo>
                  <a:cubicBezTo>
                    <a:pt x="3980" y="1980"/>
                    <a:pt x="3988" y="1980"/>
                    <a:pt x="3995" y="1981"/>
                  </a:cubicBezTo>
                  <a:cubicBezTo>
                    <a:pt x="4297" y="2024"/>
                    <a:pt x="4598" y="1938"/>
                    <a:pt x="4899" y="2132"/>
                  </a:cubicBezTo>
                  <a:cubicBezTo>
                    <a:pt x="5190" y="2325"/>
                    <a:pt x="5190" y="3047"/>
                    <a:pt x="5858" y="3359"/>
                  </a:cubicBezTo>
                  <a:cubicBezTo>
                    <a:pt x="5858" y="3359"/>
                    <a:pt x="5859" y="3359"/>
                    <a:pt x="5861" y="3359"/>
                  </a:cubicBezTo>
                  <a:cubicBezTo>
                    <a:pt x="5901" y="3359"/>
                    <a:pt x="6239" y="3340"/>
                    <a:pt x="6471" y="2702"/>
                  </a:cubicBezTo>
                  <a:cubicBezTo>
                    <a:pt x="6730" y="2024"/>
                    <a:pt x="6579" y="829"/>
                    <a:pt x="5201" y="215"/>
                  </a:cubicBezTo>
                  <a:cubicBezTo>
                    <a:pt x="4845" y="57"/>
                    <a:pt x="4498" y="1"/>
                    <a:pt x="4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6505958" y="2124327"/>
              <a:ext cx="46722" cy="1371092"/>
            </a:xfrm>
            <a:custGeom>
              <a:avLst/>
              <a:gdLst/>
              <a:ahLst/>
              <a:cxnLst/>
              <a:rect l="l" t="t" r="r" b="b"/>
              <a:pathLst>
                <a:path w="787" h="23095" extrusionOk="0">
                  <a:moveTo>
                    <a:pt x="679" y="0"/>
                  </a:moveTo>
                  <a:cubicBezTo>
                    <a:pt x="647" y="872"/>
                    <a:pt x="1" y="21286"/>
                    <a:pt x="335" y="23094"/>
                  </a:cubicBezTo>
                  <a:lnTo>
                    <a:pt x="432" y="23073"/>
                  </a:lnTo>
                  <a:cubicBezTo>
                    <a:pt x="109" y="21275"/>
                    <a:pt x="776" y="215"/>
                    <a:pt x="787" y="0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6650458" y="1352847"/>
              <a:ext cx="202028" cy="46663"/>
            </a:xfrm>
            <a:custGeom>
              <a:avLst/>
              <a:gdLst/>
              <a:ahLst/>
              <a:cxnLst/>
              <a:rect l="l" t="t" r="r" b="b"/>
              <a:pathLst>
                <a:path w="3403" h="786" extrusionOk="0">
                  <a:moveTo>
                    <a:pt x="305" y="1"/>
                  </a:moveTo>
                  <a:cubicBezTo>
                    <a:pt x="198" y="1"/>
                    <a:pt x="96" y="4"/>
                    <a:pt x="0" y="11"/>
                  </a:cubicBezTo>
                  <a:cubicBezTo>
                    <a:pt x="431" y="258"/>
                    <a:pt x="872" y="484"/>
                    <a:pt x="1335" y="689"/>
                  </a:cubicBezTo>
                  <a:cubicBezTo>
                    <a:pt x="1497" y="758"/>
                    <a:pt x="1684" y="785"/>
                    <a:pt x="1878" y="785"/>
                  </a:cubicBezTo>
                  <a:cubicBezTo>
                    <a:pt x="2591" y="785"/>
                    <a:pt x="3402" y="420"/>
                    <a:pt x="3402" y="420"/>
                  </a:cubicBezTo>
                  <a:cubicBezTo>
                    <a:pt x="3402" y="420"/>
                    <a:pt x="1534" y="1"/>
                    <a:pt x="305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6217075" y="1352787"/>
              <a:ext cx="186058" cy="36570"/>
            </a:xfrm>
            <a:custGeom>
              <a:avLst/>
              <a:gdLst/>
              <a:ahLst/>
              <a:cxnLst/>
              <a:rect l="l" t="t" r="r" b="b"/>
              <a:pathLst>
                <a:path w="3134" h="616" extrusionOk="0">
                  <a:moveTo>
                    <a:pt x="3077" y="1"/>
                  </a:moveTo>
                  <a:cubicBezTo>
                    <a:pt x="1898" y="1"/>
                    <a:pt x="0" y="324"/>
                    <a:pt x="0" y="324"/>
                  </a:cubicBezTo>
                  <a:cubicBezTo>
                    <a:pt x="0" y="324"/>
                    <a:pt x="568" y="616"/>
                    <a:pt x="1034" y="616"/>
                  </a:cubicBezTo>
                  <a:cubicBezTo>
                    <a:pt x="1105" y="616"/>
                    <a:pt x="1174" y="609"/>
                    <a:pt x="1239" y="593"/>
                  </a:cubicBezTo>
                  <a:cubicBezTo>
                    <a:pt x="1712" y="464"/>
                    <a:pt x="3134" y="1"/>
                    <a:pt x="3134" y="1"/>
                  </a:cubicBezTo>
                  <a:cubicBezTo>
                    <a:pt x="3115" y="1"/>
                    <a:pt x="3096" y="1"/>
                    <a:pt x="3077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7028807" y="2893908"/>
              <a:ext cx="117666" cy="767028"/>
            </a:xfrm>
            <a:custGeom>
              <a:avLst/>
              <a:gdLst/>
              <a:ahLst/>
              <a:cxnLst/>
              <a:rect l="l" t="t" r="r" b="b"/>
              <a:pathLst>
                <a:path w="1982" h="12920" extrusionOk="0">
                  <a:moveTo>
                    <a:pt x="1767" y="0"/>
                  </a:moveTo>
                  <a:lnTo>
                    <a:pt x="1767" y="0"/>
                  </a:lnTo>
                  <a:cubicBezTo>
                    <a:pt x="1766" y="1"/>
                    <a:pt x="507" y="5201"/>
                    <a:pt x="259" y="8484"/>
                  </a:cubicBezTo>
                  <a:cubicBezTo>
                    <a:pt x="1" y="11768"/>
                    <a:pt x="518" y="12920"/>
                    <a:pt x="518" y="12920"/>
                  </a:cubicBezTo>
                  <a:cubicBezTo>
                    <a:pt x="1982" y="7666"/>
                    <a:pt x="1767" y="1"/>
                    <a:pt x="1767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383898" y="834687"/>
              <a:ext cx="232068" cy="87389"/>
            </a:xfrm>
            <a:custGeom>
              <a:avLst/>
              <a:gdLst/>
              <a:ahLst/>
              <a:cxnLst/>
              <a:rect l="l" t="t" r="r" b="b"/>
              <a:pathLst>
                <a:path w="3909" h="1472" extrusionOk="0">
                  <a:moveTo>
                    <a:pt x="2687" y="1"/>
                  </a:moveTo>
                  <a:cubicBezTo>
                    <a:pt x="2639" y="1"/>
                    <a:pt x="2590" y="3"/>
                    <a:pt x="2541" y="7"/>
                  </a:cubicBezTo>
                  <a:cubicBezTo>
                    <a:pt x="2154" y="39"/>
                    <a:pt x="1766" y="341"/>
                    <a:pt x="1346" y="653"/>
                  </a:cubicBezTo>
                  <a:cubicBezTo>
                    <a:pt x="916" y="987"/>
                    <a:pt x="474" y="1331"/>
                    <a:pt x="1" y="1364"/>
                  </a:cubicBezTo>
                  <a:lnTo>
                    <a:pt x="11" y="1471"/>
                  </a:lnTo>
                  <a:cubicBezTo>
                    <a:pt x="507" y="1428"/>
                    <a:pt x="969" y="1073"/>
                    <a:pt x="1411" y="739"/>
                  </a:cubicBezTo>
                  <a:cubicBezTo>
                    <a:pt x="1809" y="427"/>
                    <a:pt x="2186" y="136"/>
                    <a:pt x="2552" y="104"/>
                  </a:cubicBezTo>
                  <a:cubicBezTo>
                    <a:pt x="2590" y="101"/>
                    <a:pt x="2628" y="100"/>
                    <a:pt x="2665" y="100"/>
                  </a:cubicBezTo>
                  <a:cubicBezTo>
                    <a:pt x="3099" y="100"/>
                    <a:pt x="3516" y="270"/>
                    <a:pt x="3833" y="567"/>
                  </a:cubicBezTo>
                  <a:lnTo>
                    <a:pt x="3909" y="502"/>
                  </a:lnTo>
                  <a:cubicBezTo>
                    <a:pt x="3578" y="181"/>
                    <a:pt x="3142" y="1"/>
                    <a:pt x="2687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6371134" y="779475"/>
              <a:ext cx="265313" cy="99144"/>
            </a:xfrm>
            <a:custGeom>
              <a:avLst/>
              <a:gdLst/>
              <a:ahLst/>
              <a:cxnLst/>
              <a:rect l="l" t="t" r="r" b="b"/>
              <a:pathLst>
                <a:path w="4469" h="1670" extrusionOk="0">
                  <a:moveTo>
                    <a:pt x="2477" y="0"/>
                  </a:moveTo>
                  <a:cubicBezTo>
                    <a:pt x="1903" y="0"/>
                    <a:pt x="1351" y="436"/>
                    <a:pt x="862" y="818"/>
                  </a:cubicBezTo>
                  <a:cubicBezTo>
                    <a:pt x="535" y="1082"/>
                    <a:pt x="218" y="1325"/>
                    <a:pt x="13" y="1325"/>
                  </a:cubicBezTo>
                  <a:cubicBezTo>
                    <a:pt x="9" y="1325"/>
                    <a:pt x="4" y="1325"/>
                    <a:pt x="0" y="1325"/>
                  </a:cubicBezTo>
                  <a:lnTo>
                    <a:pt x="0" y="1421"/>
                  </a:lnTo>
                  <a:cubicBezTo>
                    <a:pt x="6" y="1422"/>
                    <a:pt x="11" y="1422"/>
                    <a:pt x="17" y="1422"/>
                  </a:cubicBezTo>
                  <a:cubicBezTo>
                    <a:pt x="262" y="1422"/>
                    <a:pt x="579" y="1189"/>
                    <a:pt x="937" y="894"/>
                  </a:cubicBezTo>
                  <a:cubicBezTo>
                    <a:pt x="1410" y="526"/>
                    <a:pt x="1944" y="107"/>
                    <a:pt x="2470" y="107"/>
                  </a:cubicBezTo>
                  <a:cubicBezTo>
                    <a:pt x="2483" y="107"/>
                    <a:pt x="2496" y="107"/>
                    <a:pt x="2509" y="108"/>
                  </a:cubicBezTo>
                  <a:cubicBezTo>
                    <a:pt x="3306" y="140"/>
                    <a:pt x="3865" y="409"/>
                    <a:pt x="4156" y="915"/>
                  </a:cubicBezTo>
                  <a:cubicBezTo>
                    <a:pt x="4296" y="1141"/>
                    <a:pt x="4371" y="1400"/>
                    <a:pt x="4371" y="1669"/>
                  </a:cubicBezTo>
                  <a:lnTo>
                    <a:pt x="4468" y="1669"/>
                  </a:lnTo>
                  <a:cubicBezTo>
                    <a:pt x="4468" y="1271"/>
                    <a:pt x="4307" y="883"/>
                    <a:pt x="4038" y="603"/>
                  </a:cubicBezTo>
                  <a:cubicBezTo>
                    <a:pt x="3704" y="226"/>
                    <a:pt x="3176" y="33"/>
                    <a:pt x="2498" y="0"/>
                  </a:cubicBezTo>
                  <a:cubicBezTo>
                    <a:pt x="2491" y="0"/>
                    <a:pt x="2484" y="0"/>
                    <a:pt x="2477" y="0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6631282" y="780069"/>
              <a:ext cx="72250" cy="118319"/>
            </a:xfrm>
            <a:custGeom>
              <a:avLst/>
              <a:gdLst/>
              <a:ahLst/>
              <a:cxnLst/>
              <a:rect l="l" t="t" r="r" b="b"/>
              <a:pathLst>
                <a:path w="1217" h="1993" extrusionOk="0">
                  <a:moveTo>
                    <a:pt x="65" y="1"/>
                  </a:moveTo>
                  <a:lnTo>
                    <a:pt x="0" y="76"/>
                  </a:lnTo>
                  <a:cubicBezTo>
                    <a:pt x="1066" y="1088"/>
                    <a:pt x="355" y="1885"/>
                    <a:pt x="323" y="1928"/>
                  </a:cubicBezTo>
                  <a:lnTo>
                    <a:pt x="399" y="1993"/>
                  </a:lnTo>
                  <a:cubicBezTo>
                    <a:pt x="399" y="1982"/>
                    <a:pt x="1217" y="1099"/>
                    <a:pt x="65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6011248" y="1596966"/>
              <a:ext cx="27547" cy="406608"/>
            </a:xfrm>
            <a:custGeom>
              <a:avLst/>
              <a:gdLst/>
              <a:ahLst/>
              <a:cxnLst/>
              <a:rect l="l" t="t" r="r" b="b"/>
              <a:pathLst>
                <a:path w="464" h="6849" extrusionOk="0">
                  <a:moveTo>
                    <a:pt x="356" y="1"/>
                  </a:moveTo>
                  <a:cubicBezTo>
                    <a:pt x="334" y="216"/>
                    <a:pt x="1" y="5309"/>
                    <a:pt x="356" y="6848"/>
                  </a:cubicBezTo>
                  <a:lnTo>
                    <a:pt x="464" y="6827"/>
                  </a:lnTo>
                  <a:cubicBezTo>
                    <a:pt x="108" y="5298"/>
                    <a:pt x="453" y="65"/>
                    <a:pt x="453" y="11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5449395" y="1440651"/>
              <a:ext cx="228921" cy="210102"/>
            </a:xfrm>
            <a:custGeom>
              <a:avLst/>
              <a:gdLst/>
              <a:ahLst/>
              <a:cxnLst/>
              <a:rect l="l" t="t" r="r" b="b"/>
              <a:pathLst>
                <a:path w="3856" h="3539" extrusionOk="0">
                  <a:moveTo>
                    <a:pt x="755" y="0"/>
                  </a:moveTo>
                  <a:cubicBezTo>
                    <a:pt x="308" y="0"/>
                    <a:pt x="0" y="47"/>
                    <a:pt x="22" y="179"/>
                  </a:cubicBezTo>
                  <a:cubicBezTo>
                    <a:pt x="87" y="631"/>
                    <a:pt x="475" y="3226"/>
                    <a:pt x="604" y="3463"/>
                  </a:cubicBezTo>
                  <a:cubicBezTo>
                    <a:pt x="632" y="3517"/>
                    <a:pt x="807" y="3538"/>
                    <a:pt x="1061" y="3538"/>
                  </a:cubicBezTo>
                  <a:cubicBezTo>
                    <a:pt x="1873" y="3538"/>
                    <a:pt x="3484" y="3319"/>
                    <a:pt x="3640" y="3237"/>
                  </a:cubicBezTo>
                  <a:cubicBezTo>
                    <a:pt x="3855" y="3129"/>
                    <a:pt x="3468" y="2429"/>
                    <a:pt x="3478" y="1815"/>
                  </a:cubicBezTo>
                  <a:cubicBezTo>
                    <a:pt x="3489" y="1202"/>
                    <a:pt x="3748" y="276"/>
                    <a:pt x="3748" y="276"/>
                  </a:cubicBezTo>
                  <a:cubicBezTo>
                    <a:pt x="3748" y="276"/>
                    <a:pt x="1841" y="0"/>
                    <a:pt x="755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5430872" y="1129744"/>
              <a:ext cx="189264" cy="106149"/>
            </a:xfrm>
            <a:custGeom>
              <a:avLst/>
              <a:gdLst/>
              <a:ahLst/>
              <a:cxnLst/>
              <a:rect l="l" t="t" r="r" b="b"/>
              <a:pathLst>
                <a:path w="3188" h="1788" extrusionOk="0">
                  <a:moveTo>
                    <a:pt x="2897" y="0"/>
                  </a:moveTo>
                  <a:lnTo>
                    <a:pt x="1" y="1142"/>
                  </a:lnTo>
                  <a:lnTo>
                    <a:pt x="205" y="1788"/>
                  </a:lnTo>
                  <a:lnTo>
                    <a:pt x="3187" y="603"/>
                  </a:lnTo>
                  <a:lnTo>
                    <a:pt x="2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5421907" y="1154678"/>
              <a:ext cx="333705" cy="379061"/>
            </a:xfrm>
            <a:custGeom>
              <a:avLst/>
              <a:gdLst/>
              <a:ahLst/>
              <a:cxnLst/>
              <a:rect l="l" t="t" r="r" b="b"/>
              <a:pathLst>
                <a:path w="5621" h="6385" extrusionOk="0">
                  <a:moveTo>
                    <a:pt x="3672" y="0"/>
                  </a:moveTo>
                  <a:lnTo>
                    <a:pt x="1" y="1454"/>
                  </a:lnTo>
                  <a:lnTo>
                    <a:pt x="1950" y="6385"/>
                  </a:lnTo>
                  <a:lnTo>
                    <a:pt x="5621" y="4931"/>
                  </a:lnTo>
                  <a:cubicBezTo>
                    <a:pt x="5621" y="4931"/>
                    <a:pt x="3705" y="237"/>
                    <a:pt x="3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5483946" y="1240939"/>
              <a:ext cx="197575" cy="169494"/>
            </a:xfrm>
            <a:custGeom>
              <a:avLst/>
              <a:gdLst/>
              <a:ahLst/>
              <a:cxnLst/>
              <a:rect l="l" t="t" r="r" b="b"/>
              <a:pathLst>
                <a:path w="3328" h="2855" extrusionOk="0">
                  <a:moveTo>
                    <a:pt x="2616" y="1"/>
                  </a:moveTo>
                  <a:lnTo>
                    <a:pt x="0" y="1034"/>
                  </a:lnTo>
                  <a:cubicBezTo>
                    <a:pt x="0" y="1034"/>
                    <a:pt x="600" y="2855"/>
                    <a:pt x="718" y="2855"/>
                  </a:cubicBezTo>
                  <a:cubicBezTo>
                    <a:pt x="719" y="2855"/>
                    <a:pt x="720" y="2854"/>
                    <a:pt x="722" y="2854"/>
                  </a:cubicBezTo>
                  <a:cubicBezTo>
                    <a:pt x="829" y="2811"/>
                    <a:pt x="3241" y="1917"/>
                    <a:pt x="3327" y="1820"/>
                  </a:cubicBezTo>
                  <a:lnTo>
                    <a:pt x="26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5548479" y="1279290"/>
              <a:ext cx="66551" cy="94038"/>
            </a:xfrm>
            <a:custGeom>
              <a:avLst/>
              <a:gdLst/>
              <a:ahLst/>
              <a:cxnLst/>
              <a:rect l="l" t="t" r="r" b="b"/>
              <a:pathLst>
                <a:path w="1121" h="1584" extrusionOk="0">
                  <a:moveTo>
                    <a:pt x="582" y="1"/>
                  </a:moveTo>
                  <a:lnTo>
                    <a:pt x="1" y="227"/>
                  </a:lnTo>
                  <a:cubicBezTo>
                    <a:pt x="1" y="227"/>
                    <a:pt x="513" y="1583"/>
                    <a:pt x="539" y="1583"/>
                  </a:cubicBezTo>
                  <a:cubicBezTo>
                    <a:pt x="539" y="1583"/>
                    <a:pt x="539" y="1583"/>
                    <a:pt x="539" y="1583"/>
                  </a:cubicBezTo>
                  <a:cubicBezTo>
                    <a:pt x="560" y="1573"/>
                    <a:pt x="1120" y="1411"/>
                    <a:pt x="1120" y="1357"/>
                  </a:cubicBez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5534409" y="1293360"/>
              <a:ext cx="95285" cy="67204"/>
            </a:xfrm>
            <a:custGeom>
              <a:avLst/>
              <a:gdLst/>
              <a:ahLst/>
              <a:cxnLst/>
              <a:rect l="l" t="t" r="r" b="b"/>
              <a:pathLst>
                <a:path w="1605" h="1132" extrusionOk="0">
                  <a:moveTo>
                    <a:pt x="1379" y="1"/>
                  </a:moveTo>
                  <a:cubicBezTo>
                    <a:pt x="1379" y="1"/>
                    <a:pt x="1" y="517"/>
                    <a:pt x="12" y="539"/>
                  </a:cubicBezTo>
                  <a:cubicBezTo>
                    <a:pt x="22" y="571"/>
                    <a:pt x="195" y="1120"/>
                    <a:pt x="248" y="1131"/>
                  </a:cubicBezTo>
                  <a:lnTo>
                    <a:pt x="1605" y="593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5446189" y="1323519"/>
              <a:ext cx="118319" cy="240498"/>
            </a:xfrm>
            <a:custGeom>
              <a:avLst/>
              <a:gdLst/>
              <a:ahLst/>
              <a:cxnLst/>
              <a:rect l="l" t="t" r="r" b="b"/>
              <a:pathLst>
                <a:path w="1993" h="4051" extrusionOk="0">
                  <a:moveTo>
                    <a:pt x="953" y="1"/>
                  </a:moveTo>
                  <a:cubicBezTo>
                    <a:pt x="547" y="1"/>
                    <a:pt x="1" y="1700"/>
                    <a:pt x="1" y="1700"/>
                  </a:cubicBezTo>
                  <a:cubicBezTo>
                    <a:pt x="224" y="3401"/>
                    <a:pt x="841" y="4051"/>
                    <a:pt x="1310" y="4051"/>
                  </a:cubicBezTo>
                  <a:cubicBezTo>
                    <a:pt x="1384" y="4051"/>
                    <a:pt x="1454" y="4035"/>
                    <a:pt x="1519" y="4004"/>
                  </a:cubicBezTo>
                  <a:cubicBezTo>
                    <a:pt x="1993" y="3778"/>
                    <a:pt x="1713" y="2755"/>
                    <a:pt x="1347" y="2141"/>
                  </a:cubicBezTo>
                  <a:cubicBezTo>
                    <a:pt x="970" y="1538"/>
                    <a:pt x="1401" y="171"/>
                    <a:pt x="1002" y="9"/>
                  </a:cubicBezTo>
                  <a:cubicBezTo>
                    <a:pt x="986" y="3"/>
                    <a:pt x="970" y="1"/>
                    <a:pt x="953" y="1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5357375" y="1583193"/>
              <a:ext cx="648827" cy="1007941"/>
            </a:xfrm>
            <a:custGeom>
              <a:avLst/>
              <a:gdLst/>
              <a:ahLst/>
              <a:cxnLst/>
              <a:rect l="l" t="t" r="r" b="b"/>
              <a:pathLst>
                <a:path w="10929" h="16978" extrusionOk="0">
                  <a:moveTo>
                    <a:pt x="5272" y="0"/>
                  </a:moveTo>
                  <a:cubicBezTo>
                    <a:pt x="3852" y="0"/>
                    <a:pt x="1292" y="642"/>
                    <a:pt x="1292" y="642"/>
                  </a:cubicBezTo>
                  <a:cubicBezTo>
                    <a:pt x="0" y="922"/>
                    <a:pt x="2121" y="14940"/>
                    <a:pt x="3435" y="16156"/>
                  </a:cubicBezTo>
                  <a:cubicBezTo>
                    <a:pt x="4055" y="16734"/>
                    <a:pt x="4777" y="16977"/>
                    <a:pt x="5519" y="16977"/>
                  </a:cubicBezTo>
                  <a:cubicBezTo>
                    <a:pt x="7821" y="16977"/>
                    <a:pt x="10323" y="14646"/>
                    <a:pt x="10616" y="12733"/>
                  </a:cubicBezTo>
                  <a:cubicBezTo>
                    <a:pt x="10928" y="10816"/>
                    <a:pt x="6945" y="437"/>
                    <a:pt x="5944" y="82"/>
                  </a:cubicBezTo>
                  <a:cubicBezTo>
                    <a:pt x="5781" y="24"/>
                    <a:pt x="5548" y="0"/>
                    <a:pt x="5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7409174" y="1465289"/>
              <a:ext cx="235808" cy="209627"/>
            </a:xfrm>
            <a:custGeom>
              <a:avLst/>
              <a:gdLst/>
              <a:ahLst/>
              <a:cxnLst/>
              <a:rect l="l" t="t" r="r" b="b"/>
              <a:pathLst>
                <a:path w="3972" h="3531" extrusionOk="0">
                  <a:moveTo>
                    <a:pt x="2870" y="0"/>
                  </a:moveTo>
                  <a:cubicBezTo>
                    <a:pt x="1773" y="0"/>
                    <a:pt x="226" y="162"/>
                    <a:pt x="226" y="162"/>
                  </a:cubicBezTo>
                  <a:cubicBezTo>
                    <a:pt x="226" y="162"/>
                    <a:pt x="441" y="1099"/>
                    <a:pt x="431" y="1713"/>
                  </a:cubicBezTo>
                  <a:cubicBezTo>
                    <a:pt x="409" y="2326"/>
                    <a:pt x="0" y="3015"/>
                    <a:pt x="205" y="3134"/>
                  </a:cubicBezTo>
                  <a:cubicBezTo>
                    <a:pt x="369" y="3220"/>
                    <a:pt x="2144" y="3530"/>
                    <a:pt x="2904" y="3530"/>
                  </a:cubicBezTo>
                  <a:cubicBezTo>
                    <a:pt x="3089" y="3530"/>
                    <a:pt x="3213" y="3512"/>
                    <a:pt x="3241" y="3468"/>
                  </a:cubicBezTo>
                  <a:cubicBezTo>
                    <a:pt x="3370" y="3242"/>
                    <a:pt x="3854" y="668"/>
                    <a:pt x="3941" y="216"/>
                  </a:cubicBezTo>
                  <a:cubicBezTo>
                    <a:pt x="3972" y="52"/>
                    <a:pt x="3493" y="0"/>
                    <a:pt x="2870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7484571" y="1150819"/>
              <a:ext cx="187958" cy="111908"/>
            </a:xfrm>
            <a:custGeom>
              <a:avLst/>
              <a:gdLst/>
              <a:ahLst/>
              <a:cxnLst/>
              <a:rect l="l" t="t" r="r" b="b"/>
              <a:pathLst>
                <a:path w="3166" h="1885" extrusionOk="0">
                  <a:moveTo>
                    <a:pt x="313" y="1"/>
                  </a:moveTo>
                  <a:lnTo>
                    <a:pt x="1" y="593"/>
                  </a:lnTo>
                  <a:lnTo>
                    <a:pt x="2929" y="1885"/>
                  </a:lnTo>
                  <a:lnTo>
                    <a:pt x="3166" y="1250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7338171" y="1173854"/>
              <a:ext cx="342076" cy="382920"/>
            </a:xfrm>
            <a:custGeom>
              <a:avLst/>
              <a:gdLst/>
              <a:ahLst/>
              <a:cxnLst/>
              <a:rect l="l" t="t" r="r" b="b"/>
              <a:pathLst>
                <a:path w="5762" h="6450" extrusionOk="0">
                  <a:moveTo>
                    <a:pt x="2144" y="0"/>
                  </a:moveTo>
                  <a:cubicBezTo>
                    <a:pt x="2090" y="237"/>
                    <a:pt x="1" y="4856"/>
                    <a:pt x="1" y="4856"/>
                  </a:cubicBezTo>
                  <a:lnTo>
                    <a:pt x="3619" y="6449"/>
                  </a:lnTo>
                  <a:lnTo>
                    <a:pt x="5761" y="1594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7416180" y="1260768"/>
              <a:ext cx="199475" cy="173294"/>
            </a:xfrm>
            <a:custGeom>
              <a:avLst/>
              <a:gdLst/>
              <a:ahLst/>
              <a:cxnLst/>
              <a:rect l="l" t="t" r="r" b="b"/>
              <a:pathLst>
                <a:path w="3360" h="2919" extrusionOk="0">
                  <a:moveTo>
                    <a:pt x="786" y="0"/>
                  </a:moveTo>
                  <a:lnTo>
                    <a:pt x="1" y="1788"/>
                  </a:lnTo>
                  <a:cubicBezTo>
                    <a:pt x="87" y="1885"/>
                    <a:pt x="2466" y="2864"/>
                    <a:pt x="2574" y="2918"/>
                  </a:cubicBezTo>
                  <a:cubicBezTo>
                    <a:pt x="2575" y="2919"/>
                    <a:pt x="2576" y="2919"/>
                    <a:pt x="2577" y="2919"/>
                  </a:cubicBezTo>
                  <a:cubicBezTo>
                    <a:pt x="2687" y="2919"/>
                    <a:pt x="3360" y="1131"/>
                    <a:pt x="3360" y="1131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7482018" y="1300366"/>
              <a:ext cx="69697" cy="95344"/>
            </a:xfrm>
            <a:custGeom>
              <a:avLst/>
              <a:gdLst/>
              <a:ahLst/>
              <a:cxnLst/>
              <a:rect l="l" t="t" r="r" b="b"/>
              <a:pathLst>
                <a:path w="1174" h="1606" extrusionOk="0">
                  <a:moveTo>
                    <a:pt x="593" y="1"/>
                  </a:moveTo>
                  <a:lnTo>
                    <a:pt x="0" y="1347"/>
                  </a:lnTo>
                  <a:cubicBezTo>
                    <a:pt x="11" y="1401"/>
                    <a:pt x="560" y="1605"/>
                    <a:pt x="582" y="1605"/>
                  </a:cubicBezTo>
                  <a:cubicBezTo>
                    <a:pt x="603" y="1605"/>
                    <a:pt x="1174" y="259"/>
                    <a:pt x="1174" y="259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7469254" y="1314436"/>
              <a:ext cx="94632" cy="69104"/>
            </a:xfrm>
            <a:custGeom>
              <a:avLst/>
              <a:gdLst/>
              <a:ahLst/>
              <a:cxnLst/>
              <a:rect l="l" t="t" r="r" b="b"/>
              <a:pathLst>
                <a:path w="1594" h="1164" extrusionOk="0">
                  <a:moveTo>
                    <a:pt x="248" y="1"/>
                  </a:moveTo>
                  <a:lnTo>
                    <a:pt x="0" y="571"/>
                  </a:lnTo>
                  <a:lnTo>
                    <a:pt x="1346" y="1164"/>
                  </a:lnTo>
                  <a:cubicBezTo>
                    <a:pt x="1389" y="1153"/>
                    <a:pt x="1594" y="615"/>
                    <a:pt x="1594" y="582"/>
                  </a:cubicBezTo>
                  <a:cubicBezTo>
                    <a:pt x="1594" y="561"/>
                    <a:pt x="248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7525475" y="1348513"/>
              <a:ext cx="122772" cy="238895"/>
            </a:xfrm>
            <a:custGeom>
              <a:avLst/>
              <a:gdLst/>
              <a:ahLst/>
              <a:cxnLst/>
              <a:rect l="l" t="t" r="r" b="b"/>
              <a:pathLst>
                <a:path w="2068" h="4024" extrusionOk="0">
                  <a:moveTo>
                    <a:pt x="1187" y="1"/>
                  </a:moveTo>
                  <a:cubicBezTo>
                    <a:pt x="1172" y="1"/>
                    <a:pt x="1157" y="3"/>
                    <a:pt x="1142" y="8"/>
                  </a:cubicBezTo>
                  <a:cubicBezTo>
                    <a:pt x="722" y="148"/>
                    <a:pt x="1110" y="1526"/>
                    <a:pt x="722" y="2119"/>
                  </a:cubicBezTo>
                  <a:cubicBezTo>
                    <a:pt x="324" y="2721"/>
                    <a:pt x="1" y="3733"/>
                    <a:pt x="474" y="3970"/>
                  </a:cubicBezTo>
                  <a:cubicBezTo>
                    <a:pt x="542" y="4005"/>
                    <a:pt x="618" y="4024"/>
                    <a:pt x="699" y="4024"/>
                  </a:cubicBezTo>
                  <a:cubicBezTo>
                    <a:pt x="1165" y="4024"/>
                    <a:pt x="1792" y="3402"/>
                    <a:pt x="2068" y="1731"/>
                  </a:cubicBezTo>
                  <a:cubicBezTo>
                    <a:pt x="2068" y="1731"/>
                    <a:pt x="1588" y="1"/>
                    <a:pt x="1187" y="1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7035219" y="1601003"/>
              <a:ext cx="694244" cy="1021893"/>
            </a:xfrm>
            <a:custGeom>
              <a:avLst/>
              <a:gdLst/>
              <a:ahLst/>
              <a:cxnLst/>
              <a:rect l="l" t="t" r="r" b="b"/>
              <a:pathLst>
                <a:path w="11694" h="17213" extrusionOk="0">
                  <a:moveTo>
                    <a:pt x="6309" y="0"/>
                  </a:moveTo>
                  <a:cubicBezTo>
                    <a:pt x="6097" y="0"/>
                    <a:pt x="5917" y="19"/>
                    <a:pt x="5782" y="62"/>
                  </a:cubicBezTo>
                  <a:cubicBezTo>
                    <a:pt x="4781" y="385"/>
                    <a:pt x="1" y="14726"/>
                    <a:pt x="1454" y="15986"/>
                  </a:cubicBezTo>
                  <a:cubicBezTo>
                    <a:pt x="2459" y="16850"/>
                    <a:pt x="4289" y="17212"/>
                    <a:pt x="5895" y="17212"/>
                  </a:cubicBezTo>
                  <a:cubicBezTo>
                    <a:pt x="6631" y="17212"/>
                    <a:pt x="7319" y="17136"/>
                    <a:pt x="7860" y="16998"/>
                  </a:cubicBezTo>
                  <a:cubicBezTo>
                    <a:pt x="9594" y="16546"/>
                    <a:pt x="11693" y="1128"/>
                    <a:pt x="10423" y="794"/>
                  </a:cubicBezTo>
                  <a:cubicBezTo>
                    <a:pt x="10423" y="794"/>
                    <a:pt x="7694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5693217" y="1368817"/>
              <a:ext cx="611485" cy="1081735"/>
            </a:xfrm>
            <a:custGeom>
              <a:avLst/>
              <a:gdLst/>
              <a:ahLst/>
              <a:cxnLst/>
              <a:rect l="l" t="t" r="r" b="b"/>
              <a:pathLst>
                <a:path w="10300" h="18221" extrusionOk="0">
                  <a:moveTo>
                    <a:pt x="8265" y="1"/>
                  </a:moveTo>
                  <a:cubicBezTo>
                    <a:pt x="6033" y="1"/>
                    <a:pt x="0" y="1942"/>
                    <a:pt x="459" y="14169"/>
                  </a:cubicBezTo>
                  <a:cubicBezTo>
                    <a:pt x="459" y="14169"/>
                    <a:pt x="6667" y="18221"/>
                    <a:pt x="7670" y="18221"/>
                  </a:cubicBezTo>
                  <a:cubicBezTo>
                    <a:pt x="7686" y="18221"/>
                    <a:pt x="7702" y="18219"/>
                    <a:pt x="7715" y="18217"/>
                  </a:cubicBezTo>
                  <a:cubicBezTo>
                    <a:pt x="8566" y="18077"/>
                    <a:pt x="10299" y="398"/>
                    <a:pt x="8824" y="54"/>
                  </a:cubicBezTo>
                  <a:cubicBezTo>
                    <a:pt x="8686" y="22"/>
                    <a:pt x="8496" y="1"/>
                    <a:pt x="8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6815322" y="1379325"/>
              <a:ext cx="600918" cy="1071227"/>
            </a:xfrm>
            <a:custGeom>
              <a:avLst/>
              <a:gdLst/>
              <a:ahLst/>
              <a:cxnLst/>
              <a:rect l="l" t="t" r="r" b="b"/>
              <a:pathLst>
                <a:path w="10122" h="18044" extrusionOk="0">
                  <a:moveTo>
                    <a:pt x="1976" y="1"/>
                  </a:moveTo>
                  <a:cubicBezTo>
                    <a:pt x="1773" y="1"/>
                    <a:pt x="1604" y="19"/>
                    <a:pt x="1476" y="49"/>
                  </a:cubicBezTo>
                  <a:cubicBezTo>
                    <a:pt x="1" y="394"/>
                    <a:pt x="2025" y="17900"/>
                    <a:pt x="2865" y="18040"/>
                  </a:cubicBezTo>
                  <a:cubicBezTo>
                    <a:pt x="2879" y="18042"/>
                    <a:pt x="2894" y="18044"/>
                    <a:pt x="2911" y="18044"/>
                  </a:cubicBezTo>
                  <a:cubicBezTo>
                    <a:pt x="3924" y="18044"/>
                    <a:pt x="10122" y="13992"/>
                    <a:pt x="10122" y="13992"/>
                  </a:cubicBezTo>
                  <a:cubicBezTo>
                    <a:pt x="9964" y="2034"/>
                    <a:pt x="4112" y="1"/>
                    <a:pt x="1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5999731" y="1698603"/>
              <a:ext cx="66551" cy="538879"/>
            </a:xfrm>
            <a:custGeom>
              <a:avLst/>
              <a:gdLst/>
              <a:ahLst/>
              <a:cxnLst/>
              <a:rect l="l" t="t" r="r" b="b"/>
              <a:pathLst>
                <a:path w="1121" h="9077" extrusionOk="0">
                  <a:moveTo>
                    <a:pt x="1024" y="1"/>
                  </a:moveTo>
                  <a:cubicBezTo>
                    <a:pt x="981" y="302"/>
                    <a:pt x="1" y="7440"/>
                    <a:pt x="313" y="9077"/>
                  </a:cubicBezTo>
                  <a:lnTo>
                    <a:pt x="410" y="9055"/>
                  </a:lnTo>
                  <a:cubicBezTo>
                    <a:pt x="98" y="7440"/>
                    <a:pt x="1110" y="87"/>
                    <a:pt x="1121" y="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6150584" y="1396897"/>
              <a:ext cx="336258" cy="775399"/>
            </a:xfrm>
            <a:custGeom>
              <a:avLst/>
              <a:gdLst/>
              <a:ahLst/>
              <a:cxnLst/>
              <a:rect l="l" t="t" r="r" b="b"/>
              <a:pathLst>
                <a:path w="5664" h="13061" extrusionOk="0">
                  <a:moveTo>
                    <a:pt x="151" y="1"/>
                  </a:moveTo>
                  <a:cubicBezTo>
                    <a:pt x="141" y="108"/>
                    <a:pt x="1" y="2639"/>
                    <a:pt x="162" y="3446"/>
                  </a:cubicBezTo>
                  <a:cubicBezTo>
                    <a:pt x="313" y="4189"/>
                    <a:pt x="2359" y="6159"/>
                    <a:pt x="2628" y="6407"/>
                  </a:cubicBezTo>
                  <a:cubicBezTo>
                    <a:pt x="2509" y="6676"/>
                    <a:pt x="1799" y="8442"/>
                    <a:pt x="2757" y="9518"/>
                  </a:cubicBezTo>
                  <a:cubicBezTo>
                    <a:pt x="3209" y="10024"/>
                    <a:pt x="3694" y="10681"/>
                    <a:pt x="4157" y="11306"/>
                  </a:cubicBezTo>
                  <a:cubicBezTo>
                    <a:pt x="4760" y="12124"/>
                    <a:pt x="5276" y="12835"/>
                    <a:pt x="5599" y="13061"/>
                  </a:cubicBezTo>
                  <a:lnTo>
                    <a:pt x="5664" y="12964"/>
                  </a:lnTo>
                  <a:cubicBezTo>
                    <a:pt x="5341" y="12748"/>
                    <a:pt x="4803" y="12016"/>
                    <a:pt x="4243" y="11241"/>
                  </a:cubicBezTo>
                  <a:cubicBezTo>
                    <a:pt x="3780" y="10606"/>
                    <a:pt x="3285" y="9949"/>
                    <a:pt x="2832" y="9443"/>
                  </a:cubicBezTo>
                  <a:cubicBezTo>
                    <a:pt x="1853" y="8323"/>
                    <a:pt x="2725" y="6428"/>
                    <a:pt x="2735" y="6407"/>
                  </a:cubicBezTo>
                  <a:lnTo>
                    <a:pt x="2746" y="6375"/>
                  </a:lnTo>
                  <a:lnTo>
                    <a:pt x="2725" y="6353"/>
                  </a:lnTo>
                  <a:cubicBezTo>
                    <a:pt x="2692" y="6331"/>
                    <a:pt x="410" y="4157"/>
                    <a:pt x="259" y="3425"/>
                  </a:cubicBezTo>
                  <a:cubicBezTo>
                    <a:pt x="98" y="2628"/>
                    <a:pt x="248" y="22"/>
                    <a:pt x="248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6603795" y="1415420"/>
              <a:ext cx="339463" cy="756876"/>
            </a:xfrm>
            <a:custGeom>
              <a:avLst/>
              <a:gdLst/>
              <a:ahLst/>
              <a:cxnLst/>
              <a:rect l="l" t="t" r="r" b="b"/>
              <a:pathLst>
                <a:path w="5718" h="12749" extrusionOk="0">
                  <a:moveTo>
                    <a:pt x="5340" y="1"/>
                  </a:moveTo>
                  <a:lnTo>
                    <a:pt x="5244" y="23"/>
                  </a:lnTo>
                  <a:cubicBezTo>
                    <a:pt x="5244" y="44"/>
                    <a:pt x="5620" y="1874"/>
                    <a:pt x="5394" y="3134"/>
                  </a:cubicBezTo>
                  <a:cubicBezTo>
                    <a:pt x="5265" y="3866"/>
                    <a:pt x="2487" y="6084"/>
                    <a:pt x="2455" y="6116"/>
                  </a:cubicBezTo>
                  <a:lnTo>
                    <a:pt x="2423" y="6138"/>
                  </a:lnTo>
                  <a:lnTo>
                    <a:pt x="2455" y="6181"/>
                  </a:lnTo>
                  <a:cubicBezTo>
                    <a:pt x="2466" y="6192"/>
                    <a:pt x="3801" y="8033"/>
                    <a:pt x="2821" y="9142"/>
                  </a:cubicBezTo>
                  <a:cubicBezTo>
                    <a:pt x="2369" y="9648"/>
                    <a:pt x="1884" y="10305"/>
                    <a:pt x="1421" y="10940"/>
                  </a:cubicBezTo>
                  <a:cubicBezTo>
                    <a:pt x="851" y="11715"/>
                    <a:pt x="312" y="12447"/>
                    <a:pt x="0" y="12662"/>
                  </a:cubicBezTo>
                  <a:lnTo>
                    <a:pt x="54" y="12749"/>
                  </a:lnTo>
                  <a:cubicBezTo>
                    <a:pt x="377" y="12523"/>
                    <a:pt x="905" y="11812"/>
                    <a:pt x="1497" y="11004"/>
                  </a:cubicBezTo>
                  <a:cubicBezTo>
                    <a:pt x="1970" y="10369"/>
                    <a:pt x="2455" y="9712"/>
                    <a:pt x="2896" y="9217"/>
                  </a:cubicBezTo>
                  <a:cubicBezTo>
                    <a:pt x="3844" y="8141"/>
                    <a:pt x="2756" y="6439"/>
                    <a:pt x="2563" y="6159"/>
                  </a:cubicBezTo>
                  <a:cubicBezTo>
                    <a:pt x="2907" y="5880"/>
                    <a:pt x="5362" y="3888"/>
                    <a:pt x="5491" y="3156"/>
                  </a:cubicBezTo>
                  <a:cubicBezTo>
                    <a:pt x="5717" y="1874"/>
                    <a:pt x="5340" y="23"/>
                    <a:pt x="5340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7112575" y="1812411"/>
              <a:ext cx="37758" cy="571472"/>
            </a:xfrm>
            <a:custGeom>
              <a:avLst/>
              <a:gdLst/>
              <a:ahLst/>
              <a:cxnLst/>
              <a:rect l="l" t="t" r="r" b="b"/>
              <a:pathLst>
                <a:path w="636" h="9626" extrusionOk="0">
                  <a:moveTo>
                    <a:pt x="97" y="0"/>
                  </a:moveTo>
                  <a:lnTo>
                    <a:pt x="0" y="11"/>
                  </a:lnTo>
                  <a:cubicBezTo>
                    <a:pt x="0" y="75"/>
                    <a:pt x="539" y="6848"/>
                    <a:pt x="323" y="9615"/>
                  </a:cubicBezTo>
                  <a:lnTo>
                    <a:pt x="420" y="9625"/>
                  </a:lnTo>
                  <a:cubicBezTo>
                    <a:pt x="636" y="6848"/>
                    <a:pt x="108" y="75"/>
                    <a:pt x="97" y="0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5999137" y="2705298"/>
              <a:ext cx="214139" cy="307524"/>
            </a:xfrm>
            <a:custGeom>
              <a:avLst/>
              <a:gdLst/>
              <a:ahLst/>
              <a:cxnLst/>
              <a:rect l="l" t="t" r="r" b="b"/>
              <a:pathLst>
                <a:path w="3607" h="5180" extrusionOk="0">
                  <a:moveTo>
                    <a:pt x="3521" y="1"/>
                  </a:moveTo>
                  <a:cubicBezTo>
                    <a:pt x="2692" y="1358"/>
                    <a:pt x="452" y="4921"/>
                    <a:pt x="0" y="5083"/>
                  </a:cubicBezTo>
                  <a:lnTo>
                    <a:pt x="32" y="5180"/>
                  </a:lnTo>
                  <a:cubicBezTo>
                    <a:pt x="614" y="4975"/>
                    <a:pt x="3488" y="259"/>
                    <a:pt x="3607" y="55"/>
                  </a:cubicBezTo>
                  <a:lnTo>
                    <a:pt x="3521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6881813" y="2705951"/>
              <a:ext cx="214198" cy="306871"/>
            </a:xfrm>
            <a:custGeom>
              <a:avLst/>
              <a:gdLst/>
              <a:ahLst/>
              <a:cxnLst/>
              <a:rect l="l" t="t" r="r" b="b"/>
              <a:pathLst>
                <a:path w="3608" h="5169" extrusionOk="0">
                  <a:moveTo>
                    <a:pt x="87" y="1"/>
                  </a:moveTo>
                  <a:lnTo>
                    <a:pt x="1" y="55"/>
                  </a:lnTo>
                  <a:cubicBezTo>
                    <a:pt x="119" y="248"/>
                    <a:pt x="2994" y="4964"/>
                    <a:pt x="3575" y="5169"/>
                  </a:cubicBezTo>
                  <a:lnTo>
                    <a:pt x="3607" y="5072"/>
                  </a:lnTo>
                  <a:cubicBezTo>
                    <a:pt x="3155" y="4910"/>
                    <a:pt x="905" y="1357"/>
                    <a:pt x="87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5797110" y="1370241"/>
              <a:ext cx="420025" cy="304793"/>
            </a:xfrm>
            <a:custGeom>
              <a:avLst/>
              <a:gdLst/>
              <a:ahLst/>
              <a:cxnLst/>
              <a:rect l="l" t="t" r="r" b="b"/>
              <a:pathLst>
                <a:path w="7075" h="5134" extrusionOk="0">
                  <a:moveTo>
                    <a:pt x="6525" y="0"/>
                  </a:moveTo>
                  <a:cubicBezTo>
                    <a:pt x="5153" y="0"/>
                    <a:pt x="1576" y="468"/>
                    <a:pt x="1" y="5133"/>
                  </a:cubicBezTo>
                  <a:cubicBezTo>
                    <a:pt x="1" y="5133"/>
                    <a:pt x="2359" y="3066"/>
                    <a:pt x="3166" y="2086"/>
                  </a:cubicBezTo>
                  <a:cubicBezTo>
                    <a:pt x="3984" y="1107"/>
                    <a:pt x="7074" y="30"/>
                    <a:pt x="7074" y="30"/>
                  </a:cubicBezTo>
                  <a:cubicBezTo>
                    <a:pt x="7074" y="30"/>
                    <a:pt x="6869" y="0"/>
                    <a:pt x="6525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6902889" y="1381937"/>
              <a:ext cx="419372" cy="317379"/>
            </a:xfrm>
            <a:custGeom>
              <a:avLst/>
              <a:gdLst/>
              <a:ahLst/>
              <a:cxnLst/>
              <a:rect l="l" t="t" r="r" b="b"/>
              <a:pathLst>
                <a:path w="7064" h="5346" extrusionOk="0">
                  <a:moveTo>
                    <a:pt x="309" y="0"/>
                  </a:moveTo>
                  <a:cubicBezTo>
                    <a:pt x="208" y="0"/>
                    <a:pt x="105" y="2"/>
                    <a:pt x="1" y="5"/>
                  </a:cubicBezTo>
                  <a:cubicBezTo>
                    <a:pt x="1" y="5"/>
                    <a:pt x="2660" y="253"/>
                    <a:pt x="3651" y="1599"/>
                  </a:cubicBezTo>
                  <a:cubicBezTo>
                    <a:pt x="4641" y="2955"/>
                    <a:pt x="7064" y="5345"/>
                    <a:pt x="7064" y="5345"/>
                  </a:cubicBezTo>
                  <a:cubicBezTo>
                    <a:pt x="7064" y="5345"/>
                    <a:pt x="6097" y="0"/>
                    <a:pt x="309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7230181" y="1731196"/>
              <a:ext cx="80621" cy="244238"/>
            </a:xfrm>
            <a:custGeom>
              <a:avLst/>
              <a:gdLst/>
              <a:ahLst/>
              <a:cxnLst/>
              <a:rect l="l" t="t" r="r" b="b"/>
              <a:pathLst>
                <a:path w="1358" h="4114" extrusionOk="0">
                  <a:moveTo>
                    <a:pt x="1260" y="1"/>
                  </a:moveTo>
                  <a:cubicBezTo>
                    <a:pt x="1217" y="141"/>
                    <a:pt x="0" y="3500"/>
                    <a:pt x="43" y="4114"/>
                  </a:cubicBezTo>
                  <a:lnTo>
                    <a:pt x="140" y="4103"/>
                  </a:lnTo>
                  <a:cubicBezTo>
                    <a:pt x="108" y="3521"/>
                    <a:pt x="1346" y="65"/>
                    <a:pt x="1357" y="33"/>
                  </a:cubicBezTo>
                  <a:lnTo>
                    <a:pt x="1260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7532540" y="1699256"/>
              <a:ext cx="185405" cy="815650"/>
            </a:xfrm>
            <a:custGeom>
              <a:avLst/>
              <a:gdLst/>
              <a:ahLst/>
              <a:cxnLst/>
              <a:rect l="l" t="t" r="r" b="b"/>
              <a:pathLst>
                <a:path w="3123" h="13739" extrusionOk="0">
                  <a:moveTo>
                    <a:pt x="2358" y="0"/>
                  </a:moveTo>
                  <a:cubicBezTo>
                    <a:pt x="2358" y="1"/>
                    <a:pt x="2067" y="2218"/>
                    <a:pt x="1034" y="4242"/>
                  </a:cubicBezTo>
                  <a:cubicBezTo>
                    <a:pt x="0" y="6266"/>
                    <a:pt x="463" y="13738"/>
                    <a:pt x="463" y="13738"/>
                  </a:cubicBezTo>
                  <a:cubicBezTo>
                    <a:pt x="463" y="13738"/>
                    <a:pt x="3122" y="5211"/>
                    <a:pt x="2358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5728125" y="1605277"/>
              <a:ext cx="203927" cy="586848"/>
            </a:xfrm>
            <a:custGeom>
              <a:avLst/>
              <a:gdLst/>
              <a:ahLst/>
              <a:cxnLst/>
              <a:rect l="l" t="t" r="r" b="b"/>
              <a:pathLst>
                <a:path w="3435" h="9885" extrusionOk="0">
                  <a:moveTo>
                    <a:pt x="0" y="1"/>
                  </a:moveTo>
                  <a:lnTo>
                    <a:pt x="409" y="3500"/>
                  </a:lnTo>
                  <a:cubicBezTo>
                    <a:pt x="808" y="6999"/>
                    <a:pt x="3435" y="9884"/>
                    <a:pt x="3435" y="9884"/>
                  </a:cubicBezTo>
                  <a:cubicBezTo>
                    <a:pt x="3435" y="9884"/>
                    <a:pt x="3252" y="5039"/>
                    <a:pt x="0" y="1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1"/>
          <p:cNvSpPr txBox="1">
            <a:spLocks noGrp="1"/>
          </p:cNvSpPr>
          <p:nvPr>
            <p:ph type="title"/>
          </p:nvPr>
        </p:nvSpPr>
        <p:spPr>
          <a:xfrm>
            <a:off x="2166876" y="131751"/>
            <a:ext cx="5790667" cy="814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Software Development</a:t>
            </a:r>
          </a:p>
        </p:txBody>
      </p:sp>
      <p:grpSp>
        <p:nvGrpSpPr>
          <p:cNvPr id="1231" name="Google Shape;1231;p51"/>
          <p:cNvGrpSpPr/>
          <p:nvPr/>
        </p:nvGrpSpPr>
        <p:grpSpPr>
          <a:xfrm>
            <a:off x="143283" y="621263"/>
            <a:ext cx="2009166" cy="4073475"/>
            <a:chOff x="801047" y="534999"/>
            <a:chExt cx="2009166" cy="4073475"/>
          </a:xfrm>
        </p:grpSpPr>
        <p:grpSp>
          <p:nvGrpSpPr>
            <p:cNvPr id="1232" name="Google Shape;1232;p51"/>
            <p:cNvGrpSpPr/>
            <p:nvPr/>
          </p:nvGrpSpPr>
          <p:grpSpPr>
            <a:xfrm>
              <a:off x="807907" y="639927"/>
              <a:ext cx="742996" cy="629811"/>
              <a:chOff x="807907" y="639927"/>
              <a:chExt cx="742996" cy="629811"/>
            </a:xfrm>
          </p:grpSpPr>
          <p:sp>
            <p:nvSpPr>
              <p:cNvPr id="1233" name="Google Shape;1233;p51"/>
              <p:cNvSpPr/>
              <p:nvPr/>
            </p:nvSpPr>
            <p:spPr>
              <a:xfrm>
                <a:off x="807907" y="639927"/>
                <a:ext cx="742996" cy="629811"/>
              </a:xfrm>
              <a:custGeom>
                <a:avLst/>
                <a:gdLst/>
                <a:ahLst/>
                <a:cxnLst/>
                <a:rect l="l" t="t" r="r" b="b"/>
                <a:pathLst>
                  <a:path w="12781" h="10834" extrusionOk="0">
                    <a:moveTo>
                      <a:pt x="6655" y="0"/>
                    </a:moveTo>
                    <a:cubicBezTo>
                      <a:pt x="5730" y="0"/>
                      <a:pt x="5061" y="143"/>
                      <a:pt x="5061" y="143"/>
                    </a:cubicBezTo>
                    <a:cubicBezTo>
                      <a:pt x="3263" y="315"/>
                      <a:pt x="1" y="2253"/>
                      <a:pt x="270" y="6021"/>
                    </a:cubicBezTo>
                    <a:cubicBezTo>
                      <a:pt x="469" y="8814"/>
                      <a:pt x="2414" y="10395"/>
                      <a:pt x="5204" y="10395"/>
                    </a:cubicBezTo>
                    <a:cubicBezTo>
                      <a:pt x="6178" y="10395"/>
                      <a:pt x="7256" y="10202"/>
                      <a:pt x="8399" y="9801"/>
                    </a:cubicBezTo>
                    <a:lnTo>
                      <a:pt x="8517" y="9757"/>
                    </a:lnTo>
                    <a:cubicBezTo>
                      <a:pt x="9142" y="10207"/>
                      <a:pt x="10148" y="10833"/>
                      <a:pt x="10410" y="10833"/>
                    </a:cubicBezTo>
                    <a:cubicBezTo>
                      <a:pt x="10437" y="10833"/>
                      <a:pt x="10456" y="10827"/>
                      <a:pt x="10466" y="10813"/>
                    </a:cubicBezTo>
                    <a:cubicBezTo>
                      <a:pt x="10563" y="10673"/>
                      <a:pt x="10283" y="9671"/>
                      <a:pt x="10057" y="8950"/>
                    </a:cubicBezTo>
                    <a:cubicBezTo>
                      <a:pt x="12781" y="7001"/>
                      <a:pt x="12555" y="3481"/>
                      <a:pt x="10854" y="1564"/>
                    </a:cubicBezTo>
                    <a:cubicBezTo>
                      <a:pt x="9692" y="272"/>
                      <a:pt x="7930" y="0"/>
                      <a:pt x="6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864876" y="725788"/>
                <a:ext cx="566446" cy="465760"/>
              </a:xfrm>
              <a:custGeom>
                <a:avLst/>
                <a:gdLst/>
                <a:ahLst/>
                <a:cxnLst/>
                <a:rect l="l" t="t" r="r" b="b"/>
                <a:pathLst>
                  <a:path w="9744" h="8012" extrusionOk="0">
                    <a:moveTo>
                      <a:pt x="7594" y="1"/>
                    </a:moveTo>
                    <a:cubicBezTo>
                      <a:pt x="7593" y="1"/>
                      <a:pt x="7592" y="1"/>
                      <a:pt x="7591" y="1"/>
                    </a:cubicBezTo>
                    <a:cubicBezTo>
                      <a:pt x="7343" y="44"/>
                      <a:pt x="1" y="2251"/>
                      <a:pt x="1" y="2251"/>
                    </a:cubicBezTo>
                    <a:lnTo>
                      <a:pt x="1702" y="8011"/>
                    </a:lnTo>
                    <a:cubicBezTo>
                      <a:pt x="1702" y="8011"/>
                      <a:pt x="9228" y="5750"/>
                      <a:pt x="9486" y="5707"/>
                    </a:cubicBezTo>
                    <a:cubicBezTo>
                      <a:pt x="9743" y="5654"/>
                      <a:pt x="7853" y="1"/>
                      <a:pt x="75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909230" y="845540"/>
                <a:ext cx="82142" cy="80630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87" extrusionOk="0">
                    <a:moveTo>
                      <a:pt x="692" y="1"/>
                    </a:moveTo>
                    <a:cubicBezTo>
                      <a:pt x="350" y="1"/>
                      <a:pt x="1" y="292"/>
                      <a:pt x="131" y="729"/>
                    </a:cubicBezTo>
                    <a:lnTo>
                      <a:pt x="325" y="1386"/>
                    </a:lnTo>
                    <a:lnTo>
                      <a:pt x="1412" y="1063"/>
                    </a:lnTo>
                    <a:lnTo>
                      <a:pt x="1219" y="406"/>
                    </a:lnTo>
                    <a:cubicBezTo>
                      <a:pt x="1134" y="123"/>
                      <a:pt x="915" y="1"/>
                      <a:pt x="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927483" y="907973"/>
                <a:ext cx="80863" cy="74759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286" extrusionOk="0">
                    <a:moveTo>
                      <a:pt x="1098" y="0"/>
                    </a:moveTo>
                    <a:lnTo>
                      <a:pt x="0" y="312"/>
                    </a:lnTo>
                    <a:lnTo>
                      <a:pt x="173" y="872"/>
                    </a:lnTo>
                    <a:cubicBezTo>
                      <a:pt x="257" y="1161"/>
                      <a:pt x="478" y="1286"/>
                      <a:pt x="701" y="1286"/>
                    </a:cubicBezTo>
                    <a:cubicBezTo>
                      <a:pt x="1043" y="1286"/>
                      <a:pt x="1390" y="992"/>
                      <a:pt x="1260" y="549"/>
                    </a:cubicBez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961316" y="1016040"/>
                <a:ext cx="82025" cy="8034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382" extrusionOk="0">
                    <a:moveTo>
                      <a:pt x="682" y="1"/>
                    </a:moveTo>
                    <a:cubicBezTo>
                      <a:pt x="342" y="1"/>
                      <a:pt x="1" y="288"/>
                      <a:pt x="118" y="725"/>
                    </a:cubicBezTo>
                    <a:lnTo>
                      <a:pt x="312" y="1382"/>
                    </a:lnTo>
                    <a:lnTo>
                      <a:pt x="1410" y="1059"/>
                    </a:lnTo>
                    <a:lnTo>
                      <a:pt x="1216" y="402"/>
                    </a:lnTo>
                    <a:cubicBezTo>
                      <a:pt x="1123" y="122"/>
                      <a:pt x="903" y="1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979395" y="1077544"/>
                <a:ext cx="80165" cy="74294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278" extrusionOk="0">
                    <a:moveTo>
                      <a:pt x="1088" y="1"/>
                    </a:moveTo>
                    <a:lnTo>
                      <a:pt x="1" y="324"/>
                    </a:lnTo>
                    <a:lnTo>
                      <a:pt x="173" y="884"/>
                    </a:lnTo>
                    <a:cubicBezTo>
                      <a:pt x="262" y="1158"/>
                      <a:pt x="478" y="1277"/>
                      <a:pt x="697" y="1277"/>
                    </a:cubicBezTo>
                    <a:cubicBezTo>
                      <a:pt x="1035" y="1277"/>
                      <a:pt x="1378" y="992"/>
                      <a:pt x="1261" y="561"/>
                    </a:cubicBez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1022529" y="813625"/>
                <a:ext cx="82142" cy="80630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87" extrusionOk="0">
                    <a:moveTo>
                      <a:pt x="692" y="1"/>
                    </a:moveTo>
                    <a:cubicBezTo>
                      <a:pt x="349" y="1"/>
                      <a:pt x="0" y="292"/>
                      <a:pt x="131" y="729"/>
                    </a:cubicBezTo>
                    <a:lnTo>
                      <a:pt x="325" y="1386"/>
                    </a:lnTo>
                    <a:lnTo>
                      <a:pt x="1412" y="1063"/>
                    </a:lnTo>
                    <a:lnTo>
                      <a:pt x="1218" y="406"/>
                    </a:lnTo>
                    <a:cubicBezTo>
                      <a:pt x="1134" y="123"/>
                      <a:pt x="914" y="1"/>
                      <a:pt x="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1041364" y="875419"/>
                <a:ext cx="79526" cy="74701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285" extrusionOk="0">
                    <a:moveTo>
                      <a:pt x="1088" y="0"/>
                    </a:moveTo>
                    <a:lnTo>
                      <a:pt x="1" y="323"/>
                    </a:lnTo>
                    <a:lnTo>
                      <a:pt x="162" y="883"/>
                    </a:lnTo>
                    <a:cubicBezTo>
                      <a:pt x="251" y="1163"/>
                      <a:pt x="469" y="1284"/>
                      <a:pt x="688" y="1284"/>
                    </a:cubicBezTo>
                    <a:cubicBezTo>
                      <a:pt x="1026" y="1284"/>
                      <a:pt x="1367" y="997"/>
                      <a:pt x="1250" y="560"/>
                    </a:cubicBez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1073975" y="979766"/>
                <a:ext cx="82025" cy="8034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382" extrusionOk="0">
                    <a:moveTo>
                      <a:pt x="682" y="0"/>
                    </a:moveTo>
                    <a:cubicBezTo>
                      <a:pt x="342" y="0"/>
                      <a:pt x="1" y="287"/>
                      <a:pt x="118" y="725"/>
                    </a:cubicBezTo>
                    <a:lnTo>
                      <a:pt x="312" y="1381"/>
                    </a:lnTo>
                    <a:lnTo>
                      <a:pt x="1410" y="1058"/>
                    </a:lnTo>
                    <a:lnTo>
                      <a:pt x="1216" y="402"/>
                    </a:lnTo>
                    <a:cubicBezTo>
                      <a:pt x="1123" y="122"/>
                      <a:pt x="903" y="0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092694" y="1040630"/>
                <a:ext cx="80979" cy="76154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310" extrusionOk="0">
                    <a:moveTo>
                      <a:pt x="1088" y="1"/>
                    </a:moveTo>
                    <a:lnTo>
                      <a:pt x="1" y="334"/>
                    </a:lnTo>
                    <a:lnTo>
                      <a:pt x="162" y="883"/>
                    </a:lnTo>
                    <a:cubicBezTo>
                      <a:pt x="243" y="1181"/>
                      <a:pt x="467" y="1309"/>
                      <a:pt x="693" y="1309"/>
                    </a:cubicBezTo>
                    <a:cubicBezTo>
                      <a:pt x="1040" y="1309"/>
                      <a:pt x="1393" y="1010"/>
                      <a:pt x="1250" y="560"/>
                    </a:cubicBez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135304" y="784501"/>
                <a:ext cx="82025" cy="8034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382" extrusionOk="0">
                    <a:moveTo>
                      <a:pt x="682" y="0"/>
                    </a:moveTo>
                    <a:cubicBezTo>
                      <a:pt x="342" y="0"/>
                      <a:pt x="1" y="287"/>
                      <a:pt x="118" y="724"/>
                    </a:cubicBezTo>
                    <a:lnTo>
                      <a:pt x="312" y="1381"/>
                    </a:lnTo>
                    <a:lnTo>
                      <a:pt x="1410" y="1058"/>
                    </a:lnTo>
                    <a:lnTo>
                      <a:pt x="1216" y="401"/>
                    </a:lnTo>
                    <a:cubicBezTo>
                      <a:pt x="1123" y="121"/>
                      <a:pt x="903" y="0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153383" y="846005"/>
                <a:ext cx="81677" cy="75689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02" extrusionOk="0">
                    <a:moveTo>
                      <a:pt x="1099" y="0"/>
                    </a:moveTo>
                    <a:lnTo>
                      <a:pt x="1" y="323"/>
                    </a:lnTo>
                    <a:lnTo>
                      <a:pt x="173" y="883"/>
                    </a:lnTo>
                    <a:cubicBezTo>
                      <a:pt x="250" y="1176"/>
                      <a:pt x="471" y="1301"/>
                      <a:pt x="697" y="1301"/>
                    </a:cubicBezTo>
                    <a:cubicBezTo>
                      <a:pt x="1045" y="1301"/>
                      <a:pt x="1404" y="1004"/>
                      <a:pt x="1261" y="560"/>
                    </a:cubicBez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1187914" y="945991"/>
                <a:ext cx="81328" cy="7970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71" extrusionOk="0">
                    <a:moveTo>
                      <a:pt x="679" y="0"/>
                    </a:moveTo>
                    <a:cubicBezTo>
                      <a:pt x="341" y="0"/>
                      <a:pt x="0" y="287"/>
                      <a:pt x="118" y="724"/>
                    </a:cubicBezTo>
                    <a:lnTo>
                      <a:pt x="311" y="1370"/>
                    </a:lnTo>
                    <a:lnTo>
                      <a:pt x="1399" y="1047"/>
                    </a:lnTo>
                    <a:lnTo>
                      <a:pt x="1205" y="401"/>
                    </a:lnTo>
                    <a:cubicBezTo>
                      <a:pt x="1116" y="121"/>
                      <a:pt x="898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205993" y="1006855"/>
                <a:ext cx="78886" cy="76677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19" extrusionOk="0">
                    <a:moveTo>
                      <a:pt x="1099" y="0"/>
                    </a:moveTo>
                    <a:lnTo>
                      <a:pt x="0" y="323"/>
                    </a:lnTo>
                    <a:lnTo>
                      <a:pt x="162" y="883"/>
                    </a:lnTo>
                    <a:cubicBezTo>
                      <a:pt x="232" y="1147"/>
                      <a:pt x="462" y="1318"/>
                      <a:pt x="714" y="1318"/>
                    </a:cubicBezTo>
                    <a:cubicBezTo>
                      <a:pt x="770" y="1318"/>
                      <a:pt x="827" y="1310"/>
                      <a:pt x="883" y="1292"/>
                    </a:cubicBezTo>
                    <a:cubicBezTo>
                      <a:pt x="1195" y="1206"/>
                      <a:pt x="1357" y="872"/>
                      <a:pt x="1260" y="560"/>
                    </a:cubicBez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238546" y="756772"/>
                <a:ext cx="81386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74" extrusionOk="0">
                    <a:moveTo>
                      <a:pt x="682" y="0"/>
                    </a:moveTo>
                    <a:cubicBezTo>
                      <a:pt x="344" y="0"/>
                      <a:pt x="1" y="285"/>
                      <a:pt x="119" y="717"/>
                    </a:cubicBezTo>
                    <a:lnTo>
                      <a:pt x="312" y="1374"/>
                    </a:lnTo>
                    <a:lnTo>
                      <a:pt x="1400" y="1051"/>
                    </a:lnTo>
                    <a:lnTo>
                      <a:pt x="1206" y="394"/>
                    </a:lnTo>
                    <a:cubicBezTo>
                      <a:pt x="1117" y="119"/>
                      <a:pt x="901" y="0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256044" y="817811"/>
                <a:ext cx="80107" cy="74701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285" extrusionOk="0">
                    <a:moveTo>
                      <a:pt x="1099" y="1"/>
                    </a:moveTo>
                    <a:lnTo>
                      <a:pt x="1" y="324"/>
                    </a:lnTo>
                    <a:lnTo>
                      <a:pt x="173" y="883"/>
                    </a:lnTo>
                    <a:cubicBezTo>
                      <a:pt x="262" y="1163"/>
                      <a:pt x="480" y="1285"/>
                      <a:pt x="699" y="1285"/>
                    </a:cubicBezTo>
                    <a:cubicBezTo>
                      <a:pt x="1037" y="1285"/>
                      <a:pt x="1378" y="998"/>
                      <a:pt x="1260" y="560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291156" y="913844"/>
                <a:ext cx="81386" cy="7993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75" extrusionOk="0">
                    <a:moveTo>
                      <a:pt x="682" y="1"/>
                    </a:moveTo>
                    <a:cubicBezTo>
                      <a:pt x="344" y="1"/>
                      <a:pt x="0" y="286"/>
                      <a:pt x="118" y="717"/>
                    </a:cubicBezTo>
                    <a:lnTo>
                      <a:pt x="312" y="1374"/>
                    </a:lnTo>
                    <a:lnTo>
                      <a:pt x="1399" y="1051"/>
                    </a:lnTo>
                    <a:lnTo>
                      <a:pt x="1205" y="394"/>
                    </a:lnTo>
                    <a:cubicBezTo>
                      <a:pt x="1117" y="120"/>
                      <a:pt x="900" y="1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309234" y="974941"/>
                <a:ext cx="80921" cy="7493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289" extrusionOk="0">
                    <a:moveTo>
                      <a:pt x="1088" y="0"/>
                    </a:moveTo>
                    <a:lnTo>
                      <a:pt x="1" y="323"/>
                    </a:lnTo>
                    <a:lnTo>
                      <a:pt x="162" y="883"/>
                    </a:lnTo>
                    <a:cubicBezTo>
                      <a:pt x="247" y="1167"/>
                      <a:pt x="468" y="1289"/>
                      <a:pt x="692" y="1289"/>
                    </a:cubicBezTo>
                    <a:cubicBezTo>
                      <a:pt x="1038" y="1289"/>
                      <a:pt x="1391" y="998"/>
                      <a:pt x="1261" y="560"/>
                    </a:cubicBez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912427" y="886057"/>
                <a:ext cx="458843" cy="132078"/>
              </a:xfrm>
              <a:custGeom>
                <a:avLst/>
                <a:gdLst/>
                <a:ahLst/>
                <a:cxnLst/>
                <a:rect l="l" t="t" r="r" b="b"/>
                <a:pathLst>
                  <a:path w="7893" h="2272" extrusionOk="0">
                    <a:moveTo>
                      <a:pt x="1" y="2272"/>
                    </a:moveTo>
                    <a:lnTo>
                      <a:pt x="7893" y="0"/>
                    </a:lnTo>
                  </a:path>
                </a:pathLst>
              </a:custGeom>
              <a:solidFill>
                <a:srgbClr val="C9BB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>
                <a:off x="911846" y="882918"/>
                <a:ext cx="460063" cy="138356"/>
              </a:xfrm>
              <a:custGeom>
                <a:avLst/>
                <a:gdLst/>
                <a:ahLst/>
                <a:cxnLst/>
                <a:rect l="l" t="t" r="r" b="b"/>
                <a:pathLst>
                  <a:path w="7914" h="2380" extrusionOk="0">
                    <a:moveTo>
                      <a:pt x="7881" y="0"/>
                    </a:moveTo>
                    <a:lnTo>
                      <a:pt x="0" y="2283"/>
                    </a:lnTo>
                    <a:lnTo>
                      <a:pt x="32" y="2380"/>
                    </a:lnTo>
                    <a:lnTo>
                      <a:pt x="7914" y="97"/>
                    </a:lnTo>
                    <a:lnTo>
                      <a:pt x="7881" y="0"/>
                    </a:lnTo>
                    <a:close/>
                  </a:path>
                </a:pathLst>
              </a:custGeom>
              <a:solidFill>
                <a:srgbClr val="3B4D4E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998172" y="816590"/>
                <a:ext cx="95861" cy="335485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771" extrusionOk="0">
                    <a:moveTo>
                      <a:pt x="1" y="0"/>
                    </a:moveTo>
                    <a:lnTo>
                      <a:pt x="1648" y="5771"/>
                    </a:lnTo>
                  </a:path>
                </a:pathLst>
              </a:custGeom>
              <a:solidFill>
                <a:srgbClr val="C9BB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995672" y="815950"/>
                <a:ext cx="100860" cy="337403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5804" extrusionOk="0">
                    <a:moveTo>
                      <a:pt x="98" y="0"/>
                    </a:moveTo>
                    <a:lnTo>
                      <a:pt x="1" y="33"/>
                    </a:lnTo>
                    <a:lnTo>
                      <a:pt x="1637" y="5804"/>
                    </a:lnTo>
                    <a:lnTo>
                      <a:pt x="1734" y="577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B4D4E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1213492" y="750843"/>
                <a:ext cx="100802" cy="33740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804" extrusionOk="0">
                    <a:moveTo>
                      <a:pt x="97" y="1"/>
                    </a:moveTo>
                    <a:lnTo>
                      <a:pt x="1" y="33"/>
                    </a:lnTo>
                    <a:lnTo>
                      <a:pt x="1637" y="5804"/>
                    </a:lnTo>
                    <a:lnTo>
                      <a:pt x="1734" y="5782"/>
                    </a:lnTo>
                    <a:lnTo>
                      <a:pt x="97" y="1"/>
                    </a:lnTo>
                    <a:close/>
                  </a:path>
                </a:pathLst>
              </a:custGeom>
              <a:solidFill>
                <a:srgbClr val="3B4D4E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1103332" y="783397"/>
                <a:ext cx="110220" cy="33490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5761" extrusionOk="0">
                    <a:moveTo>
                      <a:pt x="98" y="0"/>
                    </a:moveTo>
                    <a:lnTo>
                      <a:pt x="1" y="33"/>
                    </a:lnTo>
                    <a:lnTo>
                      <a:pt x="1799" y="5761"/>
                    </a:lnTo>
                    <a:lnTo>
                      <a:pt x="1896" y="572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B4D4E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51"/>
            <p:cNvGrpSpPr/>
            <p:nvPr/>
          </p:nvGrpSpPr>
          <p:grpSpPr>
            <a:xfrm>
              <a:off x="2062796" y="534999"/>
              <a:ext cx="644461" cy="574411"/>
              <a:chOff x="2062796" y="534999"/>
              <a:chExt cx="644461" cy="574411"/>
            </a:xfrm>
          </p:grpSpPr>
          <p:sp>
            <p:nvSpPr>
              <p:cNvPr id="1258" name="Google Shape;1258;p51"/>
              <p:cNvSpPr/>
              <p:nvPr/>
            </p:nvSpPr>
            <p:spPr>
              <a:xfrm>
                <a:off x="2062796" y="534999"/>
                <a:ext cx="644461" cy="574411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9881" extrusionOk="0">
                    <a:moveTo>
                      <a:pt x="5990" y="0"/>
                    </a:moveTo>
                    <a:cubicBezTo>
                      <a:pt x="5864" y="0"/>
                      <a:pt x="5744" y="7"/>
                      <a:pt x="5632" y="21"/>
                    </a:cubicBezTo>
                    <a:cubicBezTo>
                      <a:pt x="5632" y="21"/>
                      <a:pt x="2337" y="21"/>
                      <a:pt x="1077" y="2249"/>
                    </a:cubicBezTo>
                    <a:cubicBezTo>
                      <a:pt x="1" y="4134"/>
                      <a:pt x="453" y="7105"/>
                      <a:pt x="3069" y="8246"/>
                    </a:cubicBezTo>
                    <a:cubicBezTo>
                      <a:pt x="3015" y="8882"/>
                      <a:pt x="2962" y="9764"/>
                      <a:pt x="3069" y="9872"/>
                    </a:cubicBezTo>
                    <a:cubicBezTo>
                      <a:pt x="3075" y="9878"/>
                      <a:pt x="3084" y="9880"/>
                      <a:pt x="3094" y="9880"/>
                    </a:cubicBezTo>
                    <a:cubicBezTo>
                      <a:pt x="3270" y="9880"/>
                      <a:pt x="4034" y="9152"/>
                      <a:pt x="4501" y="8634"/>
                    </a:cubicBezTo>
                    <a:cubicBezTo>
                      <a:pt x="4534" y="8634"/>
                      <a:pt x="4566" y="8645"/>
                      <a:pt x="4609" y="8655"/>
                    </a:cubicBezTo>
                    <a:cubicBezTo>
                      <a:pt x="5022" y="8707"/>
                      <a:pt x="5421" y="8733"/>
                      <a:pt x="5802" y="8733"/>
                    </a:cubicBezTo>
                    <a:cubicBezTo>
                      <a:pt x="9058" y="8733"/>
                      <a:pt x="11086" y="6890"/>
                      <a:pt x="10681" y="4047"/>
                    </a:cubicBezTo>
                    <a:cubicBezTo>
                      <a:pt x="10262" y="1104"/>
                      <a:pt x="7596" y="0"/>
                      <a:pt x="59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1"/>
              <p:cNvSpPr/>
              <p:nvPr/>
            </p:nvSpPr>
            <p:spPr>
              <a:xfrm>
                <a:off x="2209288" y="594991"/>
                <a:ext cx="369318" cy="366411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6303" extrusionOk="0">
                    <a:moveTo>
                      <a:pt x="1777" y="1"/>
                    </a:moveTo>
                    <a:lnTo>
                      <a:pt x="1734" y="1368"/>
                    </a:lnTo>
                    <a:lnTo>
                      <a:pt x="119" y="1368"/>
                    </a:lnTo>
                    <a:cubicBezTo>
                      <a:pt x="119" y="1368"/>
                      <a:pt x="0" y="6267"/>
                      <a:pt x="119" y="6288"/>
                    </a:cubicBezTo>
                    <a:cubicBezTo>
                      <a:pt x="158" y="6299"/>
                      <a:pt x="839" y="6303"/>
                      <a:pt x="1733" y="6303"/>
                    </a:cubicBezTo>
                    <a:cubicBezTo>
                      <a:pt x="3521" y="6303"/>
                      <a:pt x="6162" y="6288"/>
                      <a:pt x="6234" y="6288"/>
                    </a:cubicBezTo>
                    <a:cubicBezTo>
                      <a:pt x="6352" y="6288"/>
                      <a:pt x="6234" y="1368"/>
                      <a:pt x="6234" y="1368"/>
                    </a:cubicBezTo>
                    <a:lnTo>
                      <a:pt x="4856" y="1368"/>
                    </a:lnTo>
                    <a:lnTo>
                      <a:pt x="48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1"/>
              <p:cNvSpPr/>
              <p:nvPr/>
            </p:nvSpPr>
            <p:spPr>
              <a:xfrm>
                <a:off x="2348223" y="611268"/>
                <a:ext cx="100802" cy="10086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5" extrusionOk="0">
                    <a:moveTo>
                      <a:pt x="862" y="1"/>
                    </a:moveTo>
                    <a:cubicBezTo>
                      <a:pt x="388" y="1"/>
                      <a:pt x="0" y="388"/>
                      <a:pt x="0" y="873"/>
                    </a:cubicBezTo>
                    <a:cubicBezTo>
                      <a:pt x="0" y="1346"/>
                      <a:pt x="388" y="1734"/>
                      <a:pt x="862" y="1734"/>
                    </a:cubicBezTo>
                    <a:cubicBezTo>
                      <a:pt x="1346" y="1734"/>
                      <a:pt x="1734" y="1346"/>
                      <a:pt x="1734" y="873"/>
                    </a:cubicBezTo>
                    <a:cubicBezTo>
                      <a:pt x="1734" y="388"/>
                      <a:pt x="1346" y="1"/>
                      <a:pt x="8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1"/>
              <p:cNvSpPr/>
              <p:nvPr/>
            </p:nvSpPr>
            <p:spPr>
              <a:xfrm>
                <a:off x="2386997" y="636323"/>
                <a:ext cx="23253" cy="5388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27" extrusionOk="0">
                    <a:moveTo>
                      <a:pt x="1" y="0"/>
                    </a:moveTo>
                    <a:lnTo>
                      <a:pt x="1" y="926"/>
                    </a:lnTo>
                    <a:lnTo>
                      <a:pt x="399" y="926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1"/>
              <p:cNvSpPr/>
              <p:nvPr/>
            </p:nvSpPr>
            <p:spPr>
              <a:xfrm>
                <a:off x="2371359" y="650682"/>
                <a:ext cx="54529" cy="2197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378" extrusionOk="0">
                    <a:moveTo>
                      <a:pt x="1" y="1"/>
                    </a:moveTo>
                    <a:lnTo>
                      <a:pt x="1" y="378"/>
                    </a:lnTo>
                    <a:lnTo>
                      <a:pt x="937" y="378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1"/>
              <p:cNvSpPr/>
              <p:nvPr/>
            </p:nvSpPr>
            <p:spPr>
              <a:xfrm>
                <a:off x="2352583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4" y="775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2238063" y="733345"/>
                <a:ext cx="28194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76" extrusionOk="0">
                    <a:moveTo>
                      <a:pt x="0" y="0"/>
                    </a:moveTo>
                    <a:lnTo>
                      <a:pt x="0" y="775"/>
                    </a:lnTo>
                    <a:lnTo>
                      <a:pt x="485" y="775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1"/>
              <p:cNvSpPr/>
              <p:nvPr/>
            </p:nvSpPr>
            <p:spPr>
              <a:xfrm>
                <a:off x="2296253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4" y="775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1"/>
              <p:cNvSpPr/>
              <p:nvPr/>
            </p:nvSpPr>
            <p:spPr>
              <a:xfrm>
                <a:off x="2406413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4" y="775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1"/>
              <p:cNvSpPr/>
              <p:nvPr/>
            </p:nvSpPr>
            <p:spPr>
              <a:xfrm>
                <a:off x="2462103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5" y="77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2521571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4" y="775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1"/>
              <p:cNvSpPr/>
              <p:nvPr/>
            </p:nvSpPr>
            <p:spPr>
              <a:xfrm>
                <a:off x="2352583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1"/>
              <p:cNvSpPr/>
              <p:nvPr/>
            </p:nvSpPr>
            <p:spPr>
              <a:xfrm>
                <a:off x="2238063" y="809672"/>
                <a:ext cx="28194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76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485" y="776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1"/>
              <p:cNvSpPr/>
              <p:nvPr/>
            </p:nvSpPr>
            <p:spPr>
              <a:xfrm>
                <a:off x="2296253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1"/>
              <p:cNvSpPr/>
              <p:nvPr/>
            </p:nvSpPr>
            <p:spPr>
              <a:xfrm>
                <a:off x="2406413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1"/>
              <p:cNvSpPr/>
              <p:nvPr/>
            </p:nvSpPr>
            <p:spPr>
              <a:xfrm>
                <a:off x="2462103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5" y="776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1"/>
              <p:cNvSpPr/>
              <p:nvPr/>
            </p:nvSpPr>
            <p:spPr>
              <a:xfrm>
                <a:off x="2521571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1"/>
              <p:cNvSpPr/>
              <p:nvPr/>
            </p:nvSpPr>
            <p:spPr>
              <a:xfrm>
                <a:off x="2352583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1"/>
              <p:cNvSpPr/>
              <p:nvPr/>
            </p:nvSpPr>
            <p:spPr>
              <a:xfrm>
                <a:off x="2238063" y="884139"/>
                <a:ext cx="28194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77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485" y="776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1"/>
              <p:cNvSpPr/>
              <p:nvPr/>
            </p:nvSpPr>
            <p:spPr>
              <a:xfrm>
                <a:off x="2296253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1"/>
              <p:cNvSpPr/>
              <p:nvPr/>
            </p:nvSpPr>
            <p:spPr>
              <a:xfrm>
                <a:off x="2406413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1"/>
              <p:cNvSpPr/>
              <p:nvPr/>
            </p:nvSpPr>
            <p:spPr>
              <a:xfrm>
                <a:off x="2462103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5" y="776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1"/>
              <p:cNvSpPr/>
              <p:nvPr/>
            </p:nvSpPr>
            <p:spPr>
              <a:xfrm>
                <a:off x="2521571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1" name="Google Shape;1281;p51"/>
            <p:cNvSpPr/>
            <p:nvPr/>
          </p:nvSpPr>
          <p:spPr>
            <a:xfrm>
              <a:off x="801047" y="1451854"/>
              <a:ext cx="1042148" cy="1043252"/>
            </a:xfrm>
            <a:custGeom>
              <a:avLst/>
              <a:gdLst/>
              <a:ahLst/>
              <a:cxnLst/>
              <a:rect l="l" t="t" r="r" b="b"/>
              <a:pathLst>
                <a:path w="17927" h="17946" extrusionOk="0">
                  <a:moveTo>
                    <a:pt x="12651" y="0"/>
                  </a:moveTo>
                  <a:cubicBezTo>
                    <a:pt x="12651" y="0"/>
                    <a:pt x="6590" y="1884"/>
                    <a:pt x="4113" y="6266"/>
                  </a:cubicBezTo>
                  <a:cubicBezTo>
                    <a:pt x="1637" y="10648"/>
                    <a:pt x="0" y="15289"/>
                    <a:pt x="883" y="17367"/>
                  </a:cubicBezTo>
                  <a:cubicBezTo>
                    <a:pt x="1054" y="17768"/>
                    <a:pt x="1691" y="17946"/>
                    <a:pt x="2625" y="17946"/>
                  </a:cubicBezTo>
                  <a:cubicBezTo>
                    <a:pt x="6528" y="17946"/>
                    <a:pt x="15617" y="14848"/>
                    <a:pt x="17571" y="12016"/>
                  </a:cubicBezTo>
                  <a:cubicBezTo>
                    <a:pt x="17927" y="11488"/>
                    <a:pt x="12651" y="0"/>
                    <a:pt x="126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1371203" y="967035"/>
              <a:ext cx="948321" cy="764738"/>
            </a:xfrm>
            <a:custGeom>
              <a:avLst/>
              <a:gdLst/>
              <a:ahLst/>
              <a:cxnLst/>
              <a:rect l="l" t="t" r="r" b="b"/>
              <a:pathLst>
                <a:path w="16313" h="13155" extrusionOk="0">
                  <a:moveTo>
                    <a:pt x="8461" y="1"/>
                  </a:moveTo>
                  <a:cubicBezTo>
                    <a:pt x="6826" y="1"/>
                    <a:pt x="5099" y="516"/>
                    <a:pt x="4910" y="782"/>
                  </a:cubicBezTo>
                  <a:cubicBezTo>
                    <a:pt x="4555" y="1277"/>
                    <a:pt x="4641" y="4324"/>
                    <a:pt x="3898" y="5024"/>
                  </a:cubicBezTo>
                  <a:cubicBezTo>
                    <a:pt x="3155" y="5713"/>
                    <a:pt x="2552" y="5562"/>
                    <a:pt x="2456" y="7307"/>
                  </a:cubicBezTo>
                  <a:cubicBezTo>
                    <a:pt x="2402" y="8233"/>
                    <a:pt x="1" y="9018"/>
                    <a:pt x="2509" y="11818"/>
                  </a:cubicBezTo>
                  <a:cubicBezTo>
                    <a:pt x="3330" y="12722"/>
                    <a:pt x="5551" y="13155"/>
                    <a:pt x="7888" y="13155"/>
                  </a:cubicBezTo>
                  <a:cubicBezTo>
                    <a:pt x="10640" y="13155"/>
                    <a:pt x="13552" y="12555"/>
                    <a:pt x="14525" y="11419"/>
                  </a:cubicBezTo>
                  <a:cubicBezTo>
                    <a:pt x="16312" y="9320"/>
                    <a:pt x="13857" y="8437"/>
                    <a:pt x="14126" y="6930"/>
                  </a:cubicBezTo>
                  <a:cubicBezTo>
                    <a:pt x="14396" y="5422"/>
                    <a:pt x="12856" y="5218"/>
                    <a:pt x="12113" y="4367"/>
                  </a:cubicBezTo>
                  <a:cubicBezTo>
                    <a:pt x="11370" y="3506"/>
                    <a:pt x="11403" y="1471"/>
                    <a:pt x="11403" y="1471"/>
                  </a:cubicBezTo>
                  <a:cubicBezTo>
                    <a:pt x="11087" y="349"/>
                    <a:pt x="9805" y="1"/>
                    <a:pt x="8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1479502" y="2820103"/>
              <a:ext cx="415010" cy="1618535"/>
            </a:xfrm>
            <a:custGeom>
              <a:avLst/>
              <a:gdLst/>
              <a:ahLst/>
              <a:cxnLst/>
              <a:rect l="l" t="t" r="r" b="b"/>
              <a:pathLst>
                <a:path w="7139" h="27842" extrusionOk="0">
                  <a:moveTo>
                    <a:pt x="5639" y="1"/>
                  </a:moveTo>
                  <a:cubicBezTo>
                    <a:pt x="4154" y="1"/>
                    <a:pt x="996" y="811"/>
                    <a:pt x="539" y="2787"/>
                  </a:cubicBezTo>
                  <a:cubicBezTo>
                    <a:pt x="0" y="5102"/>
                    <a:pt x="2617" y="26129"/>
                    <a:pt x="2692" y="26765"/>
                  </a:cubicBezTo>
                  <a:cubicBezTo>
                    <a:pt x="2778" y="27400"/>
                    <a:pt x="5254" y="27841"/>
                    <a:pt x="5254" y="27841"/>
                  </a:cubicBezTo>
                  <a:cubicBezTo>
                    <a:pt x="5254" y="27841"/>
                    <a:pt x="7139" y="397"/>
                    <a:pt x="6245" y="74"/>
                  </a:cubicBezTo>
                  <a:cubicBezTo>
                    <a:pt x="6111" y="26"/>
                    <a:pt x="5901" y="1"/>
                    <a:pt x="5639" y="1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1498918" y="4369083"/>
              <a:ext cx="299210" cy="239391"/>
            </a:xfrm>
            <a:custGeom>
              <a:avLst/>
              <a:gdLst/>
              <a:ahLst/>
              <a:cxnLst/>
              <a:rect l="l" t="t" r="r" b="b"/>
              <a:pathLst>
                <a:path w="5147" h="4118" extrusionOk="0">
                  <a:moveTo>
                    <a:pt x="4641" y="0"/>
                  </a:moveTo>
                  <a:lnTo>
                    <a:pt x="2519" y="269"/>
                  </a:lnTo>
                  <a:lnTo>
                    <a:pt x="2541" y="1486"/>
                  </a:lnTo>
                  <a:cubicBezTo>
                    <a:pt x="2563" y="2692"/>
                    <a:pt x="0" y="3607"/>
                    <a:pt x="215" y="4005"/>
                  </a:cubicBezTo>
                  <a:cubicBezTo>
                    <a:pt x="259" y="4083"/>
                    <a:pt x="428" y="4117"/>
                    <a:pt x="678" y="4117"/>
                  </a:cubicBezTo>
                  <a:cubicBezTo>
                    <a:pt x="1735" y="4117"/>
                    <a:pt x="4231" y="3510"/>
                    <a:pt x="4641" y="3101"/>
                  </a:cubicBezTo>
                  <a:cubicBezTo>
                    <a:pt x="5147" y="2595"/>
                    <a:pt x="4641" y="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1595882" y="4327577"/>
              <a:ext cx="190327" cy="221719"/>
            </a:xfrm>
            <a:custGeom>
              <a:avLst/>
              <a:gdLst/>
              <a:ahLst/>
              <a:cxnLst/>
              <a:rect l="l" t="t" r="r" b="b"/>
              <a:pathLst>
                <a:path w="3274" h="3814" extrusionOk="0">
                  <a:moveTo>
                    <a:pt x="3208" y="0"/>
                  </a:moveTo>
                  <a:cubicBezTo>
                    <a:pt x="2862" y="0"/>
                    <a:pt x="649" y="575"/>
                    <a:pt x="690" y="833"/>
                  </a:cubicBezTo>
                  <a:cubicBezTo>
                    <a:pt x="722" y="1102"/>
                    <a:pt x="916" y="2405"/>
                    <a:pt x="755" y="2663"/>
                  </a:cubicBezTo>
                  <a:cubicBezTo>
                    <a:pt x="518" y="2954"/>
                    <a:pt x="270" y="3234"/>
                    <a:pt x="1" y="3492"/>
                  </a:cubicBezTo>
                  <a:cubicBezTo>
                    <a:pt x="1" y="3492"/>
                    <a:pt x="242" y="3814"/>
                    <a:pt x="562" y="3814"/>
                  </a:cubicBezTo>
                  <a:cubicBezTo>
                    <a:pt x="593" y="3814"/>
                    <a:pt x="625" y="3811"/>
                    <a:pt x="658" y="3804"/>
                  </a:cubicBezTo>
                  <a:cubicBezTo>
                    <a:pt x="1024" y="3729"/>
                    <a:pt x="3166" y="2921"/>
                    <a:pt x="3188" y="2620"/>
                  </a:cubicBezTo>
                  <a:cubicBezTo>
                    <a:pt x="3274" y="1683"/>
                    <a:pt x="3242" y="4"/>
                    <a:pt x="3242" y="4"/>
                  </a:cubicBezTo>
                  <a:cubicBezTo>
                    <a:pt x="3234" y="1"/>
                    <a:pt x="3223" y="0"/>
                    <a:pt x="3208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1842477" y="2820103"/>
              <a:ext cx="415069" cy="1618535"/>
            </a:xfrm>
            <a:custGeom>
              <a:avLst/>
              <a:gdLst/>
              <a:ahLst/>
              <a:cxnLst/>
              <a:rect l="l" t="t" r="r" b="b"/>
              <a:pathLst>
                <a:path w="7140" h="27842" extrusionOk="0">
                  <a:moveTo>
                    <a:pt x="1501" y="1"/>
                  </a:moveTo>
                  <a:cubicBezTo>
                    <a:pt x="1239" y="1"/>
                    <a:pt x="1029" y="26"/>
                    <a:pt x="895" y="74"/>
                  </a:cubicBezTo>
                  <a:cubicBezTo>
                    <a:pt x="1" y="397"/>
                    <a:pt x="1885" y="27841"/>
                    <a:pt x="1885" y="27841"/>
                  </a:cubicBezTo>
                  <a:cubicBezTo>
                    <a:pt x="1885" y="27841"/>
                    <a:pt x="4361" y="27400"/>
                    <a:pt x="4448" y="26765"/>
                  </a:cubicBezTo>
                  <a:cubicBezTo>
                    <a:pt x="4523" y="26129"/>
                    <a:pt x="7139" y="5102"/>
                    <a:pt x="6601" y="2787"/>
                  </a:cubicBezTo>
                  <a:cubicBezTo>
                    <a:pt x="6143" y="811"/>
                    <a:pt x="2986" y="1"/>
                    <a:pt x="1501" y="1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1938917" y="4369083"/>
              <a:ext cx="299210" cy="239391"/>
            </a:xfrm>
            <a:custGeom>
              <a:avLst/>
              <a:gdLst/>
              <a:ahLst/>
              <a:cxnLst/>
              <a:rect l="l" t="t" r="r" b="b"/>
              <a:pathLst>
                <a:path w="5147" h="4118" extrusionOk="0">
                  <a:moveTo>
                    <a:pt x="506" y="0"/>
                  </a:moveTo>
                  <a:cubicBezTo>
                    <a:pt x="506" y="0"/>
                    <a:pt x="0" y="2595"/>
                    <a:pt x="506" y="3101"/>
                  </a:cubicBezTo>
                  <a:cubicBezTo>
                    <a:pt x="915" y="3510"/>
                    <a:pt x="3411" y="4117"/>
                    <a:pt x="4469" y="4117"/>
                  </a:cubicBezTo>
                  <a:cubicBezTo>
                    <a:pt x="4718" y="4117"/>
                    <a:pt x="4888" y="4083"/>
                    <a:pt x="4931" y="4005"/>
                  </a:cubicBezTo>
                  <a:cubicBezTo>
                    <a:pt x="5146" y="3607"/>
                    <a:pt x="2584" y="2692"/>
                    <a:pt x="2606" y="1486"/>
                  </a:cubicBezTo>
                  <a:lnTo>
                    <a:pt x="2627" y="269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1950776" y="4327577"/>
              <a:ext cx="190327" cy="221719"/>
            </a:xfrm>
            <a:custGeom>
              <a:avLst/>
              <a:gdLst/>
              <a:ahLst/>
              <a:cxnLst/>
              <a:rect l="l" t="t" r="r" b="b"/>
              <a:pathLst>
                <a:path w="3274" h="3814" extrusionOk="0">
                  <a:moveTo>
                    <a:pt x="67" y="0"/>
                  </a:moveTo>
                  <a:cubicBezTo>
                    <a:pt x="52" y="0"/>
                    <a:pt x="40" y="1"/>
                    <a:pt x="33" y="4"/>
                  </a:cubicBezTo>
                  <a:cubicBezTo>
                    <a:pt x="33" y="4"/>
                    <a:pt x="1" y="1683"/>
                    <a:pt x="87" y="2620"/>
                  </a:cubicBezTo>
                  <a:cubicBezTo>
                    <a:pt x="108" y="2921"/>
                    <a:pt x="2251" y="3729"/>
                    <a:pt x="2617" y="3804"/>
                  </a:cubicBezTo>
                  <a:cubicBezTo>
                    <a:pt x="2649" y="3811"/>
                    <a:pt x="2681" y="3814"/>
                    <a:pt x="2712" y="3814"/>
                  </a:cubicBezTo>
                  <a:cubicBezTo>
                    <a:pt x="3032" y="3814"/>
                    <a:pt x="3274" y="3492"/>
                    <a:pt x="3274" y="3492"/>
                  </a:cubicBezTo>
                  <a:cubicBezTo>
                    <a:pt x="3004" y="3234"/>
                    <a:pt x="2746" y="2954"/>
                    <a:pt x="2520" y="2663"/>
                  </a:cubicBezTo>
                  <a:cubicBezTo>
                    <a:pt x="2358" y="2405"/>
                    <a:pt x="2552" y="1102"/>
                    <a:pt x="2585" y="833"/>
                  </a:cubicBezTo>
                  <a:cubicBezTo>
                    <a:pt x="2626" y="575"/>
                    <a:pt x="412" y="0"/>
                    <a:pt x="67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1419394" y="1070684"/>
              <a:ext cx="943903" cy="1484655"/>
            </a:xfrm>
            <a:custGeom>
              <a:avLst/>
              <a:gdLst/>
              <a:ahLst/>
              <a:cxnLst/>
              <a:rect l="l" t="t" r="r" b="b"/>
              <a:pathLst>
                <a:path w="16237" h="25539" extrusionOk="0">
                  <a:moveTo>
                    <a:pt x="8528" y="0"/>
                  </a:moveTo>
                  <a:lnTo>
                    <a:pt x="6030" y="1045"/>
                  </a:lnTo>
                  <a:cubicBezTo>
                    <a:pt x="6030" y="1045"/>
                    <a:pt x="6353" y="5491"/>
                    <a:pt x="5815" y="5965"/>
                  </a:cubicBezTo>
                  <a:cubicBezTo>
                    <a:pt x="5276" y="6439"/>
                    <a:pt x="1164" y="7214"/>
                    <a:pt x="582" y="8118"/>
                  </a:cubicBezTo>
                  <a:cubicBezTo>
                    <a:pt x="1" y="9023"/>
                    <a:pt x="1433" y="25539"/>
                    <a:pt x="1433" y="25539"/>
                  </a:cubicBezTo>
                  <a:lnTo>
                    <a:pt x="13222" y="25539"/>
                  </a:lnTo>
                  <a:cubicBezTo>
                    <a:pt x="13222" y="25539"/>
                    <a:pt x="16237" y="8172"/>
                    <a:pt x="13588" y="6751"/>
                  </a:cubicBezTo>
                  <a:cubicBezTo>
                    <a:pt x="13071" y="6471"/>
                    <a:pt x="8539" y="6589"/>
                    <a:pt x="8431" y="5254"/>
                  </a:cubicBezTo>
                  <a:cubicBezTo>
                    <a:pt x="8366" y="4619"/>
                    <a:pt x="8528" y="1"/>
                    <a:pt x="8528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378121" y="1426160"/>
              <a:ext cx="921348" cy="890072"/>
            </a:xfrm>
            <a:custGeom>
              <a:avLst/>
              <a:gdLst/>
              <a:ahLst/>
              <a:cxnLst/>
              <a:rect l="l" t="t" r="r" b="b"/>
              <a:pathLst>
                <a:path w="15849" h="15311" extrusionOk="0">
                  <a:moveTo>
                    <a:pt x="5516" y="1"/>
                  </a:moveTo>
                  <a:cubicBezTo>
                    <a:pt x="4217" y="1"/>
                    <a:pt x="1185" y="268"/>
                    <a:pt x="280" y="2682"/>
                  </a:cubicBezTo>
                  <a:cubicBezTo>
                    <a:pt x="0" y="3425"/>
                    <a:pt x="571" y="15311"/>
                    <a:pt x="571" y="15311"/>
                  </a:cubicBezTo>
                  <a:lnTo>
                    <a:pt x="14137" y="15009"/>
                  </a:lnTo>
                  <a:cubicBezTo>
                    <a:pt x="14137" y="15009"/>
                    <a:pt x="15849" y="3295"/>
                    <a:pt x="14643" y="1196"/>
                  </a:cubicBezTo>
                  <a:cubicBezTo>
                    <a:pt x="14169" y="367"/>
                    <a:pt x="12123" y="119"/>
                    <a:pt x="10304" y="44"/>
                  </a:cubicBezTo>
                  <a:cubicBezTo>
                    <a:pt x="10304" y="44"/>
                    <a:pt x="9639" y="3718"/>
                    <a:pt x="8525" y="3718"/>
                  </a:cubicBezTo>
                  <a:cubicBezTo>
                    <a:pt x="8487" y="3718"/>
                    <a:pt x="8448" y="3713"/>
                    <a:pt x="8409" y="3704"/>
                  </a:cubicBezTo>
                  <a:cubicBezTo>
                    <a:pt x="6902" y="3360"/>
                    <a:pt x="6116" y="22"/>
                    <a:pt x="6116" y="22"/>
                  </a:cubicBezTo>
                  <a:cubicBezTo>
                    <a:pt x="6116" y="22"/>
                    <a:pt x="5886" y="1"/>
                    <a:pt x="5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645992" y="877977"/>
              <a:ext cx="406872" cy="321184"/>
            </a:xfrm>
            <a:custGeom>
              <a:avLst/>
              <a:gdLst/>
              <a:ahLst/>
              <a:cxnLst/>
              <a:rect l="l" t="t" r="r" b="b"/>
              <a:pathLst>
                <a:path w="6999" h="5525" extrusionOk="0">
                  <a:moveTo>
                    <a:pt x="3562" y="0"/>
                  </a:moveTo>
                  <a:cubicBezTo>
                    <a:pt x="3339" y="0"/>
                    <a:pt x="3110" y="25"/>
                    <a:pt x="2875" y="75"/>
                  </a:cubicBezTo>
                  <a:cubicBezTo>
                    <a:pt x="1260" y="408"/>
                    <a:pt x="183" y="1636"/>
                    <a:pt x="97" y="2777"/>
                  </a:cubicBezTo>
                  <a:cubicBezTo>
                    <a:pt x="0" y="3907"/>
                    <a:pt x="808" y="5501"/>
                    <a:pt x="808" y="5501"/>
                  </a:cubicBezTo>
                  <a:cubicBezTo>
                    <a:pt x="808" y="5501"/>
                    <a:pt x="2908" y="5525"/>
                    <a:pt x="4417" y="5525"/>
                  </a:cubicBezTo>
                  <a:cubicBezTo>
                    <a:pt x="5172" y="5525"/>
                    <a:pt x="5778" y="5519"/>
                    <a:pt x="5900" y="5501"/>
                  </a:cubicBezTo>
                  <a:cubicBezTo>
                    <a:pt x="6277" y="5436"/>
                    <a:pt x="6999" y="3315"/>
                    <a:pt x="6514" y="2153"/>
                  </a:cubicBezTo>
                  <a:cubicBezTo>
                    <a:pt x="5962" y="837"/>
                    <a:pt x="4875" y="0"/>
                    <a:pt x="3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1681045" y="951863"/>
              <a:ext cx="314208" cy="374259"/>
            </a:xfrm>
            <a:custGeom>
              <a:avLst/>
              <a:gdLst/>
              <a:ahLst/>
              <a:cxnLst/>
              <a:rect l="l" t="t" r="r" b="b"/>
              <a:pathLst>
                <a:path w="5405" h="6438" extrusionOk="0">
                  <a:moveTo>
                    <a:pt x="2696" y="1"/>
                  </a:moveTo>
                  <a:cubicBezTo>
                    <a:pt x="1629" y="1"/>
                    <a:pt x="552" y="478"/>
                    <a:pt x="506" y="1495"/>
                  </a:cubicBezTo>
                  <a:cubicBezTo>
                    <a:pt x="506" y="1495"/>
                    <a:pt x="0" y="6437"/>
                    <a:pt x="2724" y="6437"/>
                  </a:cubicBezTo>
                  <a:cubicBezTo>
                    <a:pt x="4598" y="6437"/>
                    <a:pt x="5405" y="3229"/>
                    <a:pt x="4781" y="1075"/>
                  </a:cubicBezTo>
                  <a:cubicBezTo>
                    <a:pt x="4573" y="373"/>
                    <a:pt x="3639" y="1"/>
                    <a:pt x="2696" y="1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1888168" y="1144511"/>
              <a:ext cx="19475" cy="25113"/>
            </a:xfrm>
            <a:custGeom>
              <a:avLst/>
              <a:gdLst/>
              <a:ahLst/>
              <a:cxnLst/>
              <a:rect l="l" t="t" r="r" b="b"/>
              <a:pathLst>
                <a:path w="335" h="432" extrusionOk="0">
                  <a:moveTo>
                    <a:pt x="173" y="1"/>
                  </a:moveTo>
                  <a:cubicBezTo>
                    <a:pt x="76" y="1"/>
                    <a:pt x="1" y="98"/>
                    <a:pt x="1" y="216"/>
                  </a:cubicBezTo>
                  <a:cubicBezTo>
                    <a:pt x="1" y="335"/>
                    <a:pt x="76" y="431"/>
                    <a:pt x="173" y="431"/>
                  </a:cubicBezTo>
                  <a:cubicBezTo>
                    <a:pt x="259" y="431"/>
                    <a:pt x="335" y="335"/>
                    <a:pt x="335" y="216"/>
                  </a:cubicBezTo>
                  <a:cubicBezTo>
                    <a:pt x="335" y="98"/>
                    <a:pt x="259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1770510" y="1144511"/>
              <a:ext cx="19475" cy="24474"/>
            </a:xfrm>
            <a:custGeom>
              <a:avLst/>
              <a:gdLst/>
              <a:ahLst/>
              <a:cxnLst/>
              <a:rect l="l" t="t" r="r" b="b"/>
              <a:pathLst>
                <a:path w="335" h="421" extrusionOk="0">
                  <a:moveTo>
                    <a:pt x="173" y="1"/>
                  </a:moveTo>
                  <a:cubicBezTo>
                    <a:pt x="76" y="1"/>
                    <a:pt x="1" y="87"/>
                    <a:pt x="1" y="205"/>
                  </a:cubicBezTo>
                  <a:cubicBezTo>
                    <a:pt x="1" y="324"/>
                    <a:pt x="76" y="421"/>
                    <a:pt x="173" y="421"/>
                  </a:cubicBezTo>
                  <a:cubicBezTo>
                    <a:pt x="259" y="421"/>
                    <a:pt x="335" y="324"/>
                    <a:pt x="335" y="205"/>
                  </a:cubicBezTo>
                  <a:cubicBezTo>
                    <a:pt x="335" y="87"/>
                    <a:pt x="259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1943277" y="1133932"/>
              <a:ext cx="75166" cy="91385"/>
            </a:xfrm>
            <a:custGeom>
              <a:avLst/>
              <a:gdLst/>
              <a:ahLst/>
              <a:cxnLst/>
              <a:rect l="l" t="t" r="r" b="b"/>
              <a:pathLst>
                <a:path w="1293" h="1572" extrusionOk="0">
                  <a:moveTo>
                    <a:pt x="689" y="0"/>
                  </a:moveTo>
                  <a:cubicBezTo>
                    <a:pt x="388" y="0"/>
                    <a:pt x="183" y="613"/>
                    <a:pt x="183" y="613"/>
                  </a:cubicBezTo>
                  <a:cubicBezTo>
                    <a:pt x="0" y="980"/>
                    <a:pt x="76" y="1561"/>
                    <a:pt x="463" y="1572"/>
                  </a:cubicBezTo>
                  <a:cubicBezTo>
                    <a:pt x="851" y="1572"/>
                    <a:pt x="1292" y="484"/>
                    <a:pt x="894" y="97"/>
                  </a:cubicBezTo>
                  <a:cubicBezTo>
                    <a:pt x="822" y="28"/>
                    <a:pt x="753" y="0"/>
                    <a:pt x="689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1667268" y="1136315"/>
              <a:ext cx="78305" cy="89001"/>
            </a:xfrm>
            <a:custGeom>
              <a:avLst/>
              <a:gdLst/>
              <a:ahLst/>
              <a:cxnLst/>
              <a:rect l="l" t="t" r="r" b="b"/>
              <a:pathLst>
                <a:path w="1347" h="1531" extrusionOk="0">
                  <a:moveTo>
                    <a:pt x="615" y="0"/>
                  </a:moveTo>
                  <a:cubicBezTo>
                    <a:pt x="556" y="0"/>
                    <a:pt x="487" y="31"/>
                    <a:pt x="409" y="109"/>
                  </a:cubicBezTo>
                  <a:cubicBezTo>
                    <a:pt x="0" y="508"/>
                    <a:pt x="571" y="1531"/>
                    <a:pt x="959" y="1531"/>
                  </a:cubicBezTo>
                  <a:cubicBezTo>
                    <a:pt x="1346" y="1520"/>
                    <a:pt x="1131" y="895"/>
                    <a:pt x="948" y="529"/>
                  </a:cubicBezTo>
                  <a:cubicBezTo>
                    <a:pt x="948" y="529"/>
                    <a:pt x="857" y="0"/>
                    <a:pt x="615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1741793" y="1093472"/>
              <a:ext cx="59993" cy="21916"/>
            </a:xfrm>
            <a:custGeom>
              <a:avLst/>
              <a:gdLst/>
              <a:ahLst/>
              <a:cxnLst/>
              <a:rect l="l" t="t" r="r" b="b"/>
              <a:pathLst>
                <a:path w="1032" h="377" extrusionOk="0">
                  <a:moveTo>
                    <a:pt x="526" y="0"/>
                  </a:moveTo>
                  <a:cubicBezTo>
                    <a:pt x="391" y="0"/>
                    <a:pt x="206" y="54"/>
                    <a:pt x="43" y="287"/>
                  </a:cubicBezTo>
                  <a:cubicBezTo>
                    <a:pt x="1" y="351"/>
                    <a:pt x="55" y="377"/>
                    <a:pt x="150" y="377"/>
                  </a:cubicBezTo>
                  <a:cubicBezTo>
                    <a:pt x="422" y="377"/>
                    <a:pt x="1032" y="167"/>
                    <a:pt x="721" y="39"/>
                  </a:cubicBezTo>
                  <a:cubicBezTo>
                    <a:pt x="721" y="39"/>
                    <a:pt x="641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68810" y="1099052"/>
              <a:ext cx="59644" cy="21451"/>
            </a:xfrm>
            <a:custGeom>
              <a:avLst/>
              <a:gdLst/>
              <a:ahLst/>
              <a:cxnLst/>
              <a:rect l="l" t="t" r="r" b="b"/>
              <a:pathLst>
                <a:path w="1026" h="369" extrusionOk="0">
                  <a:moveTo>
                    <a:pt x="501" y="0"/>
                  </a:moveTo>
                  <a:cubicBezTo>
                    <a:pt x="383" y="0"/>
                    <a:pt x="302" y="40"/>
                    <a:pt x="302" y="40"/>
                  </a:cubicBezTo>
                  <a:cubicBezTo>
                    <a:pt x="1" y="166"/>
                    <a:pt x="602" y="369"/>
                    <a:pt x="873" y="369"/>
                  </a:cubicBezTo>
                  <a:cubicBezTo>
                    <a:pt x="971" y="369"/>
                    <a:pt x="1026" y="342"/>
                    <a:pt x="980" y="277"/>
                  </a:cubicBezTo>
                  <a:cubicBezTo>
                    <a:pt x="819" y="52"/>
                    <a:pt x="636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1813062" y="1220025"/>
              <a:ext cx="59528" cy="39298"/>
            </a:xfrm>
            <a:custGeom>
              <a:avLst/>
              <a:gdLst/>
              <a:ahLst/>
              <a:cxnLst/>
              <a:rect l="l" t="t" r="r" b="b"/>
              <a:pathLst>
                <a:path w="1024" h="676" extrusionOk="0">
                  <a:moveTo>
                    <a:pt x="881" y="1"/>
                  </a:moveTo>
                  <a:cubicBezTo>
                    <a:pt x="598" y="1"/>
                    <a:pt x="1" y="101"/>
                    <a:pt x="1" y="101"/>
                  </a:cubicBezTo>
                  <a:cubicBezTo>
                    <a:pt x="1" y="101"/>
                    <a:pt x="130" y="607"/>
                    <a:pt x="518" y="672"/>
                  </a:cubicBezTo>
                  <a:cubicBezTo>
                    <a:pt x="532" y="674"/>
                    <a:pt x="546" y="675"/>
                    <a:pt x="560" y="675"/>
                  </a:cubicBezTo>
                  <a:cubicBezTo>
                    <a:pt x="914" y="675"/>
                    <a:pt x="1024" y="26"/>
                    <a:pt x="1024" y="26"/>
                  </a:cubicBezTo>
                  <a:cubicBezTo>
                    <a:pt x="1010" y="8"/>
                    <a:pt x="957" y="1"/>
                    <a:pt x="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1822479" y="1157068"/>
              <a:ext cx="34473" cy="49471"/>
            </a:xfrm>
            <a:custGeom>
              <a:avLst/>
              <a:gdLst/>
              <a:ahLst/>
              <a:cxnLst/>
              <a:rect l="l" t="t" r="r" b="b"/>
              <a:pathLst>
                <a:path w="593" h="851" extrusionOk="0">
                  <a:moveTo>
                    <a:pt x="463" y="0"/>
                  </a:moveTo>
                  <a:cubicBezTo>
                    <a:pt x="474" y="248"/>
                    <a:pt x="474" y="495"/>
                    <a:pt x="463" y="743"/>
                  </a:cubicBezTo>
                  <a:cubicBezTo>
                    <a:pt x="313" y="743"/>
                    <a:pt x="162" y="711"/>
                    <a:pt x="33" y="646"/>
                  </a:cubicBezTo>
                  <a:lnTo>
                    <a:pt x="0" y="743"/>
                  </a:lnTo>
                  <a:cubicBezTo>
                    <a:pt x="130" y="797"/>
                    <a:pt x="270" y="840"/>
                    <a:pt x="420" y="851"/>
                  </a:cubicBezTo>
                  <a:cubicBezTo>
                    <a:pt x="485" y="851"/>
                    <a:pt x="528" y="829"/>
                    <a:pt x="550" y="808"/>
                  </a:cubicBezTo>
                  <a:cubicBezTo>
                    <a:pt x="593" y="711"/>
                    <a:pt x="571" y="162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1702961" y="1157649"/>
              <a:ext cx="17556" cy="48890"/>
            </a:xfrm>
            <a:custGeom>
              <a:avLst/>
              <a:gdLst/>
              <a:ahLst/>
              <a:cxnLst/>
              <a:rect l="l" t="t" r="r" b="b"/>
              <a:pathLst>
                <a:path w="302" h="841" extrusionOk="0">
                  <a:moveTo>
                    <a:pt x="43" y="1"/>
                  </a:moveTo>
                  <a:lnTo>
                    <a:pt x="0" y="98"/>
                  </a:lnTo>
                  <a:cubicBezTo>
                    <a:pt x="0" y="98"/>
                    <a:pt x="205" y="195"/>
                    <a:pt x="162" y="841"/>
                  </a:cubicBezTo>
                  <a:lnTo>
                    <a:pt x="258" y="841"/>
                  </a:lnTo>
                  <a:cubicBezTo>
                    <a:pt x="301" y="119"/>
                    <a:pt x="65" y="12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1960193" y="1153929"/>
              <a:ext cx="30055" cy="47611"/>
            </a:xfrm>
            <a:custGeom>
              <a:avLst/>
              <a:gdLst/>
              <a:ahLst/>
              <a:cxnLst/>
              <a:rect l="l" t="t" r="r" b="b"/>
              <a:pathLst>
                <a:path w="517" h="819" extrusionOk="0">
                  <a:moveTo>
                    <a:pt x="485" y="0"/>
                  </a:moveTo>
                  <a:cubicBezTo>
                    <a:pt x="485" y="0"/>
                    <a:pt x="0" y="173"/>
                    <a:pt x="86" y="819"/>
                  </a:cubicBezTo>
                  <a:lnTo>
                    <a:pt x="183" y="808"/>
                  </a:lnTo>
                  <a:cubicBezTo>
                    <a:pt x="119" y="237"/>
                    <a:pt x="506" y="97"/>
                    <a:pt x="517" y="97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1783647" y="1287865"/>
              <a:ext cx="127776" cy="41332"/>
            </a:xfrm>
            <a:custGeom>
              <a:avLst/>
              <a:gdLst/>
              <a:ahLst/>
              <a:cxnLst/>
              <a:rect l="l" t="t" r="r" b="b"/>
              <a:pathLst>
                <a:path w="2198" h="711" extrusionOk="0">
                  <a:moveTo>
                    <a:pt x="2122" y="0"/>
                  </a:moveTo>
                  <a:cubicBezTo>
                    <a:pt x="1745" y="399"/>
                    <a:pt x="1368" y="603"/>
                    <a:pt x="959" y="614"/>
                  </a:cubicBezTo>
                  <a:lnTo>
                    <a:pt x="927" y="614"/>
                  </a:lnTo>
                  <a:cubicBezTo>
                    <a:pt x="615" y="603"/>
                    <a:pt x="313" y="485"/>
                    <a:pt x="76" y="280"/>
                  </a:cubicBezTo>
                  <a:lnTo>
                    <a:pt x="1" y="345"/>
                  </a:lnTo>
                  <a:cubicBezTo>
                    <a:pt x="259" y="582"/>
                    <a:pt x="582" y="711"/>
                    <a:pt x="927" y="711"/>
                  </a:cubicBezTo>
                  <a:lnTo>
                    <a:pt x="959" y="711"/>
                  </a:lnTo>
                  <a:cubicBezTo>
                    <a:pt x="1390" y="700"/>
                    <a:pt x="1799" y="485"/>
                    <a:pt x="2197" y="65"/>
                  </a:cubicBezTo>
                  <a:lnTo>
                    <a:pt x="2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1652735" y="915298"/>
              <a:ext cx="351181" cy="221254"/>
            </a:xfrm>
            <a:custGeom>
              <a:avLst/>
              <a:gdLst/>
              <a:ahLst/>
              <a:cxnLst/>
              <a:rect l="l" t="t" r="r" b="b"/>
              <a:pathLst>
                <a:path w="6041" h="3806" extrusionOk="0">
                  <a:moveTo>
                    <a:pt x="2498" y="1"/>
                  </a:moveTo>
                  <a:cubicBezTo>
                    <a:pt x="1" y="1"/>
                    <a:pt x="502" y="3805"/>
                    <a:pt x="968" y="3805"/>
                  </a:cubicBezTo>
                  <a:cubicBezTo>
                    <a:pt x="973" y="3805"/>
                    <a:pt x="978" y="3805"/>
                    <a:pt x="982" y="3804"/>
                  </a:cubicBezTo>
                  <a:cubicBezTo>
                    <a:pt x="982" y="3804"/>
                    <a:pt x="2953" y="2350"/>
                    <a:pt x="3168" y="1231"/>
                  </a:cubicBezTo>
                  <a:cubicBezTo>
                    <a:pt x="3168" y="1231"/>
                    <a:pt x="4858" y="3707"/>
                    <a:pt x="5451" y="3761"/>
                  </a:cubicBezTo>
                  <a:cubicBezTo>
                    <a:pt x="5455" y="3761"/>
                    <a:pt x="5460" y="3761"/>
                    <a:pt x="5465" y="3761"/>
                  </a:cubicBezTo>
                  <a:cubicBezTo>
                    <a:pt x="6041" y="3761"/>
                    <a:pt x="5922" y="495"/>
                    <a:pt x="2931" y="36"/>
                  </a:cubicBezTo>
                  <a:cubicBezTo>
                    <a:pt x="2778" y="12"/>
                    <a:pt x="2634" y="1"/>
                    <a:pt x="2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1664768" y="1433659"/>
              <a:ext cx="168411" cy="251076"/>
            </a:xfrm>
            <a:custGeom>
              <a:avLst/>
              <a:gdLst/>
              <a:ahLst/>
              <a:cxnLst/>
              <a:rect l="l" t="t" r="r" b="b"/>
              <a:pathLst>
                <a:path w="2897" h="4319" extrusionOk="0">
                  <a:moveTo>
                    <a:pt x="97" y="1"/>
                  </a:moveTo>
                  <a:lnTo>
                    <a:pt x="0" y="12"/>
                  </a:lnTo>
                  <a:cubicBezTo>
                    <a:pt x="54" y="432"/>
                    <a:pt x="625" y="4103"/>
                    <a:pt x="1271" y="4308"/>
                  </a:cubicBezTo>
                  <a:cubicBezTo>
                    <a:pt x="1292" y="4318"/>
                    <a:pt x="1314" y="4318"/>
                    <a:pt x="1335" y="4318"/>
                  </a:cubicBezTo>
                  <a:cubicBezTo>
                    <a:pt x="1400" y="4318"/>
                    <a:pt x="1465" y="4275"/>
                    <a:pt x="1508" y="4221"/>
                  </a:cubicBezTo>
                  <a:cubicBezTo>
                    <a:pt x="1844" y="3875"/>
                    <a:pt x="2140" y="3692"/>
                    <a:pt x="2367" y="3692"/>
                  </a:cubicBezTo>
                  <a:cubicBezTo>
                    <a:pt x="2402" y="3692"/>
                    <a:pt x="2435" y="3696"/>
                    <a:pt x="2466" y="3705"/>
                  </a:cubicBezTo>
                  <a:cubicBezTo>
                    <a:pt x="2627" y="3758"/>
                    <a:pt x="2746" y="3877"/>
                    <a:pt x="2800" y="4038"/>
                  </a:cubicBezTo>
                  <a:lnTo>
                    <a:pt x="2896" y="4017"/>
                  </a:lnTo>
                  <a:cubicBezTo>
                    <a:pt x="2832" y="3823"/>
                    <a:pt x="2681" y="3672"/>
                    <a:pt x="2487" y="3608"/>
                  </a:cubicBezTo>
                  <a:cubicBezTo>
                    <a:pt x="2451" y="3599"/>
                    <a:pt x="2413" y="3595"/>
                    <a:pt x="2374" y="3595"/>
                  </a:cubicBezTo>
                  <a:cubicBezTo>
                    <a:pt x="2114" y="3595"/>
                    <a:pt x="1797" y="3782"/>
                    <a:pt x="1432" y="4157"/>
                  </a:cubicBezTo>
                  <a:cubicBezTo>
                    <a:pt x="1397" y="4206"/>
                    <a:pt x="1367" y="4218"/>
                    <a:pt x="1341" y="4218"/>
                  </a:cubicBezTo>
                  <a:cubicBezTo>
                    <a:pt x="1327" y="4218"/>
                    <a:pt x="1314" y="4214"/>
                    <a:pt x="1303" y="4211"/>
                  </a:cubicBezTo>
                  <a:cubicBezTo>
                    <a:pt x="808" y="4060"/>
                    <a:pt x="259" y="112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1909444" y="1433659"/>
              <a:ext cx="168469" cy="251076"/>
            </a:xfrm>
            <a:custGeom>
              <a:avLst/>
              <a:gdLst/>
              <a:ahLst/>
              <a:cxnLst/>
              <a:rect l="l" t="t" r="r" b="b"/>
              <a:pathLst>
                <a:path w="2898" h="4319" extrusionOk="0">
                  <a:moveTo>
                    <a:pt x="2800" y="1"/>
                  </a:moveTo>
                  <a:cubicBezTo>
                    <a:pt x="2639" y="1131"/>
                    <a:pt x="2090" y="4071"/>
                    <a:pt x="1594" y="4221"/>
                  </a:cubicBezTo>
                  <a:cubicBezTo>
                    <a:pt x="1588" y="4225"/>
                    <a:pt x="1579" y="4227"/>
                    <a:pt x="1568" y="4227"/>
                  </a:cubicBezTo>
                  <a:cubicBezTo>
                    <a:pt x="1541" y="4227"/>
                    <a:pt x="1500" y="4213"/>
                    <a:pt x="1454" y="4168"/>
                  </a:cubicBezTo>
                  <a:cubicBezTo>
                    <a:pt x="1103" y="3798"/>
                    <a:pt x="791" y="3603"/>
                    <a:pt x="526" y="3603"/>
                  </a:cubicBezTo>
                  <a:cubicBezTo>
                    <a:pt x="483" y="3603"/>
                    <a:pt x="440" y="3608"/>
                    <a:pt x="399" y="3619"/>
                  </a:cubicBezTo>
                  <a:cubicBezTo>
                    <a:pt x="216" y="3672"/>
                    <a:pt x="66" y="3823"/>
                    <a:pt x="1" y="4017"/>
                  </a:cubicBezTo>
                  <a:lnTo>
                    <a:pt x="98" y="4049"/>
                  </a:lnTo>
                  <a:cubicBezTo>
                    <a:pt x="152" y="3888"/>
                    <a:pt x="270" y="3758"/>
                    <a:pt x="432" y="3705"/>
                  </a:cubicBezTo>
                  <a:cubicBezTo>
                    <a:pt x="460" y="3698"/>
                    <a:pt x="489" y="3695"/>
                    <a:pt x="520" y="3695"/>
                  </a:cubicBezTo>
                  <a:cubicBezTo>
                    <a:pt x="749" y="3695"/>
                    <a:pt x="1048" y="3872"/>
                    <a:pt x="1390" y="4232"/>
                  </a:cubicBezTo>
                  <a:cubicBezTo>
                    <a:pt x="1433" y="4286"/>
                    <a:pt x="1498" y="4318"/>
                    <a:pt x="1562" y="4318"/>
                  </a:cubicBezTo>
                  <a:lnTo>
                    <a:pt x="1627" y="4318"/>
                  </a:lnTo>
                  <a:cubicBezTo>
                    <a:pt x="2273" y="4114"/>
                    <a:pt x="2843" y="442"/>
                    <a:pt x="2897" y="22"/>
                  </a:cubicBezTo>
                  <a:lnTo>
                    <a:pt x="2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2039660" y="3991226"/>
              <a:ext cx="106441" cy="523138"/>
            </a:xfrm>
            <a:custGeom>
              <a:avLst/>
              <a:gdLst/>
              <a:ahLst/>
              <a:cxnLst/>
              <a:rect l="l" t="t" r="r" b="b"/>
              <a:pathLst>
                <a:path w="1831" h="8999" extrusionOk="0">
                  <a:moveTo>
                    <a:pt x="1745" y="0"/>
                  </a:moveTo>
                  <a:cubicBezTo>
                    <a:pt x="1606" y="0"/>
                    <a:pt x="1282" y="101"/>
                    <a:pt x="679" y="772"/>
                  </a:cubicBezTo>
                  <a:cubicBezTo>
                    <a:pt x="0" y="1526"/>
                    <a:pt x="54" y="7286"/>
                    <a:pt x="270" y="8040"/>
                  </a:cubicBezTo>
                  <a:cubicBezTo>
                    <a:pt x="496" y="8804"/>
                    <a:pt x="1465" y="8998"/>
                    <a:pt x="1465" y="8998"/>
                  </a:cubicBezTo>
                  <a:cubicBezTo>
                    <a:pt x="1217" y="8772"/>
                    <a:pt x="1045" y="8481"/>
                    <a:pt x="969" y="8158"/>
                  </a:cubicBezTo>
                  <a:cubicBezTo>
                    <a:pt x="873" y="7491"/>
                    <a:pt x="1831" y="19"/>
                    <a:pt x="1831" y="19"/>
                  </a:cubicBezTo>
                  <a:cubicBezTo>
                    <a:pt x="1831" y="19"/>
                    <a:pt x="1805" y="0"/>
                    <a:pt x="1745" y="0"/>
                  </a:cubicBezTo>
                  <a:close/>
                </a:path>
              </a:pathLst>
            </a:custGeom>
            <a:solidFill>
              <a:srgbClr val="F0A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1724237" y="3999772"/>
              <a:ext cx="100802" cy="469655"/>
            </a:xfrm>
            <a:custGeom>
              <a:avLst/>
              <a:gdLst/>
              <a:ahLst/>
              <a:cxnLst/>
              <a:rect l="l" t="t" r="r" b="b"/>
              <a:pathLst>
                <a:path w="1734" h="8079" extrusionOk="0">
                  <a:moveTo>
                    <a:pt x="1529" y="1"/>
                  </a:moveTo>
                  <a:cubicBezTo>
                    <a:pt x="1529" y="1"/>
                    <a:pt x="506" y="281"/>
                    <a:pt x="258" y="1519"/>
                  </a:cubicBezTo>
                  <a:cubicBezTo>
                    <a:pt x="0" y="2746"/>
                    <a:pt x="334" y="6945"/>
                    <a:pt x="280" y="7548"/>
                  </a:cubicBezTo>
                  <a:cubicBezTo>
                    <a:pt x="237" y="8031"/>
                    <a:pt x="718" y="8079"/>
                    <a:pt x="912" y="8079"/>
                  </a:cubicBezTo>
                  <a:cubicBezTo>
                    <a:pt x="960" y="8079"/>
                    <a:pt x="991" y="8076"/>
                    <a:pt x="991" y="8076"/>
                  </a:cubicBezTo>
                  <a:cubicBezTo>
                    <a:pt x="991" y="8076"/>
                    <a:pt x="1733" y="808"/>
                    <a:pt x="1529" y="1"/>
                  </a:cubicBezTo>
                  <a:close/>
                </a:path>
              </a:pathLst>
            </a:custGeom>
            <a:solidFill>
              <a:srgbClr val="F0A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1876309" y="1307862"/>
              <a:ext cx="106441" cy="124056"/>
            </a:xfrm>
            <a:custGeom>
              <a:avLst/>
              <a:gdLst/>
              <a:ahLst/>
              <a:cxnLst/>
              <a:rect l="l" t="t" r="r" b="b"/>
              <a:pathLst>
                <a:path w="1831" h="2134" extrusionOk="0">
                  <a:moveTo>
                    <a:pt x="560" y="1"/>
                  </a:moveTo>
                  <a:lnTo>
                    <a:pt x="560" y="1"/>
                  </a:lnTo>
                  <a:cubicBezTo>
                    <a:pt x="560" y="1"/>
                    <a:pt x="0" y="1422"/>
                    <a:pt x="646" y="1960"/>
                  </a:cubicBezTo>
                  <a:cubicBezTo>
                    <a:pt x="812" y="2097"/>
                    <a:pt x="1069" y="2134"/>
                    <a:pt x="1302" y="2134"/>
                  </a:cubicBezTo>
                  <a:cubicBezTo>
                    <a:pt x="1585" y="2134"/>
                    <a:pt x="1831" y="2079"/>
                    <a:pt x="1831" y="2079"/>
                  </a:cubicBezTo>
                  <a:cubicBezTo>
                    <a:pt x="1831" y="2079"/>
                    <a:pt x="894" y="1799"/>
                    <a:pt x="679" y="1454"/>
                  </a:cubicBezTo>
                  <a:cubicBezTo>
                    <a:pt x="528" y="1228"/>
                    <a:pt x="560" y="1"/>
                    <a:pt x="560" y="1"/>
                  </a:cubicBezTo>
                  <a:close/>
                </a:path>
              </a:pathLst>
            </a:custGeom>
            <a:solidFill>
              <a:srgbClr val="F0A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1385620" y="2306857"/>
              <a:ext cx="543949" cy="2034882"/>
            </a:xfrm>
            <a:custGeom>
              <a:avLst/>
              <a:gdLst/>
              <a:ahLst/>
              <a:cxnLst/>
              <a:rect l="l" t="t" r="r" b="b"/>
              <a:pathLst>
                <a:path w="9357" h="35004" extrusionOk="0">
                  <a:moveTo>
                    <a:pt x="4874" y="1"/>
                  </a:moveTo>
                  <a:cubicBezTo>
                    <a:pt x="2796" y="1"/>
                    <a:pt x="672" y="41"/>
                    <a:pt x="442" y="150"/>
                  </a:cubicBezTo>
                  <a:cubicBezTo>
                    <a:pt x="0" y="376"/>
                    <a:pt x="1615" y="28671"/>
                    <a:pt x="2929" y="34022"/>
                  </a:cubicBezTo>
                  <a:lnTo>
                    <a:pt x="2929" y="34765"/>
                  </a:lnTo>
                  <a:cubicBezTo>
                    <a:pt x="2929" y="34765"/>
                    <a:pt x="4752" y="35004"/>
                    <a:pt x="6235" y="35004"/>
                  </a:cubicBezTo>
                  <a:cubicBezTo>
                    <a:pt x="6977" y="35004"/>
                    <a:pt x="7634" y="34944"/>
                    <a:pt x="7935" y="34765"/>
                  </a:cubicBezTo>
                  <a:cubicBezTo>
                    <a:pt x="8840" y="34216"/>
                    <a:pt x="9357" y="182"/>
                    <a:pt x="9012" y="85"/>
                  </a:cubicBezTo>
                  <a:cubicBezTo>
                    <a:pt x="8843" y="38"/>
                    <a:pt x="6880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1882588" y="2306857"/>
              <a:ext cx="513894" cy="2034882"/>
            </a:xfrm>
            <a:custGeom>
              <a:avLst/>
              <a:gdLst/>
              <a:ahLst/>
              <a:cxnLst/>
              <a:rect l="l" t="t" r="r" b="b"/>
              <a:pathLst>
                <a:path w="8840" h="35004" extrusionOk="0">
                  <a:moveTo>
                    <a:pt x="4291" y="1"/>
                  </a:moveTo>
                  <a:cubicBezTo>
                    <a:pt x="2442" y="1"/>
                    <a:pt x="632" y="38"/>
                    <a:pt x="463" y="85"/>
                  </a:cubicBezTo>
                  <a:cubicBezTo>
                    <a:pt x="118" y="182"/>
                    <a:pt x="0" y="34216"/>
                    <a:pt x="904" y="34765"/>
                  </a:cubicBezTo>
                  <a:cubicBezTo>
                    <a:pt x="1202" y="34944"/>
                    <a:pt x="1858" y="35004"/>
                    <a:pt x="2600" y="35004"/>
                  </a:cubicBezTo>
                  <a:cubicBezTo>
                    <a:pt x="4083" y="35004"/>
                    <a:pt x="5911" y="34765"/>
                    <a:pt x="5911" y="34765"/>
                  </a:cubicBezTo>
                  <a:lnTo>
                    <a:pt x="5911" y="34022"/>
                  </a:lnTo>
                  <a:cubicBezTo>
                    <a:pt x="7224" y="28671"/>
                    <a:pt x="8839" y="376"/>
                    <a:pt x="8387" y="150"/>
                  </a:cubicBezTo>
                  <a:cubicBezTo>
                    <a:pt x="8163" y="41"/>
                    <a:pt x="6205" y="1"/>
                    <a:pt x="4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1595882" y="2286395"/>
              <a:ext cx="622835" cy="534299"/>
            </a:xfrm>
            <a:custGeom>
              <a:avLst/>
              <a:gdLst/>
              <a:ahLst/>
              <a:cxnLst/>
              <a:rect l="l" t="t" r="r" b="b"/>
              <a:pathLst>
                <a:path w="10714" h="9191" extrusionOk="0">
                  <a:moveTo>
                    <a:pt x="9870" y="1"/>
                  </a:moveTo>
                  <a:cubicBezTo>
                    <a:pt x="9857" y="1"/>
                    <a:pt x="9844" y="3"/>
                    <a:pt x="9831" y="7"/>
                  </a:cubicBezTo>
                  <a:cubicBezTo>
                    <a:pt x="9526" y="100"/>
                    <a:pt x="8332" y="131"/>
                    <a:pt x="6876" y="131"/>
                  </a:cubicBezTo>
                  <a:cubicBezTo>
                    <a:pt x="3963" y="131"/>
                    <a:pt x="1" y="7"/>
                    <a:pt x="1" y="7"/>
                  </a:cubicBezTo>
                  <a:lnTo>
                    <a:pt x="1" y="8405"/>
                  </a:lnTo>
                  <a:lnTo>
                    <a:pt x="9271" y="9191"/>
                  </a:lnTo>
                  <a:cubicBezTo>
                    <a:pt x="9271" y="9191"/>
                    <a:pt x="10714" y="1"/>
                    <a:pt x="9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1194076" y="1446216"/>
              <a:ext cx="480759" cy="2221198"/>
            </a:xfrm>
            <a:custGeom>
              <a:avLst/>
              <a:gdLst/>
              <a:ahLst/>
              <a:cxnLst/>
              <a:rect l="l" t="t" r="r" b="b"/>
              <a:pathLst>
                <a:path w="8270" h="38209" extrusionOk="0">
                  <a:moveTo>
                    <a:pt x="6192" y="0"/>
                  </a:moveTo>
                  <a:cubicBezTo>
                    <a:pt x="1745" y="1432"/>
                    <a:pt x="1906" y="3273"/>
                    <a:pt x="2036" y="6309"/>
                  </a:cubicBezTo>
                  <a:cubicBezTo>
                    <a:pt x="2176" y="9356"/>
                    <a:pt x="3575" y="15364"/>
                    <a:pt x="2046" y="19380"/>
                  </a:cubicBezTo>
                  <a:cubicBezTo>
                    <a:pt x="528" y="23385"/>
                    <a:pt x="1" y="37167"/>
                    <a:pt x="292" y="37554"/>
                  </a:cubicBezTo>
                  <a:cubicBezTo>
                    <a:pt x="547" y="37917"/>
                    <a:pt x="5254" y="38209"/>
                    <a:pt x="6617" y="38209"/>
                  </a:cubicBezTo>
                  <a:cubicBezTo>
                    <a:pt x="6750" y="38209"/>
                    <a:pt x="6851" y="38206"/>
                    <a:pt x="6913" y="38200"/>
                  </a:cubicBezTo>
                  <a:cubicBezTo>
                    <a:pt x="7613" y="38146"/>
                    <a:pt x="8226" y="29781"/>
                    <a:pt x="8248" y="23461"/>
                  </a:cubicBezTo>
                  <a:cubicBezTo>
                    <a:pt x="8270" y="17141"/>
                    <a:pt x="6192" y="0"/>
                    <a:pt x="6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2044019" y="1449355"/>
              <a:ext cx="480119" cy="2218059"/>
            </a:xfrm>
            <a:custGeom>
              <a:avLst/>
              <a:gdLst/>
              <a:ahLst/>
              <a:cxnLst/>
              <a:rect l="l" t="t" r="r" b="b"/>
              <a:pathLst>
                <a:path w="8259" h="38155" extrusionOk="0">
                  <a:moveTo>
                    <a:pt x="1777" y="0"/>
                  </a:moveTo>
                  <a:cubicBezTo>
                    <a:pt x="1777" y="0"/>
                    <a:pt x="1" y="17087"/>
                    <a:pt x="22" y="23407"/>
                  </a:cubicBezTo>
                  <a:cubicBezTo>
                    <a:pt x="33" y="29716"/>
                    <a:pt x="658" y="38092"/>
                    <a:pt x="1357" y="38146"/>
                  </a:cubicBezTo>
                  <a:cubicBezTo>
                    <a:pt x="1419" y="38152"/>
                    <a:pt x="1520" y="38155"/>
                    <a:pt x="1653" y="38155"/>
                  </a:cubicBezTo>
                  <a:cubicBezTo>
                    <a:pt x="3015" y="38155"/>
                    <a:pt x="7714" y="37863"/>
                    <a:pt x="7979" y="37500"/>
                  </a:cubicBezTo>
                  <a:cubicBezTo>
                    <a:pt x="8259" y="37113"/>
                    <a:pt x="7214" y="23234"/>
                    <a:pt x="6299" y="19046"/>
                  </a:cubicBezTo>
                  <a:cubicBezTo>
                    <a:pt x="5190" y="13943"/>
                    <a:pt x="6095" y="9302"/>
                    <a:pt x="6224" y="6266"/>
                  </a:cubicBezTo>
                  <a:cubicBezTo>
                    <a:pt x="6364" y="3230"/>
                    <a:pt x="6461" y="797"/>
                    <a:pt x="1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1731096" y="1120038"/>
              <a:ext cx="91443" cy="78363"/>
            </a:xfrm>
            <a:custGeom>
              <a:avLst/>
              <a:gdLst/>
              <a:ahLst/>
              <a:cxnLst/>
              <a:rect l="l" t="t" r="r" b="b"/>
              <a:pathLst>
                <a:path w="1573" h="1348" extrusionOk="0">
                  <a:moveTo>
                    <a:pt x="905" y="88"/>
                  </a:moveTo>
                  <a:cubicBezTo>
                    <a:pt x="1217" y="88"/>
                    <a:pt x="1476" y="346"/>
                    <a:pt x="1476" y="669"/>
                  </a:cubicBezTo>
                  <a:cubicBezTo>
                    <a:pt x="1476" y="1019"/>
                    <a:pt x="1190" y="1250"/>
                    <a:pt x="895" y="1250"/>
                  </a:cubicBezTo>
                  <a:cubicBezTo>
                    <a:pt x="754" y="1250"/>
                    <a:pt x="611" y="1197"/>
                    <a:pt x="496" y="1079"/>
                  </a:cubicBezTo>
                  <a:cubicBezTo>
                    <a:pt x="130" y="712"/>
                    <a:pt x="388" y="88"/>
                    <a:pt x="905" y="88"/>
                  </a:cubicBezTo>
                  <a:close/>
                  <a:moveTo>
                    <a:pt x="892" y="0"/>
                  </a:moveTo>
                  <a:cubicBezTo>
                    <a:pt x="727" y="0"/>
                    <a:pt x="559" y="61"/>
                    <a:pt x="420" y="196"/>
                  </a:cubicBezTo>
                  <a:cubicBezTo>
                    <a:pt x="1" y="626"/>
                    <a:pt x="302" y="1348"/>
                    <a:pt x="905" y="1348"/>
                  </a:cubicBezTo>
                  <a:cubicBezTo>
                    <a:pt x="1271" y="1348"/>
                    <a:pt x="1572" y="1046"/>
                    <a:pt x="1572" y="680"/>
                  </a:cubicBezTo>
                  <a:cubicBezTo>
                    <a:pt x="1572" y="271"/>
                    <a:pt x="1240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845035" y="1120038"/>
              <a:ext cx="91385" cy="78363"/>
            </a:xfrm>
            <a:custGeom>
              <a:avLst/>
              <a:gdLst/>
              <a:ahLst/>
              <a:cxnLst/>
              <a:rect l="l" t="t" r="r" b="b"/>
              <a:pathLst>
                <a:path w="1572" h="1348" extrusionOk="0">
                  <a:moveTo>
                    <a:pt x="894" y="88"/>
                  </a:moveTo>
                  <a:cubicBezTo>
                    <a:pt x="1206" y="88"/>
                    <a:pt x="1464" y="346"/>
                    <a:pt x="1464" y="669"/>
                  </a:cubicBezTo>
                  <a:cubicBezTo>
                    <a:pt x="1464" y="1019"/>
                    <a:pt x="1184" y="1250"/>
                    <a:pt x="889" y="1250"/>
                  </a:cubicBezTo>
                  <a:cubicBezTo>
                    <a:pt x="748" y="1250"/>
                    <a:pt x="603" y="1197"/>
                    <a:pt x="485" y="1079"/>
                  </a:cubicBezTo>
                  <a:cubicBezTo>
                    <a:pt x="118" y="712"/>
                    <a:pt x="377" y="88"/>
                    <a:pt x="894" y="88"/>
                  </a:cubicBezTo>
                  <a:close/>
                  <a:moveTo>
                    <a:pt x="891" y="0"/>
                  </a:moveTo>
                  <a:cubicBezTo>
                    <a:pt x="726" y="0"/>
                    <a:pt x="558" y="61"/>
                    <a:pt x="420" y="196"/>
                  </a:cubicBezTo>
                  <a:cubicBezTo>
                    <a:pt x="0" y="616"/>
                    <a:pt x="291" y="1337"/>
                    <a:pt x="894" y="1348"/>
                  </a:cubicBezTo>
                  <a:cubicBezTo>
                    <a:pt x="1270" y="1348"/>
                    <a:pt x="1572" y="1046"/>
                    <a:pt x="1572" y="680"/>
                  </a:cubicBezTo>
                  <a:cubicBezTo>
                    <a:pt x="1572" y="271"/>
                    <a:pt x="123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1707320" y="1126374"/>
              <a:ext cx="42611" cy="25113"/>
            </a:xfrm>
            <a:custGeom>
              <a:avLst/>
              <a:gdLst/>
              <a:ahLst/>
              <a:cxnLst/>
              <a:rect l="l" t="t" r="r" b="b"/>
              <a:pathLst>
                <a:path w="733" h="432" extrusionOk="0">
                  <a:moveTo>
                    <a:pt x="43" y="1"/>
                  </a:moveTo>
                  <a:lnTo>
                    <a:pt x="0" y="87"/>
                  </a:lnTo>
                  <a:lnTo>
                    <a:pt x="679" y="431"/>
                  </a:lnTo>
                  <a:lnTo>
                    <a:pt x="733" y="345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1930779" y="1128874"/>
              <a:ext cx="41332" cy="23195"/>
            </a:xfrm>
            <a:custGeom>
              <a:avLst/>
              <a:gdLst/>
              <a:ahLst/>
              <a:cxnLst/>
              <a:rect l="l" t="t" r="r" b="b"/>
              <a:pathLst>
                <a:path w="711" h="399" extrusionOk="0">
                  <a:moveTo>
                    <a:pt x="668" y="1"/>
                  </a:moveTo>
                  <a:lnTo>
                    <a:pt x="0" y="302"/>
                  </a:lnTo>
                  <a:lnTo>
                    <a:pt x="43" y="399"/>
                  </a:lnTo>
                  <a:lnTo>
                    <a:pt x="711" y="8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1818120" y="1148348"/>
              <a:ext cx="44472" cy="13138"/>
            </a:xfrm>
            <a:custGeom>
              <a:avLst/>
              <a:gdLst/>
              <a:ahLst/>
              <a:cxnLst/>
              <a:rect l="l" t="t" r="r" b="b"/>
              <a:pathLst>
                <a:path w="765" h="226" extrusionOk="0">
                  <a:moveTo>
                    <a:pt x="413" y="1"/>
                  </a:moveTo>
                  <a:cubicBezTo>
                    <a:pt x="187" y="1"/>
                    <a:pt x="0" y="139"/>
                    <a:pt x="0" y="139"/>
                  </a:cubicBezTo>
                  <a:lnTo>
                    <a:pt x="65" y="225"/>
                  </a:lnTo>
                  <a:cubicBezTo>
                    <a:pt x="72" y="218"/>
                    <a:pt x="224" y="100"/>
                    <a:pt x="407" y="100"/>
                  </a:cubicBezTo>
                  <a:cubicBezTo>
                    <a:pt x="498" y="100"/>
                    <a:pt x="596" y="129"/>
                    <a:pt x="689" y="215"/>
                  </a:cubicBezTo>
                  <a:lnTo>
                    <a:pt x="764" y="139"/>
                  </a:lnTo>
                  <a:cubicBezTo>
                    <a:pt x="650" y="35"/>
                    <a:pt x="526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2263118" y="1514520"/>
              <a:ext cx="277933" cy="594350"/>
            </a:xfrm>
            <a:custGeom>
              <a:avLst/>
              <a:gdLst/>
              <a:ahLst/>
              <a:cxnLst/>
              <a:rect l="l" t="t" r="r" b="b"/>
              <a:pathLst>
                <a:path w="4781" h="10224" extrusionOk="0">
                  <a:moveTo>
                    <a:pt x="1049" y="0"/>
                  </a:moveTo>
                  <a:cubicBezTo>
                    <a:pt x="648" y="0"/>
                    <a:pt x="0" y="5457"/>
                    <a:pt x="0" y="5457"/>
                  </a:cubicBezTo>
                  <a:cubicBezTo>
                    <a:pt x="0" y="5457"/>
                    <a:pt x="818" y="9430"/>
                    <a:pt x="1927" y="10173"/>
                  </a:cubicBezTo>
                  <a:cubicBezTo>
                    <a:pt x="1978" y="10207"/>
                    <a:pt x="2029" y="10224"/>
                    <a:pt x="2082" y="10224"/>
                  </a:cubicBezTo>
                  <a:cubicBezTo>
                    <a:pt x="3183" y="10224"/>
                    <a:pt x="4780" y="3175"/>
                    <a:pt x="4780" y="3175"/>
                  </a:cubicBezTo>
                  <a:cubicBezTo>
                    <a:pt x="4780" y="3175"/>
                    <a:pt x="1486" y="290"/>
                    <a:pt x="1077" y="10"/>
                  </a:cubicBezTo>
                  <a:cubicBezTo>
                    <a:pt x="1068" y="3"/>
                    <a:pt x="1058" y="0"/>
                    <a:pt x="1049" y="0"/>
                  </a:cubicBezTo>
                  <a:close/>
                </a:path>
              </a:pathLst>
            </a:custGeom>
            <a:solidFill>
              <a:srgbClr val="F4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1454447" y="1499406"/>
              <a:ext cx="181549" cy="1060925"/>
            </a:xfrm>
            <a:custGeom>
              <a:avLst/>
              <a:gdLst/>
              <a:ahLst/>
              <a:cxnLst/>
              <a:rect l="l" t="t" r="r" b="b"/>
              <a:pathLst>
                <a:path w="3123" h="18250" extrusionOk="0">
                  <a:moveTo>
                    <a:pt x="1120" y="0"/>
                  </a:moveTo>
                  <a:cubicBezTo>
                    <a:pt x="1110" y="44"/>
                    <a:pt x="108" y="4835"/>
                    <a:pt x="55" y="6450"/>
                  </a:cubicBezTo>
                  <a:cubicBezTo>
                    <a:pt x="1" y="8011"/>
                    <a:pt x="2122" y="10229"/>
                    <a:pt x="2380" y="10487"/>
                  </a:cubicBezTo>
                  <a:cubicBezTo>
                    <a:pt x="2262" y="10832"/>
                    <a:pt x="1357" y="13631"/>
                    <a:pt x="1217" y="14525"/>
                  </a:cubicBezTo>
                  <a:cubicBezTo>
                    <a:pt x="1077" y="15483"/>
                    <a:pt x="2951" y="18131"/>
                    <a:pt x="3037" y="18250"/>
                  </a:cubicBezTo>
                  <a:lnTo>
                    <a:pt x="3123" y="18185"/>
                  </a:lnTo>
                  <a:cubicBezTo>
                    <a:pt x="3101" y="18153"/>
                    <a:pt x="1174" y="15461"/>
                    <a:pt x="1314" y="14535"/>
                  </a:cubicBezTo>
                  <a:cubicBezTo>
                    <a:pt x="1454" y="13609"/>
                    <a:pt x="2466" y="10519"/>
                    <a:pt x="2477" y="10498"/>
                  </a:cubicBezTo>
                  <a:lnTo>
                    <a:pt x="2488" y="10466"/>
                  </a:lnTo>
                  <a:lnTo>
                    <a:pt x="2466" y="10444"/>
                  </a:lnTo>
                  <a:cubicBezTo>
                    <a:pt x="2445" y="10422"/>
                    <a:pt x="98" y="8054"/>
                    <a:pt x="151" y="6450"/>
                  </a:cubicBezTo>
                  <a:cubicBezTo>
                    <a:pt x="205" y="4845"/>
                    <a:pt x="1207" y="65"/>
                    <a:pt x="1217" y="2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943121" y="1451854"/>
              <a:ext cx="593420" cy="554587"/>
            </a:xfrm>
            <a:custGeom>
              <a:avLst/>
              <a:gdLst/>
              <a:ahLst/>
              <a:cxnLst/>
              <a:rect l="l" t="t" r="r" b="b"/>
              <a:pathLst>
                <a:path w="10208" h="9540" extrusionOk="0">
                  <a:moveTo>
                    <a:pt x="10207" y="0"/>
                  </a:moveTo>
                  <a:cubicBezTo>
                    <a:pt x="1712" y="2616"/>
                    <a:pt x="0" y="9539"/>
                    <a:pt x="0" y="9539"/>
                  </a:cubicBezTo>
                  <a:cubicBezTo>
                    <a:pt x="0" y="9539"/>
                    <a:pt x="4921" y="3359"/>
                    <a:pt x="5513" y="3015"/>
                  </a:cubicBezTo>
                  <a:cubicBezTo>
                    <a:pt x="9109" y="948"/>
                    <a:pt x="10207" y="0"/>
                    <a:pt x="10207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2355082" y="1617065"/>
              <a:ext cx="55749" cy="471981"/>
            </a:xfrm>
            <a:custGeom>
              <a:avLst/>
              <a:gdLst/>
              <a:ahLst/>
              <a:cxnLst/>
              <a:rect l="l" t="t" r="r" b="b"/>
              <a:pathLst>
                <a:path w="959" h="8119" extrusionOk="0">
                  <a:moveTo>
                    <a:pt x="862" y="1"/>
                  </a:moveTo>
                  <a:cubicBezTo>
                    <a:pt x="830" y="259"/>
                    <a:pt x="1" y="6514"/>
                    <a:pt x="291" y="8119"/>
                  </a:cubicBezTo>
                  <a:lnTo>
                    <a:pt x="388" y="8097"/>
                  </a:lnTo>
                  <a:cubicBezTo>
                    <a:pt x="98" y="6514"/>
                    <a:pt x="948" y="76"/>
                    <a:pt x="959" y="11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2353861" y="2361268"/>
              <a:ext cx="155912" cy="1179864"/>
            </a:xfrm>
            <a:custGeom>
              <a:avLst/>
              <a:gdLst/>
              <a:ahLst/>
              <a:cxnLst/>
              <a:rect l="l" t="t" r="r" b="b"/>
              <a:pathLst>
                <a:path w="2682" h="20296" extrusionOk="0">
                  <a:moveTo>
                    <a:pt x="496" y="0"/>
                  </a:moveTo>
                  <a:cubicBezTo>
                    <a:pt x="97" y="1863"/>
                    <a:pt x="0" y="3790"/>
                    <a:pt x="194" y="5685"/>
                  </a:cubicBezTo>
                  <a:cubicBezTo>
                    <a:pt x="528" y="8796"/>
                    <a:pt x="1874" y="15052"/>
                    <a:pt x="1874" y="15719"/>
                  </a:cubicBezTo>
                  <a:cubicBezTo>
                    <a:pt x="1874" y="16398"/>
                    <a:pt x="2003" y="19358"/>
                    <a:pt x="2681" y="20295"/>
                  </a:cubicBezTo>
                  <a:cubicBezTo>
                    <a:pt x="2681" y="20295"/>
                    <a:pt x="2681" y="10562"/>
                    <a:pt x="1874" y="7192"/>
                  </a:cubicBezTo>
                  <a:cubicBezTo>
                    <a:pt x="1066" y="3811"/>
                    <a:pt x="496" y="0"/>
                    <a:pt x="496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2181094" y="3659933"/>
              <a:ext cx="120219" cy="655448"/>
            </a:xfrm>
            <a:custGeom>
              <a:avLst/>
              <a:gdLst/>
              <a:ahLst/>
              <a:cxnLst/>
              <a:rect l="l" t="t" r="r" b="b"/>
              <a:pathLst>
                <a:path w="2068" h="11275" extrusionOk="0">
                  <a:moveTo>
                    <a:pt x="2068" y="1"/>
                  </a:moveTo>
                  <a:lnTo>
                    <a:pt x="1163" y="55"/>
                  </a:lnTo>
                  <a:cubicBezTo>
                    <a:pt x="1163" y="55"/>
                    <a:pt x="1" y="8743"/>
                    <a:pt x="194" y="10197"/>
                  </a:cubicBezTo>
                  <a:cubicBezTo>
                    <a:pt x="321" y="11102"/>
                    <a:pt x="513" y="11275"/>
                    <a:pt x="642" y="11275"/>
                  </a:cubicBezTo>
                  <a:cubicBezTo>
                    <a:pt x="721" y="11275"/>
                    <a:pt x="776" y="11209"/>
                    <a:pt x="776" y="11209"/>
                  </a:cubicBezTo>
                  <a:cubicBezTo>
                    <a:pt x="1357" y="9195"/>
                    <a:pt x="2068" y="1"/>
                    <a:pt x="2068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1801843" y="3204936"/>
              <a:ext cx="109580" cy="1122894"/>
            </a:xfrm>
            <a:custGeom>
              <a:avLst/>
              <a:gdLst/>
              <a:ahLst/>
              <a:cxnLst/>
              <a:rect l="l" t="t" r="r" b="b"/>
              <a:pathLst>
                <a:path w="1885" h="19316" extrusionOk="0">
                  <a:moveTo>
                    <a:pt x="1884" y="0"/>
                  </a:moveTo>
                  <a:lnTo>
                    <a:pt x="1884" y="0"/>
                  </a:lnTo>
                  <a:cubicBezTo>
                    <a:pt x="1884" y="1"/>
                    <a:pt x="0" y="3683"/>
                    <a:pt x="355" y="6708"/>
                  </a:cubicBezTo>
                  <a:cubicBezTo>
                    <a:pt x="700" y="9723"/>
                    <a:pt x="775" y="19316"/>
                    <a:pt x="775" y="19316"/>
                  </a:cubicBezTo>
                  <a:cubicBezTo>
                    <a:pt x="775" y="19316"/>
                    <a:pt x="1615" y="17098"/>
                    <a:pt x="1529" y="14740"/>
                  </a:cubicBezTo>
                  <a:cubicBezTo>
                    <a:pt x="1432" y="12371"/>
                    <a:pt x="1884" y="1"/>
                    <a:pt x="1884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1546470" y="1198981"/>
              <a:ext cx="133357" cy="230380"/>
            </a:xfrm>
            <a:custGeom>
              <a:avLst/>
              <a:gdLst/>
              <a:ahLst/>
              <a:cxnLst/>
              <a:rect l="l" t="t" r="r" b="b"/>
              <a:pathLst>
                <a:path w="2294" h="3963" extrusionOk="0">
                  <a:moveTo>
                    <a:pt x="2132" y="0"/>
                  </a:moveTo>
                  <a:lnTo>
                    <a:pt x="2035" y="11"/>
                  </a:lnTo>
                  <a:cubicBezTo>
                    <a:pt x="2186" y="1120"/>
                    <a:pt x="1669" y="1508"/>
                    <a:pt x="1228" y="1863"/>
                  </a:cubicBezTo>
                  <a:cubicBezTo>
                    <a:pt x="916" y="2089"/>
                    <a:pt x="636" y="2315"/>
                    <a:pt x="636" y="2714"/>
                  </a:cubicBezTo>
                  <a:cubicBezTo>
                    <a:pt x="646" y="3198"/>
                    <a:pt x="549" y="3564"/>
                    <a:pt x="356" y="3736"/>
                  </a:cubicBezTo>
                  <a:cubicBezTo>
                    <a:pt x="259" y="3823"/>
                    <a:pt x="140" y="3866"/>
                    <a:pt x="11" y="3866"/>
                  </a:cubicBezTo>
                  <a:lnTo>
                    <a:pt x="0" y="3963"/>
                  </a:lnTo>
                  <a:lnTo>
                    <a:pt x="43" y="3963"/>
                  </a:lnTo>
                  <a:cubicBezTo>
                    <a:pt x="183" y="3963"/>
                    <a:pt x="313" y="3909"/>
                    <a:pt x="420" y="3812"/>
                  </a:cubicBezTo>
                  <a:cubicBezTo>
                    <a:pt x="646" y="3618"/>
                    <a:pt x="754" y="3241"/>
                    <a:pt x="743" y="2714"/>
                  </a:cubicBezTo>
                  <a:cubicBezTo>
                    <a:pt x="733" y="2358"/>
                    <a:pt x="991" y="2165"/>
                    <a:pt x="1292" y="1938"/>
                  </a:cubicBezTo>
                  <a:cubicBezTo>
                    <a:pt x="1734" y="1594"/>
                    <a:pt x="2294" y="1163"/>
                    <a:pt x="2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1650351" y="1257810"/>
              <a:ext cx="87083" cy="161551"/>
            </a:xfrm>
            <a:custGeom>
              <a:avLst/>
              <a:gdLst/>
              <a:ahLst/>
              <a:cxnLst/>
              <a:rect l="l" t="t" r="r" b="b"/>
              <a:pathLst>
                <a:path w="1498" h="2779" extrusionOk="0">
                  <a:moveTo>
                    <a:pt x="1271" y="1"/>
                  </a:moveTo>
                  <a:lnTo>
                    <a:pt x="1185" y="44"/>
                  </a:lnTo>
                  <a:cubicBezTo>
                    <a:pt x="1379" y="539"/>
                    <a:pt x="1163" y="786"/>
                    <a:pt x="937" y="1045"/>
                  </a:cubicBezTo>
                  <a:cubicBezTo>
                    <a:pt x="754" y="1260"/>
                    <a:pt x="571" y="1476"/>
                    <a:pt x="636" y="1809"/>
                  </a:cubicBezTo>
                  <a:cubicBezTo>
                    <a:pt x="765" y="2477"/>
                    <a:pt x="33" y="2671"/>
                    <a:pt x="1" y="2681"/>
                  </a:cubicBezTo>
                  <a:lnTo>
                    <a:pt x="22" y="2778"/>
                  </a:lnTo>
                  <a:cubicBezTo>
                    <a:pt x="33" y="2778"/>
                    <a:pt x="883" y="2552"/>
                    <a:pt x="733" y="1799"/>
                  </a:cubicBezTo>
                  <a:cubicBezTo>
                    <a:pt x="679" y="1497"/>
                    <a:pt x="840" y="1314"/>
                    <a:pt x="1013" y="1109"/>
                  </a:cubicBezTo>
                  <a:cubicBezTo>
                    <a:pt x="1239" y="851"/>
                    <a:pt x="1497" y="560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2012105" y="1198342"/>
              <a:ext cx="133996" cy="231020"/>
            </a:xfrm>
            <a:custGeom>
              <a:avLst/>
              <a:gdLst/>
              <a:ahLst/>
              <a:cxnLst/>
              <a:rect l="l" t="t" r="r" b="b"/>
              <a:pathLst>
                <a:path w="2305" h="3974" extrusionOk="0">
                  <a:moveTo>
                    <a:pt x="173" y="1"/>
                  </a:moveTo>
                  <a:cubicBezTo>
                    <a:pt x="1" y="1174"/>
                    <a:pt x="561" y="1594"/>
                    <a:pt x="1013" y="1939"/>
                  </a:cubicBezTo>
                  <a:cubicBezTo>
                    <a:pt x="1303" y="2165"/>
                    <a:pt x="1551" y="2369"/>
                    <a:pt x="1551" y="2714"/>
                  </a:cubicBezTo>
                  <a:cubicBezTo>
                    <a:pt x="1540" y="3252"/>
                    <a:pt x="1648" y="3618"/>
                    <a:pt x="1874" y="3823"/>
                  </a:cubicBezTo>
                  <a:cubicBezTo>
                    <a:pt x="1982" y="3920"/>
                    <a:pt x="2111" y="3974"/>
                    <a:pt x="2262" y="3974"/>
                  </a:cubicBezTo>
                  <a:lnTo>
                    <a:pt x="2305" y="3974"/>
                  </a:lnTo>
                  <a:lnTo>
                    <a:pt x="2294" y="3866"/>
                  </a:lnTo>
                  <a:cubicBezTo>
                    <a:pt x="2281" y="3867"/>
                    <a:pt x="2268" y="3868"/>
                    <a:pt x="2255" y="3868"/>
                  </a:cubicBezTo>
                  <a:cubicBezTo>
                    <a:pt x="2141" y="3868"/>
                    <a:pt x="2037" y="3825"/>
                    <a:pt x="1949" y="3747"/>
                  </a:cubicBezTo>
                  <a:cubicBezTo>
                    <a:pt x="1756" y="3564"/>
                    <a:pt x="1648" y="3209"/>
                    <a:pt x="1659" y="2725"/>
                  </a:cubicBezTo>
                  <a:cubicBezTo>
                    <a:pt x="1670" y="2316"/>
                    <a:pt x="1379" y="2100"/>
                    <a:pt x="1077" y="1863"/>
                  </a:cubicBezTo>
                  <a:cubicBezTo>
                    <a:pt x="625" y="1519"/>
                    <a:pt x="108" y="1120"/>
                    <a:pt x="270" y="22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1954555" y="1257810"/>
              <a:ext cx="87025" cy="161551"/>
            </a:xfrm>
            <a:custGeom>
              <a:avLst/>
              <a:gdLst/>
              <a:ahLst/>
              <a:cxnLst/>
              <a:rect l="l" t="t" r="r" b="b"/>
              <a:pathLst>
                <a:path w="1497" h="2779" extrusionOk="0">
                  <a:moveTo>
                    <a:pt x="216" y="1"/>
                  </a:moveTo>
                  <a:lnTo>
                    <a:pt x="216" y="1"/>
                  </a:lnTo>
                  <a:cubicBezTo>
                    <a:pt x="0" y="560"/>
                    <a:pt x="259" y="851"/>
                    <a:pt x="485" y="1109"/>
                  </a:cubicBezTo>
                  <a:cubicBezTo>
                    <a:pt x="657" y="1314"/>
                    <a:pt x="829" y="1497"/>
                    <a:pt x="765" y="1799"/>
                  </a:cubicBezTo>
                  <a:cubicBezTo>
                    <a:pt x="625" y="2552"/>
                    <a:pt x="1464" y="2778"/>
                    <a:pt x="1475" y="2778"/>
                  </a:cubicBezTo>
                  <a:lnTo>
                    <a:pt x="1497" y="2681"/>
                  </a:lnTo>
                  <a:cubicBezTo>
                    <a:pt x="1464" y="2671"/>
                    <a:pt x="722" y="2477"/>
                    <a:pt x="862" y="1809"/>
                  </a:cubicBezTo>
                  <a:cubicBezTo>
                    <a:pt x="926" y="1476"/>
                    <a:pt x="743" y="1260"/>
                    <a:pt x="560" y="1045"/>
                  </a:cubicBezTo>
                  <a:cubicBezTo>
                    <a:pt x="334" y="786"/>
                    <a:pt x="119" y="539"/>
                    <a:pt x="312" y="4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1663489" y="925471"/>
              <a:ext cx="127776" cy="224102"/>
            </a:xfrm>
            <a:custGeom>
              <a:avLst/>
              <a:gdLst/>
              <a:ahLst/>
              <a:cxnLst/>
              <a:rect l="l" t="t" r="r" b="b"/>
              <a:pathLst>
                <a:path w="2198" h="3855" extrusionOk="0">
                  <a:moveTo>
                    <a:pt x="2176" y="0"/>
                  </a:moveTo>
                  <a:cubicBezTo>
                    <a:pt x="2154" y="0"/>
                    <a:pt x="905" y="334"/>
                    <a:pt x="453" y="1389"/>
                  </a:cubicBezTo>
                  <a:cubicBezTo>
                    <a:pt x="1" y="2444"/>
                    <a:pt x="55" y="3833"/>
                    <a:pt x="55" y="3855"/>
                  </a:cubicBezTo>
                  <a:lnTo>
                    <a:pt x="151" y="3844"/>
                  </a:lnTo>
                  <a:cubicBezTo>
                    <a:pt x="151" y="3833"/>
                    <a:pt x="108" y="2455"/>
                    <a:pt x="550" y="1422"/>
                  </a:cubicBezTo>
                  <a:cubicBezTo>
                    <a:pt x="980" y="399"/>
                    <a:pt x="2186" y="97"/>
                    <a:pt x="2197" y="97"/>
                  </a:cubicBezTo>
                  <a:lnTo>
                    <a:pt x="2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1707320" y="927331"/>
              <a:ext cx="117080" cy="167190"/>
            </a:xfrm>
            <a:custGeom>
              <a:avLst/>
              <a:gdLst/>
              <a:ahLst/>
              <a:cxnLst/>
              <a:rect l="l" t="t" r="r" b="b"/>
              <a:pathLst>
                <a:path w="2014" h="2876" extrusionOk="0">
                  <a:moveTo>
                    <a:pt x="1917" y="1"/>
                  </a:moveTo>
                  <a:cubicBezTo>
                    <a:pt x="1831" y="582"/>
                    <a:pt x="1454" y="916"/>
                    <a:pt x="1088" y="1250"/>
                  </a:cubicBezTo>
                  <a:cubicBezTo>
                    <a:pt x="948" y="1379"/>
                    <a:pt x="797" y="1519"/>
                    <a:pt x="668" y="1659"/>
                  </a:cubicBezTo>
                  <a:cubicBezTo>
                    <a:pt x="388" y="2025"/>
                    <a:pt x="162" y="2412"/>
                    <a:pt x="0" y="2843"/>
                  </a:cubicBezTo>
                  <a:lnTo>
                    <a:pt x="97" y="2875"/>
                  </a:lnTo>
                  <a:cubicBezTo>
                    <a:pt x="259" y="2466"/>
                    <a:pt x="474" y="2079"/>
                    <a:pt x="754" y="1723"/>
                  </a:cubicBezTo>
                  <a:cubicBezTo>
                    <a:pt x="872" y="1583"/>
                    <a:pt x="1012" y="1444"/>
                    <a:pt x="1163" y="1325"/>
                  </a:cubicBezTo>
                  <a:cubicBezTo>
                    <a:pt x="1529" y="981"/>
                    <a:pt x="1917" y="636"/>
                    <a:pt x="2014" y="22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1893807" y="925471"/>
              <a:ext cx="128357" cy="224102"/>
            </a:xfrm>
            <a:custGeom>
              <a:avLst/>
              <a:gdLst/>
              <a:ahLst/>
              <a:cxnLst/>
              <a:rect l="l" t="t" r="r" b="b"/>
              <a:pathLst>
                <a:path w="2208" h="3855" extrusionOk="0">
                  <a:moveTo>
                    <a:pt x="33" y="0"/>
                  </a:moveTo>
                  <a:lnTo>
                    <a:pt x="1" y="97"/>
                  </a:lnTo>
                  <a:cubicBezTo>
                    <a:pt x="22" y="97"/>
                    <a:pt x="1217" y="388"/>
                    <a:pt x="1659" y="1432"/>
                  </a:cubicBezTo>
                  <a:cubicBezTo>
                    <a:pt x="2090" y="2466"/>
                    <a:pt x="2046" y="3833"/>
                    <a:pt x="2046" y="3855"/>
                  </a:cubicBezTo>
                  <a:lnTo>
                    <a:pt x="2143" y="3855"/>
                  </a:lnTo>
                  <a:cubicBezTo>
                    <a:pt x="2143" y="3833"/>
                    <a:pt x="2208" y="2466"/>
                    <a:pt x="1745" y="1389"/>
                  </a:cubicBezTo>
                  <a:cubicBezTo>
                    <a:pt x="1293" y="313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1860032" y="927970"/>
              <a:ext cx="117719" cy="166551"/>
            </a:xfrm>
            <a:custGeom>
              <a:avLst/>
              <a:gdLst/>
              <a:ahLst/>
              <a:cxnLst/>
              <a:rect l="l" t="t" r="r" b="b"/>
              <a:pathLst>
                <a:path w="2025" h="2865" extrusionOk="0">
                  <a:moveTo>
                    <a:pt x="97" y="1"/>
                  </a:moveTo>
                  <a:lnTo>
                    <a:pt x="0" y="11"/>
                  </a:lnTo>
                  <a:cubicBezTo>
                    <a:pt x="97" y="625"/>
                    <a:pt x="485" y="980"/>
                    <a:pt x="851" y="1314"/>
                  </a:cubicBezTo>
                  <a:cubicBezTo>
                    <a:pt x="1002" y="1443"/>
                    <a:pt x="1142" y="1572"/>
                    <a:pt x="1271" y="1723"/>
                  </a:cubicBezTo>
                  <a:cubicBezTo>
                    <a:pt x="1540" y="2068"/>
                    <a:pt x="1766" y="2455"/>
                    <a:pt x="1928" y="2864"/>
                  </a:cubicBezTo>
                  <a:lnTo>
                    <a:pt x="2025" y="2832"/>
                  </a:lnTo>
                  <a:cubicBezTo>
                    <a:pt x="1852" y="2412"/>
                    <a:pt x="1626" y="2014"/>
                    <a:pt x="1346" y="1659"/>
                  </a:cubicBezTo>
                  <a:cubicBezTo>
                    <a:pt x="1217" y="1508"/>
                    <a:pt x="1077" y="1368"/>
                    <a:pt x="926" y="1239"/>
                  </a:cubicBezTo>
                  <a:cubicBezTo>
                    <a:pt x="560" y="916"/>
                    <a:pt x="194" y="57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1072697" y="1792216"/>
              <a:ext cx="756134" cy="668586"/>
            </a:xfrm>
            <a:custGeom>
              <a:avLst/>
              <a:gdLst/>
              <a:ahLst/>
              <a:cxnLst/>
              <a:rect l="l" t="t" r="r" b="b"/>
              <a:pathLst>
                <a:path w="13007" h="11501" extrusionOk="0">
                  <a:moveTo>
                    <a:pt x="11116" y="0"/>
                  </a:moveTo>
                  <a:cubicBezTo>
                    <a:pt x="10445" y="0"/>
                    <a:pt x="0" y="1606"/>
                    <a:pt x="0" y="1606"/>
                  </a:cubicBezTo>
                  <a:lnTo>
                    <a:pt x="1755" y="11501"/>
                  </a:lnTo>
                  <a:lnTo>
                    <a:pt x="13006" y="9520"/>
                  </a:lnTo>
                  <a:lnTo>
                    <a:pt x="11143" y="2"/>
                  </a:lnTo>
                  <a:cubicBezTo>
                    <a:pt x="11138" y="1"/>
                    <a:pt x="11129" y="0"/>
                    <a:pt x="1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1156522" y="1854243"/>
              <a:ext cx="602198" cy="508953"/>
            </a:xfrm>
            <a:custGeom>
              <a:avLst/>
              <a:gdLst/>
              <a:ahLst/>
              <a:cxnLst/>
              <a:rect l="l" t="t" r="r" b="b"/>
              <a:pathLst>
                <a:path w="10359" h="8755" extrusionOk="0">
                  <a:moveTo>
                    <a:pt x="8864" y="0"/>
                  </a:moveTo>
                  <a:cubicBezTo>
                    <a:pt x="8350" y="0"/>
                    <a:pt x="1" y="1228"/>
                    <a:pt x="1" y="1228"/>
                  </a:cubicBezTo>
                  <a:lnTo>
                    <a:pt x="1390" y="8754"/>
                  </a:lnTo>
                  <a:lnTo>
                    <a:pt x="10358" y="7247"/>
                  </a:lnTo>
                  <a:lnTo>
                    <a:pt x="8883" y="1"/>
                  </a:lnTo>
                  <a:cubicBezTo>
                    <a:pt x="8879" y="0"/>
                    <a:pt x="8873" y="0"/>
                    <a:pt x="8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1077347" y="2160946"/>
              <a:ext cx="191315" cy="164400"/>
            </a:xfrm>
            <a:custGeom>
              <a:avLst/>
              <a:gdLst/>
              <a:ahLst/>
              <a:cxnLst/>
              <a:rect l="l" t="t" r="r" b="b"/>
              <a:pathLst>
                <a:path w="3291" h="2828" extrusionOk="0">
                  <a:moveTo>
                    <a:pt x="760" y="1"/>
                  </a:moveTo>
                  <a:lnTo>
                    <a:pt x="760" y="1"/>
                  </a:lnTo>
                  <a:cubicBezTo>
                    <a:pt x="1" y="1238"/>
                    <a:pt x="115" y="2828"/>
                    <a:pt x="1065" y="2828"/>
                  </a:cubicBezTo>
                  <a:cubicBezTo>
                    <a:pt x="1099" y="2828"/>
                    <a:pt x="1133" y="2826"/>
                    <a:pt x="1169" y="2822"/>
                  </a:cubicBezTo>
                  <a:cubicBezTo>
                    <a:pt x="2612" y="2660"/>
                    <a:pt x="3032" y="2391"/>
                    <a:pt x="2795" y="2154"/>
                  </a:cubicBezTo>
                  <a:lnTo>
                    <a:pt x="2795" y="2154"/>
                  </a:lnTo>
                  <a:lnTo>
                    <a:pt x="1223" y="2176"/>
                  </a:lnTo>
                  <a:cubicBezTo>
                    <a:pt x="1223" y="2176"/>
                    <a:pt x="3290" y="1982"/>
                    <a:pt x="3150" y="1842"/>
                  </a:cubicBezTo>
                  <a:cubicBezTo>
                    <a:pt x="2740" y="1424"/>
                    <a:pt x="1706" y="1349"/>
                    <a:pt x="1236" y="1337"/>
                  </a:cubicBezTo>
                  <a:lnTo>
                    <a:pt x="1236" y="1337"/>
                  </a:lnTo>
                  <a:cubicBezTo>
                    <a:pt x="1772" y="1336"/>
                    <a:pt x="3007" y="1313"/>
                    <a:pt x="2795" y="1110"/>
                  </a:cubicBezTo>
                  <a:cubicBezTo>
                    <a:pt x="2192" y="518"/>
                    <a:pt x="760" y="1"/>
                    <a:pt x="760" y="1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1259823" y="1917374"/>
              <a:ext cx="383095" cy="342519"/>
            </a:xfrm>
            <a:custGeom>
              <a:avLst/>
              <a:gdLst/>
              <a:ahLst/>
              <a:cxnLst/>
              <a:rect l="l" t="t" r="r" b="b"/>
              <a:pathLst>
                <a:path w="6590" h="5892" extrusionOk="0">
                  <a:moveTo>
                    <a:pt x="4730" y="0"/>
                  </a:moveTo>
                  <a:cubicBezTo>
                    <a:pt x="4622" y="0"/>
                    <a:pt x="4513" y="12"/>
                    <a:pt x="4404" y="35"/>
                  </a:cubicBezTo>
                  <a:cubicBezTo>
                    <a:pt x="3284" y="261"/>
                    <a:pt x="3219" y="1747"/>
                    <a:pt x="3219" y="1747"/>
                  </a:cubicBezTo>
                  <a:cubicBezTo>
                    <a:pt x="3069" y="1327"/>
                    <a:pt x="2746" y="993"/>
                    <a:pt x="2337" y="821"/>
                  </a:cubicBezTo>
                  <a:cubicBezTo>
                    <a:pt x="2174" y="747"/>
                    <a:pt x="1914" y="688"/>
                    <a:pt x="1626" y="688"/>
                  </a:cubicBezTo>
                  <a:cubicBezTo>
                    <a:pt x="903" y="688"/>
                    <a:pt x="0" y="1058"/>
                    <a:pt x="0" y="2490"/>
                  </a:cubicBezTo>
                  <a:cubicBezTo>
                    <a:pt x="0" y="4632"/>
                    <a:pt x="4113" y="5892"/>
                    <a:pt x="4113" y="5892"/>
                  </a:cubicBezTo>
                  <a:cubicBezTo>
                    <a:pt x="4113" y="5892"/>
                    <a:pt x="6589" y="3060"/>
                    <a:pt x="6342" y="1639"/>
                  </a:cubicBezTo>
                  <a:cubicBezTo>
                    <a:pt x="6153" y="556"/>
                    <a:pt x="5479" y="0"/>
                    <a:pt x="4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1263543" y="2036602"/>
              <a:ext cx="366876" cy="148820"/>
            </a:xfrm>
            <a:custGeom>
              <a:avLst/>
              <a:gdLst/>
              <a:ahLst/>
              <a:cxnLst/>
              <a:rect l="l" t="t" r="r" b="b"/>
              <a:pathLst>
                <a:path w="6311" h="2560" extrusionOk="0">
                  <a:moveTo>
                    <a:pt x="3282" y="1"/>
                  </a:moveTo>
                  <a:cubicBezTo>
                    <a:pt x="3259" y="1"/>
                    <a:pt x="3238" y="3"/>
                    <a:pt x="3220" y="8"/>
                  </a:cubicBezTo>
                  <a:cubicBezTo>
                    <a:pt x="2972" y="105"/>
                    <a:pt x="2994" y="600"/>
                    <a:pt x="3059" y="1386"/>
                  </a:cubicBezTo>
                  <a:cubicBezTo>
                    <a:pt x="3091" y="1752"/>
                    <a:pt x="3134" y="2301"/>
                    <a:pt x="3080" y="2366"/>
                  </a:cubicBezTo>
                  <a:cubicBezTo>
                    <a:pt x="2972" y="2334"/>
                    <a:pt x="2736" y="1763"/>
                    <a:pt x="2617" y="1494"/>
                  </a:cubicBezTo>
                  <a:cubicBezTo>
                    <a:pt x="2413" y="1020"/>
                    <a:pt x="2359" y="912"/>
                    <a:pt x="2262" y="891"/>
                  </a:cubicBezTo>
                  <a:cubicBezTo>
                    <a:pt x="2246" y="887"/>
                    <a:pt x="2232" y="884"/>
                    <a:pt x="2218" y="884"/>
                  </a:cubicBezTo>
                  <a:cubicBezTo>
                    <a:pt x="2195" y="884"/>
                    <a:pt x="2175" y="892"/>
                    <a:pt x="2154" y="912"/>
                  </a:cubicBezTo>
                  <a:cubicBezTo>
                    <a:pt x="2068" y="966"/>
                    <a:pt x="2047" y="1117"/>
                    <a:pt x="2014" y="1408"/>
                  </a:cubicBezTo>
                  <a:cubicBezTo>
                    <a:pt x="2014" y="1548"/>
                    <a:pt x="1993" y="1677"/>
                    <a:pt x="1971" y="1806"/>
                  </a:cubicBezTo>
                  <a:cubicBezTo>
                    <a:pt x="1853" y="1849"/>
                    <a:pt x="701" y="1978"/>
                    <a:pt x="1" y="2054"/>
                  </a:cubicBezTo>
                  <a:lnTo>
                    <a:pt x="22" y="2247"/>
                  </a:lnTo>
                  <a:cubicBezTo>
                    <a:pt x="464" y="2204"/>
                    <a:pt x="1896" y="2043"/>
                    <a:pt x="2047" y="1978"/>
                  </a:cubicBezTo>
                  <a:cubicBezTo>
                    <a:pt x="2154" y="1935"/>
                    <a:pt x="2176" y="1752"/>
                    <a:pt x="2208" y="1429"/>
                  </a:cubicBezTo>
                  <a:cubicBezTo>
                    <a:pt x="2219" y="1343"/>
                    <a:pt x="2230" y="1235"/>
                    <a:pt x="2240" y="1160"/>
                  </a:cubicBezTo>
                  <a:cubicBezTo>
                    <a:pt x="2294" y="1268"/>
                    <a:pt x="2370" y="1429"/>
                    <a:pt x="2434" y="1569"/>
                  </a:cubicBezTo>
                  <a:cubicBezTo>
                    <a:pt x="2682" y="2150"/>
                    <a:pt x="2843" y="2517"/>
                    <a:pt x="3037" y="2560"/>
                  </a:cubicBezTo>
                  <a:lnTo>
                    <a:pt x="3091" y="2560"/>
                  </a:lnTo>
                  <a:cubicBezTo>
                    <a:pt x="3123" y="2560"/>
                    <a:pt x="3155" y="2538"/>
                    <a:pt x="3188" y="2517"/>
                  </a:cubicBezTo>
                  <a:cubicBezTo>
                    <a:pt x="3328" y="2387"/>
                    <a:pt x="3306" y="2021"/>
                    <a:pt x="3252" y="1375"/>
                  </a:cubicBezTo>
                  <a:cubicBezTo>
                    <a:pt x="3220" y="977"/>
                    <a:pt x="3155" y="245"/>
                    <a:pt x="3274" y="202"/>
                  </a:cubicBezTo>
                  <a:cubicBezTo>
                    <a:pt x="3403" y="234"/>
                    <a:pt x="3608" y="955"/>
                    <a:pt x="3715" y="1354"/>
                  </a:cubicBezTo>
                  <a:cubicBezTo>
                    <a:pt x="3898" y="2000"/>
                    <a:pt x="3974" y="2237"/>
                    <a:pt x="4103" y="2280"/>
                  </a:cubicBezTo>
                  <a:cubicBezTo>
                    <a:pt x="4121" y="2289"/>
                    <a:pt x="4139" y="2292"/>
                    <a:pt x="4157" y="2292"/>
                  </a:cubicBezTo>
                  <a:cubicBezTo>
                    <a:pt x="4181" y="2292"/>
                    <a:pt x="4203" y="2286"/>
                    <a:pt x="4221" y="2280"/>
                  </a:cubicBezTo>
                  <a:cubicBezTo>
                    <a:pt x="4361" y="2194"/>
                    <a:pt x="4383" y="1892"/>
                    <a:pt x="4394" y="1225"/>
                  </a:cubicBezTo>
                  <a:cubicBezTo>
                    <a:pt x="4394" y="988"/>
                    <a:pt x="4404" y="751"/>
                    <a:pt x="4437" y="503"/>
                  </a:cubicBezTo>
                  <a:cubicBezTo>
                    <a:pt x="4512" y="654"/>
                    <a:pt x="4566" y="805"/>
                    <a:pt x="4598" y="955"/>
                  </a:cubicBezTo>
                  <a:cubicBezTo>
                    <a:pt x="4674" y="1225"/>
                    <a:pt x="4727" y="1408"/>
                    <a:pt x="4857" y="1451"/>
                  </a:cubicBezTo>
                  <a:cubicBezTo>
                    <a:pt x="4880" y="1457"/>
                    <a:pt x="4915" y="1460"/>
                    <a:pt x="4961" y="1460"/>
                  </a:cubicBezTo>
                  <a:cubicBezTo>
                    <a:pt x="5275" y="1460"/>
                    <a:pt x="6056" y="1315"/>
                    <a:pt x="6310" y="1268"/>
                  </a:cubicBezTo>
                  <a:lnTo>
                    <a:pt x="6278" y="1074"/>
                  </a:lnTo>
                  <a:cubicBezTo>
                    <a:pt x="5742" y="1181"/>
                    <a:pt x="5144" y="1271"/>
                    <a:pt x="4963" y="1271"/>
                  </a:cubicBezTo>
                  <a:cubicBezTo>
                    <a:pt x="4945" y="1271"/>
                    <a:pt x="4930" y="1270"/>
                    <a:pt x="4921" y="1268"/>
                  </a:cubicBezTo>
                  <a:cubicBezTo>
                    <a:pt x="4857" y="1149"/>
                    <a:pt x="4814" y="1031"/>
                    <a:pt x="4781" y="902"/>
                  </a:cubicBezTo>
                  <a:cubicBezTo>
                    <a:pt x="4706" y="622"/>
                    <a:pt x="4631" y="352"/>
                    <a:pt x="4458" y="288"/>
                  </a:cubicBezTo>
                  <a:cubicBezTo>
                    <a:pt x="4442" y="280"/>
                    <a:pt x="4425" y="276"/>
                    <a:pt x="4409" y="276"/>
                  </a:cubicBezTo>
                  <a:cubicBezTo>
                    <a:pt x="4382" y="276"/>
                    <a:pt x="4356" y="285"/>
                    <a:pt x="4329" y="299"/>
                  </a:cubicBezTo>
                  <a:cubicBezTo>
                    <a:pt x="4221" y="385"/>
                    <a:pt x="4211" y="622"/>
                    <a:pt x="4200" y="1225"/>
                  </a:cubicBezTo>
                  <a:cubicBezTo>
                    <a:pt x="4200" y="1494"/>
                    <a:pt x="4189" y="1774"/>
                    <a:pt x="4146" y="2043"/>
                  </a:cubicBezTo>
                  <a:cubicBezTo>
                    <a:pt x="4049" y="1806"/>
                    <a:pt x="3974" y="1548"/>
                    <a:pt x="3909" y="1300"/>
                  </a:cubicBezTo>
                  <a:cubicBezTo>
                    <a:pt x="3715" y="589"/>
                    <a:pt x="3575" y="126"/>
                    <a:pt x="3371" y="19"/>
                  </a:cubicBezTo>
                  <a:cubicBezTo>
                    <a:pt x="3346" y="6"/>
                    <a:pt x="3313" y="1"/>
                    <a:pt x="3282" y="1"/>
                  </a:cubicBezTo>
                  <a:close/>
                </a:path>
              </a:pathLst>
            </a:custGeom>
            <a:solidFill>
              <a:srgbClr val="F4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1336149" y="2744880"/>
              <a:ext cx="209743" cy="301128"/>
            </a:xfrm>
            <a:custGeom>
              <a:avLst/>
              <a:gdLst/>
              <a:ahLst/>
              <a:cxnLst/>
              <a:rect l="l" t="t" r="r" b="b"/>
              <a:pathLst>
                <a:path w="3608" h="5180" extrusionOk="0">
                  <a:moveTo>
                    <a:pt x="3521" y="1"/>
                  </a:moveTo>
                  <a:cubicBezTo>
                    <a:pt x="2692" y="1358"/>
                    <a:pt x="453" y="4921"/>
                    <a:pt x="1" y="5083"/>
                  </a:cubicBezTo>
                  <a:lnTo>
                    <a:pt x="33" y="5180"/>
                  </a:lnTo>
                  <a:cubicBezTo>
                    <a:pt x="604" y="4975"/>
                    <a:pt x="3478" y="259"/>
                    <a:pt x="3608" y="55"/>
                  </a:cubicBezTo>
                  <a:lnTo>
                    <a:pt x="3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199871" y="2745520"/>
              <a:ext cx="209743" cy="300489"/>
            </a:xfrm>
            <a:custGeom>
              <a:avLst/>
              <a:gdLst/>
              <a:ahLst/>
              <a:cxnLst/>
              <a:rect l="l" t="t" r="r" b="b"/>
              <a:pathLst>
                <a:path w="3608" h="5169" extrusionOk="0">
                  <a:moveTo>
                    <a:pt x="87" y="1"/>
                  </a:moveTo>
                  <a:lnTo>
                    <a:pt x="1" y="55"/>
                  </a:lnTo>
                  <a:cubicBezTo>
                    <a:pt x="119" y="248"/>
                    <a:pt x="2994" y="4964"/>
                    <a:pt x="3575" y="5169"/>
                  </a:cubicBezTo>
                  <a:lnTo>
                    <a:pt x="3607" y="5072"/>
                  </a:lnTo>
                  <a:cubicBezTo>
                    <a:pt x="3155" y="4910"/>
                    <a:pt x="916" y="1357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2107267" y="1506266"/>
              <a:ext cx="690386" cy="695850"/>
            </a:xfrm>
            <a:custGeom>
              <a:avLst/>
              <a:gdLst/>
              <a:ahLst/>
              <a:cxnLst/>
              <a:rect l="l" t="t" r="r" b="b"/>
              <a:pathLst>
                <a:path w="11876" h="11970" extrusionOk="0">
                  <a:moveTo>
                    <a:pt x="2843" y="1"/>
                  </a:moveTo>
                  <a:cubicBezTo>
                    <a:pt x="0" y="130"/>
                    <a:pt x="2681" y="8883"/>
                    <a:pt x="2681" y="8883"/>
                  </a:cubicBezTo>
                  <a:cubicBezTo>
                    <a:pt x="2681" y="8883"/>
                    <a:pt x="4156" y="10380"/>
                    <a:pt x="5976" y="11230"/>
                  </a:cubicBezTo>
                  <a:cubicBezTo>
                    <a:pt x="6778" y="11605"/>
                    <a:pt x="7866" y="11970"/>
                    <a:pt x="8859" y="11970"/>
                  </a:cubicBezTo>
                  <a:cubicBezTo>
                    <a:pt x="10120" y="11970"/>
                    <a:pt x="11227" y="11383"/>
                    <a:pt x="11402" y="9486"/>
                  </a:cubicBezTo>
                  <a:cubicBezTo>
                    <a:pt x="11876" y="4426"/>
                    <a:pt x="2843" y="1"/>
                    <a:pt x="28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2052797" y="1498767"/>
              <a:ext cx="236019" cy="1117313"/>
            </a:xfrm>
            <a:custGeom>
              <a:avLst/>
              <a:gdLst/>
              <a:ahLst/>
              <a:cxnLst/>
              <a:rect l="l" t="t" r="r" b="b"/>
              <a:pathLst>
                <a:path w="4060" h="19220" extrusionOk="0">
                  <a:moveTo>
                    <a:pt x="2326" y="1"/>
                  </a:moveTo>
                  <a:lnTo>
                    <a:pt x="2229" y="44"/>
                  </a:lnTo>
                  <a:cubicBezTo>
                    <a:pt x="2251" y="87"/>
                    <a:pt x="3963" y="4609"/>
                    <a:pt x="3823" y="5405"/>
                  </a:cubicBezTo>
                  <a:cubicBezTo>
                    <a:pt x="3683" y="6191"/>
                    <a:pt x="840" y="10821"/>
                    <a:pt x="819" y="10864"/>
                  </a:cubicBezTo>
                  <a:lnTo>
                    <a:pt x="797" y="10896"/>
                  </a:lnTo>
                  <a:lnTo>
                    <a:pt x="819" y="10918"/>
                  </a:lnTo>
                  <a:cubicBezTo>
                    <a:pt x="830" y="10940"/>
                    <a:pt x="2218" y="12964"/>
                    <a:pt x="2488" y="13782"/>
                  </a:cubicBezTo>
                  <a:cubicBezTo>
                    <a:pt x="2746" y="14600"/>
                    <a:pt x="33" y="19122"/>
                    <a:pt x="1" y="19165"/>
                  </a:cubicBezTo>
                  <a:lnTo>
                    <a:pt x="87" y="19219"/>
                  </a:lnTo>
                  <a:cubicBezTo>
                    <a:pt x="205" y="19025"/>
                    <a:pt x="2864" y="14611"/>
                    <a:pt x="2585" y="13750"/>
                  </a:cubicBezTo>
                  <a:cubicBezTo>
                    <a:pt x="2315" y="12942"/>
                    <a:pt x="1088" y="11144"/>
                    <a:pt x="916" y="10896"/>
                  </a:cubicBezTo>
                  <a:cubicBezTo>
                    <a:pt x="1174" y="10466"/>
                    <a:pt x="3780" y="6202"/>
                    <a:pt x="3920" y="5416"/>
                  </a:cubicBezTo>
                  <a:cubicBezTo>
                    <a:pt x="4060" y="4609"/>
                    <a:pt x="2391" y="194"/>
                    <a:pt x="2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1724818" y="2088979"/>
              <a:ext cx="959541" cy="273108"/>
            </a:xfrm>
            <a:custGeom>
              <a:avLst/>
              <a:gdLst/>
              <a:ahLst/>
              <a:cxnLst/>
              <a:rect l="l" t="t" r="r" b="b"/>
              <a:pathLst>
                <a:path w="16506" h="4698" extrusionOk="0">
                  <a:moveTo>
                    <a:pt x="13562" y="0"/>
                  </a:moveTo>
                  <a:cubicBezTo>
                    <a:pt x="13539" y="0"/>
                    <a:pt x="13515" y="0"/>
                    <a:pt x="13491" y="1"/>
                  </a:cubicBezTo>
                  <a:cubicBezTo>
                    <a:pt x="13491" y="1"/>
                    <a:pt x="4060" y="259"/>
                    <a:pt x="1788" y="1379"/>
                  </a:cubicBezTo>
                  <a:cubicBezTo>
                    <a:pt x="751" y="1893"/>
                    <a:pt x="801" y="2033"/>
                    <a:pt x="1164" y="2033"/>
                  </a:cubicBezTo>
                  <a:cubicBezTo>
                    <a:pt x="1601" y="2033"/>
                    <a:pt x="2488" y="1831"/>
                    <a:pt x="2488" y="1831"/>
                  </a:cubicBezTo>
                  <a:lnTo>
                    <a:pt x="2488" y="1831"/>
                  </a:lnTo>
                  <a:cubicBezTo>
                    <a:pt x="2435" y="1849"/>
                    <a:pt x="2365" y="1874"/>
                    <a:pt x="2273" y="1906"/>
                  </a:cubicBezTo>
                  <a:cubicBezTo>
                    <a:pt x="1217" y="2283"/>
                    <a:pt x="1" y="3220"/>
                    <a:pt x="281" y="3252"/>
                  </a:cubicBezTo>
                  <a:cubicBezTo>
                    <a:pt x="290" y="3253"/>
                    <a:pt x="300" y="3254"/>
                    <a:pt x="312" y="3254"/>
                  </a:cubicBezTo>
                  <a:cubicBezTo>
                    <a:pt x="690" y="3254"/>
                    <a:pt x="2660" y="2628"/>
                    <a:pt x="2660" y="2628"/>
                  </a:cubicBezTo>
                  <a:lnTo>
                    <a:pt x="2660" y="2628"/>
                  </a:lnTo>
                  <a:cubicBezTo>
                    <a:pt x="2660" y="2628"/>
                    <a:pt x="496" y="3489"/>
                    <a:pt x="388" y="3963"/>
                  </a:cubicBezTo>
                  <a:cubicBezTo>
                    <a:pt x="382" y="3993"/>
                    <a:pt x="413" y="4006"/>
                    <a:pt x="473" y="4006"/>
                  </a:cubicBezTo>
                  <a:cubicBezTo>
                    <a:pt x="943" y="4006"/>
                    <a:pt x="3209" y="3166"/>
                    <a:pt x="3209" y="3166"/>
                  </a:cubicBezTo>
                  <a:lnTo>
                    <a:pt x="3209" y="3166"/>
                  </a:lnTo>
                  <a:cubicBezTo>
                    <a:pt x="3209" y="3166"/>
                    <a:pt x="1174" y="4501"/>
                    <a:pt x="1357" y="4684"/>
                  </a:cubicBezTo>
                  <a:cubicBezTo>
                    <a:pt x="1366" y="4693"/>
                    <a:pt x="1381" y="4697"/>
                    <a:pt x="1400" y="4697"/>
                  </a:cubicBezTo>
                  <a:cubicBezTo>
                    <a:pt x="1771" y="4697"/>
                    <a:pt x="3955" y="3108"/>
                    <a:pt x="5040" y="3037"/>
                  </a:cubicBezTo>
                  <a:cubicBezTo>
                    <a:pt x="5080" y="3034"/>
                    <a:pt x="5128" y="3032"/>
                    <a:pt x="5181" y="3032"/>
                  </a:cubicBezTo>
                  <a:cubicBezTo>
                    <a:pt x="6261" y="3032"/>
                    <a:pt x="9811" y="3634"/>
                    <a:pt x="12352" y="3634"/>
                  </a:cubicBezTo>
                  <a:cubicBezTo>
                    <a:pt x="13193" y="3634"/>
                    <a:pt x="13924" y="3568"/>
                    <a:pt x="14417" y="3392"/>
                  </a:cubicBezTo>
                  <a:cubicBezTo>
                    <a:pt x="16457" y="2666"/>
                    <a:pt x="16505" y="0"/>
                    <a:pt x="13562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1920141" y="1970797"/>
              <a:ext cx="890072" cy="402919"/>
            </a:xfrm>
            <a:custGeom>
              <a:avLst/>
              <a:gdLst/>
              <a:ahLst/>
              <a:cxnLst/>
              <a:rect l="l" t="t" r="r" b="b"/>
              <a:pathLst>
                <a:path w="15311" h="6931" extrusionOk="0">
                  <a:moveTo>
                    <a:pt x="12563" y="0"/>
                  </a:moveTo>
                  <a:cubicBezTo>
                    <a:pt x="8718" y="0"/>
                    <a:pt x="939" y="1006"/>
                    <a:pt x="764" y="2378"/>
                  </a:cubicBezTo>
                  <a:cubicBezTo>
                    <a:pt x="764" y="2378"/>
                    <a:pt x="0" y="5177"/>
                    <a:pt x="1270" y="5802"/>
                  </a:cubicBezTo>
                  <a:cubicBezTo>
                    <a:pt x="2099" y="6220"/>
                    <a:pt x="6778" y="6931"/>
                    <a:pt x="10228" y="6931"/>
                  </a:cubicBezTo>
                  <a:cubicBezTo>
                    <a:pt x="12024" y="6931"/>
                    <a:pt x="13487" y="6738"/>
                    <a:pt x="13900" y="6211"/>
                  </a:cubicBezTo>
                  <a:cubicBezTo>
                    <a:pt x="15116" y="4682"/>
                    <a:pt x="15310" y="1129"/>
                    <a:pt x="14643" y="279"/>
                  </a:cubicBezTo>
                  <a:cubicBezTo>
                    <a:pt x="14488" y="87"/>
                    <a:pt x="13697" y="0"/>
                    <a:pt x="12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2174874" y="1454994"/>
              <a:ext cx="596501" cy="532671"/>
            </a:xfrm>
            <a:custGeom>
              <a:avLst/>
              <a:gdLst/>
              <a:ahLst/>
              <a:cxnLst/>
              <a:rect l="l" t="t" r="r" b="b"/>
              <a:pathLst>
                <a:path w="10261" h="9163" extrusionOk="0">
                  <a:moveTo>
                    <a:pt x="0" y="0"/>
                  </a:moveTo>
                  <a:cubicBezTo>
                    <a:pt x="0" y="0"/>
                    <a:pt x="2121" y="2186"/>
                    <a:pt x="4877" y="2972"/>
                  </a:cubicBezTo>
                  <a:cubicBezTo>
                    <a:pt x="5857" y="3252"/>
                    <a:pt x="10261" y="9162"/>
                    <a:pt x="10261" y="9162"/>
                  </a:cubicBezTo>
                  <a:cubicBezTo>
                    <a:pt x="7903" y="178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2034021" y="1970681"/>
              <a:ext cx="634113" cy="101500"/>
            </a:xfrm>
            <a:custGeom>
              <a:avLst/>
              <a:gdLst/>
              <a:ahLst/>
              <a:cxnLst/>
              <a:rect l="l" t="t" r="r" b="b"/>
              <a:pathLst>
                <a:path w="10908" h="1746" extrusionOk="0">
                  <a:moveTo>
                    <a:pt x="10907" y="1"/>
                  </a:moveTo>
                  <a:cubicBezTo>
                    <a:pt x="10907" y="1"/>
                    <a:pt x="8183" y="98"/>
                    <a:pt x="6159" y="281"/>
                  </a:cubicBezTo>
                  <a:cubicBezTo>
                    <a:pt x="4135" y="464"/>
                    <a:pt x="1" y="1454"/>
                    <a:pt x="1" y="1454"/>
                  </a:cubicBezTo>
                  <a:cubicBezTo>
                    <a:pt x="1" y="1454"/>
                    <a:pt x="1871" y="1746"/>
                    <a:pt x="3684" y="1746"/>
                  </a:cubicBezTo>
                  <a:cubicBezTo>
                    <a:pt x="4477" y="1746"/>
                    <a:pt x="5259" y="1690"/>
                    <a:pt x="5868" y="1530"/>
                  </a:cubicBezTo>
                  <a:cubicBezTo>
                    <a:pt x="7860" y="991"/>
                    <a:pt x="10907" y="1"/>
                    <a:pt x="10907" y="1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51"/>
          <p:cNvGrpSpPr/>
          <p:nvPr/>
        </p:nvGrpSpPr>
        <p:grpSpPr>
          <a:xfrm>
            <a:off x="8093231" y="4613153"/>
            <a:ext cx="822300" cy="335750"/>
            <a:chOff x="715100" y="535000"/>
            <a:chExt cx="822300" cy="335750"/>
          </a:xfrm>
        </p:grpSpPr>
        <p:sp>
          <p:nvSpPr>
            <p:cNvPr id="1349" name="Google Shape;1349;p51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51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1368" name="Google Shape;1368;p51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BC3205-68B6-9D53-38A1-31E5A1CBB521}"/>
              </a:ext>
            </a:extLst>
          </p:cNvPr>
          <p:cNvSpPr txBox="1"/>
          <p:nvPr/>
        </p:nvSpPr>
        <p:spPr>
          <a:xfrm>
            <a:off x="2283844" y="1285984"/>
            <a:ext cx="6635868" cy="3365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q"/>
            </a:pPr>
            <a:r>
              <a:rPr lang="en-US" sz="1800">
                <a:solidFill>
                  <a:srgbClr val="374151"/>
                </a:solidFill>
                <a:latin typeface="Archivo"/>
              </a:rPr>
              <a:t> Implemented the front-end interface using React.js to ensure an intuitive and responsive user experience.​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Wingdings"/>
              <a:buChar char="q"/>
            </a:pPr>
            <a:r>
              <a:rPr lang="en-US" sz="1800">
                <a:solidFill>
                  <a:srgbClr val="374151"/>
                </a:solidFill>
                <a:latin typeface="Archivo"/>
              </a:rPr>
              <a:t> Developed the back-end logic using Spring Boot, handling user authentication, data storage, and manipulation.​</a:t>
            </a:r>
          </a:p>
          <a:p>
            <a:pPr marL="285750" indent="-285750" algn="just">
              <a:lnSpc>
                <a:spcPct val="150000"/>
              </a:lnSpc>
              <a:buFont typeface="Wingdings"/>
              <a:buChar char="q"/>
            </a:pPr>
            <a:r>
              <a:rPr lang="en-US" sz="1800">
                <a:solidFill>
                  <a:srgbClr val="374151"/>
                </a:solidFill>
                <a:latin typeface="Archivo"/>
              </a:rPr>
              <a:t> Designed and managed the database schema using MongoDB, ensuring efficient data storage and retrieval.​</a:t>
            </a:r>
          </a:p>
          <a:p>
            <a:pPr marL="285750" indent="-285750" algn="just">
              <a:lnSpc>
                <a:spcPct val="150000"/>
              </a:lnSpc>
              <a:buFont typeface="Wingdings"/>
              <a:buChar char="q"/>
            </a:pPr>
            <a:r>
              <a:rPr lang="en-US" sz="1800">
                <a:solidFill>
                  <a:srgbClr val="374151"/>
                </a:solidFill>
                <a:latin typeface="Archivo"/>
              </a:rPr>
              <a:t> Implemented API endpoints for various functionalities, such as Managing Stock Inventory and Orders from Patients.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4"/>
          <p:cNvSpPr txBox="1">
            <a:spLocks noGrp="1"/>
          </p:cNvSpPr>
          <p:nvPr>
            <p:ph type="title"/>
          </p:nvPr>
        </p:nvSpPr>
        <p:spPr>
          <a:xfrm>
            <a:off x="1011142" y="99968"/>
            <a:ext cx="54287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Architecture</a:t>
            </a:r>
          </a:p>
        </p:txBody>
      </p:sp>
      <p:sp>
        <p:nvSpPr>
          <p:cNvPr id="1443" name="Google Shape;1443;p54"/>
          <p:cNvSpPr/>
          <p:nvPr/>
        </p:nvSpPr>
        <p:spPr>
          <a:xfrm>
            <a:off x="592721" y="62165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4"/>
          <p:cNvSpPr/>
          <p:nvPr/>
        </p:nvSpPr>
        <p:spPr>
          <a:xfrm>
            <a:off x="6102843" y="58315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54"/>
          <p:cNvGrpSpPr/>
          <p:nvPr/>
        </p:nvGrpSpPr>
        <p:grpSpPr>
          <a:xfrm rot="-759372">
            <a:off x="7881197" y="3952886"/>
            <a:ext cx="811823" cy="804298"/>
            <a:chOff x="6123825" y="578825"/>
            <a:chExt cx="811825" cy="804300"/>
          </a:xfrm>
        </p:grpSpPr>
        <p:sp>
          <p:nvSpPr>
            <p:cNvPr id="1446" name="Google Shape;1446;p54"/>
            <p:cNvSpPr/>
            <p:nvPr/>
          </p:nvSpPr>
          <p:spPr>
            <a:xfrm>
              <a:off x="6123825" y="578825"/>
              <a:ext cx="811825" cy="804300"/>
            </a:xfrm>
            <a:custGeom>
              <a:avLst/>
              <a:gdLst/>
              <a:ahLst/>
              <a:cxnLst/>
              <a:rect l="l" t="t" r="r" b="b"/>
              <a:pathLst>
                <a:path w="32473" h="32172" extrusionOk="0">
                  <a:moveTo>
                    <a:pt x="29337" y="1"/>
                  </a:moveTo>
                  <a:cubicBezTo>
                    <a:pt x="29331" y="1"/>
                    <a:pt x="29324" y="1"/>
                    <a:pt x="29318" y="1"/>
                  </a:cubicBezTo>
                  <a:lnTo>
                    <a:pt x="3155" y="1"/>
                  </a:lnTo>
                  <a:cubicBezTo>
                    <a:pt x="1411" y="1"/>
                    <a:pt x="0" y="1411"/>
                    <a:pt x="0" y="3155"/>
                  </a:cubicBezTo>
                  <a:lnTo>
                    <a:pt x="0" y="29017"/>
                  </a:lnTo>
                  <a:cubicBezTo>
                    <a:pt x="0" y="30761"/>
                    <a:pt x="1411" y="32171"/>
                    <a:pt x="3155" y="32171"/>
                  </a:cubicBezTo>
                  <a:lnTo>
                    <a:pt x="29318" y="32171"/>
                  </a:lnTo>
                  <a:cubicBezTo>
                    <a:pt x="31062" y="32171"/>
                    <a:pt x="32472" y="30761"/>
                    <a:pt x="32472" y="29017"/>
                  </a:cubicBezTo>
                  <a:lnTo>
                    <a:pt x="32472" y="3155"/>
                  </a:lnTo>
                  <a:cubicBezTo>
                    <a:pt x="32472" y="1418"/>
                    <a:pt x="31062" y="1"/>
                    <a:pt x="29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6509800" y="654200"/>
              <a:ext cx="40950" cy="649500"/>
            </a:xfrm>
            <a:custGeom>
              <a:avLst/>
              <a:gdLst/>
              <a:ahLst/>
              <a:cxnLst/>
              <a:rect l="l" t="t" r="r" b="b"/>
              <a:pathLst>
                <a:path w="1638" h="25980" extrusionOk="0">
                  <a:moveTo>
                    <a:pt x="625" y="0"/>
                  </a:moveTo>
                  <a:cubicBezTo>
                    <a:pt x="280" y="0"/>
                    <a:pt x="1" y="291"/>
                    <a:pt x="1" y="635"/>
                  </a:cubicBezTo>
                  <a:lnTo>
                    <a:pt x="1" y="25345"/>
                  </a:lnTo>
                  <a:cubicBezTo>
                    <a:pt x="1" y="25700"/>
                    <a:pt x="280" y="25980"/>
                    <a:pt x="625" y="25980"/>
                  </a:cubicBezTo>
                  <a:lnTo>
                    <a:pt x="1002" y="25980"/>
                  </a:lnTo>
                  <a:cubicBezTo>
                    <a:pt x="1346" y="25980"/>
                    <a:pt x="1637" y="25700"/>
                    <a:pt x="1637" y="25345"/>
                  </a:cubicBezTo>
                  <a:lnTo>
                    <a:pt x="1637" y="635"/>
                  </a:lnTo>
                  <a:cubicBezTo>
                    <a:pt x="1637" y="291"/>
                    <a:pt x="1346" y="11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6183850" y="705075"/>
              <a:ext cx="130825" cy="121925"/>
            </a:xfrm>
            <a:custGeom>
              <a:avLst/>
              <a:gdLst/>
              <a:ahLst/>
              <a:cxnLst/>
              <a:rect l="l" t="t" r="r" b="b"/>
              <a:pathLst>
                <a:path w="5233" h="4877" extrusionOk="0">
                  <a:moveTo>
                    <a:pt x="2613" y="1"/>
                  </a:moveTo>
                  <a:cubicBezTo>
                    <a:pt x="1442" y="1"/>
                    <a:pt x="410" y="853"/>
                    <a:pt x="216" y="2046"/>
                  </a:cubicBezTo>
                  <a:cubicBezTo>
                    <a:pt x="0" y="3370"/>
                    <a:pt x="894" y="4630"/>
                    <a:pt x="2229" y="4845"/>
                  </a:cubicBezTo>
                  <a:cubicBezTo>
                    <a:pt x="2360" y="4866"/>
                    <a:pt x="2491" y="4877"/>
                    <a:pt x="2620" y="4877"/>
                  </a:cubicBezTo>
                  <a:cubicBezTo>
                    <a:pt x="3791" y="4877"/>
                    <a:pt x="4824" y="4025"/>
                    <a:pt x="5017" y="2832"/>
                  </a:cubicBezTo>
                  <a:cubicBezTo>
                    <a:pt x="5233" y="1497"/>
                    <a:pt x="4339" y="248"/>
                    <a:pt x="3004" y="32"/>
                  </a:cubicBezTo>
                  <a:cubicBezTo>
                    <a:pt x="2873" y="11"/>
                    <a:pt x="2742" y="1"/>
                    <a:pt x="2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6185725" y="717950"/>
              <a:ext cx="115775" cy="99100"/>
            </a:xfrm>
            <a:custGeom>
              <a:avLst/>
              <a:gdLst/>
              <a:ahLst/>
              <a:cxnLst/>
              <a:rect l="l" t="t" r="r" b="b"/>
              <a:pathLst>
                <a:path w="4631" h="3964" extrusionOk="0">
                  <a:moveTo>
                    <a:pt x="2636" y="1"/>
                  </a:moveTo>
                  <a:cubicBezTo>
                    <a:pt x="2151" y="1"/>
                    <a:pt x="1655" y="181"/>
                    <a:pt x="1250" y="583"/>
                  </a:cubicBezTo>
                  <a:cubicBezTo>
                    <a:pt x="1" y="1821"/>
                    <a:pt x="873" y="3953"/>
                    <a:pt x="2638" y="3964"/>
                  </a:cubicBezTo>
                  <a:cubicBezTo>
                    <a:pt x="3737" y="3964"/>
                    <a:pt x="4630" y="3081"/>
                    <a:pt x="4630" y="1994"/>
                  </a:cubicBezTo>
                  <a:cubicBezTo>
                    <a:pt x="4630" y="797"/>
                    <a:pt x="3656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6244675" y="717725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0"/>
                    <a:pt x="22" y="11"/>
                  </a:cubicBezTo>
                  <a:lnTo>
                    <a:pt x="0" y="3941"/>
                  </a:lnTo>
                  <a:cubicBezTo>
                    <a:pt x="97" y="3951"/>
                    <a:pt x="184" y="3951"/>
                    <a:pt x="270" y="3962"/>
                  </a:cubicBezTo>
                  <a:cubicBezTo>
                    <a:pt x="334" y="3962"/>
                    <a:pt x="388" y="3951"/>
                    <a:pt x="442" y="3951"/>
                  </a:cubicBezTo>
                  <a:lnTo>
                    <a:pt x="463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6180075" y="929450"/>
              <a:ext cx="138375" cy="121875"/>
            </a:xfrm>
            <a:custGeom>
              <a:avLst/>
              <a:gdLst/>
              <a:ahLst/>
              <a:cxnLst/>
              <a:rect l="l" t="t" r="r" b="b"/>
              <a:pathLst>
                <a:path w="5535" h="4875" extrusionOk="0">
                  <a:moveTo>
                    <a:pt x="2766" y="0"/>
                  </a:moveTo>
                  <a:cubicBezTo>
                    <a:pt x="2455" y="0"/>
                    <a:pt x="2138" y="61"/>
                    <a:pt x="1831" y="187"/>
                  </a:cubicBezTo>
                  <a:cubicBezTo>
                    <a:pt x="593" y="704"/>
                    <a:pt x="1" y="2136"/>
                    <a:pt x="528" y="3374"/>
                  </a:cubicBezTo>
                  <a:cubicBezTo>
                    <a:pt x="918" y="4308"/>
                    <a:pt x="1823" y="4875"/>
                    <a:pt x="2775" y="4875"/>
                  </a:cubicBezTo>
                  <a:cubicBezTo>
                    <a:pt x="3085" y="4875"/>
                    <a:pt x="3400" y="4815"/>
                    <a:pt x="3704" y="4688"/>
                  </a:cubicBezTo>
                  <a:cubicBezTo>
                    <a:pt x="4953" y="4171"/>
                    <a:pt x="5535" y="2739"/>
                    <a:pt x="5018" y="1501"/>
                  </a:cubicBezTo>
                  <a:cubicBezTo>
                    <a:pt x="4628" y="567"/>
                    <a:pt x="3723" y="0"/>
                    <a:pt x="2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4"/>
            <p:cNvSpPr/>
            <p:nvPr/>
          </p:nvSpPr>
          <p:spPr>
            <a:xfrm>
              <a:off x="6185725" y="942175"/>
              <a:ext cx="115775" cy="99375"/>
            </a:xfrm>
            <a:custGeom>
              <a:avLst/>
              <a:gdLst/>
              <a:ahLst/>
              <a:cxnLst/>
              <a:rect l="l" t="t" r="r" b="b"/>
              <a:pathLst>
                <a:path w="4631" h="3975" extrusionOk="0">
                  <a:moveTo>
                    <a:pt x="2636" y="0"/>
                  </a:moveTo>
                  <a:cubicBezTo>
                    <a:pt x="2151" y="0"/>
                    <a:pt x="1655" y="180"/>
                    <a:pt x="1250" y="583"/>
                  </a:cubicBezTo>
                  <a:cubicBezTo>
                    <a:pt x="1" y="1821"/>
                    <a:pt x="873" y="3964"/>
                    <a:pt x="2638" y="3974"/>
                  </a:cubicBezTo>
                  <a:cubicBezTo>
                    <a:pt x="3737" y="3974"/>
                    <a:pt x="4630" y="3091"/>
                    <a:pt x="4630" y="1993"/>
                  </a:cubicBezTo>
                  <a:cubicBezTo>
                    <a:pt x="4630" y="797"/>
                    <a:pt x="3656" y="0"/>
                    <a:pt x="2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>
              <a:off x="6244675" y="942200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0"/>
                    <a:pt x="22" y="11"/>
                  </a:cubicBezTo>
                  <a:lnTo>
                    <a:pt x="0" y="3941"/>
                  </a:lnTo>
                  <a:cubicBezTo>
                    <a:pt x="97" y="3952"/>
                    <a:pt x="184" y="3952"/>
                    <a:pt x="270" y="3963"/>
                  </a:cubicBezTo>
                  <a:cubicBezTo>
                    <a:pt x="334" y="3952"/>
                    <a:pt x="388" y="3952"/>
                    <a:pt x="442" y="3941"/>
                  </a:cubicBezTo>
                  <a:lnTo>
                    <a:pt x="463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6188425" y="1154850"/>
              <a:ext cx="121675" cy="121950"/>
            </a:xfrm>
            <a:custGeom>
              <a:avLst/>
              <a:gdLst/>
              <a:ahLst/>
              <a:cxnLst/>
              <a:rect l="l" t="t" r="r" b="b"/>
              <a:pathLst>
                <a:path w="4867" h="4878" extrusionOk="0">
                  <a:moveTo>
                    <a:pt x="2434" y="0"/>
                  </a:moveTo>
                  <a:cubicBezTo>
                    <a:pt x="1088" y="0"/>
                    <a:pt x="0" y="1087"/>
                    <a:pt x="0" y="2433"/>
                  </a:cubicBezTo>
                  <a:cubicBezTo>
                    <a:pt x="0" y="3779"/>
                    <a:pt x="1088" y="4877"/>
                    <a:pt x="2434" y="4877"/>
                  </a:cubicBezTo>
                  <a:cubicBezTo>
                    <a:pt x="3779" y="4877"/>
                    <a:pt x="4867" y="3779"/>
                    <a:pt x="4867" y="2433"/>
                  </a:cubicBezTo>
                  <a:cubicBezTo>
                    <a:pt x="4867" y="1087"/>
                    <a:pt x="3779" y="0"/>
                    <a:pt x="2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6185725" y="1167575"/>
              <a:ext cx="115775" cy="99000"/>
            </a:xfrm>
            <a:custGeom>
              <a:avLst/>
              <a:gdLst/>
              <a:ahLst/>
              <a:cxnLst/>
              <a:rect l="l" t="t" r="r" b="b"/>
              <a:pathLst>
                <a:path w="4631" h="3960" extrusionOk="0">
                  <a:moveTo>
                    <a:pt x="2636" y="1"/>
                  </a:moveTo>
                  <a:cubicBezTo>
                    <a:pt x="2151" y="1"/>
                    <a:pt x="1655" y="180"/>
                    <a:pt x="1250" y="578"/>
                  </a:cubicBezTo>
                  <a:cubicBezTo>
                    <a:pt x="1" y="1817"/>
                    <a:pt x="873" y="3959"/>
                    <a:pt x="2638" y="3959"/>
                  </a:cubicBezTo>
                  <a:cubicBezTo>
                    <a:pt x="2645" y="3959"/>
                    <a:pt x="2652" y="3959"/>
                    <a:pt x="2658" y="3959"/>
                  </a:cubicBezTo>
                  <a:cubicBezTo>
                    <a:pt x="3747" y="3959"/>
                    <a:pt x="4630" y="3080"/>
                    <a:pt x="4630" y="1989"/>
                  </a:cubicBezTo>
                  <a:cubicBezTo>
                    <a:pt x="4630" y="792"/>
                    <a:pt x="3656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6244675" y="1167225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11"/>
                    <a:pt x="22" y="22"/>
                  </a:cubicBezTo>
                  <a:lnTo>
                    <a:pt x="0" y="3941"/>
                  </a:lnTo>
                  <a:cubicBezTo>
                    <a:pt x="97" y="3952"/>
                    <a:pt x="184" y="3962"/>
                    <a:pt x="270" y="3962"/>
                  </a:cubicBezTo>
                  <a:cubicBezTo>
                    <a:pt x="334" y="3962"/>
                    <a:pt x="388" y="3962"/>
                    <a:pt x="442" y="3952"/>
                  </a:cubicBezTo>
                  <a:lnTo>
                    <a:pt x="463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6350725" y="705275"/>
              <a:ext cx="133800" cy="121800"/>
            </a:xfrm>
            <a:custGeom>
              <a:avLst/>
              <a:gdLst/>
              <a:ahLst/>
              <a:cxnLst/>
              <a:rect l="l" t="t" r="r" b="b"/>
              <a:pathLst>
                <a:path w="5352" h="4872" extrusionOk="0">
                  <a:moveTo>
                    <a:pt x="2672" y="0"/>
                  </a:moveTo>
                  <a:cubicBezTo>
                    <a:pt x="1567" y="0"/>
                    <a:pt x="569" y="753"/>
                    <a:pt x="302" y="1876"/>
                  </a:cubicBezTo>
                  <a:cubicBezTo>
                    <a:pt x="1" y="3179"/>
                    <a:pt x="808" y="4493"/>
                    <a:pt x="2111" y="4805"/>
                  </a:cubicBezTo>
                  <a:cubicBezTo>
                    <a:pt x="2301" y="4850"/>
                    <a:pt x="2492" y="4872"/>
                    <a:pt x="2680" y="4872"/>
                  </a:cubicBezTo>
                  <a:cubicBezTo>
                    <a:pt x="3785" y="4872"/>
                    <a:pt x="4783" y="4119"/>
                    <a:pt x="5050" y="2996"/>
                  </a:cubicBezTo>
                  <a:cubicBezTo>
                    <a:pt x="5352" y="1682"/>
                    <a:pt x="4544" y="380"/>
                    <a:pt x="3241" y="67"/>
                  </a:cubicBezTo>
                  <a:cubicBezTo>
                    <a:pt x="3051" y="22"/>
                    <a:pt x="2860" y="0"/>
                    <a:pt x="2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6354225" y="717950"/>
              <a:ext cx="115675" cy="99100"/>
            </a:xfrm>
            <a:custGeom>
              <a:avLst/>
              <a:gdLst/>
              <a:ahLst/>
              <a:cxnLst/>
              <a:rect l="l" t="t" r="r" b="b"/>
              <a:pathLst>
                <a:path w="4627" h="3964" extrusionOk="0">
                  <a:moveTo>
                    <a:pt x="2631" y="1"/>
                  </a:moveTo>
                  <a:cubicBezTo>
                    <a:pt x="2146" y="1"/>
                    <a:pt x="1652" y="181"/>
                    <a:pt x="1249" y="583"/>
                  </a:cubicBezTo>
                  <a:cubicBezTo>
                    <a:pt x="0" y="1821"/>
                    <a:pt x="873" y="3953"/>
                    <a:pt x="2638" y="3964"/>
                  </a:cubicBezTo>
                  <a:cubicBezTo>
                    <a:pt x="3726" y="3964"/>
                    <a:pt x="4619" y="3081"/>
                    <a:pt x="4619" y="1994"/>
                  </a:cubicBezTo>
                  <a:cubicBezTo>
                    <a:pt x="4627" y="797"/>
                    <a:pt x="3650" y="1"/>
                    <a:pt x="2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6413175" y="717725"/>
              <a:ext cx="11325" cy="99075"/>
            </a:xfrm>
            <a:custGeom>
              <a:avLst/>
              <a:gdLst/>
              <a:ahLst/>
              <a:cxnLst/>
              <a:rect l="l" t="t" r="r" b="b"/>
              <a:pathLst>
                <a:path w="453" h="3963" extrusionOk="0">
                  <a:moveTo>
                    <a:pt x="280" y="0"/>
                  </a:moveTo>
                  <a:cubicBezTo>
                    <a:pt x="194" y="0"/>
                    <a:pt x="97" y="0"/>
                    <a:pt x="11" y="11"/>
                  </a:cubicBezTo>
                  <a:lnTo>
                    <a:pt x="0" y="3941"/>
                  </a:lnTo>
                  <a:cubicBezTo>
                    <a:pt x="86" y="3951"/>
                    <a:pt x="173" y="3951"/>
                    <a:pt x="259" y="3962"/>
                  </a:cubicBezTo>
                  <a:cubicBezTo>
                    <a:pt x="323" y="3962"/>
                    <a:pt x="377" y="3951"/>
                    <a:pt x="442" y="3951"/>
                  </a:cubicBezTo>
                  <a:lnTo>
                    <a:pt x="453" y="11"/>
                  </a:lnTo>
                  <a:cubicBezTo>
                    <a:pt x="399" y="11"/>
                    <a:pt x="334" y="0"/>
                    <a:pt x="28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6350725" y="929550"/>
              <a:ext cx="133800" cy="121875"/>
            </a:xfrm>
            <a:custGeom>
              <a:avLst/>
              <a:gdLst/>
              <a:ahLst/>
              <a:cxnLst/>
              <a:rect l="l" t="t" r="r" b="b"/>
              <a:pathLst>
                <a:path w="5352" h="4875" extrusionOk="0">
                  <a:moveTo>
                    <a:pt x="2675" y="0"/>
                  </a:moveTo>
                  <a:cubicBezTo>
                    <a:pt x="2052" y="0"/>
                    <a:pt x="1427" y="237"/>
                    <a:pt x="948" y="711"/>
                  </a:cubicBezTo>
                  <a:cubicBezTo>
                    <a:pt x="1" y="1669"/>
                    <a:pt x="1" y="3209"/>
                    <a:pt x="948" y="4156"/>
                  </a:cubicBezTo>
                  <a:cubicBezTo>
                    <a:pt x="1427" y="4635"/>
                    <a:pt x="2052" y="4875"/>
                    <a:pt x="2675" y="4875"/>
                  </a:cubicBezTo>
                  <a:cubicBezTo>
                    <a:pt x="3298" y="4875"/>
                    <a:pt x="3920" y="4635"/>
                    <a:pt x="4393" y="4156"/>
                  </a:cubicBezTo>
                  <a:cubicBezTo>
                    <a:pt x="5352" y="3209"/>
                    <a:pt x="5352" y="1669"/>
                    <a:pt x="4393" y="711"/>
                  </a:cubicBezTo>
                  <a:cubicBezTo>
                    <a:pt x="3920" y="237"/>
                    <a:pt x="3298" y="0"/>
                    <a:pt x="26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6353950" y="942175"/>
              <a:ext cx="115950" cy="99375"/>
            </a:xfrm>
            <a:custGeom>
              <a:avLst/>
              <a:gdLst/>
              <a:ahLst/>
              <a:cxnLst/>
              <a:rect l="l" t="t" r="r" b="b"/>
              <a:pathLst>
                <a:path w="4638" h="3975" extrusionOk="0">
                  <a:moveTo>
                    <a:pt x="2642" y="0"/>
                  </a:moveTo>
                  <a:cubicBezTo>
                    <a:pt x="2157" y="0"/>
                    <a:pt x="1663" y="180"/>
                    <a:pt x="1260" y="583"/>
                  </a:cubicBezTo>
                  <a:cubicBezTo>
                    <a:pt x="1" y="1832"/>
                    <a:pt x="884" y="3964"/>
                    <a:pt x="2649" y="3974"/>
                  </a:cubicBezTo>
                  <a:cubicBezTo>
                    <a:pt x="3737" y="3974"/>
                    <a:pt x="4630" y="3091"/>
                    <a:pt x="4630" y="1993"/>
                  </a:cubicBezTo>
                  <a:cubicBezTo>
                    <a:pt x="4638" y="797"/>
                    <a:pt x="3661" y="0"/>
                    <a:pt x="2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6412900" y="942200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0"/>
                    <a:pt x="22" y="11"/>
                  </a:cubicBezTo>
                  <a:lnTo>
                    <a:pt x="1" y="3941"/>
                  </a:lnTo>
                  <a:cubicBezTo>
                    <a:pt x="87" y="3952"/>
                    <a:pt x="173" y="3952"/>
                    <a:pt x="270" y="3963"/>
                  </a:cubicBezTo>
                  <a:cubicBezTo>
                    <a:pt x="334" y="3952"/>
                    <a:pt x="399" y="3952"/>
                    <a:pt x="453" y="3941"/>
                  </a:cubicBezTo>
                  <a:lnTo>
                    <a:pt x="464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6356650" y="1154850"/>
              <a:ext cx="121950" cy="121950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44" y="0"/>
                  </a:moveTo>
                  <a:cubicBezTo>
                    <a:pt x="1099" y="0"/>
                    <a:pt x="0" y="1087"/>
                    <a:pt x="0" y="2433"/>
                  </a:cubicBezTo>
                  <a:cubicBezTo>
                    <a:pt x="0" y="3779"/>
                    <a:pt x="1099" y="4877"/>
                    <a:pt x="2444" y="4877"/>
                  </a:cubicBezTo>
                  <a:cubicBezTo>
                    <a:pt x="3779" y="4877"/>
                    <a:pt x="4878" y="3779"/>
                    <a:pt x="4878" y="2433"/>
                  </a:cubicBezTo>
                  <a:cubicBezTo>
                    <a:pt x="4878" y="1087"/>
                    <a:pt x="3779" y="0"/>
                    <a:pt x="2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6354225" y="1167575"/>
              <a:ext cx="115675" cy="99000"/>
            </a:xfrm>
            <a:custGeom>
              <a:avLst/>
              <a:gdLst/>
              <a:ahLst/>
              <a:cxnLst/>
              <a:rect l="l" t="t" r="r" b="b"/>
              <a:pathLst>
                <a:path w="4627" h="3960" extrusionOk="0">
                  <a:moveTo>
                    <a:pt x="2630" y="1"/>
                  </a:moveTo>
                  <a:cubicBezTo>
                    <a:pt x="2146" y="1"/>
                    <a:pt x="1652" y="180"/>
                    <a:pt x="1249" y="578"/>
                  </a:cubicBezTo>
                  <a:cubicBezTo>
                    <a:pt x="0" y="1817"/>
                    <a:pt x="873" y="3959"/>
                    <a:pt x="2638" y="3959"/>
                  </a:cubicBezTo>
                  <a:cubicBezTo>
                    <a:pt x="2645" y="3959"/>
                    <a:pt x="2651" y="3959"/>
                    <a:pt x="2658" y="3959"/>
                  </a:cubicBezTo>
                  <a:cubicBezTo>
                    <a:pt x="3736" y="3959"/>
                    <a:pt x="4619" y="3080"/>
                    <a:pt x="4619" y="1989"/>
                  </a:cubicBezTo>
                  <a:cubicBezTo>
                    <a:pt x="4627" y="792"/>
                    <a:pt x="3650" y="1"/>
                    <a:pt x="2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6413175" y="1167225"/>
              <a:ext cx="11325" cy="99075"/>
            </a:xfrm>
            <a:custGeom>
              <a:avLst/>
              <a:gdLst/>
              <a:ahLst/>
              <a:cxnLst/>
              <a:rect l="l" t="t" r="r" b="b"/>
              <a:pathLst>
                <a:path w="453" h="3963" extrusionOk="0">
                  <a:moveTo>
                    <a:pt x="280" y="0"/>
                  </a:moveTo>
                  <a:cubicBezTo>
                    <a:pt x="194" y="0"/>
                    <a:pt x="97" y="11"/>
                    <a:pt x="11" y="22"/>
                  </a:cubicBezTo>
                  <a:lnTo>
                    <a:pt x="0" y="3941"/>
                  </a:lnTo>
                  <a:cubicBezTo>
                    <a:pt x="86" y="3952"/>
                    <a:pt x="173" y="3962"/>
                    <a:pt x="259" y="3962"/>
                  </a:cubicBezTo>
                  <a:cubicBezTo>
                    <a:pt x="323" y="3962"/>
                    <a:pt x="388" y="3962"/>
                    <a:pt x="442" y="3952"/>
                  </a:cubicBezTo>
                  <a:lnTo>
                    <a:pt x="453" y="11"/>
                  </a:lnTo>
                  <a:cubicBezTo>
                    <a:pt x="399" y="11"/>
                    <a:pt x="334" y="0"/>
                    <a:pt x="28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6594325" y="705325"/>
              <a:ext cx="136225" cy="121975"/>
            </a:xfrm>
            <a:custGeom>
              <a:avLst/>
              <a:gdLst/>
              <a:ahLst/>
              <a:cxnLst/>
              <a:rect l="l" t="t" r="r" b="b"/>
              <a:pathLst>
                <a:path w="5449" h="4879" extrusionOk="0">
                  <a:moveTo>
                    <a:pt x="2728" y="1"/>
                  </a:moveTo>
                  <a:cubicBezTo>
                    <a:pt x="2043" y="1"/>
                    <a:pt x="1362" y="290"/>
                    <a:pt x="883" y="851"/>
                  </a:cubicBezTo>
                  <a:cubicBezTo>
                    <a:pt x="0" y="1874"/>
                    <a:pt x="119" y="3414"/>
                    <a:pt x="1142" y="4286"/>
                  </a:cubicBezTo>
                  <a:cubicBezTo>
                    <a:pt x="1602" y="4684"/>
                    <a:pt x="2166" y="4878"/>
                    <a:pt x="2727" y="4878"/>
                  </a:cubicBezTo>
                  <a:cubicBezTo>
                    <a:pt x="3411" y="4878"/>
                    <a:pt x="4091" y="4589"/>
                    <a:pt x="4576" y="4028"/>
                  </a:cubicBezTo>
                  <a:cubicBezTo>
                    <a:pt x="5448" y="3005"/>
                    <a:pt x="5330" y="1465"/>
                    <a:pt x="4318" y="593"/>
                  </a:cubicBezTo>
                  <a:cubicBezTo>
                    <a:pt x="3857" y="195"/>
                    <a:pt x="3291" y="1"/>
                    <a:pt x="2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6609650" y="717750"/>
              <a:ext cx="111200" cy="99025"/>
            </a:xfrm>
            <a:custGeom>
              <a:avLst/>
              <a:gdLst/>
              <a:ahLst/>
              <a:cxnLst/>
              <a:rect l="l" t="t" r="r" b="b"/>
              <a:pathLst>
                <a:path w="4448" h="3961" extrusionOk="0">
                  <a:moveTo>
                    <a:pt x="2223" y="1"/>
                  </a:moveTo>
                  <a:cubicBezTo>
                    <a:pt x="2022" y="1"/>
                    <a:pt x="1818" y="31"/>
                    <a:pt x="1616" y="96"/>
                  </a:cubicBezTo>
                  <a:cubicBezTo>
                    <a:pt x="572" y="441"/>
                    <a:pt x="1" y="1550"/>
                    <a:pt x="345" y="2594"/>
                  </a:cubicBezTo>
                  <a:cubicBezTo>
                    <a:pt x="614" y="3434"/>
                    <a:pt x="1391" y="3961"/>
                    <a:pt x="2223" y="3961"/>
                  </a:cubicBezTo>
                  <a:cubicBezTo>
                    <a:pt x="2425" y="3961"/>
                    <a:pt x="2630" y="3930"/>
                    <a:pt x="2833" y="3864"/>
                  </a:cubicBezTo>
                  <a:cubicBezTo>
                    <a:pt x="3877" y="3531"/>
                    <a:pt x="4448" y="2411"/>
                    <a:pt x="4114" y="1377"/>
                  </a:cubicBezTo>
                  <a:cubicBezTo>
                    <a:pt x="3836" y="535"/>
                    <a:pt x="3061" y="1"/>
                    <a:pt x="2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6658100" y="717725"/>
              <a:ext cx="11350" cy="99075"/>
            </a:xfrm>
            <a:custGeom>
              <a:avLst/>
              <a:gdLst/>
              <a:ahLst/>
              <a:cxnLst/>
              <a:rect l="l" t="t" r="r" b="b"/>
              <a:pathLst>
                <a:path w="454" h="3963" extrusionOk="0">
                  <a:moveTo>
                    <a:pt x="281" y="0"/>
                  </a:moveTo>
                  <a:cubicBezTo>
                    <a:pt x="195" y="0"/>
                    <a:pt x="98" y="0"/>
                    <a:pt x="12" y="11"/>
                  </a:cubicBezTo>
                  <a:lnTo>
                    <a:pt x="1" y="3941"/>
                  </a:lnTo>
                  <a:cubicBezTo>
                    <a:pt x="87" y="3951"/>
                    <a:pt x="184" y="3951"/>
                    <a:pt x="270" y="3962"/>
                  </a:cubicBezTo>
                  <a:cubicBezTo>
                    <a:pt x="324" y="3962"/>
                    <a:pt x="378" y="3951"/>
                    <a:pt x="442" y="3951"/>
                  </a:cubicBezTo>
                  <a:lnTo>
                    <a:pt x="453" y="11"/>
                  </a:lnTo>
                  <a:cubicBezTo>
                    <a:pt x="399" y="11"/>
                    <a:pt x="335" y="0"/>
                    <a:pt x="28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6595125" y="929525"/>
              <a:ext cx="134600" cy="121900"/>
            </a:xfrm>
            <a:custGeom>
              <a:avLst/>
              <a:gdLst/>
              <a:ahLst/>
              <a:cxnLst/>
              <a:rect l="l" t="t" r="r" b="b"/>
              <a:pathLst>
                <a:path w="5384" h="4876" extrusionOk="0">
                  <a:moveTo>
                    <a:pt x="2695" y="1"/>
                  </a:moveTo>
                  <a:cubicBezTo>
                    <a:pt x="1608" y="1"/>
                    <a:pt x="617" y="741"/>
                    <a:pt x="334" y="1843"/>
                  </a:cubicBezTo>
                  <a:cubicBezTo>
                    <a:pt x="1" y="3145"/>
                    <a:pt x="797" y="4470"/>
                    <a:pt x="2100" y="4803"/>
                  </a:cubicBezTo>
                  <a:cubicBezTo>
                    <a:pt x="2298" y="4852"/>
                    <a:pt x="2496" y="4876"/>
                    <a:pt x="2691" y="4876"/>
                  </a:cubicBezTo>
                  <a:cubicBezTo>
                    <a:pt x="3782" y="4876"/>
                    <a:pt x="4778" y="4143"/>
                    <a:pt x="5061" y="3038"/>
                  </a:cubicBezTo>
                  <a:cubicBezTo>
                    <a:pt x="5384" y="1735"/>
                    <a:pt x="4598" y="411"/>
                    <a:pt x="3295" y="77"/>
                  </a:cubicBezTo>
                  <a:cubicBezTo>
                    <a:pt x="3094" y="25"/>
                    <a:pt x="2893" y="1"/>
                    <a:pt x="2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6598900" y="942175"/>
              <a:ext cx="115950" cy="99375"/>
            </a:xfrm>
            <a:custGeom>
              <a:avLst/>
              <a:gdLst/>
              <a:ahLst/>
              <a:cxnLst/>
              <a:rect l="l" t="t" r="r" b="b"/>
              <a:pathLst>
                <a:path w="4638" h="3975" extrusionOk="0">
                  <a:moveTo>
                    <a:pt x="2638" y="0"/>
                  </a:moveTo>
                  <a:cubicBezTo>
                    <a:pt x="2152" y="0"/>
                    <a:pt x="1655" y="180"/>
                    <a:pt x="1249" y="583"/>
                  </a:cubicBezTo>
                  <a:cubicBezTo>
                    <a:pt x="0" y="1821"/>
                    <a:pt x="883" y="3964"/>
                    <a:pt x="2649" y="3974"/>
                  </a:cubicBezTo>
                  <a:cubicBezTo>
                    <a:pt x="3736" y="3974"/>
                    <a:pt x="4630" y="3091"/>
                    <a:pt x="4630" y="1993"/>
                  </a:cubicBezTo>
                  <a:cubicBezTo>
                    <a:pt x="4637" y="797"/>
                    <a:pt x="3660" y="0"/>
                    <a:pt x="26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6658100" y="941925"/>
              <a:ext cx="11350" cy="99075"/>
            </a:xfrm>
            <a:custGeom>
              <a:avLst/>
              <a:gdLst/>
              <a:ahLst/>
              <a:cxnLst/>
              <a:rect l="l" t="t" r="r" b="b"/>
              <a:pathLst>
                <a:path w="454" h="3963" extrusionOk="0">
                  <a:moveTo>
                    <a:pt x="281" y="1"/>
                  </a:moveTo>
                  <a:cubicBezTo>
                    <a:pt x="195" y="1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84" y="3963"/>
                    <a:pt x="270" y="3963"/>
                  </a:cubicBezTo>
                  <a:cubicBezTo>
                    <a:pt x="324" y="3963"/>
                    <a:pt x="378" y="3963"/>
                    <a:pt x="442" y="3952"/>
                  </a:cubicBezTo>
                  <a:lnTo>
                    <a:pt x="453" y="11"/>
                  </a:lnTo>
                  <a:cubicBezTo>
                    <a:pt x="399" y="11"/>
                    <a:pt x="335" y="1"/>
                    <a:pt x="281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6601575" y="1154850"/>
              <a:ext cx="121975" cy="121950"/>
            </a:xfrm>
            <a:custGeom>
              <a:avLst/>
              <a:gdLst/>
              <a:ahLst/>
              <a:cxnLst/>
              <a:rect l="l" t="t" r="r" b="b"/>
              <a:pathLst>
                <a:path w="4879" h="4878" extrusionOk="0">
                  <a:moveTo>
                    <a:pt x="2434" y="0"/>
                  </a:moveTo>
                  <a:cubicBezTo>
                    <a:pt x="1088" y="0"/>
                    <a:pt x="1" y="1087"/>
                    <a:pt x="1" y="2433"/>
                  </a:cubicBezTo>
                  <a:cubicBezTo>
                    <a:pt x="1" y="3779"/>
                    <a:pt x="1088" y="4877"/>
                    <a:pt x="2434" y="4877"/>
                  </a:cubicBezTo>
                  <a:cubicBezTo>
                    <a:pt x="3780" y="4877"/>
                    <a:pt x="4878" y="3779"/>
                    <a:pt x="4878" y="2433"/>
                  </a:cubicBezTo>
                  <a:cubicBezTo>
                    <a:pt x="4878" y="1087"/>
                    <a:pt x="3780" y="0"/>
                    <a:pt x="2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6609650" y="1167650"/>
              <a:ext cx="111200" cy="99025"/>
            </a:xfrm>
            <a:custGeom>
              <a:avLst/>
              <a:gdLst/>
              <a:ahLst/>
              <a:cxnLst/>
              <a:rect l="l" t="t" r="r" b="b"/>
              <a:pathLst>
                <a:path w="4448" h="3961" extrusionOk="0">
                  <a:moveTo>
                    <a:pt x="2220" y="0"/>
                  </a:moveTo>
                  <a:cubicBezTo>
                    <a:pt x="1393" y="0"/>
                    <a:pt x="621" y="524"/>
                    <a:pt x="345" y="1351"/>
                  </a:cubicBezTo>
                  <a:cubicBezTo>
                    <a:pt x="1" y="2395"/>
                    <a:pt x="561" y="3515"/>
                    <a:pt x="1594" y="3859"/>
                  </a:cubicBezTo>
                  <a:cubicBezTo>
                    <a:pt x="1801" y="3928"/>
                    <a:pt x="2011" y="3961"/>
                    <a:pt x="2218" y="3961"/>
                  </a:cubicBezTo>
                  <a:cubicBezTo>
                    <a:pt x="3045" y="3961"/>
                    <a:pt x="3819" y="3437"/>
                    <a:pt x="4103" y="2610"/>
                  </a:cubicBezTo>
                  <a:cubicBezTo>
                    <a:pt x="4448" y="1566"/>
                    <a:pt x="3888" y="446"/>
                    <a:pt x="2843" y="102"/>
                  </a:cubicBezTo>
                  <a:cubicBezTo>
                    <a:pt x="2637" y="33"/>
                    <a:pt x="2426" y="0"/>
                    <a:pt x="2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6658100" y="1167225"/>
              <a:ext cx="11350" cy="99075"/>
            </a:xfrm>
            <a:custGeom>
              <a:avLst/>
              <a:gdLst/>
              <a:ahLst/>
              <a:cxnLst/>
              <a:rect l="l" t="t" r="r" b="b"/>
              <a:pathLst>
                <a:path w="454" h="3963" extrusionOk="0">
                  <a:moveTo>
                    <a:pt x="281" y="0"/>
                  </a:moveTo>
                  <a:cubicBezTo>
                    <a:pt x="195" y="0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84" y="3962"/>
                    <a:pt x="270" y="3962"/>
                  </a:cubicBezTo>
                  <a:cubicBezTo>
                    <a:pt x="324" y="3962"/>
                    <a:pt x="378" y="3962"/>
                    <a:pt x="442" y="3952"/>
                  </a:cubicBezTo>
                  <a:lnTo>
                    <a:pt x="453" y="11"/>
                  </a:lnTo>
                  <a:cubicBezTo>
                    <a:pt x="399" y="11"/>
                    <a:pt x="335" y="0"/>
                    <a:pt x="28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6765250" y="705075"/>
              <a:ext cx="131100" cy="121925"/>
            </a:xfrm>
            <a:custGeom>
              <a:avLst/>
              <a:gdLst/>
              <a:ahLst/>
              <a:cxnLst/>
              <a:rect l="l" t="t" r="r" b="b"/>
              <a:pathLst>
                <a:path w="5244" h="4877" extrusionOk="0">
                  <a:moveTo>
                    <a:pt x="2623" y="1"/>
                  </a:moveTo>
                  <a:cubicBezTo>
                    <a:pt x="1451" y="1"/>
                    <a:pt x="409" y="853"/>
                    <a:pt x="215" y="2046"/>
                  </a:cubicBezTo>
                  <a:cubicBezTo>
                    <a:pt x="0" y="3370"/>
                    <a:pt x="904" y="4630"/>
                    <a:pt x="2229" y="4845"/>
                  </a:cubicBezTo>
                  <a:cubicBezTo>
                    <a:pt x="2361" y="4866"/>
                    <a:pt x="2493" y="4877"/>
                    <a:pt x="2623" y="4877"/>
                  </a:cubicBezTo>
                  <a:cubicBezTo>
                    <a:pt x="3801" y="4877"/>
                    <a:pt x="4834" y="4025"/>
                    <a:pt x="5028" y="2832"/>
                  </a:cubicBezTo>
                  <a:cubicBezTo>
                    <a:pt x="5243" y="1497"/>
                    <a:pt x="4339" y="248"/>
                    <a:pt x="3015" y="32"/>
                  </a:cubicBezTo>
                  <a:cubicBezTo>
                    <a:pt x="2883" y="11"/>
                    <a:pt x="2752" y="1"/>
                    <a:pt x="2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6767400" y="717950"/>
              <a:ext cx="115750" cy="99100"/>
            </a:xfrm>
            <a:custGeom>
              <a:avLst/>
              <a:gdLst/>
              <a:ahLst/>
              <a:cxnLst/>
              <a:rect l="l" t="t" r="r" b="b"/>
              <a:pathLst>
                <a:path w="4630" h="3964" extrusionOk="0">
                  <a:moveTo>
                    <a:pt x="2631" y="1"/>
                  </a:moveTo>
                  <a:cubicBezTo>
                    <a:pt x="2146" y="1"/>
                    <a:pt x="1652" y="181"/>
                    <a:pt x="1249" y="583"/>
                  </a:cubicBezTo>
                  <a:cubicBezTo>
                    <a:pt x="0" y="1821"/>
                    <a:pt x="872" y="3953"/>
                    <a:pt x="2638" y="3964"/>
                  </a:cubicBezTo>
                  <a:cubicBezTo>
                    <a:pt x="3736" y="3964"/>
                    <a:pt x="4619" y="3081"/>
                    <a:pt x="4630" y="1994"/>
                  </a:cubicBezTo>
                  <a:cubicBezTo>
                    <a:pt x="4630" y="797"/>
                    <a:pt x="3651" y="1"/>
                    <a:pt x="2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6826600" y="717725"/>
              <a:ext cx="11075" cy="99075"/>
            </a:xfrm>
            <a:custGeom>
              <a:avLst/>
              <a:gdLst/>
              <a:ahLst/>
              <a:cxnLst/>
              <a:rect l="l" t="t" r="r" b="b"/>
              <a:pathLst>
                <a:path w="443" h="3963" extrusionOk="0">
                  <a:moveTo>
                    <a:pt x="270" y="0"/>
                  </a:moveTo>
                  <a:cubicBezTo>
                    <a:pt x="184" y="0"/>
                    <a:pt x="98" y="0"/>
                    <a:pt x="12" y="11"/>
                  </a:cubicBezTo>
                  <a:lnTo>
                    <a:pt x="1" y="3941"/>
                  </a:lnTo>
                  <a:cubicBezTo>
                    <a:pt x="87" y="3951"/>
                    <a:pt x="173" y="3951"/>
                    <a:pt x="270" y="3962"/>
                  </a:cubicBezTo>
                  <a:cubicBezTo>
                    <a:pt x="324" y="3962"/>
                    <a:pt x="378" y="3951"/>
                    <a:pt x="431" y="3951"/>
                  </a:cubicBezTo>
                  <a:lnTo>
                    <a:pt x="442" y="11"/>
                  </a:lnTo>
                  <a:cubicBezTo>
                    <a:pt x="388" y="11"/>
                    <a:pt x="335" y="0"/>
                    <a:pt x="27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6761750" y="929425"/>
              <a:ext cx="138375" cy="121900"/>
            </a:xfrm>
            <a:custGeom>
              <a:avLst/>
              <a:gdLst/>
              <a:ahLst/>
              <a:cxnLst/>
              <a:rect l="l" t="t" r="r" b="b"/>
              <a:pathLst>
                <a:path w="5535" h="4876" extrusionOk="0">
                  <a:moveTo>
                    <a:pt x="2768" y="0"/>
                  </a:moveTo>
                  <a:cubicBezTo>
                    <a:pt x="2455" y="0"/>
                    <a:pt x="2137" y="61"/>
                    <a:pt x="1830" y="188"/>
                  </a:cubicBezTo>
                  <a:cubicBezTo>
                    <a:pt x="592" y="705"/>
                    <a:pt x="0" y="2126"/>
                    <a:pt x="517" y="3375"/>
                  </a:cubicBezTo>
                  <a:cubicBezTo>
                    <a:pt x="907" y="4309"/>
                    <a:pt x="1817" y="4876"/>
                    <a:pt x="2773" y="4876"/>
                  </a:cubicBezTo>
                  <a:cubicBezTo>
                    <a:pt x="3084" y="4876"/>
                    <a:pt x="3400" y="4816"/>
                    <a:pt x="3704" y="4689"/>
                  </a:cubicBezTo>
                  <a:cubicBezTo>
                    <a:pt x="4942" y="4161"/>
                    <a:pt x="5534" y="2740"/>
                    <a:pt x="5017" y="1502"/>
                  </a:cubicBezTo>
                  <a:cubicBezTo>
                    <a:pt x="4628" y="562"/>
                    <a:pt x="3721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6767400" y="942175"/>
              <a:ext cx="115750" cy="99375"/>
            </a:xfrm>
            <a:custGeom>
              <a:avLst/>
              <a:gdLst/>
              <a:ahLst/>
              <a:cxnLst/>
              <a:rect l="l" t="t" r="r" b="b"/>
              <a:pathLst>
                <a:path w="4630" h="3975" extrusionOk="0">
                  <a:moveTo>
                    <a:pt x="2631" y="0"/>
                  </a:moveTo>
                  <a:cubicBezTo>
                    <a:pt x="2146" y="0"/>
                    <a:pt x="1652" y="180"/>
                    <a:pt x="1249" y="583"/>
                  </a:cubicBezTo>
                  <a:cubicBezTo>
                    <a:pt x="0" y="1832"/>
                    <a:pt x="872" y="3964"/>
                    <a:pt x="2638" y="3974"/>
                  </a:cubicBezTo>
                  <a:cubicBezTo>
                    <a:pt x="3736" y="3974"/>
                    <a:pt x="4619" y="3091"/>
                    <a:pt x="4630" y="1993"/>
                  </a:cubicBezTo>
                  <a:cubicBezTo>
                    <a:pt x="4630" y="797"/>
                    <a:pt x="3651" y="0"/>
                    <a:pt x="26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6826600" y="941925"/>
              <a:ext cx="11075" cy="99075"/>
            </a:xfrm>
            <a:custGeom>
              <a:avLst/>
              <a:gdLst/>
              <a:ahLst/>
              <a:cxnLst/>
              <a:rect l="l" t="t" r="r" b="b"/>
              <a:pathLst>
                <a:path w="443" h="3963" extrusionOk="0">
                  <a:moveTo>
                    <a:pt x="270" y="1"/>
                  </a:moveTo>
                  <a:cubicBezTo>
                    <a:pt x="184" y="1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73" y="3963"/>
                    <a:pt x="270" y="3963"/>
                  </a:cubicBezTo>
                  <a:cubicBezTo>
                    <a:pt x="313" y="3963"/>
                    <a:pt x="378" y="3963"/>
                    <a:pt x="431" y="3952"/>
                  </a:cubicBezTo>
                  <a:lnTo>
                    <a:pt x="442" y="11"/>
                  </a:lnTo>
                  <a:cubicBezTo>
                    <a:pt x="388" y="11"/>
                    <a:pt x="335" y="1"/>
                    <a:pt x="270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6769825" y="1154850"/>
              <a:ext cx="121950" cy="121950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44" y="0"/>
                  </a:moveTo>
                  <a:cubicBezTo>
                    <a:pt x="1098" y="0"/>
                    <a:pt x="0" y="1087"/>
                    <a:pt x="0" y="2433"/>
                  </a:cubicBezTo>
                  <a:cubicBezTo>
                    <a:pt x="0" y="3779"/>
                    <a:pt x="1098" y="4877"/>
                    <a:pt x="2444" y="4877"/>
                  </a:cubicBezTo>
                  <a:cubicBezTo>
                    <a:pt x="3790" y="4877"/>
                    <a:pt x="4877" y="3779"/>
                    <a:pt x="4877" y="2433"/>
                  </a:cubicBezTo>
                  <a:cubicBezTo>
                    <a:pt x="4877" y="1087"/>
                    <a:pt x="3790" y="0"/>
                    <a:pt x="2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6767400" y="1167575"/>
              <a:ext cx="115750" cy="99000"/>
            </a:xfrm>
            <a:custGeom>
              <a:avLst/>
              <a:gdLst/>
              <a:ahLst/>
              <a:cxnLst/>
              <a:rect l="l" t="t" r="r" b="b"/>
              <a:pathLst>
                <a:path w="4630" h="3960" extrusionOk="0">
                  <a:moveTo>
                    <a:pt x="2630" y="1"/>
                  </a:moveTo>
                  <a:cubicBezTo>
                    <a:pt x="2145" y="1"/>
                    <a:pt x="1651" y="180"/>
                    <a:pt x="1249" y="578"/>
                  </a:cubicBezTo>
                  <a:cubicBezTo>
                    <a:pt x="0" y="1817"/>
                    <a:pt x="872" y="3959"/>
                    <a:pt x="2638" y="3959"/>
                  </a:cubicBezTo>
                  <a:cubicBezTo>
                    <a:pt x="2645" y="3959"/>
                    <a:pt x="2651" y="3959"/>
                    <a:pt x="2658" y="3959"/>
                  </a:cubicBezTo>
                  <a:cubicBezTo>
                    <a:pt x="3747" y="3959"/>
                    <a:pt x="4619" y="3080"/>
                    <a:pt x="4630" y="1989"/>
                  </a:cubicBezTo>
                  <a:cubicBezTo>
                    <a:pt x="4630" y="792"/>
                    <a:pt x="3650" y="1"/>
                    <a:pt x="2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6826600" y="1167225"/>
              <a:ext cx="11075" cy="99075"/>
            </a:xfrm>
            <a:custGeom>
              <a:avLst/>
              <a:gdLst/>
              <a:ahLst/>
              <a:cxnLst/>
              <a:rect l="l" t="t" r="r" b="b"/>
              <a:pathLst>
                <a:path w="443" h="3963" extrusionOk="0">
                  <a:moveTo>
                    <a:pt x="270" y="0"/>
                  </a:moveTo>
                  <a:cubicBezTo>
                    <a:pt x="184" y="0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73" y="3962"/>
                    <a:pt x="270" y="3962"/>
                  </a:cubicBezTo>
                  <a:cubicBezTo>
                    <a:pt x="313" y="3962"/>
                    <a:pt x="378" y="3962"/>
                    <a:pt x="431" y="3952"/>
                  </a:cubicBezTo>
                  <a:lnTo>
                    <a:pt x="442" y="11"/>
                  </a:lnTo>
                  <a:cubicBezTo>
                    <a:pt x="388" y="11"/>
                    <a:pt x="335" y="0"/>
                    <a:pt x="27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1484;p54"/>
          <p:cNvSpPr/>
          <p:nvPr/>
        </p:nvSpPr>
        <p:spPr>
          <a:xfrm>
            <a:off x="825761" y="298127"/>
            <a:ext cx="376903" cy="349522"/>
          </a:xfrm>
          <a:custGeom>
            <a:avLst/>
            <a:gdLst/>
            <a:ahLst/>
            <a:cxnLst/>
            <a:rect l="l" t="t" r="r" b="b"/>
            <a:pathLst>
              <a:path w="11315" h="10493" extrusionOk="0">
                <a:moveTo>
                  <a:pt x="7556" y="709"/>
                </a:moveTo>
                <a:cubicBezTo>
                  <a:pt x="7464" y="709"/>
                  <a:pt x="7391" y="783"/>
                  <a:pt x="7391" y="876"/>
                </a:cubicBezTo>
                <a:cubicBezTo>
                  <a:pt x="7391" y="967"/>
                  <a:pt x="7464" y="1041"/>
                  <a:pt x="7556" y="1041"/>
                </a:cubicBezTo>
                <a:cubicBezTo>
                  <a:pt x="7558" y="1041"/>
                  <a:pt x="7560" y="1041"/>
                  <a:pt x="7562" y="1041"/>
                </a:cubicBezTo>
                <a:lnTo>
                  <a:pt x="7786" y="1041"/>
                </a:lnTo>
                <a:cubicBezTo>
                  <a:pt x="7876" y="1038"/>
                  <a:pt x="7946" y="966"/>
                  <a:pt x="7946" y="876"/>
                </a:cubicBezTo>
                <a:cubicBezTo>
                  <a:pt x="7946" y="786"/>
                  <a:pt x="7876" y="713"/>
                  <a:pt x="7786" y="709"/>
                </a:cubicBezTo>
                <a:lnTo>
                  <a:pt x="7562" y="709"/>
                </a:lnTo>
                <a:cubicBezTo>
                  <a:pt x="7560" y="709"/>
                  <a:pt x="7558" y="709"/>
                  <a:pt x="7556" y="709"/>
                </a:cubicBezTo>
                <a:close/>
                <a:moveTo>
                  <a:pt x="8727" y="709"/>
                </a:moveTo>
                <a:cubicBezTo>
                  <a:pt x="8725" y="709"/>
                  <a:pt x="8723" y="709"/>
                  <a:pt x="8721" y="709"/>
                </a:cubicBezTo>
                <a:lnTo>
                  <a:pt x="8495" y="709"/>
                </a:lnTo>
                <a:cubicBezTo>
                  <a:pt x="8406" y="713"/>
                  <a:pt x="8335" y="786"/>
                  <a:pt x="8335" y="876"/>
                </a:cubicBezTo>
                <a:cubicBezTo>
                  <a:pt x="8335" y="966"/>
                  <a:pt x="8406" y="1038"/>
                  <a:pt x="8495" y="1041"/>
                </a:cubicBezTo>
                <a:lnTo>
                  <a:pt x="8721" y="1041"/>
                </a:lnTo>
                <a:cubicBezTo>
                  <a:pt x="8723" y="1041"/>
                  <a:pt x="8725" y="1041"/>
                  <a:pt x="8727" y="1041"/>
                </a:cubicBezTo>
                <a:cubicBezTo>
                  <a:pt x="8817" y="1041"/>
                  <a:pt x="8892" y="967"/>
                  <a:pt x="8892" y="876"/>
                </a:cubicBezTo>
                <a:cubicBezTo>
                  <a:pt x="8892" y="783"/>
                  <a:pt x="8817" y="709"/>
                  <a:pt x="8727" y="709"/>
                </a:cubicBezTo>
                <a:close/>
                <a:moveTo>
                  <a:pt x="9424" y="709"/>
                </a:moveTo>
                <a:cubicBezTo>
                  <a:pt x="9333" y="709"/>
                  <a:pt x="9259" y="783"/>
                  <a:pt x="9259" y="876"/>
                </a:cubicBezTo>
                <a:cubicBezTo>
                  <a:pt x="9259" y="967"/>
                  <a:pt x="9333" y="1041"/>
                  <a:pt x="9424" y="1041"/>
                </a:cubicBezTo>
                <a:cubicBezTo>
                  <a:pt x="9426" y="1041"/>
                  <a:pt x="9428" y="1041"/>
                  <a:pt x="9430" y="1041"/>
                </a:cubicBezTo>
                <a:lnTo>
                  <a:pt x="9654" y="1041"/>
                </a:lnTo>
                <a:cubicBezTo>
                  <a:pt x="9744" y="1038"/>
                  <a:pt x="9814" y="966"/>
                  <a:pt x="9814" y="876"/>
                </a:cubicBezTo>
                <a:cubicBezTo>
                  <a:pt x="9814" y="786"/>
                  <a:pt x="9744" y="713"/>
                  <a:pt x="9654" y="709"/>
                </a:cubicBezTo>
                <a:lnTo>
                  <a:pt x="9430" y="709"/>
                </a:lnTo>
                <a:cubicBezTo>
                  <a:pt x="9428" y="709"/>
                  <a:pt x="9426" y="709"/>
                  <a:pt x="9424" y="709"/>
                </a:cubicBezTo>
                <a:close/>
                <a:moveTo>
                  <a:pt x="10199" y="332"/>
                </a:moveTo>
                <a:lnTo>
                  <a:pt x="10199" y="1420"/>
                </a:lnTo>
                <a:lnTo>
                  <a:pt x="1118" y="1420"/>
                </a:lnTo>
                <a:lnTo>
                  <a:pt x="1118" y="332"/>
                </a:lnTo>
                <a:close/>
                <a:moveTo>
                  <a:pt x="1879" y="1752"/>
                </a:moveTo>
                <a:lnTo>
                  <a:pt x="1608" y="2821"/>
                </a:lnTo>
                <a:lnTo>
                  <a:pt x="449" y="2821"/>
                </a:lnTo>
                <a:lnTo>
                  <a:pt x="1048" y="1752"/>
                </a:lnTo>
                <a:close/>
                <a:moveTo>
                  <a:pt x="3243" y="1752"/>
                </a:moveTo>
                <a:lnTo>
                  <a:pt x="3153" y="2821"/>
                </a:lnTo>
                <a:lnTo>
                  <a:pt x="1949" y="2821"/>
                </a:lnTo>
                <a:lnTo>
                  <a:pt x="2220" y="1752"/>
                </a:lnTo>
                <a:close/>
                <a:moveTo>
                  <a:pt x="4708" y="1752"/>
                </a:moveTo>
                <a:lnTo>
                  <a:pt x="4708" y="2821"/>
                </a:lnTo>
                <a:lnTo>
                  <a:pt x="3484" y="2821"/>
                </a:lnTo>
                <a:lnTo>
                  <a:pt x="3576" y="1752"/>
                </a:lnTo>
                <a:close/>
                <a:moveTo>
                  <a:pt x="6276" y="1752"/>
                </a:moveTo>
                <a:lnTo>
                  <a:pt x="6276" y="2821"/>
                </a:lnTo>
                <a:lnTo>
                  <a:pt x="5039" y="2821"/>
                </a:lnTo>
                <a:lnTo>
                  <a:pt x="5039" y="1752"/>
                </a:lnTo>
                <a:close/>
                <a:moveTo>
                  <a:pt x="7740" y="1752"/>
                </a:moveTo>
                <a:lnTo>
                  <a:pt x="7831" y="2821"/>
                </a:lnTo>
                <a:lnTo>
                  <a:pt x="6608" y="2821"/>
                </a:lnTo>
                <a:lnTo>
                  <a:pt x="6608" y="1752"/>
                </a:lnTo>
                <a:close/>
                <a:moveTo>
                  <a:pt x="9096" y="1752"/>
                </a:moveTo>
                <a:lnTo>
                  <a:pt x="9368" y="2821"/>
                </a:lnTo>
                <a:lnTo>
                  <a:pt x="8162" y="2821"/>
                </a:lnTo>
                <a:lnTo>
                  <a:pt x="8073" y="1752"/>
                </a:lnTo>
                <a:close/>
                <a:moveTo>
                  <a:pt x="10268" y="1752"/>
                </a:moveTo>
                <a:lnTo>
                  <a:pt x="10866" y="2821"/>
                </a:lnTo>
                <a:lnTo>
                  <a:pt x="9709" y="2821"/>
                </a:lnTo>
                <a:lnTo>
                  <a:pt x="9438" y="1752"/>
                </a:lnTo>
                <a:close/>
                <a:moveTo>
                  <a:pt x="9414" y="3152"/>
                </a:moveTo>
                <a:lnTo>
                  <a:pt x="9414" y="3559"/>
                </a:lnTo>
                <a:cubicBezTo>
                  <a:pt x="9408" y="3897"/>
                  <a:pt x="9132" y="4166"/>
                  <a:pt x="8795" y="4166"/>
                </a:cubicBezTo>
                <a:cubicBezTo>
                  <a:pt x="8458" y="4166"/>
                  <a:pt x="8183" y="3897"/>
                  <a:pt x="8177" y="3559"/>
                </a:cubicBezTo>
                <a:lnTo>
                  <a:pt x="8177" y="3152"/>
                </a:lnTo>
                <a:close/>
                <a:moveTo>
                  <a:pt x="7845" y="3152"/>
                </a:moveTo>
                <a:lnTo>
                  <a:pt x="7845" y="3559"/>
                </a:lnTo>
                <a:cubicBezTo>
                  <a:pt x="7839" y="3897"/>
                  <a:pt x="7564" y="4167"/>
                  <a:pt x="7227" y="4167"/>
                </a:cubicBezTo>
                <a:cubicBezTo>
                  <a:pt x="6890" y="4167"/>
                  <a:pt x="6614" y="3897"/>
                  <a:pt x="6608" y="3559"/>
                </a:cubicBezTo>
                <a:lnTo>
                  <a:pt x="6608" y="3152"/>
                </a:lnTo>
                <a:close/>
                <a:moveTo>
                  <a:pt x="1570" y="3152"/>
                </a:moveTo>
                <a:lnTo>
                  <a:pt x="1570" y="3559"/>
                </a:lnTo>
                <a:cubicBezTo>
                  <a:pt x="1570" y="3900"/>
                  <a:pt x="1293" y="4177"/>
                  <a:pt x="952" y="4177"/>
                </a:cubicBezTo>
                <a:cubicBezTo>
                  <a:pt x="609" y="4177"/>
                  <a:pt x="332" y="3900"/>
                  <a:pt x="332" y="3559"/>
                </a:cubicBezTo>
                <a:lnTo>
                  <a:pt x="332" y="3152"/>
                </a:lnTo>
                <a:close/>
                <a:moveTo>
                  <a:pt x="3139" y="3152"/>
                </a:moveTo>
                <a:lnTo>
                  <a:pt x="3139" y="3559"/>
                </a:lnTo>
                <a:cubicBezTo>
                  <a:pt x="3139" y="3900"/>
                  <a:pt x="2862" y="4177"/>
                  <a:pt x="2521" y="4177"/>
                </a:cubicBezTo>
                <a:cubicBezTo>
                  <a:pt x="2178" y="4177"/>
                  <a:pt x="1901" y="3900"/>
                  <a:pt x="1901" y="3559"/>
                </a:cubicBezTo>
                <a:lnTo>
                  <a:pt x="1901" y="3152"/>
                </a:lnTo>
                <a:close/>
                <a:moveTo>
                  <a:pt x="4708" y="3152"/>
                </a:moveTo>
                <a:lnTo>
                  <a:pt x="4708" y="3559"/>
                </a:lnTo>
                <a:cubicBezTo>
                  <a:pt x="4708" y="3900"/>
                  <a:pt x="4431" y="4177"/>
                  <a:pt x="4090" y="4177"/>
                </a:cubicBezTo>
                <a:cubicBezTo>
                  <a:pt x="3747" y="4177"/>
                  <a:pt x="3470" y="3900"/>
                  <a:pt x="3470" y="3559"/>
                </a:cubicBezTo>
                <a:lnTo>
                  <a:pt x="3470" y="3152"/>
                </a:lnTo>
                <a:close/>
                <a:moveTo>
                  <a:pt x="6276" y="3152"/>
                </a:moveTo>
                <a:lnTo>
                  <a:pt x="6276" y="3559"/>
                </a:lnTo>
                <a:cubicBezTo>
                  <a:pt x="6276" y="3900"/>
                  <a:pt x="5998" y="4177"/>
                  <a:pt x="5657" y="4177"/>
                </a:cubicBezTo>
                <a:cubicBezTo>
                  <a:pt x="5316" y="4177"/>
                  <a:pt x="5039" y="3900"/>
                  <a:pt x="5039" y="3559"/>
                </a:cubicBezTo>
                <a:lnTo>
                  <a:pt x="5039" y="3152"/>
                </a:lnTo>
                <a:close/>
                <a:moveTo>
                  <a:pt x="10983" y="3152"/>
                </a:moveTo>
                <a:lnTo>
                  <a:pt x="10983" y="3559"/>
                </a:lnTo>
                <a:cubicBezTo>
                  <a:pt x="10983" y="3900"/>
                  <a:pt x="10706" y="4177"/>
                  <a:pt x="10364" y="4177"/>
                </a:cubicBezTo>
                <a:cubicBezTo>
                  <a:pt x="10023" y="4177"/>
                  <a:pt x="9746" y="3900"/>
                  <a:pt x="9746" y="3559"/>
                </a:cubicBezTo>
                <a:lnTo>
                  <a:pt x="9746" y="3152"/>
                </a:lnTo>
                <a:close/>
                <a:moveTo>
                  <a:pt x="5839" y="5449"/>
                </a:moveTo>
                <a:cubicBezTo>
                  <a:pt x="6062" y="5449"/>
                  <a:pt x="6276" y="5552"/>
                  <a:pt x="6416" y="5735"/>
                </a:cubicBezTo>
                <a:cubicBezTo>
                  <a:pt x="6597" y="5968"/>
                  <a:pt x="6617" y="6287"/>
                  <a:pt x="6470" y="6542"/>
                </a:cubicBezTo>
                <a:lnTo>
                  <a:pt x="6300" y="6838"/>
                </a:lnTo>
                <a:cubicBezTo>
                  <a:pt x="5996" y="6884"/>
                  <a:pt x="5719" y="7036"/>
                  <a:pt x="5518" y="7268"/>
                </a:cubicBezTo>
                <a:lnTo>
                  <a:pt x="4653" y="6769"/>
                </a:lnTo>
                <a:lnTo>
                  <a:pt x="5201" y="5823"/>
                </a:lnTo>
                <a:cubicBezTo>
                  <a:pt x="5324" y="5640"/>
                  <a:pt x="5430" y="5531"/>
                  <a:pt x="5650" y="5474"/>
                </a:cubicBezTo>
                <a:cubicBezTo>
                  <a:pt x="5713" y="5457"/>
                  <a:pt x="5776" y="5449"/>
                  <a:pt x="5839" y="5449"/>
                </a:cubicBezTo>
                <a:close/>
                <a:moveTo>
                  <a:pt x="6500" y="7152"/>
                </a:moveTo>
                <a:cubicBezTo>
                  <a:pt x="6664" y="7152"/>
                  <a:pt x="6829" y="7193"/>
                  <a:pt x="6979" y="7278"/>
                </a:cubicBezTo>
                <a:lnTo>
                  <a:pt x="5766" y="8773"/>
                </a:lnTo>
                <a:cubicBezTo>
                  <a:pt x="5452" y="8416"/>
                  <a:pt x="5441" y="7883"/>
                  <a:pt x="5742" y="7513"/>
                </a:cubicBezTo>
                <a:cubicBezTo>
                  <a:pt x="5932" y="7278"/>
                  <a:pt x="6214" y="7152"/>
                  <a:pt x="6500" y="7152"/>
                </a:cubicBezTo>
                <a:close/>
                <a:moveTo>
                  <a:pt x="952" y="0"/>
                </a:moveTo>
                <a:cubicBezTo>
                  <a:pt x="861" y="0"/>
                  <a:pt x="785" y="74"/>
                  <a:pt x="785" y="167"/>
                </a:cubicBezTo>
                <a:lnTo>
                  <a:pt x="785" y="1543"/>
                </a:lnTo>
                <a:lnTo>
                  <a:pt x="30" y="2895"/>
                </a:lnTo>
                <a:cubicBezTo>
                  <a:pt x="12" y="2922"/>
                  <a:pt x="1" y="2954"/>
                  <a:pt x="1" y="2987"/>
                </a:cubicBezTo>
                <a:lnTo>
                  <a:pt x="1" y="3559"/>
                </a:lnTo>
                <a:cubicBezTo>
                  <a:pt x="2" y="4018"/>
                  <a:pt x="332" y="4412"/>
                  <a:pt x="785" y="4494"/>
                </a:cubicBezTo>
                <a:lnTo>
                  <a:pt x="785" y="8826"/>
                </a:lnTo>
                <a:cubicBezTo>
                  <a:pt x="789" y="8916"/>
                  <a:pt x="862" y="8986"/>
                  <a:pt x="952" y="8986"/>
                </a:cubicBezTo>
                <a:cubicBezTo>
                  <a:pt x="1041" y="8986"/>
                  <a:pt x="1115" y="8916"/>
                  <a:pt x="1118" y="8826"/>
                </a:cubicBezTo>
                <a:lnTo>
                  <a:pt x="1118" y="4494"/>
                </a:lnTo>
                <a:cubicBezTo>
                  <a:pt x="1309" y="4460"/>
                  <a:pt x="1485" y="4367"/>
                  <a:pt x="1623" y="4230"/>
                </a:cubicBezTo>
                <a:cubicBezTo>
                  <a:pt x="1610" y="4159"/>
                  <a:pt x="1664" y="4094"/>
                  <a:pt x="1736" y="4094"/>
                </a:cubicBezTo>
                <a:cubicBezTo>
                  <a:pt x="1808" y="4094"/>
                  <a:pt x="1863" y="4159"/>
                  <a:pt x="1850" y="4230"/>
                </a:cubicBezTo>
                <a:cubicBezTo>
                  <a:pt x="2035" y="4416"/>
                  <a:pt x="2278" y="4510"/>
                  <a:pt x="2521" y="4510"/>
                </a:cubicBezTo>
                <a:cubicBezTo>
                  <a:pt x="2764" y="4510"/>
                  <a:pt x="3007" y="4416"/>
                  <a:pt x="3191" y="4230"/>
                </a:cubicBezTo>
                <a:cubicBezTo>
                  <a:pt x="3233" y="4188"/>
                  <a:pt x="3272" y="4143"/>
                  <a:pt x="3305" y="4094"/>
                </a:cubicBezTo>
                <a:cubicBezTo>
                  <a:pt x="3339" y="4143"/>
                  <a:pt x="3376" y="4188"/>
                  <a:pt x="3419" y="4230"/>
                </a:cubicBezTo>
                <a:cubicBezTo>
                  <a:pt x="3604" y="4416"/>
                  <a:pt x="3847" y="4510"/>
                  <a:pt x="4090" y="4510"/>
                </a:cubicBezTo>
                <a:cubicBezTo>
                  <a:pt x="4333" y="4510"/>
                  <a:pt x="4575" y="4416"/>
                  <a:pt x="4760" y="4230"/>
                </a:cubicBezTo>
                <a:cubicBezTo>
                  <a:pt x="4802" y="4188"/>
                  <a:pt x="4840" y="4143"/>
                  <a:pt x="4874" y="4094"/>
                </a:cubicBezTo>
                <a:cubicBezTo>
                  <a:pt x="4908" y="4143"/>
                  <a:pt x="4944" y="4188"/>
                  <a:pt x="4988" y="4230"/>
                </a:cubicBezTo>
                <a:cubicBezTo>
                  <a:pt x="5174" y="4418"/>
                  <a:pt x="5417" y="4509"/>
                  <a:pt x="5658" y="4509"/>
                </a:cubicBezTo>
                <a:cubicBezTo>
                  <a:pt x="5959" y="4509"/>
                  <a:pt x="6257" y="4367"/>
                  <a:pt x="6443" y="4094"/>
                </a:cubicBezTo>
                <a:cubicBezTo>
                  <a:pt x="6475" y="4143"/>
                  <a:pt x="6513" y="4188"/>
                  <a:pt x="6555" y="4230"/>
                </a:cubicBezTo>
                <a:cubicBezTo>
                  <a:pt x="6740" y="4416"/>
                  <a:pt x="6983" y="4510"/>
                  <a:pt x="7226" y="4510"/>
                </a:cubicBezTo>
                <a:cubicBezTo>
                  <a:pt x="7469" y="4510"/>
                  <a:pt x="7712" y="4416"/>
                  <a:pt x="7898" y="4230"/>
                </a:cubicBezTo>
                <a:cubicBezTo>
                  <a:pt x="7940" y="4188"/>
                  <a:pt x="7978" y="4143"/>
                  <a:pt x="8010" y="4094"/>
                </a:cubicBezTo>
                <a:cubicBezTo>
                  <a:pt x="8044" y="4143"/>
                  <a:pt x="8082" y="4188"/>
                  <a:pt x="8124" y="4230"/>
                </a:cubicBezTo>
                <a:cubicBezTo>
                  <a:pt x="8309" y="4416"/>
                  <a:pt x="8552" y="4510"/>
                  <a:pt x="8795" y="4510"/>
                </a:cubicBezTo>
                <a:cubicBezTo>
                  <a:pt x="9038" y="4510"/>
                  <a:pt x="9281" y="4416"/>
                  <a:pt x="9467" y="4230"/>
                </a:cubicBezTo>
                <a:cubicBezTo>
                  <a:pt x="9509" y="4188"/>
                  <a:pt x="9547" y="4143"/>
                  <a:pt x="9579" y="4094"/>
                </a:cubicBezTo>
                <a:cubicBezTo>
                  <a:pt x="9613" y="4143"/>
                  <a:pt x="9651" y="4188"/>
                  <a:pt x="9693" y="4230"/>
                </a:cubicBezTo>
                <a:cubicBezTo>
                  <a:pt x="9830" y="4367"/>
                  <a:pt x="10007" y="4460"/>
                  <a:pt x="10199" y="4494"/>
                </a:cubicBezTo>
                <a:lnTo>
                  <a:pt x="10199" y="5094"/>
                </a:lnTo>
                <a:cubicBezTo>
                  <a:pt x="10199" y="5186"/>
                  <a:pt x="10272" y="5261"/>
                  <a:pt x="10364" y="5261"/>
                </a:cubicBezTo>
                <a:cubicBezTo>
                  <a:pt x="10456" y="5261"/>
                  <a:pt x="10530" y="5186"/>
                  <a:pt x="10530" y="5094"/>
                </a:cubicBezTo>
                <a:lnTo>
                  <a:pt x="10530" y="4494"/>
                </a:lnTo>
                <a:cubicBezTo>
                  <a:pt x="10983" y="4412"/>
                  <a:pt x="11313" y="4018"/>
                  <a:pt x="11315" y="3559"/>
                </a:cubicBezTo>
                <a:lnTo>
                  <a:pt x="11315" y="2987"/>
                </a:lnTo>
                <a:cubicBezTo>
                  <a:pt x="11315" y="2954"/>
                  <a:pt x="11305" y="2922"/>
                  <a:pt x="11286" y="2895"/>
                </a:cubicBezTo>
                <a:lnTo>
                  <a:pt x="10530" y="1543"/>
                </a:lnTo>
                <a:lnTo>
                  <a:pt x="10530" y="167"/>
                </a:lnTo>
                <a:cubicBezTo>
                  <a:pt x="10530" y="74"/>
                  <a:pt x="10456" y="0"/>
                  <a:pt x="10364" y="0"/>
                </a:cubicBezTo>
                <a:close/>
                <a:moveTo>
                  <a:pt x="7235" y="7486"/>
                </a:moveTo>
                <a:cubicBezTo>
                  <a:pt x="7549" y="7845"/>
                  <a:pt x="7559" y="8376"/>
                  <a:pt x="7259" y="8746"/>
                </a:cubicBezTo>
                <a:cubicBezTo>
                  <a:pt x="7068" y="8981"/>
                  <a:pt x="6786" y="9107"/>
                  <a:pt x="6499" y="9107"/>
                </a:cubicBezTo>
                <a:cubicBezTo>
                  <a:pt x="6337" y="9107"/>
                  <a:pt x="6172" y="9066"/>
                  <a:pt x="6022" y="8981"/>
                </a:cubicBezTo>
                <a:lnTo>
                  <a:pt x="7235" y="7486"/>
                </a:lnTo>
                <a:close/>
                <a:moveTo>
                  <a:pt x="4488" y="7055"/>
                </a:moveTo>
                <a:lnTo>
                  <a:pt x="5332" y="7542"/>
                </a:lnTo>
                <a:cubicBezTo>
                  <a:pt x="5165" y="7872"/>
                  <a:pt x="5148" y="8258"/>
                  <a:pt x="5281" y="8602"/>
                </a:cubicBezTo>
                <a:lnTo>
                  <a:pt x="5201" y="8743"/>
                </a:lnTo>
                <a:cubicBezTo>
                  <a:pt x="5065" y="8977"/>
                  <a:pt x="4819" y="9108"/>
                  <a:pt x="4566" y="9108"/>
                </a:cubicBezTo>
                <a:cubicBezTo>
                  <a:pt x="4442" y="9108"/>
                  <a:pt x="4316" y="9076"/>
                  <a:pt x="4202" y="9010"/>
                </a:cubicBezTo>
                <a:cubicBezTo>
                  <a:pt x="3853" y="8808"/>
                  <a:pt x="3733" y="8362"/>
                  <a:pt x="3934" y="8011"/>
                </a:cubicBezTo>
                <a:lnTo>
                  <a:pt x="4488" y="7055"/>
                </a:lnTo>
                <a:close/>
                <a:moveTo>
                  <a:pt x="5839" y="5115"/>
                </a:moveTo>
                <a:cubicBezTo>
                  <a:pt x="5473" y="5115"/>
                  <a:pt x="5117" y="5305"/>
                  <a:pt x="4920" y="5645"/>
                </a:cubicBezTo>
                <a:cubicBezTo>
                  <a:pt x="4499" y="6375"/>
                  <a:pt x="4078" y="7103"/>
                  <a:pt x="3657" y="7833"/>
                </a:cubicBezTo>
                <a:cubicBezTo>
                  <a:pt x="3512" y="8088"/>
                  <a:pt x="3468" y="8367"/>
                  <a:pt x="3544" y="8652"/>
                </a:cubicBezTo>
                <a:cubicBezTo>
                  <a:pt x="3654" y="9060"/>
                  <a:pt x="3995" y="9364"/>
                  <a:pt x="4413" y="9425"/>
                </a:cubicBezTo>
                <a:cubicBezTo>
                  <a:pt x="4465" y="9433"/>
                  <a:pt x="4517" y="9436"/>
                  <a:pt x="4569" y="9436"/>
                </a:cubicBezTo>
                <a:cubicBezTo>
                  <a:pt x="4933" y="9436"/>
                  <a:pt x="5275" y="9249"/>
                  <a:pt x="5470" y="8935"/>
                </a:cubicBezTo>
                <a:cubicBezTo>
                  <a:pt x="5729" y="9267"/>
                  <a:pt x="6115" y="9437"/>
                  <a:pt x="6502" y="9437"/>
                </a:cubicBezTo>
                <a:cubicBezTo>
                  <a:pt x="6835" y="9437"/>
                  <a:pt x="7169" y="9311"/>
                  <a:pt x="7426" y="9055"/>
                </a:cubicBezTo>
                <a:cubicBezTo>
                  <a:pt x="7776" y="8704"/>
                  <a:pt x="7898" y="8184"/>
                  <a:pt x="7741" y="7715"/>
                </a:cubicBezTo>
                <a:cubicBezTo>
                  <a:pt x="7584" y="7244"/>
                  <a:pt x="7175" y="6903"/>
                  <a:pt x="6683" y="6834"/>
                </a:cubicBezTo>
                <a:lnTo>
                  <a:pt x="6757" y="6706"/>
                </a:lnTo>
                <a:cubicBezTo>
                  <a:pt x="7050" y="6199"/>
                  <a:pt x="6875" y="5551"/>
                  <a:pt x="6369" y="5258"/>
                </a:cubicBezTo>
                <a:cubicBezTo>
                  <a:pt x="6202" y="5161"/>
                  <a:pt x="6019" y="5115"/>
                  <a:pt x="5839" y="5115"/>
                </a:cubicBezTo>
                <a:close/>
                <a:moveTo>
                  <a:pt x="10364" y="5679"/>
                </a:moveTo>
                <a:cubicBezTo>
                  <a:pt x="10272" y="5679"/>
                  <a:pt x="10199" y="5752"/>
                  <a:pt x="10199" y="5845"/>
                </a:cubicBezTo>
                <a:lnTo>
                  <a:pt x="10199" y="10161"/>
                </a:lnTo>
                <a:lnTo>
                  <a:pt x="1118" y="10161"/>
                </a:lnTo>
                <a:lnTo>
                  <a:pt x="1118" y="9577"/>
                </a:lnTo>
                <a:cubicBezTo>
                  <a:pt x="1122" y="9482"/>
                  <a:pt x="1046" y="9404"/>
                  <a:pt x="952" y="9404"/>
                </a:cubicBezTo>
                <a:cubicBezTo>
                  <a:pt x="857" y="9404"/>
                  <a:pt x="782" y="9482"/>
                  <a:pt x="785" y="9577"/>
                </a:cubicBezTo>
                <a:lnTo>
                  <a:pt x="785" y="10328"/>
                </a:lnTo>
                <a:cubicBezTo>
                  <a:pt x="785" y="10419"/>
                  <a:pt x="861" y="10493"/>
                  <a:pt x="952" y="10493"/>
                </a:cubicBezTo>
                <a:lnTo>
                  <a:pt x="10364" y="10493"/>
                </a:lnTo>
                <a:cubicBezTo>
                  <a:pt x="10455" y="10493"/>
                  <a:pt x="10530" y="10419"/>
                  <a:pt x="10530" y="10328"/>
                </a:cubicBezTo>
                <a:lnTo>
                  <a:pt x="10530" y="5845"/>
                </a:lnTo>
                <a:cubicBezTo>
                  <a:pt x="10530" y="5752"/>
                  <a:pt x="10456" y="5679"/>
                  <a:pt x="10364" y="56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4"/>
          <p:cNvSpPr/>
          <p:nvPr/>
        </p:nvSpPr>
        <p:spPr>
          <a:xfrm>
            <a:off x="6335924" y="311195"/>
            <a:ext cx="376836" cy="358815"/>
          </a:xfrm>
          <a:custGeom>
            <a:avLst/>
            <a:gdLst/>
            <a:ahLst/>
            <a:cxnLst/>
            <a:rect l="l" t="t" r="r" b="b"/>
            <a:pathLst>
              <a:path w="11313" h="10772" extrusionOk="0">
                <a:moveTo>
                  <a:pt x="4976" y="1227"/>
                </a:moveTo>
                <a:lnTo>
                  <a:pt x="4976" y="1977"/>
                </a:lnTo>
                <a:lnTo>
                  <a:pt x="4212" y="1977"/>
                </a:lnTo>
                <a:cubicBezTo>
                  <a:pt x="4271" y="1731"/>
                  <a:pt x="4271" y="1473"/>
                  <a:pt x="4212" y="1227"/>
                </a:cubicBezTo>
                <a:close/>
                <a:moveTo>
                  <a:pt x="1095" y="1228"/>
                </a:moveTo>
                <a:cubicBezTo>
                  <a:pt x="1034" y="1475"/>
                  <a:pt x="1034" y="1732"/>
                  <a:pt x="1095" y="1979"/>
                </a:cubicBezTo>
                <a:lnTo>
                  <a:pt x="332" y="1979"/>
                </a:lnTo>
                <a:lnTo>
                  <a:pt x="332" y="1228"/>
                </a:lnTo>
                <a:close/>
                <a:moveTo>
                  <a:pt x="2794" y="982"/>
                </a:moveTo>
                <a:lnTo>
                  <a:pt x="2794" y="1297"/>
                </a:lnTo>
                <a:cubicBezTo>
                  <a:pt x="2794" y="1388"/>
                  <a:pt x="2867" y="1462"/>
                  <a:pt x="2959" y="1462"/>
                </a:cubicBezTo>
                <a:lnTo>
                  <a:pt x="3274" y="1462"/>
                </a:lnTo>
                <a:lnTo>
                  <a:pt x="3274" y="1745"/>
                </a:lnTo>
                <a:lnTo>
                  <a:pt x="2959" y="1745"/>
                </a:lnTo>
                <a:cubicBezTo>
                  <a:pt x="2867" y="1745"/>
                  <a:pt x="2794" y="1819"/>
                  <a:pt x="2794" y="1910"/>
                </a:cubicBezTo>
                <a:lnTo>
                  <a:pt x="2794" y="2226"/>
                </a:lnTo>
                <a:lnTo>
                  <a:pt x="2510" y="2226"/>
                </a:lnTo>
                <a:lnTo>
                  <a:pt x="2510" y="1910"/>
                </a:lnTo>
                <a:cubicBezTo>
                  <a:pt x="2510" y="1819"/>
                  <a:pt x="2437" y="1745"/>
                  <a:pt x="2346" y="1745"/>
                </a:cubicBezTo>
                <a:lnTo>
                  <a:pt x="2030" y="1745"/>
                </a:lnTo>
                <a:lnTo>
                  <a:pt x="2030" y="1462"/>
                </a:lnTo>
                <a:lnTo>
                  <a:pt x="2346" y="1462"/>
                </a:lnTo>
                <a:cubicBezTo>
                  <a:pt x="2437" y="1462"/>
                  <a:pt x="2510" y="1388"/>
                  <a:pt x="2510" y="1297"/>
                </a:cubicBezTo>
                <a:lnTo>
                  <a:pt x="2510" y="982"/>
                </a:lnTo>
                <a:close/>
                <a:moveTo>
                  <a:pt x="2485" y="649"/>
                </a:moveTo>
                <a:cubicBezTo>
                  <a:pt x="2317" y="649"/>
                  <a:pt x="2181" y="786"/>
                  <a:pt x="2181" y="954"/>
                </a:cubicBezTo>
                <a:lnTo>
                  <a:pt x="2181" y="1131"/>
                </a:lnTo>
                <a:lnTo>
                  <a:pt x="2005" y="1131"/>
                </a:lnTo>
                <a:cubicBezTo>
                  <a:pt x="1837" y="1131"/>
                  <a:pt x="1699" y="1267"/>
                  <a:pt x="1699" y="1435"/>
                </a:cubicBezTo>
                <a:lnTo>
                  <a:pt x="1699" y="1771"/>
                </a:lnTo>
                <a:cubicBezTo>
                  <a:pt x="1700" y="1939"/>
                  <a:pt x="1837" y="2075"/>
                  <a:pt x="2005" y="2075"/>
                </a:cubicBezTo>
                <a:lnTo>
                  <a:pt x="2181" y="2075"/>
                </a:lnTo>
                <a:lnTo>
                  <a:pt x="2181" y="2251"/>
                </a:lnTo>
                <a:cubicBezTo>
                  <a:pt x="2181" y="2419"/>
                  <a:pt x="2317" y="2555"/>
                  <a:pt x="2485" y="2557"/>
                </a:cubicBezTo>
                <a:lnTo>
                  <a:pt x="2821" y="2557"/>
                </a:lnTo>
                <a:cubicBezTo>
                  <a:pt x="2989" y="2555"/>
                  <a:pt x="3125" y="2419"/>
                  <a:pt x="3125" y="2251"/>
                </a:cubicBezTo>
                <a:lnTo>
                  <a:pt x="3125" y="2075"/>
                </a:lnTo>
                <a:lnTo>
                  <a:pt x="3301" y="2075"/>
                </a:lnTo>
                <a:cubicBezTo>
                  <a:pt x="3469" y="2075"/>
                  <a:pt x="3606" y="1939"/>
                  <a:pt x="3607" y="1771"/>
                </a:cubicBezTo>
                <a:lnTo>
                  <a:pt x="3607" y="1435"/>
                </a:lnTo>
                <a:cubicBezTo>
                  <a:pt x="3606" y="1267"/>
                  <a:pt x="3469" y="1131"/>
                  <a:pt x="3301" y="1131"/>
                </a:cubicBezTo>
                <a:lnTo>
                  <a:pt x="3125" y="1131"/>
                </a:lnTo>
                <a:lnTo>
                  <a:pt x="3125" y="954"/>
                </a:lnTo>
                <a:cubicBezTo>
                  <a:pt x="3125" y="786"/>
                  <a:pt x="2989" y="649"/>
                  <a:pt x="2821" y="649"/>
                </a:cubicBezTo>
                <a:close/>
                <a:moveTo>
                  <a:pt x="2650" y="331"/>
                </a:moveTo>
                <a:cubicBezTo>
                  <a:pt x="2979" y="331"/>
                  <a:pt x="3306" y="458"/>
                  <a:pt x="3553" y="705"/>
                </a:cubicBezTo>
                <a:cubicBezTo>
                  <a:pt x="3791" y="943"/>
                  <a:pt x="3924" y="1267"/>
                  <a:pt x="3924" y="1603"/>
                </a:cubicBezTo>
                <a:cubicBezTo>
                  <a:pt x="3924" y="2210"/>
                  <a:pt x="3495" y="2733"/>
                  <a:pt x="2900" y="2852"/>
                </a:cubicBezTo>
                <a:cubicBezTo>
                  <a:pt x="2816" y="2868"/>
                  <a:pt x="2733" y="2876"/>
                  <a:pt x="2651" y="2876"/>
                </a:cubicBezTo>
                <a:cubicBezTo>
                  <a:pt x="2144" y="2876"/>
                  <a:pt x="1676" y="2573"/>
                  <a:pt x="1476" y="2089"/>
                </a:cubicBezTo>
                <a:cubicBezTo>
                  <a:pt x="1244" y="1529"/>
                  <a:pt x="1441" y="882"/>
                  <a:pt x="1945" y="545"/>
                </a:cubicBezTo>
                <a:cubicBezTo>
                  <a:pt x="2160" y="401"/>
                  <a:pt x="2406" y="331"/>
                  <a:pt x="2650" y="331"/>
                </a:cubicBezTo>
                <a:close/>
                <a:moveTo>
                  <a:pt x="3028" y="4534"/>
                </a:moveTo>
                <a:lnTo>
                  <a:pt x="3028" y="5631"/>
                </a:lnTo>
                <a:lnTo>
                  <a:pt x="2278" y="5631"/>
                </a:lnTo>
                <a:lnTo>
                  <a:pt x="2278" y="4534"/>
                </a:lnTo>
                <a:close/>
                <a:moveTo>
                  <a:pt x="2113" y="4203"/>
                </a:moveTo>
                <a:cubicBezTo>
                  <a:pt x="2021" y="4203"/>
                  <a:pt x="1947" y="4276"/>
                  <a:pt x="1947" y="4368"/>
                </a:cubicBezTo>
                <a:lnTo>
                  <a:pt x="1947" y="5797"/>
                </a:lnTo>
                <a:cubicBezTo>
                  <a:pt x="1947" y="5888"/>
                  <a:pt x="2021" y="5962"/>
                  <a:pt x="2113" y="5962"/>
                </a:cubicBezTo>
                <a:lnTo>
                  <a:pt x="3194" y="5962"/>
                </a:lnTo>
                <a:cubicBezTo>
                  <a:pt x="3285" y="5962"/>
                  <a:pt x="3359" y="5888"/>
                  <a:pt x="3359" y="5797"/>
                </a:cubicBezTo>
                <a:lnTo>
                  <a:pt x="3359" y="4368"/>
                </a:lnTo>
                <a:cubicBezTo>
                  <a:pt x="3359" y="4276"/>
                  <a:pt x="3285" y="4203"/>
                  <a:pt x="3194" y="4203"/>
                </a:cubicBezTo>
                <a:close/>
                <a:moveTo>
                  <a:pt x="6164" y="6671"/>
                </a:moveTo>
                <a:lnTo>
                  <a:pt x="6164" y="7770"/>
                </a:lnTo>
                <a:lnTo>
                  <a:pt x="5415" y="7770"/>
                </a:lnTo>
                <a:lnTo>
                  <a:pt x="5415" y="6671"/>
                </a:lnTo>
                <a:close/>
                <a:moveTo>
                  <a:pt x="7888" y="6671"/>
                </a:moveTo>
                <a:lnTo>
                  <a:pt x="7888" y="7770"/>
                </a:lnTo>
                <a:lnTo>
                  <a:pt x="7139" y="7770"/>
                </a:lnTo>
                <a:lnTo>
                  <a:pt x="7139" y="6671"/>
                </a:lnTo>
                <a:close/>
                <a:moveTo>
                  <a:pt x="9611" y="6671"/>
                </a:moveTo>
                <a:lnTo>
                  <a:pt x="9611" y="7770"/>
                </a:lnTo>
                <a:lnTo>
                  <a:pt x="8861" y="7770"/>
                </a:lnTo>
                <a:lnTo>
                  <a:pt x="8861" y="6671"/>
                </a:lnTo>
                <a:close/>
                <a:moveTo>
                  <a:pt x="5248" y="6340"/>
                </a:moveTo>
                <a:cubicBezTo>
                  <a:pt x="5157" y="6340"/>
                  <a:pt x="5083" y="6414"/>
                  <a:pt x="5083" y="6506"/>
                </a:cubicBezTo>
                <a:lnTo>
                  <a:pt x="5083" y="7934"/>
                </a:lnTo>
                <a:cubicBezTo>
                  <a:pt x="5083" y="8026"/>
                  <a:pt x="5157" y="8101"/>
                  <a:pt x="5248" y="8101"/>
                </a:cubicBezTo>
                <a:lnTo>
                  <a:pt x="6329" y="8101"/>
                </a:lnTo>
                <a:cubicBezTo>
                  <a:pt x="6420" y="8101"/>
                  <a:pt x="6495" y="8027"/>
                  <a:pt x="6495" y="7934"/>
                </a:cubicBezTo>
                <a:lnTo>
                  <a:pt x="6495" y="6506"/>
                </a:lnTo>
                <a:cubicBezTo>
                  <a:pt x="6495" y="6414"/>
                  <a:pt x="6420" y="6340"/>
                  <a:pt x="6329" y="6340"/>
                </a:cubicBezTo>
                <a:close/>
                <a:moveTo>
                  <a:pt x="6972" y="6340"/>
                </a:moveTo>
                <a:cubicBezTo>
                  <a:pt x="6881" y="6340"/>
                  <a:pt x="6806" y="6414"/>
                  <a:pt x="6806" y="6506"/>
                </a:cubicBezTo>
                <a:lnTo>
                  <a:pt x="6806" y="7934"/>
                </a:lnTo>
                <a:cubicBezTo>
                  <a:pt x="6806" y="8027"/>
                  <a:pt x="6879" y="8101"/>
                  <a:pt x="6972" y="8101"/>
                </a:cubicBezTo>
                <a:lnTo>
                  <a:pt x="8053" y="8101"/>
                </a:lnTo>
                <a:cubicBezTo>
                  <a:pt x="8144" y="8101"/>
                  <a:pt x="8218" y="8027"/>
                  <a:pt x="8219" y="7934"/>
                </a:cubicBezTo>
                <a:lnTo>
                  <a:pt x="8219" y="6506"/>
                </a:lnTo>
                <a:cubicBezTo>
                  <a:pt x="8219" y="6414"/>
                  <a:pt x="8144" y="6340"/>
                  <a:pt x="8053" y="6340"/>
                </a:cubicBezTo>
                <a:close/>
                <a:moveTo>
                  <a:pt x="8696" y="6340"/>
                </a:moveTo>
                <a:cubicBezTo>
                  <a:pt x="8605" y="6340"/>
                  <a:pt x="8530" y="6414"/>
                  <a:pt x="8530" y="6506"/>
                </a:cubicBezTo>
                <a:lnTo>
                  <a:pt x="8530" y="7934"/>
                </a:lnTo>
                <a:cubicBezTo>
                  <a:pt x="8530" y="8027"/>
                  <a:pt x="8605" y="8101"/>
                  <a:pt x="8696" y="8101"/>
                </a:cubicBezTo>
                <a:lnTo>
                  <a:pt x="9777" y="8101"/>
                </a:lnTo>
                <a:cubicBezTo>
                  <a:pt x="9868" y="8101"/>
                  <a:pt x="9942" y="8027"/>
                  <a:pt x="9942" y="7934"/>
                </a:cubicBezTo>
                <a:lnTo>
                  <a:pt x="9942" y="6506"/>
                </a:lnTo>
                <a:cubicBezTo>
                  <a:pt x="9942" y="6414"/>
                  <a:pt x="9868" y="6340"/>
                  <a:pt x="9777" y="6340"/>
                </a:cubicBezTo>
                <a:close/>
                <a:moveTo>
                  <a:pt x="2488" y="7347"/>
                </a:moveTo>
                <a:lnTo>
                  <a:pt x="2488" y="9356"/>
                </a:lnTo>
                <a:lnTo>
                  <a:pt x="1768" y="9356"/>
                </a:lnTo>
                <a:lnTo>
                  <a:pt x="1768" y="7347"/>
                </a:lnTo>
                <a:close/>
                <a:moveTo>
                  <a:pt x="3540" y="7347"/>
                </a:moveTo>
                <a:lnTo>
                  <a:pt x="3540" y="9356"/>
                </a:lnTo>
                <a:lnTo>
                  <a:pt x="2819" y="9356"/>
                </a:lnTo>
                <a:lnTo>
                  <a:pt x="2819" y="7347"/>
                </a:lnTo>
                <a:close/>
                <a:moveTo>
                  <a:pt x="10979" y="9689"/>
                </a:moveTo>
                <a:lnTo>
                  <a:pt x="10979" y="10441"/>
                </a:lnTo>
                <a:lnTo>
                  <a:pt x="330" y="10441"/>
                </a:lnTo>
                <a:lnTo>
                  <a:pt x="332" y="9689"/>
                </a:lnTo>
                <a:close/>
                <a:moveTo>
                  <a:pt x="2653" y="0"/>
                </a:moveTo>
                <a:cubicBezTo>
                  <a:pt x="2043" y="0"/>
                  <a:pt x="1484" y="348"/>
                  <a:pt x="1215" y="895"/>
                </a:cubicBezTo>
                <a:lnTo>
                  <a:pt x="167" y="895"/>
                </a:lnTo>
                <a:cubicBezTo>
                  <a:pt x="74" y="895"/>
                  <a:pt x="0" y="969"/>
                  <a:pt x="0" y="1062"/>
                </a:cubicBezTo>
                <a:lnTo>
                  <a:pt x="0" y="2144"/>
                </a:lnTo>
                <a:cubicBezTo>
                  <a:pt x="0" y="2235"/>
                  <a:pt x="74" y="2310"/>
                  <a:pt x="167" y="2310"/>
                </a:cubicBezTo>
                <a:lnTo>
                  <a:pt x="633" y="2310"/>
                </a:lnTo>
                <a:lnTo>
                  <a:pt x="633" y="4707"/>
                </a:lnTo>
                <a:cubicBezTo>
                  <a:pt x="633" y="4800"/>
                  <a:pt x="706" y="4873"/>
                  <a:pt x="799" y="4873"/>
                </a:cubicBezTo>
                <a:cubicBezTo>
                  <a:pt x="890" y="4873"/>
                  <a:pt x="964" y="4800"/>
                  <a:pt x="964" y="4707"/>
                </a:cubicBezTo>
                <a:lnTo>
                  <a:pt x="964" y="2310"/>
                </a:lnTo>
                <a:lnTo>
                  <a:pt x="1215" y="2310"/>
                </a:lnTo>
                <a:cubicBezTo>
                  <a:pt x="1486" y="2858"/>
                  <a:pt x="2043" y="3205"/>
                  <a:pt x="2655" y="3205"/>
                </a:cubicBezTo>
                <a:cubicBezTo>
                  <a:pt x="3265" y="3205"/>
                  <a:pt x="3823" y="2858"/>
                  <a:pt x="4094" y="2310"/>
                </a:cubicBezTo>
                <a:lnTo>
                  <a:pt x="4344" y="2310"/>
                </a:lnTo>
                <a:lnTo>
                  <a:pt x="4344" y="9356"/>
                </a:lnTo>
                <a:lnTo>
                  <a:pt x="3871" y="9356"/>
                </a:lnTo>
                <a:lnTo>
                  <a:pt x="3871" y="7182"/>
                </a:lnTo>
                <a:cubicBezTo>
                  <a:pt x="3871" y="7091"/>
                  <a:pt x="3798" y="7015"/>
                  <a:pt x="3706" y="7015"/>
                </a:cubicBezTo>
                <a:lnTo>
                  <a:pt x="1601" y="7015"/>
                </a:lnTo>
                <a:cubicBezTo>
                  <a:pt x="1510" y="7017"/>
                  <a:pt x="1436" y="7091"/>
                  <a:pt x="1436" y="7182"/>
                </a:cubicBezTo>
                <a:lnTo>
                  <a:pt x="1436" y="9356"/>
                </a:lnTo>
                <a:lnTo>
                  <a:pt x="964" y="9356"/>
                </a:lnTo>
                <a:lnTo>
                  <a:pt x="964" y="5458"/>
                </a:lnTo>
                <a:cubicBezTo>
                  <a:pt x="964" y="5367"/>
                  <a:pt x="889" y="5293"/>
                  <a:pt x="798" y="5293"/>
                </a:cubicBezTo>
                <a:cubicBezTo>
                  <a:pt x="706" y="5293"/>
                  <a:pt x="633" y="5367"/>
                  <a:pt x="633" y="5458"/>
                </a:cubicBezTo>
                <a:lnTo>
                  <a:pt x="633" y="9356"/>
                </a:lnTo>
                <a:lnTo>
                  <a:pt x="167" y="9356"/>
                </a:lnTo>
                <a:cubicBezTo>
                  <a:pt x="74" y="9356"/>
                  <a:pt x="0" y="9430"/>
                  <a:pt x="0" y="9523"/>
                </a:cubicBezTo>
                <a:lnTo>
                  <a:pt x="0" y="10605"/>
                </a:lnTo>
                <a:cubicBezTo>
                  <a:pt x="0" y="10696"/>
                  <a:pt x="74" y="10771"/>
                  <a:pt x="167" y="10771"/>
                </a:cubicBezTo>
                <a:lnTo>
                  <a:pt x="11147" y="10771"/>
                </a:lnTo>
                <a:cubicBezTo>
                  <a:pt x="11239" y="10771"/>
                  <a:pt x="11312" y="10696"/>
                  <a:pt x="11312" y="10605"/>
                </a:cubicBezTo>
                <a:lnTo>
                  <a:pt x="11312" y="9523"/>
                </a:lnTo>
                <a:cubicBezTo>
                  <a:pt x="11312" y="9431"/>
                  <a:pt x="11239" y="9356"/>
                  <a:pt x="11147" y="9356"/>
                </a:cubicBezTo>
                <a:lnTo>
                  <a:pt x="10680" y="9356"/>
                </a:lnTo>
                <a:lnTo>
                  <a:pt x="10680" y="7595"/>
                </a:lnTo>
                <a:cubicBezTo>
                  <a:pt x="10680" y="7504"/>
                  <a:pt x="10606" y="7430"/>
                  <a:pt x="10515" y="7430"/>
                </a:cubicBezTo>
                <a:cubicBezTo>
                  <a:pt x="10422" y="7430"/>
                  <a:pt x="10349" y="7504"/>
                  <a:pt x="10349" y="7595"/>
                </a:cubicBezTo>
                <a:lnTo>
                  <a:pt x="10349" y="9356"/>
                </a:lnTo>
                <a:lnTo>
                  <a:pt x="4675" y="9356"/>
                </a:lnTo>
                <a:lnTo>
                  <a:pt x="4675" y="5557"/>
                </a:lnTo>
                <a:lnTo>
                  <a:pt x="10349" y="5557"/>
                </a:lnTo>
                <a:lnTo>
                  <a:pt x="10349" y="6846"/>
                </a:lnTo>
                <a:cubicBezTo>
                  <a:pt x="10349" y="6937"/>
                  <a:pt x="10422" y="7011"/>
                  <a:pt x="10515" y="7011"/>
                </a:cubicBezTo>
                <a:cubicBezTo>
                  <a:pt x="10606" y="7011"/>
                  <a:pt x="10680" y="6937"/>
                  <a:pt x="10680" y="6846"/>
                </a:cubicBezTo>
                <a:lnTo>
                  <a:pt x="10680" y="5557"/>
                </a:lnTo>
                <a:lnTo>
                  <a:pt x="11147" y="5557"/>
                </a:lnTo>
                <a:cubicBezTo>
                  <a:pt x="11239" y="5557"/>
                  <a:pt x="11312" y="5482"/>
                  <a:pt x="11312" y="5391"/>
                </a:cubicBezTo>
                <a:lnTo>
                  <a:pt x="11312" y="4308"/>
                </a:lnTo>
                <a:cubicBezTo>
                  <a:pt x="11312" y="4217"/>
                  <a:pt x="11239" y="4142"/>
                  <a:pt x="11147" y="4142"/>
                </a:cubicBezTo>
                <a:lnTo>
                  <a:pt x="7886" y="4142"/>
                </a:lnTo>
                <a:cubicBezTo>
                  <a:pt x="7795" y="4142"/>
                  <a:pt x="7721" y="4215"/>
                  <a:pt x="7721" y="4308"/>
                </a:cubicBezTo>
                <a:cubicBezTo>
                  <a:pt x="7721" y="4400"/>
                  <a:pt x="7795" y="4473"/>
                  <a:pt x="7886" y="4473"/>
                </a:cubicBezTo>
                <a:lnTo>
                  <a:pt x="10981" y="4473"/>
                </a:lnTo>
                <a:lnTo>
                  <a:pt x="10981" y="5226"/>
                </a:lnTo>
                <a:lnTo>
                  <a:pt x="4675" y="5226"/>
                </a:lnTo>
                <a:lnTo>
                  <a:pt x="4675" y="4473"/>
                </a:lnTo>
                <a:lnTo>
                  <a:pt x="7136" y="4473"/>
                </a:lnTo>
                <a:cubicBezTo>
                  <a:pt x="7228" y="4473"/>
                  <a:pt x="7302" y="4400"/>
                  <a:pt x="7302" y="4308"/>
                </a:cubicBezTo>
                <a:cubicBezTo>
                  <a:pt x="7302" y="4215"/>
                  <a:pt x="7228" y="4142"/>
                  <a:pt x="7136" y="4142"/>
                </a:cubicBezTo>
                <a:lnTo>
                  <a:pt x="4675" y="4142"/>
                </a:lnTo>
                <a:lnTo>
                  <a:pt x="4675" y="2310"/>
                </a:lnTo>
                <a:lnTo>
                  <a:pt x="5141" y="2310"/>
                </a:lnTo>
                <a:cubicBezTo>
                  <a:pt x="5232" y="2310"/>
                  <a:pt x="5306" y="2235"/>
                  <a:pt x="5306" y="2144"/>
                </a:cubicBezTo>
                <a:lnTo>
                  <a:pt x="5306" y="1062"/>
                </a:lnTo>
                <a:cubicBezTo>
                  <a:pt x="5306" y="969"/>
                  <a:pt x="5232" y="895"/>
                  <a:pt x="5141" y="895"/>
                </a:cubicBezTo>
                <a:lnTo>
                  <a:pt x="4092" y="895"/>
                </a:lnTo>
                <a:cubicBezTo>
                  <a:pt x="3822" y="348"/>
                  <a:pt x="3265" y="0"/>
                  <a:pt x="26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473D5C-22A2-363C-05E7-44B7F98DF7C1}"/>
              </a:ext>
            </a:extLst>
          </p:cNvPr>
          <p:cNvGrpSpPr>
            <a:grpSpLocks/>
          </p:cNvGrpSpPr>
          <p:nvPr/>
        </p:nvGrpSpPr>
        <p:grpSpPr bwMode="auto">
          <a:xfrm>
            <a:off x="1333699" y="1018094"/>
            <a:ext cx="5789102" cy="3941948"/>
            <a:chOff x="3124200" y="1447800"/>
            <a:chExt cx="6007" cy="4481"/>
          </a:xfrm>
        </p:grpSpPr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1B7E8EC7-E31F-DBB6-4E93-89B8ABD91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575" y="1447800"/>
              <a:ext cx="1258" cy="39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38100">
              <a:noFill/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lIns="91440" tIns="45720" rIns="91440" bIns="4572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1000"/>
                </a:spcAft>
                <a:defRPr/>
              </a:pPr>
              <a:r>
                <a:rPr lang="en-US" altLang="zh-TW" sz="1100" b="1" dirty="0">
                  <a:solidFill>
                    <a:schemeClr val="bg1"/>
                  </a:solidFill>
                  <a:latin typeface="Calibri"/>
                  <a:ea typeface="PMingLiU"/>
                  <a:cs typeface="Calibri"/>
                </a:rPr>
                <a:t>   </a:t>
              </a:r>
              <a:r>
                <a:rPr lang="en-US" altLang="zh-TW" sz="1400" b="1" dirty="0">
                  <a:solidFill>
                    <a:schemeClr val="bg1"/>
                  </a:solidFill>
                  <a:latin typeface="Calibri"/>
                  <a:ea typeface="PMingLiU"/>
                  <a:cs typeface="Calibri"/>
                </a:rPr>
                <a:t>     </a:t>
              </a:r>
              <a:r>
                <a:rPr lang="en-US" altLang="zh-TW" sz="1400" b="1" dirty="0">
                  <a:solidFill>
                    <a:schemeClr val="bg1"/>
                  </a:solidFill>
                  <a:latin typeface="Archivo"/>
                  <a:ea typeface="PMingLiU"/>
                  <a:cs typeface="Calibri"/>
                </a:rPr>
                <a:t>USER</a:t>
              </a:r>
              <a:endParaRPr lang="en-US" sz="1400" b="1" dirty="0">
                <a:solidFill>
                  <a:schemeClr val="bg1"/>
                </a:solidFill>
                <a:latin typeface="Archivo"/>
                <a:ea typeface="PMingLiU"/>
                <a:cs typeface="Calibri"/>
              </a:endParaRPr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48E31128-5E94-E197-5857-11AEEBA79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448767"/>
              <a:ext cx="6007" cy="419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38100">
              <a:noFill/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1000"/>
                </a:spcAft>
                <a:defRPr/>
              </a:pPr>
              <a:r>
                <a:rPr lang="en-US" altLang="zh-TW" sz="1100" b="1" dirty="0">
                  <a:solidFill>
                    <a:schemeClr val="bg1"/>
                  </a:solidFill>
                  <a:latin typeface="Archivo"/>
                  <a:ea typeface="PMingLiU"/>
                  <a:cs typeface="Calibri"/>
                </a:rPr>
                <a:t>PREENTATION LAYER</a:t>
              </a:r>
              <a:r>
                <a:rPr lang="en-US" altLang="zh-TW" sz="1100" b="1" dirty="0">
                  <a:solidFill>
                    <a:schemeClr val="bg1"/>
                  </a:solidFill>
                  <a:latin typeface="Archivo"/>
                  <a:ea typeface="PMingLiU"/>
                  <a:cs typeface="Archivo"/>
                </a:rPr>
                <a:t>AYER</a:t>
              </a:r>
              <a:endParaRPr lang="en-US" b="1" dirty="0">
                <a:solidFill>
                  <a:schemeClr val="bg1"/>
                </a:solidFill>
                <a:latin typeface="Archivo"/>
                <a:ea typeface="PMingLiU"/>
                <a:cs typeface="Archivo"/>
              </a:endParaRPr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6406995D-E03D-1CF4-2B7A-AF9EB0902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78" y="1449754"/>
              <a:ext cx="2172" cy="39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38100">
              <a:noFill/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1000"/>
                </a:spcAft>
                <a:defRPr/>
              </a:pPr>
              <a:r>
                <a:rPr lang="en-US" altLang="zh-TW" sz="1100" b="1" dirty="0">
                  <a:solidFill>
                    <a:schemeClr val="bg1"/>
                  </a:solidFill>
                  <a:latin typeface="Archivo"/>
                  <a:ea typeface="PMingLiU"/>
                  <a:cs typeface="Calibri"/>
                </a:rPr>
                <a:t>BUSINESS LAYER</a:t>
              </a:r>
              <a:endParaRPr lang="en-US" b="1" dirty="0">
                <a:solidFill>
                  <a:schemeClr val="bg1"/>
                </a:solidFill>
                <a:latin typeface="Archivo"/>
                <a:ea typeface="PMingLiU"/>
                <a:cs typeface="Arial"/>
              </a:endParaRPr>
            </a:p>
          </p:txBody>
        </p:sp>
        <p:sp>
          <p:nvSpPr>
            <p:cNvPr id="28" name="AutoShape 21">
              <a:extLst>
                <a:ext uri="{FF2B5EF4-FFF2-40B4-BE49-F238E27FC236}">
                  <a16:creationId xmlns:a16="http://schemas.microsoft.com/office/drawing/2014/main" id="{E22D3B7F-A5BF-D64C-3174-817C64405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164" y="1449799"/>
              <a:ext cx="1946" cy="38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38100">
              <a:noFill/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1000"/>
                </a:spcAft>
                <a:defRPr/>
              </a:pPr>
              <a:r>
                <a:rPr lang="en-US" altLang="zh-TW" sz="1100" b="1" dirty="0">
                  <a:solidFill>
                    <a:schemeClr val="bg1"/>
                  </a:solidFill>
                  <a:latin typeface="Archivo"/>
                  <a:ea typeface="PMingLiU"/>
                  <a:cs typeface="Calibri"/>
                </a:rPr>
                <a:t>SERVICE LAYER</a:t>
              </a:r>
              <a:endParaRPr lang="en-US" b="1" dirty="0">
                <a:solidFill>
                  <a:schemeClr val="bg1"/>
                </a:solidFill>
                <a:latin typeface="Archivo"/>
                <a:ea typeface="PMingLiU"/>
                <a:cs typeface="Calibri"/>
              </a:endParaRPr>
            </a:p>
          </p:txBody>
        </p:sp>
        <p:sp>
          <p:nvSpPr>
            <p:cNvPr id="29" name="AutoShape 22">
              <a:extLst>
                <a:ext uri="{FF2B5EF4-FFF2-40B4-BE49-F238E27FC236}">
                  <a16:creationId xmlns:a16="http://schemas.microsoft.com/office/drawing/2014/main" id="{9F7406EC-CAF7-9587-5F2C-E0AD9509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450842"/>
              <a:ext cx="6007" cy="39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38100">
              <a:noFill/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1000"/>
                </a:spcAft>
                <a:defRPr/>
              </a:pPr>
              <a:r>
                <a:rPr lang="en-US" altLang="zh-TW" sz="1100" b="1" dirty="0">
                  <a:solidFill>
                    <a:schemeClr val="bg1"/>
                  </a:solidFill>
                  <a:latin typeface="Archivo"/>
                  <a:ea typeface="PMingLiU"/>
                  <a:cs typeface="Calibri"/>
                </a:rPr>
                <a:t>DATA ACCESS LAYERLAYER</a:t>
              </a:r>
              <a:endParaRPr lang="en-US" b="1" dirty="0">
                <a:solidFill>
                  <a:schemeClr val="bg1"/>
                </a:solidFill>
                <a:latin typeface="Archivo"/>
                <a:ea typeface="PMingLiU"/>
                <a:cs typeface="Arial"/>
              </a:endParaRPr>
            </a:p>
          </p:txBody>
        </p:sp>
        <p:sp>
          <p:nvSpPr>
            <p:cNvPr id="30" name="AutoShape 23">
              <a:extLst>
                <a:ext uri="{FF2B5EF4-FFF2-40B4-BE49-F238E27FC236}">
                  <a16:creationId xmlns:a16="http://schemas.microsoft.com/office/drawing/2014/main" id="{4F3A36B3-345A-A335-90B7-36A9BEBDE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451874"/>
              <a:ext cx="6007" cy="40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38100">
              <a:noFill/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1000"/>
                </a:spcAft>
                <a:defRPr/>
              </a:pPr>
              <a:r>
                <a:rPr lang="en-US" altLang="zh-TW" sz="1100" b="1" dirty="0">
                  <a:solidFill>
                    <a:schemeClr val="bg1"/>
                  </a:solidFill>
                  <a:latin typeface="Archivo"/>
                  <a:ea typeface="PMingLiU"/>
                  <a:cs typeface="Calibri"/>
                </a:rPr>
                <a:t>DATA LAYERLAYER</a:t>
              </a:r>
              <a:endParaRPr lang="en-US" b="1" dirty="0">
                <a:solidFill>
                  <a:schemeClr val="bg1"/>
                </a:solidFill>
                <a:latin typeface="Archivo"/>
                <a:ea typeface="PMingLiU"/>
                <a:cs typeface="Arial"/>
              </a:endParaRPr>
            </a:p>
          </p:txBody>
        </p: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08E1C546-25D7-AF7C-D1AB-93DE38FC83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7220" y="1448197"/>
              <a:ext cx="1" cy="57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2" name="AutoShape 25">
              <a:extLst>
                <a:ext uri="{FF2B5EF4-FFF2-40B4-BE49-F238E27FC236}">
                  <a16:creationId xmlns:a16="http://schemas.microsoft.com/office/drawing/2014/main" id="{14EF99D9-17F3-C8B7-A26E-5B1D31E5FB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5296" y="1449187"/>
              <a:ext cx="11" cy="602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3" name="AutoShape 26">
              <a:extLst>
                <a:ext uri="{FF2B5EF4-FFF2-40B4-BE49-F238E27FC236}">
                  <a16:creationId xmlns:a16="http://schemas.microsoft.com/office/drawing/2014/main" id="{35FD286F-EE53-C7D5-5723-1D6FF3C266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9165" y="1449187"/>
              <a:ext cx="0" cy="612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4" name="AutoShape 27">
              <a:extLst>
                <a:ext uri="{FF2B5EF4-FFF2-40B4-BE49-F238E27FC236}">
                  <a16:creationId xmlns:a16="http://schemas.microsoft.com/office/drawing/2014/main" id="{BE49C695-DC0F-96D3-0DCA-D488A25F0D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6371" y="1449971"/>
              <a:ext cx="1794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5" name="AutoShape 28">
              <a:extLst>
                <a:ext uri="{FF2B5EF4-FFF2-40B4-BE49-F238E27FC236}">
                  <a16:creationId xmlns:a16="http://schemas.microsoft.com/office/drawing/2014/main" id="{317B9E24-ED2D-7CE2-BF4C-3FF42C9224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5307" y="1450186"/>
              <a:ext cx="0" cy="656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6" name="AutoShape 29">
              <a:extLst>
                <a:ext uri="{FF2B5EF4-FFF2-40B4-BE49-F238E27FC236}">
                  <a16:creationId xmlns:a16="http://schemas.microsoft.com/office/drawing/2014/main" id="{C0B91916-905D-1AFB-52CB-2C9505066C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9165" y="1450186"/>
              <a:ext cx="0" cy="656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7" name="AutoShape 30">
              <a:extLst>
                <a:ext uri="{FF2B5EF4-FFF2-40B4-BE49-F238E27FC236}">
                  <a16:creationId xmlns:a16="http://schemas.microsoft.com/office/drawing/2014/main" id="{AD376779-D44C-1F16-BCA0-D79F4E3012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7220" y="1451239"/>
              <a:ext cx="0" cy="634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harmacy Project Proposal by Slidesgo">
  <a:themeElements>
    <a:clrScheme name="Simple Light">
      <a:dk1>
        <a:srgbClr val="3B4D4E"/>
      </a:dk1>
      <a:lt1>
        <a:srgbClr val="FFFFFF"/>
      </a:lt1>
      <a:dk2>
        <a:srgbClr val="B5DAD4"/>
      </a:dk2>
      <a:lt2>
        <a:srgbClr val="DCEBE8"/>
      </a:lt2>
      <a:accent1>
        <a:srgbClr val="8CA5A7"/>
      </a:accent1>
      <a:accent2>
        <a:srgbClr val="68A29B"/>
      </a:accent2>
      <a:accent3>
        <a:srgbClr val="E86473"/>
      </a:accent3>
      <a:accent4>
        <a:srgbClr val="8A84E2"/>
      </a:accent4>
      <a:accent5>
        <a:srgbClr val="FFEEE2"/>
      </a:accent5>
      <a:accent6>
        <a:srgbClr val="F7B260"/>
      </a:accent6>
      <a:hlink>
        <a:srgbClr val="3B4D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Pharmacy Project Proposal by Slidesgo</vt:lpstr>
      <vt:lpstr>Slidesgo Final Pages</vt:lpstr>
      <vt:lpstr>Pharmacy Management System</vt:lpstr>
      <vt:lpstr>Presentation Outline</vt:lpstr>
      <vt:lpstr>OVERVIEW OF PROJECT</vt:lpstr>
      <vt:lpstr>Key Objectives</vt:lpstr>
      <vt:lpstr>Functional Modules</vt:lpstr>
      <vt:lpstr>Technolgies used</vt:lpstr>
      <vt:lpstr>Responsibilities</vt:lpstr>
      <vt:lpstr>Software Development</vt:lpstr>
      <vt:lpstr>Architecture</vt:lpstr>
      <vt:lpstr>Activity Diagram</vt:lpstr>
      <vt:lpstr>Design Documents</vt:lpstr>
      <vt:lpstr>PowerPoint Presentation</vt:lpstr>
      <vt:lpstr>Links to artifacts</vt:lpstr>
      <vt:lpstr>Verification &amp; Validation criteria’s</vt:lpstr>
      <vt:lpstr>Summary of Knowledge 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projet de pharmacie</dc:title>
  <cp:revision>799</cp:revision>
  <dcterms:modified xsi:type="dcterms:W3CDTF">2023-08-25T11:23:32Z</dcterms:modified>
</cp:coreProperties>
</file>