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74" r:id="rId2"/>
  </p:sldMasterIdLst>
  <p:sldIdLst>
    <p:sldId id="279" r:id="rId3"/>
    <p:sldId id="260" r:id="rId4"/>
    <p:sldId id="262" r:id="rId5"/>
    <p:sldId id="263" r:id="rId6"/>
    <p:sldId id="264" r:id="rId7"/>
    <p:sldId id="265" r:id="rId8"/>
    <p:sldId id="277" r:id="rId9"/>
    <p:sldId id="261" r:id="rId10"/>
    <p:sldId id="271" r:id="rId11"/>
    <p:sldId id="273" r:id="rId12"/>
    <p:sldId id="274" r:id="rId13"/>
    <p:sldId id="275" r:id="rId14"/>
    <p:sldId id="276" r:id="rId15"/>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thkarmayuresh14@gmail.com" initials="l" lastIdx="1" clrIdx="0">
    <p:extLst>
      <p:ext uri="{19B8F6BF-5375-455C-9EA6-DF929625EA0E}">
        <p15:presenceInfo xmlns:p15="http://schemas.microsoft.com/office/powerpoint/2012/main" userId="31c2e0e176b6ce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3T18:31:51.764" idx="1">
    <p:pos x="7583" y="35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3CF5-8929-49BA-9683-0FE05FBAA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DB3D74-6C5A-48D5-B047-6444A7321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65FAB1-4A23-4DF2-897B-1A0C8CC8F4DB}"/>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5" name="Footer Placeholder 4">
            <a:extLst>
              <a:ext uri="{FF2B5EF4-FFF2-40B4-BE49-F238E27FC236}">
                <a16:creationId xmlns:a16="http://schemas.microsoft.com/office/drawing/2014/main" id="{3408DC5C-AD73-4ECF-BF94-29E1EE018D9A}"/>
              </a:ext>
            </a:extLst>
          </p:cNvPr>
          <p:cNvSpPr>
            <a:spLocks noGrp="1"/>
          </p:cNvSpPr>
          <p:nvPr>
            <p:ph type="ftr" sz="quarter" idx="11"/>
          </p:nvPr>
        </p:nvSpPr>
        <p:spPr/>
        <p:txBody>
          <a:bodyPr/>
          <a:lstStyle>
            <a:lvl1pPr>
              <a:defRPr/>
            </a:lvl1pPr>
          </a:lstStyle>
          <a:p>
            <a:endParaRPr lang="en-IN" dirty="0"/>
          </a:p>
        </p:txBody>
      </p:sp>
      <p:sp>
        <p:nvSpPr>
          <p:cNvPr id="6" name="Slide Number Placeholder 5">
            <a:extLst>
              <a:ext uri="{FF2B5EF4-FFF2-40B4-BE49-F238E27FC236}">
                <a16:creationId xmlns:a16="http://schemas.microsoft.com/office/drawing/2014/main" id="{2691DCBF-92FB-4EAB-AEAC-483653081423}"/>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96554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B8F8-2E2A-4D3F-8B47-D03152864B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0DCEC8-D231-427A-A223-C6BF4B4657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0D978-8A2E-4315-A32D-A83859AAB421}"/>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5" name="Footer Placeholder 4">
            <a:extLst>
              <a:ext uri="{FF2B5EF4-FFF2-40B4-BE49-F238E27FC236}">
                <a16:creationId xmlns:a16="http://schemas.microsoft.com/office/drawing/2014/main" id="{EDEEF564-2E41-4ABD-AE8B-9034A9B31B3E}"/>
              </a:ext>
            </a:extLst>
          </p:cNvPr>
          <p:cNvSpPr>
            <a:spLocks noGrp="1"/>
          </p:cNvSpPr>
          <p:nvPr>
            <p:ph type="ftr" sz="quarter" idx="11"/>
          </p:nvPr>
        </p:nvSpPr>
        <p:spPr/>
        <p:txBody>
          <a:bodyPr/>
          <a:lstStyle>
            <a:lvl1pPr>
              <a:defRPr/>
            </a:lvl1pPr>
          </a:lstStyle>
          <a:p>
            <a:endParaRPr lang="en-IN" dirty="0"/>
          </a:p>
        </p:txBody>
      </p:sp>
      <p:sp>
        <p:nvSpPr>
          <p:cNvPr id="6" name="Slide Number Placeholder 5">
            <a:extLst>
              <a:ext uri="{FF2B5EF4-FFF2-40B4-BE49-F238E27FC236}">
                <a16:creationId xmlns:a16="http://schemas.microsoft.com/office/drawing/2014/main" id="{468D673B-0AF6-4B07-8B4B-30127107CAB2}"/>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11842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92042-0520-4AE0-8566-0A9AAFAC2811}"/>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120281-4528-489A-8368-8543C3C70F4E}"/>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5E430-1B1C-41A5-B53B-11D48EFEA512}"/>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5" name="Footer Placeholder 4">
            <a:extLst>
              <a:ext uri="{FF2B5EF4-FFF2-40B4-BE49-F238E27FC236}">
                <a16:creationId xmlns:a16="http://schemas.microsoft.com/office/drawing/2014/main" id="{227D10F9-4B5D-4806-9263-85E93AC6028C}"/>
              </a:ext>
            </a:extLst>
          </p:cNvPr>
          <p:cNvSpPr>
            <a:spLocks noGrp="1"/>
          </p:cNvSpPr>
          <p:nvPr>
            <p:ph type="ftr" sz="quarter" idx="11"/>
          </p:nvPr>
        </p:nvSpPr>
        <p:spPr/>
        <p:txBody>
          <a:bodyPr/>
          <a:lstStyle>
            <a:lvl1pPr>
              <a:defRPr/>
            </a:lvl1pPr>
          </a:lstStyle>
          <a:p>
            <a:endParaRPr lang="en-IN" dirty="0"/>
          </a:p>
        </p:txBody>
      </p:sp>
      <p:sp>
        <p:nvSpPr>
          <p:cNvPr id="6" name="Slide Number Placeholder 5">
            <a:extLst>
              <a:ext uri="{FF2B5EF4-FFF2-40B4-BE49-F238E27FC236}">
                <a16:creationId xmlns:a16="http://schemas.microsoft.com/office/drawing/2014/main" id="{AE554FBF-6B42-4EFD-9142-97075244BC3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8680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8FB3-7DCC-4F8F-86CC-BE6C830E7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6AE22-14F1-42CE-A0A0-C05FA5E13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1D1AD2-66E6-49C9-ACB5-0576BC0A8E0E}"/>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256B71E1-8B73-4D00-9F70-5163560FF0B6}"/>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FC664E3F-1037-44FF-AF0B-1510B7E0325C}"/>
              </a:ext>
            </a:extLst>
          </p:cNvPr>
          <p:cNvSpPr>
            <a:spLocks noGrp="1"/>
          </p:cNvSpPr>
          <p:nvPr>
            <p:ph type="sldNum" sz="quarter" idx="12"/>
          </p:nvPr>
        </p:nvSpPr>
        <p:spPr/>
        <p:txBody>
          <a:bodyPr/>
          <a:lstStyle>
            <a:lvl1pPr>
              <a:defRPr/>
            </a:lvl1pPr>
          </a:lstStyle>
          <a:p>
            <a:fld id="{47C76510-9DD2-4C2F-BD91-B5585414792F}" type="slidenum">
              <a:rPr lang="es-ES" altLang="en-US"/>
              <a:pPr/>
              <a:t>‹#›</a:t>
            </a:fld>
            <a:endParaRPr lang="es-ES" altLang="en-US" dirty="0"/>
          </a:p>
        </p:txBody>
      </p:sp>
    </p:spTree>
    <p:extLst>
      <p:ext uri="{BB962C8B-B14F-4D97-AF65-F5344CB8AC3E}">
        <p14:creationId xmlns:p14="http://schemas.microsoft.com/office/powerpoint/2010/main" val="569602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E426-426E-4D51-993C-A4D15A9F0D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A72C13-58A1-484D-85E4-D7C72CEAE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7D8AE-9CFD-4BC3-8963-A5B4C512650B}"/>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E5B8E431-A613-41AE-9254-696F71BA6FFD}"/>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5440B915-FC81-4749-8F85-4379FA50BE9C}"/>
              </a:ext>
            </a:extLst>
          </p:cNvPr>
          <p:cNvSpPr>
            <a:spLocks noGrp="1"/>
          </p:cNvSpPr>
          <p:nvPr>
            <p:ph type="sldNum" sz="quarter" idx="12"/>
          </p:nvPr>
        </p:nvSpPr>
        <p:spPr/>
        <p:txBody>
          <a:bodyPr/>
          <a:lstStyle>
            <a:lvl1pPr>
              <a:defRPr/>
            </a:lvl1pPr>
          </a:lstStyle>
          <a:p>
            <a:fld id="{139E8728-D1BC-48A3-B512-842893D54917}" type="slidenum">
              <a:rPr lang="es-ES" altLang="en-US"/>
              <a:pPr/>
              <a:t>‹#›</a:t>
            </a:fld>
            <a:endParaRPr lang="es-ES" altLang="en-US" dirty="0"/>
          </a:p>
        </p:txBody>
      </p:sp>
    </p:spTree>
    <p:extLst>
      <p:ext uri="{BB962C8B-B14F-4D97-AF65-F5344CB8AC3E}">
        <p14:creationId xmlns:p14="http://schemas.microsoft.com/office/powerpoint/2010/main" val="199635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A73A-7AED-4F28-BFB6-D8A7426AA4FC}"/>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EC8C24-248A-4DD2-8366-C336E6DFB726}"/>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43DF7FF-16ED-4ECE-A19F-FEB164E4B81C}"/>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EB6B8B62-9C8F-4E8C-ADAB-8381B53780A4}"/>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0555A358-36D5-4631-A861-E91AF4A5562F}"/>
              </a:ext>
            </a:extLst>
          </p:cNvPr>
          <p:cNvSpPr>
            <a:spLocks noGrp="1"/>
          </p:cNvSpPr>
          <p:nvPr>
            <p:ph type="sldNum" sz="quarter" idx="12"/>
          </p:nvPr>
        </p:nvSpPr>
        <p:spPr/>
        <p:txBody>
          <a:bodyPr/>
          <a:lstStyle>
            <a:lvl1pPr>
              <a:defRPr/>
            </a:lvl1pPr>
          </a:lstStyle>
          <a:p>
            <a:fld id="{22AD4D67-7E87-41FC-8DAC-C9C1B466EF2F}" type="slidenum">
              <a:rPr lang="es-ES" altLang="en-US"/>
              <a:pPr/>
              <a:t>‹#›</a:t>
            </a:fld>
            <a:endParaRPr lang="es-ES" altLang="en-US" dirty="0"/>
          </a:p>
        </p:txBody>
      </p:sp>
    </p:spTree>
    <p:extLst>
      <p:ext uri="{BB962C8B-B14F-4D97-AF65-F5344CB8AC3E}">
        <p14:creationId xmlns:p14="http://schemas.microsoft.com/office/powerpoint/2010/main" val="3540543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4482-634E-4B75-89A2-48D93655C1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F161D9-28D2-4368-BB14-683D2B23E48E}"/>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2D16B8-11F6-4E51-97D5-CB6CF87E5B21}"/>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3AA996-BFFD-4CCB-8521-482D83C4B110}"/>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CB1219CE-2133-47D5-8BA6-FD69BBCE5882}"/>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6664897F-9BAC-456F-AAEC-0B6AD528D4CC}"/>
              </a:ext>
            </a:extLst>
          </p:cNvPr>
          <p:cNvSpPr>
            <a:spLocks noGrp="1"/>
          </p:cNvSpPr>
          <p:nvPr>
            <p:ph type="sldNum" sz="quarter" idx="12"/>
          </p:nvPr>
        </p:nvSpPr>
        <p:spPr/>
        <p:txBody>
          <a:bodyPr/>
          <a:lstStyle>
            <a:lvl1pPr>
              <a:defRPr/>
            </a:lvl1pPr>
          </a:lstStyle>
          <a:p>
            <a:fld id="{CE245179-FBB6-4960-A864-DA9EBA121477}" type="slidenum">
              <a:rPr lang="es-ES" altLang="en-US"/>
              <a:pPr/>
              <a:t>‹#›</a:t>
            </a:fld>
            <a:endParaRPr lang="es-ES" altLang="en-US" dirty="0"/>
          </a:p>
        </p:txBody>
      </p:sp>
    </p:spTree>
    <p:extLst>
      <p:ext uri="{BB962C8B-B14F-4D97-AF65-F5344CB8AC3E}">
        <p14:creationId xmlns:p14="http://schemas.microsoft.com/office/powerpoint/2010/main" val="1759211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25AA-FC21-46CC-A32B-2BCB450B266D}"/>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431F0E-B45D-4131-A82E-5E52D9578C78}"/>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7A8C46-731B-4965-8FB6-B106039CB734}"/>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7C7974-E254-4600-907E-F4BA631EF53E}"/>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AEAAE2-D49F-4FAB-839C-EEF9947AD8E6}"/>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7B8888-EF6D-4BC5-9529-D1E83A91903F}"/>
              </a:ext>
            </a:extLst>
          </p:cNvPr>
          <p:cNvSpPr>
            <a:spLocks noGrp="1"/>
          </p:cNvSpPr>
          <p:nvPr>
            <p:ph type="dt" sz="half" idx="10"/>
          </p:nvPr>
        </p:nvSpPr>
        <p:spPr/>
        <p:txBody>
          <a:bodyPr/>
          <a:lstStyle>
            <a:lvl1pPr>
              <a:defRPr/>
            </a:lvl1pPr>
          </a:lstStyle>
          <a:p>
            <a:endParaRPr lang="es-ES" altLang="en-US" dirty="0"/>
          </a:p>
        </p:txBody>
      </p:sp>
      <p:sp>
        <p:nvSpPr>
          <p:cNvPr id="8" name="Footer Placeholder 7">
            <a:extLst>
              <a:ext uri="{FF2B5EF4-FFF2-40B4-BE49-F238E27FC236}">
                <a16:creationId xmlns:a16="http://schemas.microsoft.com/office/drawing/2014/main" id="{00BD4D93-3D5F-441E-918E-BBABFF5A6D1F}"/>
              </a:ext>
            </a:extLst>
          </p:cNvPr>
          <p:cNvSpPr>
            <a:spLocks noGrp="1"/>
          </p:cNvSpPr>
          <p:nvPr>
            <p:ph type="ftr" sz="quarter" idx="11"/>
          </p:nvPr>
        </p:nvSpPr>
        <p:spPr/>
        <p:txBody>
          <a:bodyPr/>
          <a:lstStyle>
            <a:lvl1pPr>
              <a:defRPr/>
            </a:lvl1pPr>
          </a:lstStyle>
          <a:p>
            <a:endParaRPr lang="es-ES" altLang="en-US" dirty="0"/>
          </a:p>
        </p:txBody>
      </p:sp>
      <p:sp>
        <p:nvSpPr>
          <p:cNvPr id="9" name="Slide Number Placeholder 8">
            <a:extLst>
              <a:ext uri="{FF2B5EF4-FFF2-40B4-BE49-F238E27FC236}">
                <a16:creationId xmlns:a16="http://schemas.microsoft.com/office/drawing/2014/main" id="{0161A583-73C2-462E-9A6A-FAB7F6BAE0E3}"/>
              </a:ext>
            </a:extLst>
          </p:cNvPr>
          <p:cNvSpPr>
            <a:spLocks noGrp="1"/>
          </p:cNvSpPr>
          <p:nvPr>
            <p:ph type="sldNum" sz="quarter" idx="12"/>
          </p:nvPr>
        </p:nvSpPr>
        <p:spPr/>
        <p:txBody>
          <a:bodyPr/>
          <a:lstStyle>
            <a:lvl1pPr>
              <a:defRPr/>
            </a:lvl1pPr>
          </a:lstStyle>
          <a:p>
            <a:fld id="{5B6421B2-C917-478A-BB89-6B5656D1ACC6}" type="slidenum">
              <a:rPr lang="es-ES" altLang="en-US"/>
              <a:pPr/>
              <a:t>‹#›</a:t>
            </a:fld>
            <a:endParaRPr lang="es-ES" altLang="en-US" dirty="0"/>
          </a:p>
        </p:txBody>
      </p:sp>
    </p:spTree>
    <p:extLst>
      <p:ext uri="{BB962C8B-B14F-4D97-AF65-F5344CB8AC3E}">
        <p14:creationId xmlns:p14="http://schemas.microsoft.com/office/powerpoint/2010/main" val="2945763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2F9C-1427-4B68-9DDC-8257EE8F19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D9088E-D6D4-4F21-93D9-108FB55174EB}"/>
              </a:ext>
            </a:extLst>
          </p:cNvPr>
          <p:cNvSpPr>
            <a:spLocks noGrp="1"/>
          </p:cNvSpPr>
          <p:nvPr>
            <p:ph type="dt" sz="half" idx="10"/>
          </p:nvPr>
        </p:nvSpPr>
        <p:spPr/>
        <p:txBody>
          <a:bodyPr/>
          <a:lstStyle>
            <a:lvl1pPr>
              <a:defRPr/>
            </a:lvl1pPr>
          </a:lstStyle>
          <a:p>
            <a:endParaRPr lang="es-ES" altLang="en-US" dirty="0"/>
          </a:p>
        </p:txBody>
      </p:sp>
      <p:sp>
        <p:nvSpPr>
          <p:cNvPr id="4" name="Footer Placeholder 3">
            <a:extLst>
              <a:ext uri="{FF2B5EF4-FFF2-40B4-BE49-F238E27FC236}">
                <a16:creationId xmlns:a16="http://schemas.microsoft.com/office/drawing/2014/main" id="{83D19451-A3ED-4A9C-AD46-6C5617766037}"/>
              </a:ext>
            </a:extLst>
          </p:cNvPr>
          <p:cNvSpPr>
            <a:spLocks noGrp="1"/>
          </p:cNvSpPr>
          <p:nvPr>
            <p:ph type="ftr" sz="quarter" idx="11"/>
          </p:nvPr>
        </p:nvSpPr>
        <p:spPr/>
        <p:txBody>
          <a:bodyPr/>
          <a:lstStyle>
            <a:lvl1pPr>
              <a:defRPr/>
            </a:lvl1pPr>
          </a:lstStyle>
          <a:p>
            <a:endParaRPr lang="es-ES" altLang="en-US" dirty="0"/>
          </a:p>
        </p:txBody>
      </p:sp>
      <p:sp>
        <p:nvSpPr>
          <p:cNvPr id="5" name="Slide Number Placeholder 4">
            <a:extLst>
              <a:ext uri="{FF2B5EF4-FFF2-40B4-BE49-F238E27FC236}">
                <a16:creationId xmlns:a16="http://schemas.microsoft.com/office/drawing/2014/main" id="{A7F75DE2-399B-4CA0-B824-C20C7870371B}"/>
              </a:ext>
            </a:extLst>
          </p:cNvPr>
          <p:cNvSpPr>
            <a:spLocks noGrp="1"/>
          </p:cNvSpPr>
          <p:nvPr>
            <p:ph type="sldNum" sz="quarter" idx="12"/>
          </p:nvPr>
        </p:nvSpPr>
        <p:spPr/>
        <p:txBody>
          <a:bodyPr/>
          <a:lstStyle>
            <a:lvl1pPr>
              <a:defRPr/>
            </a:lvl1pPr>
          </a:lstStyle>
          <a:p>
            <a:fld id="{174FD4BF-FDAB-4EF7-907F-EC8D7A4DCA7D}" type="slidenum">
              <a:rPr lang="es-ES" altLang="en-US"/>
              <a:pPr/>
              <a:t>‹#›</a:t>
            </a:fld>
            <a:endParaRPr lang="es-ES" altLang="en-US" dirty="0"/>
          </a:p>
        </p:txBody>
      </p:sp>
    </p:spTree>
    <p:extLst>
      <p:ext uri="{BB962C8B-B14F-4D97-AF65-F5344CB8AC3E}">
        <p14:creationId xmlns:p14="http://schemas.microsoft.com/office/powerpoint/2010/main" val="875131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34E16-AE54-4E1E-88AB-7B254CFE997B}"/>
              </a:ext>
            </a:extLst>
          </p:cNvPr>
          <p:cNvSpPr>
            <a:spLocks noGrp="1"/>
          </p:cNvSpPr>
          <p:nvPr>
            <p:ph type="dt" sz="half" idx="10"/>
          </p:nvPr>
        </p:nvSpPr>
        <p:spPr/>
        <p:txBody>
          <a:bodyPr/>
          <a:lstStyle>
            <a:lvl1pPr>
              <a:defRPr/>
            </a:lvl1pPr>
          </a:lstStyle>
          <a:p>
            <a:endParaRPr lang="es-ES" altLang="en-US" dirty="0"/>
          </a:p>
        </p:txBody>
      </p:sp>
      <p:sp>
        <p:nvSpPr>
          <p:cNvPr id="3" name="Footer Placeholder 2">
            <a:extLst>
              <a:ext uri="{FF2B5EF4-FFF2-40B4-BE49-F238E27FC236}">
                <a16:creationId xmlns:a16="http://schemas.microsoft.com/office/drawing/2014/main" id="{9F0DF896-90A3-4666-A138-A94F5C233130}"/>
              </a:ext>
            </a:extLst>
          </p:cNvPr>
          <p:cNvSpPr>
            <a:spLocks noGrp="1"/>
          </p:cNvSpPr>
          <p:nvPr>
            <p:ph type="ftr" sz="quarter" idx="11"/>
          </p:nvPr>
        </p:nvSpPr>
        <p:spPr/>
        <p:txBody>
          <a:bodyPr/>
          <a:lstStyle>
            <a:lvl1pPr>
              <a:defRPr/>
            </a:lvl1pPr>
          </a:lstStyle>
          <a:p>
            <a:endParaRPr lang="es-ES" altLang="en-US" dirty="0"/>
          </a:p>
        </p:txBody>
      </p:sp>
      <p:sp>
        <p:nvSpPr>
          <p:cNvPr id="4" name="Slide Number Placeholder 3">
            <a:extLst>
              <a:ext uri="{FF2B5EF4-FFF2-40B4-BE49-F238E27FC236}">
                <a16:creationId xmlns:a16="http://schemas.microsoft.com/office/drawing/2014/main" id="{F86D36B1-F31F-4E7F-BDD2-31A7DEA1C56C}"/>
              </a:ext>
            </a:extLst>
          </p:cNvPr>
          <p:cNvSpPr>
            <a:spLocks noGrp="1"/>
          </p:cNvSpPr>
          <p:nvPr>
            <p:ph type="sldNum" sz="quarter" idx="12"/>
          </p:nvPr>
        </p:nvSpPr>
        <p:spPr/>
        <p:txBody>
          <a:bodyPr/>
          <a:lstStyle>
            <a:lvl1pPr>
              <a:defRPr/>
            </a:lvl1pPr>
          </a:lstStyle>
          <a:p>
            <a:fld id="{1250BC9D-D1B7-4755-A497-4C6A40310327}" type="slidenum">
              <a:rPr lang="es-ES" altLang="en-US"/>
              <a:pPr/>
              <a:t>‹#›</a:t>
            </a:fld>
            <a:endParaRPr lang="es-ES" altLang="en-US" dirty="0"/>
          </a:p>
        </p:txBody>
      </p:sp>
    </p:spTree>
    <p:extLst>
      <p:ext uri="{BB962C8B-B14F-4D97-AF65-F5344CB8AC3E}">
        <p14:creationId xmlns:p14="http://schemas.microsoft.com/office/powerpoint/2010/main" val="239575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5712-CCC0-4807-BD04-585874B8A5C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0F3961-F535-43FA-A83B-00A53B16AA9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482171-D989-4C3C-9DF2-CA160584F37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D194B-EE80-41DD-A213-C2D05E2F482F}"/>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555C1340-C24A-484F-BA16-53EDBC075AC0}"/>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C22FFCD7-40A8-4705-8F86-0597D1C26A6A}"/>
              </a:ext>
            </a:extLst>
          </p:cNvPr>
          <p:cNvSpPr>
            <a:spLocks noGrp="1"/>
          </p:cNvSpPr>
          <p:nvPr>
            <p:ph type="sldNum" sz="quarter" idx="12"/>
          </p:nvPr>
        </p:nvSpPr>
        <p:spPr/>
        <p:txBody>
          <a:bodyPr/>
          <a:lstStyle>
            <a:lvl1pPr>
              <a:defRPr/>
            </a:lvl1pPr>
          </a:lstStyle>
          <a:p>
            <a:fld id="{F87C7A34-8F8D-46EC-A5C7-099EA4968090}" type="slidenum">
              <a:rPr lang="es-ES" altLang="en-US"/>
              <a:pPr/>
              <a:t>‹#›</a:t>
            </a:fld>
            <a:endParaRPr lang="es-ES" altLang="en-US" dirty="0"/>
          </a:p>
        </p:txBody>
      </p:sp>
    </p:spTree>
    <p:extLst>
      <p:ext uri="{BB962C8B-B14F-4D97-AF65-F5344CB8AC3E}">
        <p14:creationId xmlns:p14="http://schemas.microsoft.com/office/powerpoint/2010/main" val="82080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1DE1-1483-42E2-9BF8-652B512A27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57D44-D524-43B0-B29C-BCE865C753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C5FE0C-154E-4340-A9B1-517CEB027621}"/>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5" name="Footer Placeholder 4">
            <a:extLst>
              <a:ext uri="{FF2B5EF4-FFF2-40B4-BE49-F238E27FC236}">
                <a16:creationId xmlns:a16="http://schemas.microsoft.com/office/drawing/2014/main" id="{E674361A-7AE8-4625-B03C-825235B7D76A}"/>
              </a:ext>
            </a:extLst>
          </p:cNvPr>
          <p:cNvSpPr>
            <a:spLocks noGrp="1"/>
          </p:cNvSpPr>
          <p:nvPr>
            <p:ph type="ftr" sz="quarter" idx="11"/>
          </p:nvPr>
        </p:nvSpPr>
        <p:spPr/>
        <p:txBody>
          <a:bodyPr/>
          <a:lstStyle>
            <a:lvl1pPr>
              <a:defRPr/>
            </a:lvl1pPr>
          </a:lstStyle>
          <a:p>
            <a:endParaRPr lang="en-IN" dirty="0"/>
          </a:p>
        </p:txBody>
      </p:sp>
      <p:sp>
        <p:nvSpPr>
          <p:cNvPr id="6" name="Slide Number Placeholder 5">
            <a:extLst>
              <a:ext uri="{FF2B5EF4-FFF2-40B4-BE49-F238E27FC236}">
                <a16:creationId xmlns:a16="http://schemas.microsoft.com/office/drawing/2014/main" id="{B07FDBE2-6EE2-492D-AFB5-7802645C1D6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4081263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7AB4-C241-4B20-8CC0-8C9310652D4B}"/>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A09000-F17B-4CDC-94DD-F9DCB360B69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44FD6C2-EF3D-4BC7-B89C-8238B41CC9C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39557-50F2-45EC-B8D5-2D315677927F}"/>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E3BDB172-0CF2-4E5C-97D9-29ED931E468E}"/>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8D705FA5-E3AB-482C-BEBB-3F5198C38FA6}"/>
              </a:ext>
            </a:extLst>
          </p:cNvPr>
          <p:cNvSpPr>
            <a:spLocks noGrp="1"/>
          </p:cNvSpPr>
          <p:nvPr>
            <p:ph type="sldNum" sz="quarter" idx="12"/>
          </p:nvPr>
        </p:nvSpPr>
        <p:spPr/>
        <p:txBody>
          <a:bodyPr/>
          <a:lstStyle>
            <a:lvl1pPr>
              <a:defRPr/>
            </a:lvl1pPr>
          </a:lstStyle>
          <a:p>
            <a:fld id="{7D9FB502-BB24-4131-87E3-E62655A55EB9}" type="slidenum">
              <a:rPr lang="es-ES" altLang="en-US"/>
              <a:pPr/>
              <a:t>‹#›</a:t>
            </a:fld>
            <a:endParaRPr lang="es-ES" altLang="en-US" dirty="0"/>
          </a:p>
        </p:txBody>
      </p:sp>
    </p:spTree>
    <p:extLst>
      <p:ext uri="{BB962C8B-B14F-4D97-AF65-F5344CB8AC3E}">
        <p14:creationId xmlns:p14="http://schemas.microsoft.com/office/powerpoint/2010/main" val="1466049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8982-2496-4257-9BF7-684728734C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B9E6F-C6ED-4F97-9694-FCFBD38FA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7D17A-6415-4FCF-9448-8E346FE57A61}"/>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9B2981B8-0304-47E2-B843-F7837F17C83B}"/>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0440A8E3-9FDF-4F50-AA17-28CDFCEC7AA1}"/>
              </a:ext>
            </a:extLst>
          </p:cNvPr>
          <p:cNvSpPr>
            <a:spLocks noGrp="1"/>
          </p:cNvSpPr>
          <p:nvPr>
            <p:ph type="sldNum" sz="quarter" idx="12"/>
          </p:nvPr>
        </p:nvSpPr>
        <p:spPr/>
        <p:txBody>
          <a:bodyPr/>
          <a:lstStyle>
            <a:lvl1pPr>
              <a:defRPr/>
            </a:lvl1pPr>
          </a:lstStyle>
          <a:p>
            <a:fld id="{E377DE7A-07E4-4E27-AE8B-0A7F15852D9F}" type="slidenum">
              <a:rPr lang="es-ES" altLang="en-US"/>
              <a:pPr/>
              <a:t>‹#›</a:t>
            </a:fld>
            <a:endParaRPr lang="es-ES" altLang="en-US" dirty="0"/>
          </a:p>
        </p:txBody>
      </p:sp>
    </p:spTree>
    <p:extLst>
      <p:ext uri="{BB962C8B-B14F-4D97-AF65-F5344CB8AC3E}">
        <p14:creationId xmlns:p14="http://schemas.microsoft.com/office/powerpoint/2010/main" val="793155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D9BC5-E0F1-48C4-A7DB-B58886F09C73}"/>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C5E71-362E-4122-B796-33D88E8A3107}"/>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A5063-46A3-4940-B7D2-DBB2D0F8FD56}"/>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36DF587F-0A34-4A99-AC60-F3C41613EC0D}"/>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5D6ED1D2-0C71-4E2D-B0FC-1236361B0BC6}"/>
              </a:ext>
            </a:extLst>
          </p:cNvPr>
          <p:cNvSpPr>
            <a:spLocks noGrp="1"/>
          </p:cNvSpPr>
          <p:nvPr>
            <p:ph type="sldNum" sz="quarter" idx="12"/>
          </p:nvPr>
        </p:nvSpPr>
        <p:spPr/>
        <p:txBody>
          <a:bodyPr/>
          <a:lstStyle>
            <a:lvl1pPr>
              <a:defRPr/>
            </a:lvl1pPr>
          </a:lstStyle>
          <a:p>
            <a:fld id="{898FCB56-643C-436B-A108-450737F26E5D}" type="slidenum">
              <a:rPr lang="es-ES" altLang="en-US"/>
              <a:pPr/>
              <a:t>‹#›</a:t>
            </a:fld>
            <a:endParaRPr lang="es-ES" altLang="en-US" dirty="0"/>
          </a:p>
        </p:txBody>
      </p:sp>
    </p:spTree>
    <p:extLst>
      <p:ext uri="{BB962C8B-B14F-4D97-AF65-F5344CB8AC3E}">
        <p14:creationId xmlns:p14="http://schemas.microsoft.com/office/powerpoint/2010/main" val="256180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6D81-2FFF-49A7-89BC-CE9AF72816F1}"/>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9F423F-1F03-4E9D-853E-8B662414F377}"/>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67C92DC-1C4F-442E-8FCC-85414645646A}"/>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5" name="Footer Placeholder 4">
            <a:extLst>
              <a:ext uri="{FF2B5EF4-FFF2-40B4-BE49-F238E27FC236}">
                <a16:creationId xmlns:a16="http://schemas.microsoft.com/office/drawing/2014/main" id="{808B5AB4-CC3E-4270-A4F0-DB26D39B9F32}"/>
              </a:ext>
            </a:extLst>
          </p:cNvPr>
          <p:cNvSpPr>
            <a:spLocks noGrp="1"/>
          </p:cNvSpPr>
          <p:nvPr>
            <p:ph type="ftr" sz="quarter" idx="11"/>
          </p:nvPr>
        </p:nvSpPr>
        <p:spPr/>
        <p:txBody>
          <a:bodyPr/>
          <a:lstStyle>
            <a:lvl1pPr>
              <a:defRPr/>
            </a:lvl1pPr>
          </a:lstStyle>
          <a:p>
            <a:endParaRPr lang="en-IN" dirty="0"/>
          </a:p>
        </p:txBody>
      </p:sp>
      <p:sp>
        <p:nvSpPr>
          <p:cNvPr id="6" name="Slide Number Placeholder 5">
            <a:extLst>
              <a:ext uri="{FF2B5EF4-FFF2-40B4-BE49-F238E27FC236}">
                <a16:creationId xmlns:a16="http://schemas.microsoft.com/office/drawing/2014/main" id="{4DCF4CF8-5166-42A6-9BE8-AC54F67B20A6}"/>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326653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4BFC-5383-41A3-AFC8-C94246DDF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880DA-3475-419B-9BEE-D4AD0CCA6A4A}"/>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2DFA61-04BF-4B1A-A2A0-3427E1317490}"/>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074114-B79D-498D-8361-9E6B95E8623F}"/>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6" name="Footer Placeholder 5">
            <a:extLst>
              <a:ext uri="{FF2B5EF4-FFF2-40B4-BE49-F238E27FC236}">
                <a16:creationId xmlns:a16="http://schemas.microsoft.com/office/drawing/2014/main" id="{4BEDCF7A-B665-4468-A05C-2A0051EFE403}"/>
              </a:ext>
            </a:extLst>
          </p:cNvPr>
          <p:cNvSpPr>
            <a:spLocks noGrp="1"/>
          </p:cNvSpPr>
          <p:nvPr>
            <p:ph type="ftr" sz="quarter" idx="11"/>
          </p:nvPr>
        </p:nvSpPr>
        <p:spPr/>
        <p:txBody>
          <a:bodyPr/>
          <a:lstStyle>
            <a:lvl1pPr>
              <a:defRPr/>
            </a:lvl1pPr>
          </a:lstStyle>
          <a:p>
            <a:endParaRPr lang="en-IN" dirty="0"/>
          </a:p>
        </p:txBody>
      </p:sp>
      <p:sp>
        <p:nvSpPr>
          <p:cNvPr id="7" name="Slide Number Placeholder 6">
            <a:extLst>
              <a:ext uri="{FF2B5EF4-FFF2-40B4-BE49-F238E27FC236}">
                <a16:creationId xmlns:a16="http://schemas.microsoft.com/office/drawing/2014/main" id="{DFF5CD60-E9D2-4D26-8B26-9EB87086B42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252705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B6A7-B75E-41D5-A1D5-2433E52329EA}"/>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D402D4-77DF-4CE3-A496-F0D9FA48585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B1CF5F-88DE-4E08-8385-2D41A5D2522E}"/>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0CD75C-5827-4E99-9FD1-33D2C6533821}"/>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A5781-606F-4FEB-9B08-5110B99C44A8}"/>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31AF47-F0CC-4A4E-8E19-7D40F0F92A04}"/>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8" name="Footer Placeholder 7">
            <a:extLst>
              <a:ext uri="{FF2B5EF4-FFF2-40B4-BE49-F238E27FC236}">
                <a16:creationId xmlns:a16="http://schemas.microsoft.com/office/drawing/2014/main" id="{019D6647-245F-414D-9F70-73D5E4EFDB6A}"/>
              </a:ext>
            </a:extLst>
          </p:cNvPr>
          <p:cNvSpPr>
            <a:spLocks noGrp="1"/>
          </p:cNvSpPr>
          <p:nvPr>
            <p:ph type="ftr" sz="quarter" idx="11"/>
          </p:nvPr>
        </p:nvSpPr>
        <p:spPr/>
        <p:txBody>
          <a:bodyPr/>
          <a:lstStyle>
            <a:lvl1pPr>
              <a:defRPr/>
            </a:lvl1pPr>
          </a:lstStyle>
          <a:p>
            <a:endParaRPr lang="en-IN" dirty="0"/>
          </a:p>
        </p:txBody>
      </p:sp>
      <p:sp>
        <p:nvSpPr>
          <p:cNvPr id="9" name="Slide Number Placeholder 8">
            <a:extLst>
              <a:ext uri="{FF2B5EF4-FFF2-40B4-BE49-F238E27FC236}">
                <a16:creationId xmlns:a16="http://schemas.microsoft.com/office/drawing/2014/main" id="{54F60074-C16B-45E1-B25F-1C5FAF739C38}"/>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49121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84B6-C3AB-4D15-A94A-C68639A0D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3F7500-1919-4400-B9C9-95EC5DDDB0E1}"/>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4" name="Footer Placeholder 3">
            <a:extLst>
              <a:ext uri="{FF2B5EF4-FFF2-40B4-BE49-F238E27FC236}">
                <a16:creationId xmlns:a16="http://schemas.microsoft.com/office/drawing/2014/main" id="{B21F624E-509E-4367-A986-031C0C7799A4}"/>
              </a:ext>
            </a:extLst>
          </p:cNvPr>
          <p:cNvSpPr>
            <a:spLocks noGrp="1"/>
          </p:cNvSpPr>
          <p:nvPr>
            <p:ph type="ftr" sz="quarter" idx="11"/>
          </p:nvPr>
        </p:nvSpPr>
        <p:spPr/>
        <p:txBody>
          <a:bodyPr/>
          <a:lstStyle>
            <a:lvl1pPr>
              <a:defRPr/>
            </a:lvl1pPr>
          </a:lstStyle>
          <a:p>
            <a:endParaRPr lang="en-IN" dirty="0"/>
          </a:p>
        </p:txBody>
      </p:sp>
      <p:sp>
        <p:nvSpPr>
          <p:cNvPr id="5" name="Slide Number Placeholder 4">
            <a:extLst>
              <a:ext uri="{FF2B5EF4-FFF2-40B4-BE49-F238E27FC236}">
                <a16:creationId xmlns:a16="http://schemas.microsoft.com/office/drawing/2014/main" id="{1E8B1579-F051-4C0F-B5D4-1DAD7F0E86E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94881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AFB4ED-DC05-427B-9295-9A4905C5775A}"/>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3" name="Footer Placeholder 2">
            <a:extLst>
              <a:ext uri="{FF2B5EF4-FFF2-40B4-BE49-F238E27FC236}">
                <a16:creationId xmlns:a16="http://schemas.microsoft.com/office/drawing/2014/main" id="{893F9E9B-631A-4B87-8B27-AB5BC48DF15A}"/>
              </a:ext>
            </a:extLst>
          </p:cNvPr>
          <p:cNvSpPr>
            <a:spLocks noGrp="1"/>
          </p:cNvSpPr>
          <p:nvPr>
            <p:ph type="ftr" sz="quarter" idx="11"/>
          </p:nvPr>
        </p:nvSpPr>
        <p:spPr/>
        <p:txBody>
          <a:bodyPr/>
          <a:lstStyle>
            <a:lvl1pPr>
              <a:defRPr/>
            </a:lvl1pPr>
          </a:lstStyle>
          <a:p>
            <a:endParaRPr lang="en-IN" dirty="0"/>
          </a:p>
        </p:txBody>
      </p:sp>
      <p:sp>
        <p:nvSpPr>
          <p:cNvPr id="4" name="Slide Number Placeholder 3">
            <a:extLst>
              <a:ext uri="{FF2B5EF4-FFF2-40B4-BE49-F238E27FC236}">
                <a16:creationId xmlns:a16="http://schemas.microsoft.com/office/drawing/2014/main" id="{58084F8B-EE15-48A2-B2B7-F4A020ECC39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79495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DA15-3B19-4D22-935E-EA441C923AD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E9AA65-4DB1-452D-9E75-22AD8F1ACF4B}"/>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79ED2F-2F65-481E-AECC-11ACE82003E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1C3D5-E308-4090-B519-256153053E0C}"/>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6" name="Footer Placeholder 5">
            <a:extLst>
              <a:ext uri="{FF2B5EF4-FFF2-40B4-BE49-F238E27FC236}">
                <a16:creationId xmlns:a16="http://schemas.microsoft.com/office/drawing/2014/main" id="{118BBDFA-4DD6-4572-9F1E-9D72404DDC0D}"/>
              </a:ext>
            </a:extLst>
          </p:cNvPr>
          <p:cNvSpPr>
            <a:spLocks noGrp="1"/>
          </p:cNvSpPr>
          <p:nvPr>
            <p:ph type="ftr" sz="quarter" idx="11"/>
          </p:nvPr>
        </p:nvSpPr>
        <p:spPr/>
        <p:txBody>
          <a:bodyPr/>
          <a:lstStyle>
            <a:lvl1pPr>
              <a:defRPr/>
            </a:lvl1pPr>
          </a:lstStyle>
          <a:p>
            <a:endParaRPr lang="en-IN" dirty="0"/>
          </a:p>
        </p:txBody>
      </p:sp>
      <p:sp>
        <p:nvSpPr>
          <p:cNvPr id="7" name="Slide Number Placeholder 6">
            <a:extLst>
              <a:ext uri="{FF2B5EF4-FFF2-40B4-BE49-F238E27FC236}">
                <a16:creationId xmlns:a16="http://schemas.microsoft.com/office/drawing/2014/main" id="{0B28169E-A00F-4343-9C73-48E98D7588AF}"/>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216711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C9B-1A80-45D2-AD53-BAB3B9A9721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C13BF5-2ED2-40C2-9CB1-C8E91E5E445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D9ED6E1B-F066-4855-B0C4-70F19BCDCB2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919EC-03F9-4E8D-BD91-430CDD06779C}"/>
              </a:ext>
            </a:extLst>
          </p:cNvPr>
          <p:cNvSpPr>
            <a:spLocks noGrp="1"/>
          </p:cNvSpPr>
          <p:nvPr>
            <p:ph type="dt" sz="half" idx="10"/>
          </p:nvPr>
        </p:nvSpPr>
        <p:spPr/>
        <p:txBody>
          <a:bodyPr/>
          <a:lstStyle>
            <a:lvl1pPr>
              <a:defRPr/>
            </a:lvl1pPr>
          </a:lstStyle>
          <a:p>
            <a:fld id="{90E274D7-4140-4006-976A-8CBD3CE58488}" type="datetimeFigureOut">
              <a:rPr lang="en-IN" smtClean="0"/>
              <a:t>16-09-2022</a:t>
            </a:fld>
            <a:endParaRPr lang="en-IN" dirty="0"/>
          </a:p>
        </p:txBody>
      </p:sp>
      <p:sp>
        <p:nvSpPr>
          <p:cNvPr id="6" name="Footer Placeholder 5">
            <a:extLst>
              <a:ext uri="{FF2B5EF4-FFF2-40B4-BE49-F238E27FC236}">
                <a16:creationId xmlns:a16="http://schemas.microsoft.com/office/drawing/2014/main" id="{2BE547E7-C960-44F6-AA6C-707A31E8AC0D}"/>
              </a:ext>
            </a:extLst>
          </p:cNvPr>
          <p:cNvSpPr>
            <a:spLocks noGrp="1"/>
          </p:cNvSpPr>
          <p:nvPr>
            <p:ph type="ftr" sz="quarter" idx="11"/>
          </p:nvPr>
        </p:nvSpPr>
        <p:spPr/>
        <p:txBody>
          <a:bodyPr/>
          <a:lstStyle>
            <a:lvl1pPr>
              <a:defRPr/>
            </a:lvl1pPr>
          </a:lstStyle>
          <a:p>
            <a:endParaRPr lang="en-IN" dirty="0"/>
          </a:p>
        </p:txBody>
      </p:sp>
      <p:sp>
        <p:nvSpPr>
          <p:cNvPr id="7" name="Slide Number Placeholder 6">
            <a:extLst>
              <a:ext uri="{FF2B5EF4-FFF2-40B4-BE49-F238E27FC236}">
                <a16:creationId xmlns:a16="http://schemas.microsoft.com/office/drawing/2014/main" id="{503ED71F-D98B-45F1-BD00-8EAB07F27ED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100480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E1F0566-A8AA-48E5-8237-92D4CE4C2B7A}"/>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6F26D4E3-A374-4399-9A1C-A5B498E2F21F}"/>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0489EEF1-485B-4C1F-AB16-63BBC435D2AE}"/>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90E274D7-4140-4006-976A-8CBD3CE58488}" type="datetimeFigureOut">
              <a:rPr lang="en-IN" smtClean="0"/>
              <a:t>16-09-2022</a:t>
            </a:fld>
            <a:endParaRPr lang="en-IN" dirty="0"/>
          </a:p>
        </p:txBody>
      </p:sp>
      <p:sp>
        <p:nvSpPr>
          <p:cNvPr id="1029" name="Rectangle 5">
            <a:extLst>
              <a:ext uri="{FF2B5EF4-FFF2-40B4-BE49-F238E27FC236}">
                <a16:creationId xmlns:a16="http://schemas.microsoft.com/office/drawing/2014/main" id="{8BBF64DC-D8B0-4A59-976D-154BC5FF24E3}"/>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IN" dirty="0"/>
          </a:p>
        </p:txBody>
      </p:sp>
      <p:sp>
        <p:nvSpPr>
          <p:cNvPr id="1030" name="Rectangle 6">
            <a:extLst>
              <a:ext uri="{FF2B5EF4-FFF2-40B4-BE49-F238E27FC236}">
                <a16:creationId xmlns:a16="http://schemas.microsoft.com/office/drawing/2014/main" id="{56C92E1D-94E7-4829-BCCE-C7FB8D34D0CC}"/>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159E948-D3E7-425A-A24B-C5A4A67D801A}" type="slidenum">
              <a:rPr lang="en-IN" smtClean="0"/>
              <a:t>‹#›</a:t>
            </a:fld>
            <a:endParaRPr lang="en-IN" dirty="0"/>
          </a:p>
        </p:txBody>
      </p:sp>
    </p:spTree>
    <p:extLst>
      <p:ext uri="{BB962C8B-B14F-4D97-AF65-F5344CB8AC3E}">
        <p14:creationId xmlns:p14="http://schemas.microsoft.com/office/powerpoint/2010/main" val="294127428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4C8BD6-BACC-422E-BD3E-E06F104C183D}"/>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FD35F0B1-73AE-4F7C-8ECC-7BC3ACF12C7F}"/>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2ADCB6A8-9711-4CFA-9CDB-91C2626DADC1}"/>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dirty="0"/>
          </a:p>
        </p:txBody>
      </p:sp>
      <p:sp>
        <p:nvSpPr>
          <p:cNvPr id="1029" name="Rectangle 5">
            <a:extLst>
              <a:ext uri="{FF2B5EF4-FFF2-40B4-BE49-F238E27FC236}">
                <a16:creationId xmlns:a16="http://schemas.microsoft.com/office/drawing/2014/main" id="{251D706D-452D-4A09-8261-DC9F0978DE98}"/>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dirty="0"/>
          </a:p>
        </p:txBody>
      </p:sp>
      <p:sp>
        <p:nvSpPr>
          <p:cNvPr id="1030" name="Rectangle 6">
            <a:extLst>
              <a:ext uri="{FF2B5EF4-FFF2-40B4-BE49-F238E27FC236}">
                <a16:creationId xmlns:a16="http://schemas.microsoft.com/office/drawing/2014/main" id="{E66BEAC3-596F-4E26-B0C8-37B7213A033E}"/>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35445F8-F9F2-4960-A9C2-A51A51143EA8}" type="slidenum">
              <a:rPr lang="es-ES" altLang="en-US"/>
              <a:pPr/>
              <a:t>‹#›</a:t>
            </a:fld>
            <a:endParaRPr lang="es-ES" altLang="en-US" dirty="0"/>
          </a:p>
        </p:txBody>
      </p:sp>
    </p:spTree>
    <p:extLst>
      <p:ext uri="{BB962C8B-B14F-4D97-AF65-F5344CB8AC3E}">
        <p14:creationId xmlns:p14="http://schemas.microsoft.com/office/powerpoint/2010/main" val="223180055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a:extLst>
              <a:ext uri="{FF2B5EF4-FFF2-40B4-BE49-F238E27FC236}">
                <a16:creationId xmlns:a16="http://schemas.microsoft.com/office/drawing/2014/main" id="{10C64638-75B9-4EEC-874F-04B26426586B}"/>
              </a:ext>
            </a:extLst>
          </p:cNvPr>
          <p:cNvSpPr>
            <a:spLocks noGrp="1" noChangeArrowheads="1"/>
          </p:cNvSpPr>
          <p:nvPr>
            <p:ph type="ctrTitle"/>
          </p:nvPr>
        </p:nvSpPr>
        <p:spPr>
          <a:xfrm>
            <a:off x="5253318" y="4976813"/>
            <a:ext cx="6284258" cy="647700"/>
          </a:xfrm>
        </p:spPr>
        <p:txBody>
          <a:bodyPr anchor="ctr"/>
          <a:lstStyle/>
          <a:p>
            <a:pPr algn="r"/>
            <a:r>
              <a:rPr lang="es-UY" altLang="en-US" sz="4000" b="1" dirty="0">
                <a:solidFill>
                  <a:schemeClr val="bg1"/>
                </a:solidFill>
              </a:rPr>
              <a:t>Connecting-To-Doctor</a:t>
            </a:r>
            <a:endParaRPr lang="es-ES" altLang="en-US" sz="4000" b="1" dirty="0">
              <a:solidFill>
                <a:schemeClr val="bg1"/>
              </a:solidFill>
            </a:endParaRPr>
          </a:p>
        </p:txBody>
      </p:sp>
      <p:sp>
        <p:nvSpPr>
          <p:cNvPr id="2218" name="Rectangle 170">
            <a:extLst>
              <a:ext uri="{FF2B5EF4-FFF2-40B4-BE49-F238E27FC236}">
                <a16:creationId xmlns:a16="http://schemas.microsoft.com/office/drawing/2014/main" id="{D9D97EA9-A64A-43B1-89ED-51AD9A012222}"/>
              </a:ext>
            </a:extLst>
          </p:cNvPr>
          <p:cNvSpPr>
            <a:spLocks noChangeArrowheads="1"/>
          </p:cNvSpPr>
          <p:nvPr/>
        </p:nvSpPr>
        <p:spPr bwMode="auto">
          <a:xfrm>
            <a:off x="5016501" y="5300663"/>
            <a:ext cx="54721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r"/>
            <a:endParaRPr lang="es-ES" altLang="en-US" sz="2000" b="1" dirty="0">
              <a:solidFill>
                <a:srgbClr val="FFFFFF"/>
              </a:solidFill>
            </a:endParaRPr>
          </a:p>
        </p:txBody>
      </p:sp>
      <p:sp>
        <p:nvSpPr>
          <p:cNvPr id="4" name="Rectangle 3">
            <a:extLst>
              <a:ext uri="{FF2B5EF4-FFF2-40B4-BE49-F238E27FC236}">
                <a16:creationId xmlns:a16="http://schemas.microsoft.com/office/drawing/2014/main" id="{B82DA57E-3249-4B23-B60A-3E2C07521710}"/>
              </a:ext>
            </a:extLst>
          </p:cNvPr>
          <p:cNvSpPr/>
          <p:nvPr/>
        </p:nvSpPr>
        <p:spPr>
          <a:xfrm>
            <a:off x="5711687" y="3140765"/>
            <a:ext cx="6480313" cy="1325236"/>
          </a:xfrm>
          <a:prstGeom prst="rect">
            <a:avLst/>
          </a:prstGeom>
          <a:solidFill>
            <a:srgbClr val="FFC000"/>
          </a:solid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u="none" strike="noStrike" kern="0" cap="none" spc="0" normalizeH="0" baseline="0" noProof="0" dirty="0">
                <a:ln w="0"/>
                <a:solidFill>
                  <a:schemeClr val="tx1">
                    <a:lumMod val="85000"/>
                    <a:lumOff val="15000"/>
                  </a:schemeClr>
                </a:solidFill>
                <a:effectLst>
                  <a:outerShdw blurRad="38100" dist="25400" dir="5400000" algn="ctr" rotWithShape="0">
                    <a:srgbClr val="6E747A">
                      <a:alpha val="43000"/>
                    </a:srgbClr>
                  </a:outerShdw>
                </a:effectLst>
                <a:uLnTx/>
                <a:uFillTx/>
              </a:rPr>
              <a:t>PRESENTATION 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u="none" strike="noStrike" kern="0" cap="none" spc="0" normalizeH="0" baseline="0" noProof="0" dirty="0">
                <a:ln w="0"/>
                <a:solidFill>
                  <a:schemeClr val="tx1">
                    <a:lumMod val="85000"/>
                    <a:lumOff val="15000"/>
                  </a:schemeClr>
                </a:solidFill>
                <a:effectLst>
                  <a:outerShdw blurRad="38100" dist="25400" dir="5400000" algn="ctr" rotWithShape="0">
                    <a:srgbClr val="6E747A">
                      <a:alpha val="43000"/>
                    </a:srgbClr>
                  </a:outerShdw>
                </a:effectLst>
                <a:uLnTx/>
                <a:uFillTx/>
              </a:rPr>
              <a:t>PROJECT 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4BD35-2C9F-46EE-9571-B9F9B159BB3A}"/>
              </a:ext>
            </a:extLst>
          </p:cNvPr>
          <p:cNvSpPr>
            <a:spLocks noGrp="1"/>
          </p:cNvSpPr>
          <p:nvPr>
            <p:ph type="ctrTitle"/>
          </p:nvPr>
        </p:nvSpPr>
        <p:spPr>
          <a:xfrm>
            <a:off x="490330" y="596347"/>
            <a:ext cx="2067339" cy="647493"/>
          </a:xfrm>
        </p:spPr>
        <p:txBody>
          <a:bodyPr/>
          <a:lstStyle/>
          <a:p>
            <a:pPr algn="l"/>
            <a:r>
              <a:rPr lang="en-US" sz="3600" dirty="0"/>
              <a:t>Doctor :-</a:t>
            </a:r>
            <a:endParaRPr lang="en-IN" sz="3600" dirty="0"/>
          </a:p>
        </p:txBody>
      </p:sp>
      <p:sp>
        <p:nvSpPr>
          <p:cNvPr id="4" name="Subtitle 3">
            <a:extLst>
              <a:ext uri="{FF2B5EF4-FFF2-40B4-BE49-F238E27FC236}">
                <a16:creationId xmlns:a16="http://schemas.microsoft.com/office/drawing/2014/main" id="{D3880DE3-D961-4130-8DD7-8CD17DCDB63D}"/>
              </a:ext>
            </a:extLst>
          </p:cNvPr>
          <p:cNvSpPr>
            <a:spLocks noGrp="1"/>
          </p:cNvSpPr>
          <p:nvPr>
            <p:ph type="subTitle" idx="1"/>
          </p:nvPr>
        </p:nvSpPr>
        <p:spPr>
          <a:xfrm>
            <a:off x="490330" y="1243840"/>
            <a:ext cx="9144000" cy="3919330"/>
          </a:xfrm>
        </p:spPr>
        <p:txBody>
          <a:bodyPr/>
          <a:lstStyle/>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Forgot Password</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Change Password</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Check Active Appointment</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Slots</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Profile</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Cancel Appointment</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Appointment History</a:t>
            </a:r>
            <a:endParaRPr lang="en-IN" sz="2400" dirty="0">
              <a:solidFill>
                <a:schemeClr val="bg2">
                  <a:lumMod val="75000"/>
                </a:schemeClr>
              </a:solidFill>
              <a:latin typeface="Calibri" panose="020F0502020204030204" pitchFamily="34" charset="0"/>
              <a:cs typeface="Calibri" panose="020F0502020204030204" pitchFamily="34" charset="0"/>
            </a:endParaRPr>
          </a:p>
          <a:p>
            <a:pPr algn="l"/>
            <a:endParaRPr lang="en-IN" dirty="0"/>
          </a:p>
        </p:txBody>
      </p:sp>
    </p:spTree>
    <p:extLst>
      <p:ext uri="{BB962C8B-B14F-4D97-AF65-F5344CB8AC3E}">
        <p14:creationId xmlns:p14="http://schemas.microsoft.com/office/powerpoint/2010/main" val="225936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F884CE-9117-4270-BB6B-3E1F6ABCF82A}"/>
              </a:ext>
            </a:extLst>
          </p:cNvPr>
          <p:cNvSpPr>
            <a:spLocks noGrp="1"/>
          </p:cNvSpPr>
          <p:nvPr>
            <p:ph type="ctrTitle"/>
          </p:nvPr>
        </p:nvSpPr>
        <p:spPr>
          <a:xfrm>
            <a:off x="583096" y="251791"/>
            <a:ext cx="2332383" cy="583096"/>
          </a:xfrm>
        </p:spPr>
        <p:txBody>
          <a:bodyPr/>
          <a:lstStyle/>
          <a:p>
            <a:pPr algn="l"/>
            <a:r>
              <a:rPr lang="en-US" sz="4000" dirty="0"/>
              <a:t>Patient :-</a:t>
            </a:r>
            <a:endParaRPr lang="en-IN" sz="4000" dirty="0"/>
          </a:p>
        </p:txBody>
      </p:sp>
      <p:sp>
        <p:nvSpPr>
          <p:cNvPr id="4" name="Subtitle 3">
            <a:extLst>
              <a:ext uri="{FF2B5EF4-FFF2-40B4-BE49-F238E27FC236}">
                <a16:creationId xmlns:a16="http://schemas.microsoft.com/office/drawing/2014/main" id="{730D29F6-9326-4ABB-8ABD-B29656CE3687}"/>
              </a:ext>
            </a:extLst>
          </p:cNvPr>
          <p:cNvSpPr>
            <a:spLocks noGrp="1"/>
          </p:cNvSpPr>
          <p:nvPr>
            <p:ph type="subTitle" idx="1"/>
          </p:nvPr>
        </p:nvSpPr>
        <p:spPr>
          <a:xfrm>
            <a:off x="583096" y="834887"/>
            <a:ext cx="9144000" cy="3882887"/>
          </a:xfrm>
        </p:spPr>
        <p:txBody>
          <a:bodyPr/>
          <a:lstStyle/>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Registration Process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Forgot Password</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Change Password</a:t>
            </a:r>
            <a:endPar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Profile</a:t>
            </a: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Search Doctor</a:t>
            </a:r>
            <a:endPar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Book Appointment</a:t>
            </a: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Check Appointment Status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Cancel Appointment</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Appointment History</a:t>
            </a:r>
            <a:endParaRPr lang="en-IN" sz="2000" dirty="0">
              <a:solidFill>
                <a:schemeClr val="bg2">
                  <a:lumMod val="75000"/>
                </a:schemeClr>
              </a:solidFill>
              <a:latin typeface="Calibri" panose="020F0502020204030204" pitchFamily="34" charset="0"/>
              <a:cs typeface="Calibri" panose="020F0502020204030204" pitchFamily="34" charset="0"/>
            </a:endParaRPr>
          </a:p>
          <a:p>
            <a:pPr algn="l"/>
            <a:endParaRPr lang="en-IN" dirty="0">
              <a:solidFill>
                <a:schemeClr val="bg2">
                  <a:lumMod val="75000"/>
                </a:schemeClr>
              </a:solidFill>
            </a:endParaRPr>
          </a:p>
        </p:txBody>
      </p:sp>
    </p:spTree>
    <p:extLst>
      <p:ext uri="{BB962C8B-B14F-4D97-AF65-F5344CB8AC3E}">
        <p14:creationId xmlns:p14="http://schemas.microsoft.com/office/powerpoint/2010/main" val="85597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7B04-73A5-4ACF-BA63-A6854D00F7DC}"/>
              </a:ext>
            </a:extLst>
          </p:cNvPr>
          <p:cNvSpPr>
            <a:spLocks noGrp="1"/>
          </p:cNvSpPr>
          <p:nvPr>
            <p:ph type="ctrTitle"/>
          </p:nvPr>
        </p:nvSpPr>
        <p:spPr>
          <a:xfrm>
            <a:off x="159026" y="649357"/>
            <a:ext cx="6215270" cy="554728"/>
          </a:xfrm>
          <a:solidFill>
            <a:srgbClr val="FFFF00"/>
          </a:solidFill>
        </p:spPr>
        <p:txBody>
          <a:bodyPr/>
          <a:lstStyle/>
          <a:p>
            <a:pPr algn="l"/>
            <a:r>
              <a:rPr lang="en-US" sz="3600" u="sng" dirty="0"/>
              <a:t>Future extensions or scope :-</a:t>
            </a:r>
            <a:endParaRPr lang="en-IN" sz="3600" u="sng" dirty="0"/>
          </a:p>
        </p:txBody>
      </p:sp>
      <p:sp>
        <p:nvSpPr>
          <p:cNvPr id="4" name="Subtitle 3">
            <a:extLst>
              <a:ext uri="{FF2B5EF4-FFF2-40B4-BE49-F238E27FC236}">
                <a16:creationId xmlns:a16="http://schemas.microsoft.com/office/drawing/2014/main" id="{64BFE941-9DAB-4D5B-A3D2-9531D5263641}"/>
              </a:ext>
            </a:extLst>
          </p:cNvPr>
          <p:cNvSpPr>
            <a:spLocks noGrp="1"/>
          </p:cNvSpPr>
          <p:nvPr>
            <p:ph type="subTitle" idx="1"/>
          </p:nvPr>
        </p:nvSpPr>
        <p:spPr>
          <a:xfrm>
            <a:off x="159026" y="1484243"/>
            <a:ext cx="9144000" cy="2544418"/>
          </a:xfrm>
        </p:spPr>
        <p:txBody>
          <a:bodyPr/>
          <a:lstStyle/>
          <a:p>
            <a:pPr marL="342900" indent="-342900" algn="l">
              <a:lnSpc>
                <a:spcPct val="150000"/>
              </a:lnSpc>
              <a:buFont typeface="Arial" panose="020B0604020202020204" pitchFamily="34" charset="0"/>
              <a:buChar char="•"/>
            </a:pPr>
            <a:r>
              <a:rPr lang="en-IN" sz="2400" dirty="0">
                <a:solidFill>
                  <a:schemeClr val="bg2">
                    <a:lumMod val="75000"/>
                  </a:schemeClr>
                </a:solidFill>
              </a:rPr>
              <a:t>We can add Online Consultation and online fee payment</a:t>
            </a:r>
          </a:p>
          <a:p>
            <a:pPr marL="342900" indent="-342900" algn="l">
              <a:lnSpc>
                <a:spcPct val="150000"/>
              </a:lnSpc>
              <a:buFont typeface="Arial" panose="020B0604020202020204" pitchFamily="34" charset="0"/>
              <a:buChar char="•"/>
            </a:pPr>
            <a:r>
              <a:rPr lang="en-IN" sz="2400" dirty="0">
                <a:solidFill>
                  <a:schemeClr val="bg2">
                    <a:lumMod val="75000"/>
                  </a:schemeClr>
                </a:solidFill>
              </a:rPr>
              <a:t>Home visit of doctor</a:t>
            </a:r>
          </a:p>
          <a:p>
            <a:pPr marL="342900" indent="-342900" algn="l">
              <a:lnSpc>
                <a:spcPct val="150000"/>
              </a:lnSpc>
              <a:buFont typeface="Arial" panose="020B0604020202020204" pitchFamily="34" charset="0"/>
              <a:buChar char="•"/>
            </a:pPr>
            <a:r>
              <a:rPr lang="en-IN" sz="2400" dirty="0">
                <a:solidFill>
                  <a:schemeClr val="bg2">
                    <a:lumMod val="75000"/>
                  </a:schemeClr>
                </a:solidFill>
              </a:rPr>
              <a:t>Blood Bank </a:t>
            </a:r>
          </a:p>
          <a:p>
            <a:pPr marL="342900" indent="-342900" algn="l">
              <a:lnSpc>
                <a:spcPct val="150000"/>
              </a:lnSpc>
              <a:buFont typeface="Arial" panose="020B0604020202020204" pitchFamily="34" charset="0"/>
              <a:buChar char="•"/>
            </a:pPr>
            <a:r>
              <a:rPr lang="en-IN" sz="2400" dirty="0">
                <a:solidFill>
                  <a:schemeClr val="bg2">
                    <a:lumMod val="75000"/>
                  </a:schemeClr>
                </a:solidFill>
              </a:rPr>
              <a:t>Pathology (Home Service)</a:t>
            </a:r>
          </a:p>
          <a:p>
            <a:pPr algn="l">
              <a:lnSpc>
                <a:spcPct val="150000"/>
              </a:lnSpc>
            </a:pPr>
            <a:endParaRPr lang="en-IN" dirty="0">
              <a:solidFill>
                <a:schemeClr val="bg2">
                  <a:lumMod val="75000"/>
                </a:schemeClr>
              </a:solidFill>
            </a:endParaRPr>
          </a:p>
        </p:txBody>
      </p:sp>
    </p:spTree>
    <p:extLst>
      <p:ext uri="{BB962C8B-B14F-4D97-AF65-F5344CB8AC3E}">
        <p14:creationId xmlns:p14="http://schemas.microsoft.com/office/powerpoint/2010/main" val="191382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F38BE-FDF8-4A58-9ED6-4237D6906F5E}"/>
              </a:ext>
            </a:extLst>
          </p:cNvPr>
          <p:cNvSpPr>
            <a:spLocks noGrp="1"/>
          </p:cNvSpPr>
          <p:nvPr>
            <p:ph type="ctrTitle"/>
          </p:nvPr>
        </p:nvSpPr>
        <p:spPr>
          <a:xfrm>
            <a:off x="92765" y="728178"/>
            <a:ext cx="2994991" cy="581232"/>
          </a:xfrm>
          <a:solidFill>
            <a:srgbClr val="FFFF00"/>
          </a:solidFill>
        </p:spPr>
        <p:txBody>
          <a:bodyPr/>
          <a:lstStyle/>
          <a:p>
            <a:pPr algn="l"/>
            <a:r>
              <a:rPr lang="en-US" sz="3600" u="sng" dirty="0"/>
              <a:t>Conclusion :-</a:t>
            </a:r>
            <a:endParaRPr lang="en-IN" sz="3600" u="sng" dirty="0"/>
          </a:p>
        </p:txBody>
      </p:sp>
      <p:sp>
        <p:nvSpPr>
          <p:cNvPr id="5" name="Subtitle 4">
            <a:extLst>
              <a:ext uri="{FF2B5EF4-FFF2-40B4-BE49-F238E27FC236}">
                <a16:creationId xmlns:a16="http://schemas.microsoft.com/office/drawing/2014/main" id="{E3D1D1DE-17A5-4081-AB8C-9156F5F6B105}"/>
              </a:ext>
            </a:extLst>
          </p:cNvPr>
          <p:cNvSpPr>
            <a:spLocks noGrp="1"/>
          </p:cNvSpPr>
          <p:nvPr>
            <p:ph type="subTitle" idx="1"/>
          </p:nvPr>
        </p:nvSpPr>
        <p:spPr>
          <a:xfrm>
            <a:off x="92765" y="1309410"/>
            <a:ext cx="12006470" cy="3342103"/>
          </a:xfrm>
        </p:spPr>
        <p:txBody>
          <a:bodyPr/>
          <a:lstStyle/>
          <a:p>
            <a:pPr algn="l">
              <a:lnSpc>
                <a:spcPct val="150000"/>
              </a:lnSpc>
              <a:spcBef>
                <a:spcPts val="576"/>
              </a:spcBef>
            </a:pPr>
            <a:r>
              <a:rPr lang="en-US" dirty="0">
                <a:solidFill>
                  <a:schemeClr val="bg2">
                    <a:lumMod val="75000"/>
                  </a:schemeClr>
                </a:solidFill>
              </a:rPr>
              <a:t>Internet is changing the world. Though it is not possible to entirely switch the healthcare sector to online mode. But definitely it can help in bridging the gap between Patient and Doctor. Our project Connecting-To-Doctor serves the purpose of bridging the gap. It makes easy for the patient to search for the doctor in his/her locality or in any other locality. Addition to this patient can also search for the doctor based on the doctor’s specialty.</a:t>
            </a:r>
            <a:endParaRPr lang="en-IN" dirty="0">
              <a:solidFill>
                <a:schemeClr val="bg2">
                  <a:lumMod val="75000"/>
                </a:schemeClr>
              </a:solidFill>
            </a:endParaRPr>
          </a:p>
        </p:txBody>
      </p:sp>
    </p:spTree>
    <p:extLst>
      <p:ext uri="{BB962C8B-B14F-4D97-AF65-F5344CB8AC3E}">
        <p14:creationId xmlns:p14="http://schemas.microsoft.com/office/powerpoint/2010/main" val="348578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88A7C6-D2D1-4C2D-A7D4-25E5416A75EF}"/>
              </a:ext>
            </a:extLst>
          </p:cNvPr>
          <p:cNvSpPr>
            <a:spLocks noGrp="1"/>
          </p:cNvSpPr>
          <p:nvPr>
            <p:ph type="ctrTitle"/>
          </p:nvPr>
        </p:nvSpPr>
        <p:spPr>
          <a:xfrm>
            <a:off x="4055164" y="1513209"/>
            <a:ext cx="3662456" cy="1670121"/>
          </a:xfrm>
        </p:spPr>
        <p:txBody>
          <a:bodyPr/>
          <a:lstStyle/>
          <a:p>
            <a:pPr algn="l"/>
            <a:r>
              <a:rPr lang="en-US" sz="4000" dirty="0"/>
              <a:t>Guided By :-</a:t>
            </a:r>
            <a:br>
              <a:rPr lang="en-US" sz="4000" dirty="0"/>
            </a:br>
            <a:r>
              <a:rPr lang="en-US" sz="2400" dirty="0">
                <a:solidFill>
                  <a:schemeClr val="bg2">
                    <a:lumMod val="75000"/>
                  </a:schemeClr>
                </a:solidFill>
              </a:rPr>
              <a:t>Mrs. </a:t>
            </a:r>
            <a:br>
              <a:rPr lang="en-IN" sz="1400" dirty="0">
                <a:solidFill>
                  <a:schemeClr val="bg2">
                    <a:lumMod val="75000"/>
                  </a:schemeClr>
                </a:solidFill>
              </a:rPr>
            </a:br>
            <a:endParaRPr lang="en-IN" sz="4000" dirty="0"/>
          </a:p>
        </p:txBody>
      </p:sp>
      <p:sp>
        <p:nvSpPr>
          <p:cNvPr id="5" name="Subtitle 4">
            <a:extLst>
              <a:ext uri="{FF2B5EF4-FFF2-40B4-BE49-F238E27FC236}">
                <a16:creationId xmlns:a16="http://schemas.microsoft.com/office/drawing/2014/main" id="{DE00CFCA-C900-486B-A9E8-CA764804FA38}"/>
              </a:ext>
            </a:extLst>
          </p:cNvPr>
          <p:cNvSpPr>
            <a:spLocks noGrp="1"/>
          </p:cNvSpPr>
          <p:nvPr>
            <p:ph type="subTitle" idx="1"/>
          </p:nvPr>
        </p:nvSpPr>
        <p:spPr>
          <a:xfrm>
            <a:off x="4055164" y="2811416"/>
            <a:ext cx="4081671" cy="2543314"/>
          </a:xfrm>
        </p:spPr>
        <p:txBody>
          <a:bodyPr/>
          <a:lstStyle/>
          <a:p>
            <a:pPr algn="l"/>
            <a:r>
              <a:rPr lang="en-US" sz="4000" dirty="0"/>
              <a:t>Presented By :-</a:t>
            </a:r>
          </a:p>
          <a:p>
            <a:pPr algn="l"/>
            <a:r>
              <a:rPr lang="en-US" sz="2000" b="0" cap="none" spc="0" dirty="0">
                <a:ln w="0"/>
                <a:solidFill>
                  <a:schemeClr val="bg2">
                    <a:lumMod val="75000"/>
                  </a:schemeClr>
                </a:solidFill>
                <a:effectLst>
                  <a:outerShdw blurRad="38100" dist="25400" dir="5400000" algn="ctr" rotWithShape="0">
                    <a:srgbClr val="6E747A">
                      <a:alpha val="43000"/>
                    </a:srgbClr>
                  </a:outerShdw>
                </a:effectLst>
              </a:rPr>
              <a:t>Atish Butkar</a:t>
            </a:r>
          </a:p>
          <a:p>
            <a:pPr algn="l"/>
            <a:r>
              <a:rPr lang="en-US" sz="2000" dirty="0">
                <a:ln w="0"/>
                <a:solidFill>
                  <a:schemeClr val="bg2">
                    <a:lumMod val="75000"/>
                  </a:schemeClr>
                </a:solidFill>
                <a:effectLst>
                  <a:outerShdw blurRad="38100" dist="25400" dir="5400000" algn="ctr" rotWithShape="0">
                    <a:srgbClr val="6E747A">
                      <a:alpha val="43000"/>
                    </a:srgbClr>
                  </a:outerShdw>
                </a:effectLst>
              </a:rPr>
              <a:t>Neha Ukey</a:t>
            </a:r>
          </a:p>
          <a:p>
            <a:pPr algn="l"/>
            <a:r>
              <a:rPr lang="en-US" sz="2000" dirty="0">
                <a:ln w="0"/>
                <a:solidFill>
                  <a:schemeClr val="bg2">
                    <a:lumMod val="75000"/>
                  </a:schemeClr>
                </a:solidFill>
                <a:effectLst>
                  <a:outerShdw blurRad="38100" dist="25400" dir="5400000" algn="ctr" rotWithShape="0">
                    <a:srgbClr val="6E747A">
                      <a:alpha val="43000"/>
                    </a:srgbClr>
                  </a:outerShdw>
                </a:effectLst>
              </a:rPr>
              <a:t>Akash Jaiswal</a:t>
            </a:r>
            <a:endParaRPr lang="en-US" sz="2000" b="0" cap="none" spc="0" dirty="0">
              <a:ln w="0"/>
              <a:solidFill>
                <a:schemeClr val="bg2">
                  <a:lumMod val="75000"/>
                </a:schemeClr>
              </a:solidFill>
              <a:effectLst>
                <a:outerShdw blurRad="38100" dist="25400" dir="5400000" algn="ctr" rotWithShape="0">
                  <a:srgbClr val="6E747A">
                    <a:alpha val="43000"/>
                  </a:srgbClr>
                </a:outerShdw>
              </a:effectLst>
            </a:endParaRPr>
          </a:p>
          <a:p>
            <a:pPr algn="l"/>
            <a:r>
              <a:rPr lang="en-US" sz="2000" b="0" cap="none" spc="0" dirty="0">
                <a:ln w="0"/>
                <a:solidFill>
                  <a:schemeClr val="bg2">
                    <a:lumMod val="75000"/>
                  </a:schemeClr>
                </a:solidFill>
                <a:effectLst>
                  <a:outerShdw blurRad="38100" dist="25400" dir="5400000" algn="ctr" rotWithShape="0">
                    <a:srgbClr val="6E747A">
                      <a:alpha val="43000"/>
                    </a:srgbClr>
                  </a:outerShdw>
                </a:effectLst>
              </a:rPr>
              <a:t>Shubham Mungse</a:t>
            </a:r>
          </a:p>
          <a:p>
            <a:pPr algn="l"/>
            <a:r>
              <a:rPr lang="en-US" sz="2000" dirty="0">
                <a:ln w="0"/>
                <a:solidFill>
                  <a:schemeClr val="bg2">
                    <a:lumMod val="75000"/>
                  </a:schemeClr>
                </a:solidFill>
                <a:effectLst>
                  <a:outerShdw blurRad="38100" dist="25400" dir="5400000" algn="ctr" rotWithShape="0">
                    <a:srgbClr val="6E747A">
                      <a:alpha val="43000"/>
                    </a:srgbClr>
                  </a:outerShdw>
                </a:effectLst>
              </a:rPr>
              <a:t>Harshal Jawale </a:t>
            </a:r>
            <a:endParaRPr lang="en-US" sz="2000" b="0" cap="none" spc="0" dirty="0">
              <a:ln w="0"/>
              <a:solidFill>
                <a:schemeClr val="bg2">
                  <a:lumMod val="75000"/>
                </a:schemeClr>
              </a:solidFill>
              <a:effectLst>
                <a:outerShdw blurRad="38100" dist="25400" dir="5400000" algn="ctr" rotWithShape="0">
                  <a:srgbClr val="6E747A">
                    <a:alpha val="43000"/>
                  </a:srgbClr>
                </a:outerShdw>
              </a:effectLst>
            </a:endParaRPr>
          </a:p>
          <a:p>
            <a:endParaRPr lang="en-US" sz="4000" dirty="0"/>
          </a:p>
          <a:p>
            <a:endParaRPr lang="en-IN" sz="4000" dirty="0"/>
          </a:p>
        </p:txBody>
      </p:sp>
    </p:spTree>
    <p:extLst>
      <p:ext uri="{BB962C8B-B14F-4D97-AF65-F5344CB8AC3E}">
        <p14:creationId xmlns:p14="http://schemas.microsoft.com/office/powerpoint/2010/main" val="273477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D12EF-DA8B-4DAB-BD46-5E2792E7E149}"/>
              </a:ext>
            </a:extLst>
          </p:cNvPr>
          <p:cNvSpPr/>
          <p:nvPr/>
        </p:nvSpPr>
        <p:spPr>
          <a:xfrm>
            <a:off x="148057" y="407773"/>
            <a:ext cx="2379177"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cap="none" spc="0" dirty="0">
                <a:ln/>
                <a:solidFill>
                  <a:schemeClr val="accent4"/>
                </a:solidFill>
                <a:effectLst/>
              </a:rPr>
              <a:t>INDEX : -</a:t>
            </a:r>
          </a:p>
        </p:txBody>
      </p:sp>
      <p:sp>
        <p:nvSpPr>
          <p:cNvPr id="3" name="TextBox 2">
            <a:extLst>
              <a:ext uri="{FF2B5EF4-FFF2-40B4-BE49-F238E27FC236}">
                <a16:creationId xmlns:a16="http://schemas.microsoft.com/office/drawing/2014/main" id="{71561AA8-433A-46F7-87DE-9436344DE46D}"/>
              </a:ext>
            </a:extLst>
          </p:cNvPr>
          <p:cNvSpPr txBox="1"/>
          <p:nvPr/>
        </p:nvSpPr>
        <p:spPr>
          <a:xfrm>
            <a:off x="148057" y="1240231"/>
            <a:ext cx="5671932"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solidFill>
                  <a:schemeClr val="bg2">
                    <a:lumMod val="75000"/>
                  </a:schemeClr>
                </a:solidFill>
              </a:rPr>
              <a:t>Introduction</a:t>
            </a:r>
          </a:p>
          <a:p>
            <a:pPr marL="285750" indent="-285750">
              <a:lnSpc>
                <a:spcPct val="150000"/>
              </a:lnSpc>
              <a:buFont typeface="Arial" panose="020B0604020202020204" pitchFamily="34" charset="0"/>
              <a:buChar char="•"/>
            </a:pPr>
            <a:r>
              <a:rPr lang="en-IN" sz="2400" dirty="0">
                <a:solidFill>
                  <a:schemeClr val="bg2">
                    <a:lumMod val="75000"/>
                  </a:schemeClr>
                </a:solidFill>
              </a:rPr>
              <a:t>Architecture</a:t>
            </a:r>
          </a:p>
          <a:p>
            <a:pPr marL="285750" indent="-285750">
              <a:lnSpc>
                <a:spcPct val="150000"/>
              </a:lnSpc>
              <a:buFont typeface="Arial" panose="020B0604020202020204" pitchFamily="34" charset="0"/>
              <a:buChar char="•"/>
            </a:pPr>
            <a:r>
              <a:rPr lang="en-IN" sz="2400" dirty="0">
                <a:solidFill>
                  <a:schemeClr val="bg2">
                    <a:lumMod val="75000"/>
                  </a:schemeClr>
                </a:solidFill>
              </a:rPr>
              <a:t>Technology platform used for project</a:t>
            </a:r>
          </a:p>
          <a:p>
            <a:pPr marL="285750" indent="-285750">
              <a:lnSpc>
                <a:spcPct val="150000"/>
              </a:lnSpc>
              <a:buFont typeface="Arial" panose="020B0604020202020204" pitchFamily="34" charset="0"/>
              <a:buChar char="•"/>
            </a:pPr>
            <a:r>
              <a:rPr lang="en-IN" sz="2400" dirty="0">
                <a:solidFill>
                  <a:schemeClr val="bg2">
                    <a:lumMod val="75000"/>
                  </a:schemeClr>
                </a:solidFill>
              </a:rPr>
              <a:t>User roles and responsibilities</a:t>
            </a:r>
          </a:p>
          <a:p>
            <a:pPr marL="285750" indent="-285750">
              <a:lnSpc>
                <a:spcPct val="150000"/>
              </a:lnSpc>
              <a:buFont typeface="Arial" panose="020B0604020202020204" pitchFamily="34" charset="0"/>
              <a:buChar char="•"/>
            </a:pPr>
            <a:r>
              <a:rPr lang="en-IN" sz="2400" dirty="0">
                <a:solidFill>
                  <a:schemeClr val="bg2">
                    <a:lumMod val="75000"/>
                  </a:schemeClr>
                </a:solidFill>
              </a:rPr>
              <a:t>Future extensions or scope</a:t>
            </a:r>
          </a:p>
          <a:p>
            <a:pPr marL="285750" indent="-285750">
              <a:lnSpc>
                <a:spcPct val="150000"/>
              </a:lnSpc>
              <a:buFont typeface="Arial" panose="020B0604020202020204" pitchFamily="34" charset="0"/>
              <a:buChar char="•"/>
            </a:pPr>
            <a:r>
              <a:rPr lang="en-IN" sz="2400" dirty="0">
                <a:solidFill>
                  <a:schemeClr val="bg2">
                    <a:lumMod val="75000"/>
                  </a:schemeClr>
                </a:solidFill>
              </a:rPr>
              <a:t>Conclusion</a:t>
            </a:r>
          </a:p>
          <a:p>
            <a:endParaRPr lang="en-IN" dirty="0"/>
          </a:p>
        </p:txBody>
      </p:sp>
    </p:spTree>
    <p:extLst>
      <p:ext uri="{BB962C8B-B14F-4D97-AF65-F5344CB8AC3E}">
        <p14:creationId xmlns:p14="http://schemas.microsoft.com/office/powerpoint/2010/main" val="280404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22EB48E-1273-4A18-B2FB-30E3CA9CCAFA}"/>
              </a:ext>
            </a:extLst>
          </p:cNvPr>
          <p:cNvSpPr>
            <a:spLocks noGrp="1"/>
          </p:cNvSpPr>
          <p:nvPr>
            <p:ph type="ctrTitle"/>
          </p:nvPr>
        </p:nvSpPr>
        <p:spPr>
          <a:xfrm>
            <a:off x="92766" y="768626"/>
            <a:ext cx="3511826" cy="530088"/>
          </a:xfrm>
          <a:solidFill>
            <a:srgbClr val="FFFF00"/>
          </a:solidFill>
        </p:spPr>
        <p:txBody>
          <a:bodyPr/>
          <a:lstStyle/>
          <a:p>
            <a:r>
              <a:rPr lang="en-US" sz="4000" u="sng" dirty="0"/>
              <a:t>Introduction :-</a:t>
            </a:r>
            <a:endParaRPr lang="en-IN" sz="4000" u="sng" dirty="0"/>
          </a:p>
        </p:txBody>
      </p:sp>
      <p:sp>
        <p:nvSpPr>
          <p:cNvPr id="9" name="Subtitle 8">
            <a:extLst>
              <a:ext uri="{FF2B5EF4-FFF2-40B4-BE49-F238E27FC236}">
                <a16:creationId xmlns:a16="http://schemas.microsoft.com/office/drawing/2014/main" id="{B0E4B521-C779-411B-ABD3-21A797C84CEF}"/>
              </a:ext>
            </a:extLst>
          </p:cNvPr>
          <p:cNvSpPr>
            <a:spLocks noGrp="1"/>
          </p:cNvSpPr>
          <p:nvPr>
            <p:ph type="subTitle" idx="1"/>
          </p:nvPr>
        </p:nvSpPr>
        <p:spPr>
          <a:xfrm>
            <a:off x="92766" y="1298714"/>
            <a:ext cx="11820939" cy="3723862"/>
          </a:xfrm>
        </p:spPr>
        <p:txBody>
          <a:bodyPr/>
          <a:lstStyle/>
          <a:p>
            <a:pPr algn="l">
              <a:lnSpc>
                <a:spcPct val="150000"/>
              </a:lnSpc>
            </a:pPr>
            <a:r>
              <a:rPr lang="en-US" sz="3200" kern="50" dirty="0">
                <a:effectLst/>
                <a:latin typeface="Calibri" panose="020F0502020204030204" pitchFamily="34" charset="0"/>
                <a:ea typeface="SimSun" panose="02010600030101010101" pitchFamily="2" charset="-122"/>
                <a:cs typeface="Calibri" panose="020F0502020204030204" pitchFamily="34" charset="0"/>
              </a:rPr>
              <a:t>Purpose :- </a:t>
            </a:r>
            <a:r>
              <a:rPr lang="en-US" sz="24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The purpose of our Project “Connecting-To-Doctor” is to automate the process of getting medical treatment and health checkup in a way that saves both time and effort. It manages all the information of patient and doctors. The project is developed at administrative end and thus only the administrator is guaranteed to have access to everything. The purpose of this project is to create a web application that reduces the manual efforts of looking for a doctor and booking appointments.</a:t>
            </a:r>
            <a:endParaRPr lang="en-IN" sz="24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endParaRPr>
          </a:p>
          <a:p>
            <a:pPr>
              <a:lnSpc>
                <a:spcPct val="150000"/>
              </a:lnSpc>
            </a:pPr>
            <a:endParaRPr lang="en-IN" dirty="0"/>
          </a:p>
        </p:txBody>
      </p:sp>
    </p:spTree>
    <p:extLst>
      <p:ext uri="{BB962C8B-B14F-4D97-AF65-F5344CB8AC3E}">
        <p14:creationId xmlns:p14="http://schemas.microsoft.com/office/powerpoint/2010/main" val="90287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E0AA13-7A8A-42B2-ABEF-48C2460922CD}"/>
              </a:ext>
            </a:extLst>
          </p:cNvPr>
          <p:cNvSpPr>
            <a:spLocks noGrp="1"/>
          </p:cNvSpPr>
          <p:nvPr>
            <p:ph type="ctrTitle"/>
          </p:nvPr>
        </p:nvSpPr>
        <p:spPr>
          <a:xfrm>
            <a:off x="901148" y="612081"/>
            <a:ext cx="7076661" cy="1603513"/>
          </a:xfrm>
          <a:noFill/>
        </p:spPr>
        <p:txBody>
          <a:bodyPr/>
          <a:lstStyle/>
          <a:p>
            <a:pPr algn="l"/>
            <a:br>
              <a:rPr lang="en-IN" sz="6000" dirty="0"/>
            </a:br>
            <a:endParaRPr lang="en-IN" dirty="0"/>
          </a:p>
        </p:txBody>
      </p:sp>
      <p:sp>
        <p:nvSpPr>
          <p:cNvPr id="5" name="Subtitle 4">
            <a:extLst>
              <a:ext uri="{FF2B5EF4-FFF2-40B4-BE49-F238E27FC236}">
                <a16:creationId xmlns:a16="http://schemas.microsoft.com/office/drawing/2014/main" id="{49F55849-275F-4CAB-BD9C-B654527A20CA}"/>
              </a:ext>
            </a:extLst>
          </p:cNvPr>
          <p:cNvSpPr>
            <a:spLocks noGrp="1"/>
          </p:cNvSpPr>
          <p:nvPr>
            <p:ph type="subTitle" idx="1"/>
          </p:nvPr>
        </p:nvSpPr>
        <p:spPr>
          <a:xfrm>
            <a:off x="125895" y="516001"/>
            <a:ext cx="11940209" cy="4069251"/>
          </a:xfrm>
        </p:spPr>
        <p:txBody>
          <a:bodyPr/>
          <a:lstStyle/>
          <a:p>
            <a:pPr algn="l">
              <a:lnSpc>
                <a:spcPct val="150000"/>
              </a:lnSpc>
            </a:pPr>
            <a:r>
              <a:rPr lang="en-US" sz="3200" kern="50" dirty="0">
                <a:effectLst/>
                <a:latin typeface="Calibri" panose="020F0502020204030204" pitchFamily="34" charset="0"/>
                <a:ea typeface="SimSun" panose="02010600030101010101" pitchFamily="2" charset="-122"/>
                <a:cs typeface="Calibri" panose="020F0502020204030204" pitchFamily="34" charset="0"/>
              </a:rPr>
              <a:t>Need :- </a:t>
            </a:r>
            <a:r>
              <a:rPr lang="en-US" sz="2400" kern="50" dirty="0">
                <a:solidFill>
                  <a:schemeClr val="bg2">
                    <a:lumMod val="75000"/>
                  </a:schemeClr>
                </a:solidFill>
                <a:effectLst/>
                <a:latin typeface="Calibri" panose="020F0502020204030204" pitchFamily="34" charset="0"/>
                <a:ea typeface="SimSun" panose="02010600030101010101" pitchFamily="2" charset="-122"/>
                <a:cs typeface="Calibri" panose="020F0502020204030204" pitchFamily="34" charset="0"/>
              </a:rPr>
              <a:t>During pandemic Covid-19 was on high priority and almost all doctors were on duty at Covid-19care centers which lead to negligence towards other diseases. Many patients suffered amidst pandemic due to unavailability of doctor’s appointment. Lockdown restrictions made it more difficult to get information about available appointment slot and doctor’s availability. Conventional medical treatment and health checkup is proven to be not feasible in these pandemic like situations. There has to be some virtual medium which will provide ease to both patients and doctors.</a:t>
            </a:r>
            <a:endParaRPr lang="en-IN" sz="2400" kern="50" dirty="0">
              <a:solidFill>
                <a:schemeClr val="bg2">
                  <a:lumMod val="75000"/>
                </a:schemeClr>
              </a:solidFill>
              <a:effectLst/>
              <a:latin typeface="Calibri" panose="020F0502020204030204" pitchFamily="34" charset="0"/>
              <a:ea typeface="SimSun" panose="02010600030101010101" pitchFamily="2" charset="-122"/>
              <a:cs typeface="Calibri" panose="020F0502020204030204" pitchFamily="34" charset="0"/>
            </a:endParaRPr>
          </a:p>
          <a:p>
            <a:pPr algn="l">
              <a:lnSpc>
                <a:spcPct val="150000"/>
              </a:lnSpc>
            </a:pPr>
            <a:endParaRPr lang="en-IN" dirty="0"/>
          </a:p>
        </p:txBody>
      </p:sp>
    </p:spTree>
    <p:extLst>
      <p:ext uri="{BB962C8B-B14F-4D97-AF65-F5344CB8AC3E}">
        <p14:creationId xmlns:p14="http://schemas.microsoft.com/office/powerpoint/2010/main" val="230346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9DEB6D-A198-44C0-BFB6-E8DB1C42A5B3}"/>
              </a:ext>
            </a:extLst>
          </p:cNvPr>
          <p:cNvSpPr>
            <a:spLocks noGrp="1"/>
          </p:cNvSpPr>
          <p:nvPr>
            <p:ph type="ctrTitle"/>
          </p:nvPr>
        </p:nvSpPr>
        <p:spPr>
          <a:xfrm>
            <a:off x="0" y="742122"/>
            <a:ext cx="3140765" cy="554728"/>
          </a:xfrm>
          <a:solidFill>
            <a:srgbClr val="FFFF00"/>
          </a:solidFill>
        </p:spPr>
        <p:txBody>
          <a:bodyPr/>
          <a:lstStyle/>
          <a:p>
            <a:pPr algn="l"/>
            <a:r>
              <a:rPr lang="en-US" sz="3600" u="sng" dirty="0"/>
              <a:t>Architecture</a:t>
            </a:r>
            <a:r>
              <a:rPr lang="en-US" sz="4000" u="sng" dirty="0"/>
              <a:t> :-</a:t>
            </a:r>
            <a:endParaRPr lang="en-IN" sz="4000" u="sng" dirty="0"/>
          </a:p>
        </p:txBody>
      </p:sp>
      <p:sp>
        <p:nvSpPr>
          <p:cNvPr id="4" name="Subtitle 3">
            <a:extLst>
              <a:ext uri="{FF2B5EF4-FFF2-40B4-BE49-F238E27FC236}">
                <a16:creationId xmlns:a16="http://schemas.microsoft.com/office/drawing/2014/main" id="{4F5B0BA5-0BA9-49D2-ACE8-FBAD1AD1ABA5}"/>
              </a:ext>
            </a:extLst>
          </p:cNvPr>
          <p:cNvSpPr>
            <a:spLocks noGrp="1"/>
          </p:cNvSpPr>
          <p:nvPr>
            <p:ph type="subTitle" idx="1"/>
          </p:nvPr>
        </p:nvSpPr>
        <p:spPr>
          <a:xfrm>
            <a:off x="0" y="1680472"/>
            <a:ext cx="7712765" cy="2122902"/>
          </a:xfrm>
        </p:spPr>
        <p:txBody>
          <a:bodyPr/>
          <a:lstStyle/>
          <a:p>
            <a:pPr algn="l">
              <a:lnSpc>
                <a:spcPct val="150000"/>
              </a:lnSpc>
            </a:pPr>
            <a:r>
              <a:rPr lang="en-IN" sz="2800" dirty="0"/>
              <a:t>Front End </a:t>
            </a:r>
            <a:r>
              <a:rPr lang="en-IN" sz="2400" dirty="0"/>
              <a:t>:- </a:t>
            </a:r>
            <a:r>
              <a:rPr lang="en-IN" dirty="0">
                <a:solidFill>
                  <a:schemeClr val="bg2">
                    <a:lumMod val="75000"/>
                  </a:schemeClr>
                </a:solidFill>
              </a:rPr>
              <a:t>React JS, Bootstrap </a:t>
            </a:r>
          </a:p>
          <a:p>
            <a:pPr algn="l">
              <a:lnSpc>
                <a:spcPct val="150000"/>
              </a:lnSpc>
            </a:pPr>
            <a:r>
              <a:rPr lang="en-IN" sz="2800" dirty="0"/>
              <a:t>Back End </a:t>
            </a:r>
            <a:r>
              <a:rPr lang="en-IN" dirty="0"/>
              <a:t>:- </a:t>
            </a:r>
            <a:r>
              <a:rPr lang="en-IN" dirty="0">
                <a:solidFill>
                  <a:schemeClr val="bg2">
                    <a:lumMod val="75000"/>
                  </a:schemeClr>
                </a:solidFill>
              </a:rPr>
              <a:t>Java, Spring Boot REST API, JPA</a:t>
            </a:r>
          </a:p>
          <a:p>
            <a:pPr algn="l">
              <a:lnSpc>
                <a:spcPct val="150000"/>
              </a:lnSpc>
            </a:pPr>
            <a:r>
              <a:rPr lang="en-IN" sz="2800" dirty="0"/>
              <a:t>DataBase </a:t>
            </a:r>
            <a:r>
              <a:rPr lang="en-IN" dirty="0"/>
              <a:t>:- </a:t>
            </a:r>
            <a:r>
              <a:rPr lang="en-IN" dirty="0">
                <a:solidFill>
                  <a:schemeClr val="bg2">
                    <a:lumMod val="75000"/>
                  </a:schemeClr>
                </a:solidFill>
              </a:rPr>
              <a:t>MySQL</a:t>
            </a:r>
            <a:endParaRPr lang="en-IN" u="sng" dirty="0">
              <a:solidFill>
                <a:schemeClr val="bg2">
                  <a:lumMod val="75000"/>
                </a:schemeClr>
              </a:solidFill>
            </a:endParaRPr>
          </a:p>
        </p:txBody>
      </p:sp>
    </p:spTree>
    <p:extLst>
      <p:ext uri="{BB962C8B-B14F-4D97-AF65-F5344CB8AC3E}">
        <p14:creationId xmlns:p14="http://schemas.microsoft.com/office/powerpoint/2010/main" val="379980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8E3AE9-E97B-4F19-8E87-C19D44B7682B}"/>
              </a:ext>
            </a:extLst>
          </p:cNvPr>
          <p:cNvSpPr>
            <a:spLocks noGrp="1"/>
          </p:cNvSpPr>
          <p:nvPr>
            <p:ph type="ctrTitle"/>
          </p:nvPr>
        </p:nvSpPr>
        <p:spPr>
          <a:xfrm>
            <a:off x="0" y="145775"/>
            <a:ext cx="9607826" cy="637380"/>
          </a:xfrm>
          <a:noFill/>
        </p:spPr>
        <p:txBody>
          <a:bodyPr/>
          <a:lstStyle/>
          <a:p>
            <a:r>
              <a:rPr lang="en-US" sz="3600" dirty="0"/>
              <a:t>Reason for selecting the specific technology :-</a:t>
            </a:r>
            <a:endParaRPr lang="en-IN" sz="3600" dirty="0"/>
          </a:p>
        </p:txBody>
      </p:sp>
      <p:sp>
        <p:nvSpPr>
          <p:cNvPr id="5" name="Subtitle 4">
            <a:extLst>
              <a:ext uri="{FF2B5EF4-FFF2-40B4-BE49-F238E27FC236}">
                <a16:creationId xmlns:a16="http://schemas.microsoft.com/office/drawing/2014/main" id="{8464547E-066F-4F59-975A-715AD0BFD137}"/>
              </a:ext>
            </a:extLst>
          </p:cNvPr>
          <p:cNvSpPr>
            <a:spLocks noGrp="1"/>
          </p:cNvSpPr>
          <p:nvPr>
            <p:ph type="subTitle" idx="1"/>
          </p:nvPr>
        </p:nvSpPr>
        <p:spPr>
          <a:xfrm>
            <a:off x="0" y="783155"/>
            <a:ext cx="11569148" cy="3974375"/>
          </a:xfrm>
        </p:spPr>
        <p:txBody>
          <a:bodyPr/>
          <a:lstStyle/>
          <a:p>
            <a:pPr marL="342900" indent="-342900" algn="l">
              <a:lnSpc>
                <a:spcPct val="150000"/>
              </a:lnSpc>
              <a:buFont typeface="Arial" panose="020B0604020202020204" pitchFamily="34" charset="0"/>
              <a:buChar char="•"/>
            </a:pPr>
            <a:r>
              <a:rPr lang="en-US" b="0" i="0" dirty="0">
                <a:solidFill>
                  <a:schemeClr val="bg2">
                    <a:lumMod val="75000"/>
                  </a:schemeClr>
                </a:solidFill>
                <a:effectLst/>
                <a:latin typeface="Calibri" panose="020F0502020204030204" pitchFamily="34" charset="0"/>
                <a:cs typeface="Calibri" panose="020F0502020204030204" pitchFamily="34" charset="0"/>
              </a:rPr>
              <a:t>React </a:t>
            </a:r>
            <a:r>
              <a:rPr lang="en-US" i="0" dirty="0">
                <a:solidFill>
                  <a:schemeClr val="bg2">
                    <a:lumMod val="75000"/>
                  </a:schemeClr>
                </a:solidFill>
                <a:effectLst/>
                <a:latin typeface="Calibri" panose="020F0502020204030204" pitchFamily="34" charset="0"/>
                <a:cs typeface="Calibri" panose="020F0502020204030204" pitchFamily="34" charset="0"/>
              </a:rPr>
              <a:t>allows developers to create large web applications that can change data, without reloading the page</a:t>
            </a:r>
            <a:r>
              <a:rPr lang="en-US" b="0" i="0" dirty="0">
                <a:solidFill>
                  <a:schemeClr val="bg2">
                    <a:lumMod val="75000"/>
                  </a:schemeClr>
                </a:solidFill>
                <a:effectLst/>
                <a:latin typeface="Calibri" panose="020F0502020204030204" pitchFamily="34" charset="0"/>
                <a:cs typeface="Calibri" panose="020F0502020204030204" pitchFamily="34" charset="0"/>
              </a:rPr>
              <a:t>. The main purpose of React is to be fast, scalable, and simple. It works only on user interfaces in the application. </a:t>
            </a:r>
            <a:endParaRPr lang="en-US" dirty="0">
              <a:solidFill>
                <a:schemeClr val="bg2">
                  <a:lumMod val="75000"/>
                </a:schemeClr>
              </a:solidFill>
              <a:latin typeface="Calibri" panose="020F0502020204030204" pitchFamily="34" charset="0"/>
              <a:cs typeface="Calibri" panose="020F0502020204030204" pitchFamily="34" charset="0"/>
            </a:endParaRPr>
          </a:p>
          <a:p>
            <a:pPr marL="342900" indent="-342900" algn="l">
              <a:lnSpc>
                <a:spcPct val="150000"/>
              </a:lnSpc>
              <a:buFont typeface="Arial" panose="020B0604020202020204" pitchFamily="34" charset="0"/>
              <a:buChar char="•"/>
            </a:pPr>
            <a:r>
              <a:rPr lang="en-US" b="0" i="0" dirty="0">
                <a:solidFill>
                  <a:schemeClr val="bg2">
                    <a:lumMod val="75000"/>
                  </a:schemeClr>
                </a:solidFill>
                <a:effectLst/>
                <a:latin typeface="Calibri" panose="020F0502020204030204" pitchFamily="34" charset="0"/>
                <a:cs typeface="Calibri" panose="020F0502020204030204" pitchFamily="34" charset="0"/>
              </a:rPr>
              <a:t>Spring Boot provides a flexible way to configure Java Beans, XML configurations, and Database Transactions. It provides a powerful batch processing and manages REST endpoints. In Spring Boot, everything is auto configured; no manual configurations are needed.</a:t>
            </a:r>
          </a:p>
          <a:p>
            <a:pPr algn="l">
              <a:lnSpc>
                <a:spcPct val="150000"/>
              </a:lnSpc>
            </a:pPr>
            <a:endParaRPr lang="en-IN" sz="2400" dirty="0">
              <a:latin typeface="Calibri" panose="020F0502020204030204" pitchFamily="34" charset="0"/>
              <a:cs typeface="Calibri" panose="020F0502020204030204" pitchFamily="34" charset="0"/>
            </a:endParaRPr>
          </a:p>
          <a:p>
            <a:pPr algn="l">
              <a:lnSpc>
                <a:spcPct val="150000"/>
              </a:lnSpc>
            </a:pPr>
            <a:endParaRPr lang="en-IN" dirty="0"/>
          </a:p>
        </p:txBody>
      </p:sp>
    </p:spTree>
    <p:extLst>
      <p:ext uri="{BB962C8B-B14F-4D97-AF65-F5344CB8AC3E}">
        <p14:creationId xmlns:p14="http://schemas.microsoft.com/office/powerpoint/2010/main" val="136100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15872E-AE40-41B4-8DA0-F569295F9E33}"/>
              </a:ext>
            </a:extLst>
          </p:cNvPr>
          <p:cNvSpPr>
            <a:spLocks noGrp="1"/>
          </p:cNvSpPr>
          <p:nvPr>
            <p:ph type="ctrTitle"/>
          </p:nvPr>
        </p:nvSpPr>
        <p:spPr>
          <a:xfrm>
            <a:off x="0" y="728870"/>
            <a:ext cx="7248939" cy="596346"/>
          </a:xfrm>
          <a:solidFill>
            <a:srgbClr val="FFFF00"/>
          </a:solidFill>
        </p:spPr>
        <p:txBody>
          <a:bodyPr/>
          <a:lstStyle/>
          <a:p>
            <a:r>
              <a:rPr lang="en-US" sz="3600" u="sng" dirty="0"/>
              <a:t>User Roles And Responsibilities :-</a:t>
            </a:r>
            <a:endParaRPr lang="en-IN" sz="3600" u="sng" dirty="0"/>
          </a:p>
        </p:txBody>
      </p:sp>
      <p:sp>
        <p:nvSpPr>
          <p:cNvPr id="5" name="Subtitle 4">
            <a:extLst>
              <a:ext uri="{FF2B5EF4-FFF2-40B4-BE49-F238E27FC236}">
                <a16:creationId xmlns:a16="http://schemas.microsoft.com/office/drawing/2014/main" id="{6F5A56C2-75B7-4473-98B7-5C72EC7520C3}"/>
              </a:ext>
            </a:extLst>
          </p:cNvPr>
          <p:cNvSpPr>
            <a:spLocks noGrp="1"/>
          </p:cNvSpPr>
          <p:nvPr>
            <p:ph type="subTitle" idx="1"/>
          </p:nvPr>
        </p:nvSpPr>
        <p:spPr>
          <a:xfrm>
            <a:off x="0" y="1470991"/>
            <a:ext cx="10721009" cy="2252869"/>
          </a:xfrm>
        </p:spPr>
        <p:txBody>
          <a:bodyPr/>
          <a:lstStyle/>
          <a:p>
            <a:pPr algn="l"/>
            <a:r>
              <a:rPr lang="en-US" kern="50" dirty="0">
                <a:effectLst/>
                <a:latin typeface="Segoe UI" panose="020B0502040204020203" pitchFamily="34" charset="0"/>
                <a:ea typeface="SimSun" panose="02010600030101010101" pitchFamily="2" charset="-122"/>
                <a:cs typeface="Mangal" panose="02040503050203030202" pitchFamily="18" charset="0"/>
              </a:rPr>
              <a:t>ConnectingDoctor System consists of three roles described as below :-</a:t>
            </a:r>
            <a:endParaRPr lang="en-IN" sz="2400" kern="50" dirty="0">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24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Admin</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24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Doctor</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24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Patient</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endParaRPr lang="en-IN" dirty="0"/>
          </a:p>
        </p:txBody>
      </p:sp>
    </p:spTree>
    <p:extLst>
      <p:ext uri="{BB962C8B-B14F-4D97-AF65-F5344CB8AC3E}">
        <p14:creationId xmlns:p14="http://schemas.microsoft.com/office/powerpoint/2010/main" val="88310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A8A7-F7A4-4B85-B733-04941C3AAF01}"/>
              </a:ext>
            </a:extLst>
          </p:cNvPr>
          <p:cNvSpPr>
            <a:spLocks noGrp="1"/>
          </p:cNvSpPr>
          <p:nvPr>
            <p:ph type="ctrTitle"/>
          </p:nvPr>
        </p:nvSpPr>
        <p:spPr>
          <a:xfrm>
            <a:off x="450574" y="518698"/>
            <a:ext cx="2146852" cy="687250"/>
          </a:xfrm>
          <a:noFill/>
        </p:spPr>
        <p:txBody>
          <a:bodyPr/>
          <a:lstStyle/>
          <a:p>
            <a:pPr algn="l"/>
            <a:r>
              <a:rPr lang="en-US" sz="4000" dirty="0"/>
              <a:t>Admin :-</a:t>
            </a:r>
            <a:endParaRPr lang="en-IN" sz="4000" dirty="0"/>
          </a:p>
        </p:txBody>
      </p:sp>
      <p:sp>
        <p:nvSpPr>
          <p:cNvPr id="3" name="Subtitle 2">
            <a:extLst>
              <a:ext uri="{FF2B5EF4-FFF2-40B4-BE49-F238E27FC236}">
                <a16:creationId xmlns:a16="http://schemas.microsoft.com/office/drawing/2014/main" id="{81DBCF64-DC3F-4F17-B252-2952FEA0C7C0}"/>
              </a:ext>
            </a:extLst>
          </p:cNvPr>
          <p:cNvSpPr>
            <a:spLocks noGrp="1"/>
          </p:cNvSpPr>
          <p:nvPr>
            <p:ph type="subTitle" idx="1"/>
          </p:nvPr>
        </p:nvSpPr>
        <p:spPr>
          <a:xfrm>
            <a:off x="450574" y="1311965"/>
            <a:ext cx="9144000" cy="3071191"/>
          </a:xfrm>
        </p:spPr>
        <p:txBody>
          <a:bodyPr/>
          <a:lstStyle/>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New Doctor Registration Process</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Patient List </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Doctor List </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Manage Account </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Manage Location</a:t>
            </a:r>
          </a:p>
          <a:p>
            <a:pPr algn="l"/>
            <a:endParaRPr lang="en-IN" dirty="0"/>
          </a:p>
        </p:txBody>
      </p:sp>
    </p:spTree>
    <p:extLst>
      <p:ext uri="{BB962C8B-B14F-4D97-AF65-F5344CB8AC3E}">
        <p14:creationId xmlns:p14="http://schemas.microsoft.com/office/powerpoint/2010/main" val="2603704163"/>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1980</Template>
  <TotalTime>479</TotalTime>
  <Words>533</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Segoe UI</vt:lpstr>
      <vt:lpstr>Times New Roman</vt:lpstr>
      <vt:lpstr>Diseño predeterminado</vt:lpstr>
      <vt:lpstr>1_Diseño predeterminado</vt:lpstr>
      <vt:lpstr>Connecting-To-Doctor</vt:lpstr>
      <vt:lpstr>Guided By :- Mrs.  </vt:lpstr>
      <vt:lpstr>PowerPoint Presentation</vt:lpstr>
      <vt:lpstr>Introduction :-</vt:lpstr>
      <vt:lpstr> </vt:lpstr>
      <vt:lpstr>Architecture :-</vt:lpstr>
      <vt:lpstr>Reason for selecting the specific technology :-</vt:lpstr>
      <vt:lpstr>User Roles And Responsibilities :-</vt:lpstr>
      <vt:lpstr>Admin :-</vt:lpstr>
      <vt:lpstr>Doctor :-</vt:lpstr>
      <vt:lpstr>Patient :-</vt:lpstr>
      <vt:lpstr>Future extensions or scope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Gadget Care</dc:creator>
  <cp:lastModifiedBy>Harshal Jawale</cp:lastModifiedBy>
  <cp:revision>31</cp:revision>
  <dcterms:created xsi:type="dcterms:W3CDTF">2022-04-12T05:18:18Z</dcterms:created>
  <dcterms:modified xsi:type="dcterms:W3CDTF">2022-09-16T18:00:55Z</dcterms:modified>
</cp:coreProperties>
</file>