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08" r:id="rId2"/>
    <p:sldId id="610" r:id="rId3"/>
    <p:sldId id="611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3ACAD3-A20C-41E8-B555-019C294ECDFD}">
          <p14:sldIdLst>
            <p14:sldId id="608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4" autoAdjust="0"/>
    <p:restoredTop sz="84074" autoAdjust="0"/>
  </p:normalViewPr>
  <p:slideViewPr>
    <p:cSldViewPr snapToGrid="0">
      <p:cViewPr varScale="1">
        <p:scale>
          <a:sx n="73" d="100"/>
          <a:sy n="73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5371FB-1F34-4C55-881C-DDBD17C4ABBC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E20B58-0082-4E96-A11D-A3F28991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6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1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67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8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69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D98EE622-03E5-4B9A-9A9B-44EA5756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358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0555aa70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0555aa70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04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they already had this in Machine Translation</a:t>
            </a:r>
            <a:br>
              <a:rPr lang="en-US" dirty="0"/>
            </a:br>
            <a:r>
              <a:rPr lang="en-US" dirty="0" err="1"/>
              <a:t>covloss</a:t>
            </a:r>
            <a:r>
              <a:rPr lang="en-US" dirty="0"/>
              <a:t>: When the coverage vector is 0, no penalty when things are being attended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287CE-9332-994B-8DE1-71C7ADB683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9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0555aa70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0555aa70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90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0555aa70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0555aa70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17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0555aa70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0555aa70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20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0555aa70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0555aa70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17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426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9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321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>
                <a:uFillTx/>
              </a:rPr>
              <a:t>With the advance of deep learning </a:t>
            </a:r>
            <a:r>
              <a:rPr lang="en-US" altLang="zh-TW" baseline="0" dirty="0" err="1">
                <a:uFillTx/>
              </a:rPr>
              <a:t>techiques</a:t>
            </a:r>
            <a:r>
              <a:rPr lang="en-US" altLang="zh-TW" baseline="0" dirty="0">
                <a:uFillTx/>
              </a:rPr>
              <a:t>, more and more research aims to generate abstractive summaries. </a:t>
            </a:r>
          </a:p>
          <a:p>
            <a:r>
              <a:rPr lang="en-US" altLang="zh-TW" baseline="0" dirty="0">
                <a:uFillTx/>
              </a:rPr>
              <a:t>They use large paired data to train an encoder-decoder network.</a:t>
            </a:r>
          </a:p>
          <a:p>
            <a:r>
              <a:rPr lang="en-US" altLang="zh-TW" baseline="0" dirty="0">
                <a:uFillTx/>
              </a:rPr>
              <a:t>This is a more challenging problem compared with extractive method.</a:t>
            </a:r>
          </a:p>
          <a:p>
            <a:r>
              <a:rPr lang="en-US" altLang="zh-TW" baseline="0" dirty="0">
                <a:uFillTx/>
              </a:rPr>
              <a:t>But abstractive method provides a more flexible solution for summarization.  </a:t>
            </a:r>
          </a:p>
          <a:p>
            <a:r>
              <a:rPr lang="en-US" altLang="zh-TW" baseline="0" dirty="0">
                <a:uFillTx/>
              </a:rPr>
              <a:t>We can not only control the length but also style and content of the generated summaries.</a:t>
            </a:r>
          </a:p>
        </p:txBody>
      </p:sp>
    </p:spTree>
    <p:extLst>
      <p:ext uri="{BB962C8B-B14F-4D97-AF65-F5344CB8AC3E}">
        <p14:creationId xmlns:p14="http://schemas.microsoft.com/office/powerpoint/2010/main" val="266824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87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01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0555aa70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0555aa70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96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471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95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731160-118D-43F3-9985-8DD250029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1065B9-7FEB-4E30-A864-6F030225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B4FE3B-0114-4E30-A958-36DB2D98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12088C-4EFC-40F7-8DFF-31714096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BC66B1-2DAB-457D-9644-7931A452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97937-8886-40D1-A2EB-CAB1C6AD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860F65-E0C5-4AC6-80C8-AF508762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4C2FC5-FABB-4D56-AED3-E66DA457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5A8C5E-292D-441D-9A5D-0E7AA75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2B18F3-18A9-4491-9C85-30AF4DA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011BD3-9FFB-4F85-81DB-AC68D9503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1A2FA7-AB0D-451A-81E8-E4C537E8F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3132EC-1E94-46FE-B13E-90698ABE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395887-0348-411C-870F-78CB4B35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EF7FE3-A03B-4F5E-B8DA-6D3FA7F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1676520" y="1239840"/>
            <a:ext cx="9600840" cy="52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166149B-E348-408E-ABB5-93B407378A1B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794640" y="-1"/>
            <a:ext cx="10404768" cy="7550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34378"/>
      </p:ext>
    </p:extLst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-1"/>
            <a:ext cx="10624610" cy="7550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69100" y="1163106"/>
            <a:ext cx="4826000" cy="668337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effectLst/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74800" y="1163105"/>
            <a:ext cx="4826000" cy="668337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effectLst/>
              </a:defRPr>
            </a:lvl1pPr>
            <a:lvl2pPr marL="2571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555F990B-26DF-49D0-94B4-2DA5C0F8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4800" y="1991101"/>
            <a:ext cx="4826000" cy="4543050"/>
          </a:xfrm>
        </p:spPr>
        <p:txBody>
          <a:bodyPr/>
          <a:lstStyle>
            <a:lvl1pPr>
              <a:defRPr sz="2400" b="0">
                <a:latin typeface="Calibri" pitchFamily="34" charset="0"/>
              </a:defRPr>
            </a:lvl1pPr>
            <a:lvl2pPr>
              <a:defRPr sz="2200" b="0">
                <a:latin typeface="Calibri" pitchFamily="34" charset="0"/>
              </a:defRPr>
            </a:lvl2pPr>
            <a:lvl3pPr>
              <a:defRPr sz="2000" b="0">
                <a:latin typeface="Calibri" pitchFamily="34" charset="0"/>
              </a:defRPr>
            </a:lvl3pPr>
            <a:lvl4pPr>
              <a:defRPr sz="1800" b="0">
                <a:latin typeface="Calibri" pitchFamily="34" charset="0"/>
              </a:defRPr>
            </a:lvl4pPr>
            <a:lvl5pPr>
              <a:defRPr sz="1800" b="0">
                <a:latin typeface="Calibri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54D40C9-44E8-4D29-B889-2E1A02D7FE8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769100" y="1989317"/>
            <a:ext cx="4826000" cy="4543050"/>
          </a:xfrm>
        </p:spPr>
        <p:txBody>
          <a:bodyPr/>
          <a:lstStyle>
            <a:lvl1pPr>
              <a:defRPr sz="2400" b="0">
                <a:latin typeface="Calibri" pitchFamily="34" charset="0"/>
              </a:defRPr>
            </a:lvl1pPr>
            <a:lvl2pPr>
              <a:defRPr sz="2200" b="0">
                <a:latin typeface="Calibri" pitchFamily="34" charset="0"/>
              </a:defRPr>
            </a:lvl2pPr>
            <a:lvl3pPr>
              <a:defRPr sz="2000" b="0">
                <a:latin typeface="Calibri" pitchFamily="34" charset="0"/>
              </a:defRPr>
            </a:lvl3pPr>
            <a:lvl4pPr>
              <a:defRPr sz="1800" b="0">
                <a:latin typeface="Calibri" pitchFamily="34" charset="0"/>
              </a:defRPr>
            </a:lvl4pPr>
            <a:lvl5pPr>
              <a:defRPr sz="1800" b="0">
                <a:latin typeface="Calibri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027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9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481EC-ACD1-45E4-AA4C-A615FA50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FC941-6FEF-411C-BBB4-3A84529A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EF3528-D9EB-4270-9FFD-3C649C4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92CDBC-1506-4936-BE91-37083CA4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FF99F2-8EEE-45D6-9709-EF8A1994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AC206-EF3F-4762-922B-6DFD0762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9CF24D-CA2C-4C9F-B036-AA2388BA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F91BD-275D-410E-8F22-B3F9EC0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2DFF60-FF7C-4024-A005-B73DF794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D2350E-054E-42FA-8CEE-C0448600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CB74D4-4E53-4F40-8C5E-FC87B23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5CB88-3068-491A-A7C4-C5E6D3AA3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0963"/>
            <a:ext cx="5181600" cy="4826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834CA37-D1C5-4889-9579-E0CE409DD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0963"/>
            <a:ext cx="5181600" cy="4826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8F6013-031D-49B2-BCA8-918C2E1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F8CD3C-30CF-45C6-B249-52E2EE59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6C69CF-CC5E-46BF-AE12-996AF565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035C8-FC80-4315-84E4-1A7598D7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5391C4-050E-47E4-8245-F3D395395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127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CF195B-E6E8-4413-94CD-D0E2F0A7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475"/>
            <a:ext cx="5157787" cy="40401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C01B10-A9CF-4F12-842F-E3E49D47A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7539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2323CE-C326-4433-8F98-BA926FE43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5"/>
            <a:ext cx="5183188" cy="4040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9EF499-71E8-4808-B36B-954C3C80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3DE9E96-01BC-4E00-A0F9-65872772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B4F7011-B571-4F7A-93F3-2A992910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4C927-5B2A-4D6B-A198-F49086B4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9D25EB-4E0A-45B5-BF0A-A09F1C4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F2D350-53FD-4276-9865-E7BEF7C0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6E2C7F9-9AA4-45A2-AF2D-C8BFC185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B2EC3FC-CBDB-4847-BC93-5F7E7BD0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52377A8-30FA-4580-B624-1CFA9173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CA8308-14B0-456A-8D1D-295D5B4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2D7D0-3766-440A-872F-9C6DF819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2B8165-D797-4E77-A8D6-5F8C2EEA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B2EA1F-C4F6-414C-8903-5340A4A2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A4D10E-5A15-43A2-8C02-5C563DAB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8A482E-632F-4E0A-AAE7-BAE49BA3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B0C27-6E4F-4082-BB5E-BBFA4822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0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84BD3-AACB-410A-977B-58A51E78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551FFF-239B-4454-A4CD-E7D45CD5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6262CB-27CE-4C74-950B-7A32C368B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C34275-03C2-4548-B693-5558870A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BFABA1-66D5-4A41-B612-66A9F4CE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B9273F-0F98-432E-946C-6DB27323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7133C24-6828-4E0F-A2B4-840C0049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FE97AB-33D6-4DB6-A89C-83C8186E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888"/>
            <a:ext cx="10515600" cy="479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E0534E-A7E4-4C22-B9FF-6053159FB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3-Nov-20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A53313-7019-478F-999D-399262F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CS60075 Autumn 2020 Sudeshna Sarkar IIT Kgp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D6872E-27AD-4A2C-A55E-5325D1D8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39AE-B7FE-4B66-9D31-F5508F992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7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clweb.org/anthology/W04-101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lavie/METEOR/pdf/meteor-1.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58D6F5-0C85-4CB5-94FB-EDBE1D47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3237"/>
          </a:xfrm>
        </p:spPr>
        <p:txBody>
          <a:bodyPr>
            <a:normAutofit/>
          </a:bodyPr>
          <a:lstStyle/>
          <a:p>
            <a:r>
              <a:rPr lang="en-US" sz="4000" dirty="0"/>
              <a:t>CS60075 </a:t>
            </a:r>
            <a:br>
              <a:rPr lang="en-US" sz="4000" dirty="0"/>
            </a:br>
            <a:r>
              <a:rPr lang="en-US" sz="4000" dirty="0"/>
              <a:t>Natural Language Processing</a:t>
            </a:r>
            <a:br>
              <a:rPr lang="en-US" sz="4000" dirty="0"/>
            </a:br>
            <a:r>
              <a:rPr lang="en-US" sz="4000" dirty="0"/>
              <a:t>Autumn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444607-A968-4BE3-833F-3C444C700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>
            <a:normAutofit lnSpcReduction="10000"/>
          </a:bodyPr>
          <a:lstStyle/>
          <a:p>
            <a:r>
              <a:rPr lang="fr-FR" sz="3600" dirty="0"/>
              <a:t>Module </a:t>
            </a:r>
            <a:r>
              <a:rPr lang="fr-FR" sz="3600" dirty="0" smtClean="0"/>
              <a:t>11:</a:t>
            </a:r>
            <a:endParaRPr lang="fr-FR" sz="3600" dirty="0"/>
          </a:p>
          <a:p>
            <a:r>
              <a:rPr lang="fr-FR" sz="3600" dirty="0" err="1" smtClean="0"/>
              <a:t>Summarization</a:t>
            </a:r>
            <a:endParaRPr lang="fr-FR" sz="3600" dirty="0"/>
          </a:p>
          <a:p>
            <a:r>
              <a:rPr lang="fr-FR" sz="3600" dirty="0" smtClean="0"/>
              <a:t>10</a:t>
            </a:r>
            <a:r>
              <a:rPr lang="fr-FR" sz="3600" dirty="0" smtClean="0"/>
              <a:t> </a:t>
            </a:r>
            <a:r>
              <a:rPr lang="fr-FR" sz="3600" dirty="0" err="1"/>
              <a:t>November</a:t>
            </a:r>
            <a:r>
              <a:rPr lang="fr-FR" sz="3600" dirty="0"/>
              <a:t>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5EED1E-9682-4A59-BC2A-12920610426C}"/>
              </a:ext>
            </a:extLst>
          </p:cNvPr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/>
              <a:t>Indian Institute of Technology Kharagpur</a:t>
            </a:r>
          </a:p>
          <a:p>
            <a:pPr algn="ctr"/>
            <a:r>
              <a:rPr lang="en-IN" sz="2400" dirty="0"/>
              <a:t>Department of Computer Science &amp; Engineering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76F12B-AE83-4987-AC19-DCF42DC7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3-Nov-20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6F971B-31E2-49F1-B2CE-852EB0E0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CS60075 Autumn 2020 Sudeshna Sarkar IIT Kgp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EF6DF1-3676-40A4-ADFD-0BACBF93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39AE-B7FE-4B66-9D31-F5508F9927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50469"/>
            <a:ext cx="140208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31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11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riz</a:t>
            </a:r>
            <a:r>
              <a:rPr sz="3200" spc="-31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v</a:t>
            </a:r>
            <a:r>
              <a:rPr sz="3200" spc="-31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l</a:t>
            </a:r>
            <a:r>
              <a:rPr sz="3200" spc="-31" dirty="0">
                <a:latin typeface="Calibri"/>
                <a:cs typeface="Calibri"/>
              </a:rPr>
              <a:t>ua</a:t>
            </a:r>
            <a:r>
              <a:rPr sz="3200" spc="-15" dirty="0">
                <a:latin typeface="Calibri"/>
                <a:cs typeface="Calibri"/>
              </a:rPr>
              <a:t>tio</a:t>
            </a:r>
            <a:r>
              <a:rPr sz="3200" spc="-31" dirty="0">
                <a:latin typeface="Calibri"/>
                <a:cs typeface="Calibri"/>
              </a:rPr>
              <a:t>n</a:t>
            </a:r>
            <a:r>
              <a:rPr sz="3200" spc="-11" dirty="0">
                <a:latin typeface="Calibri"/>
                <a:cs typeface="Calibri"/>
              </a:rPr>
              <a:t>:</a:t>
            </a:r>
            <a:r>
              <a:rPr sz="3200" spc="-7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ROUGE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6216"/>
            <a:ext cx="3657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399"/>
            <a:r>
              <a:rPr spc="-11" dirty="0">
                <a:latin typeface="Calibri"/>
                <a:cs typeface="Calibri"/>
              </a:rPr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66872"/>
            <a:ext cx="737298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2400" b="1" u="heavy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2400" b="1" u="heavy" spc="-31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b="1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11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ud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Gisti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Ev</a:t>
            </a:r>
            <a:r>
              <a:rPr sz="2400" dirty="0">
                <a:latin typeface="Calibri"/>
                <a:cs typeface="Calibri"/>
              </a:rPr>
              <a:t>alua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200" y="3335858"/>
            <a:ext cx="10972800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n-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r>
              <a:rPr sz="2400" spc="-7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v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ap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5" dirty="0">
                <a:latin typeface="Calibri"/>
                <a:cs typeface="Calibri"/>
              </a:rPr>
              <a:t>ff</a:t>
            </a:r>
            <a:r>
              <a:rPr sz="2400" spc="-11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55591" indent="-342891"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-5" dirty="0">
                <a:latin typeface="Calibri"/>
                <a:cs typeface="Calibri"/>
              </a:rPr>
              <a:t>RO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ty</a:t>
            </a:r>
            <a:endParaRPr sz="2400" dirty="0">
              <a:latin typeface="Calibri"/>
              <a:cs typeface="Calibri"/>
            </a:endParaRPr>
          </a:p>
          <a:p>
            <a:pPr marL="355591" indent="-342891">
              <a:spcBef>
                <a:spcPts val="505"/>
              </a:spcBef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-5" dirty="0">
                <a:latin typeface="Calibri"/>
                <a:cs typeface="Calibri"/>
              </a:rPr>
              <a:t>RO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re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ll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re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isio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  <a:p>
            <a:pPr marL="698483" marR="5080" lvl="1" indent="-228594">
              <a:spcBef>
                <a:spcPts val="520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000" spc="-11" dirty="0">
                <a:latin typeface="Calibri"/>
                <a:cs typeface="Calibri"/>
              </a:rPr>
              <a:t>Ar</a:t>
            </a: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1" dirty="0">
                <a:latin typeface="Calibri"/>
                <a:cs typeface="Calibri"/>
              </a:rPr>
              <a:t>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1" dirty="0">
                <a:latin typeface="Calibri"/>
                <a:cs typeface="Calibri"/>
              </a:rPr>
              <a:t>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1" dirty="0">
                <a:latin typeface="Calibri"/>
                <a:cs typeface="Calibri"/>
              </a:rPr>
              <a:t>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fix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und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1" dirty="0">
                <a:latin typeface="Calibri"/>
                <a:cs typeface="Calibri"/>
              </a:rPr>
              <a:t>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11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engt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698483" marR="594345" lvl="1" indent="-228594">
              <a:spcBef>
                <a:spcPts val="50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spc="-11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11" dirty="0">
                <a:latin typeface="Calibri"/>
                <a:cs typeface="Calibri"/>
              </a:rPr>
              <a:t>er,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te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all)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UG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epo</a:t>
            </a:r>
            <a:r>
              <a:rPr sz="2000" spc="-1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te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1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4066032" y="1639823"/>
            <a:ext cx="4227576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1805" y="1636795"/>
            <a:ext cx="4234180" cy="1519555"/>
          </a:xfrm>
          <a:custGeom>
            <a:avLst/>
            <a:gdLst/>
            <a:ahLst/>
            <a:cxnLst/>
            <a:rect l="l" t="t" r="r" b="b"/>
            <a:pathLst>
              <a:path w="4234180" h="1519555">
                <a:moveTo>
                  <a:pt x="0" y="1519165"/>
                </a:moveTo>
                <a:lnTo>
                  <a:pt x="4233824" y="1519165"/>
                </a:lnTo>
                <a:lnTo>
                  <a:pt x="4233824" y="0"/>
                </a:lnTo>
                <a:lnTo>
                  <a:pt x="0" y="0"/>
                </a:lnTo>
                <a:lnTo>
                  <a:pt x="0" y="1519165"/>
                </a:lnTo>
                <a:close/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44800" y="6446580"/>
            <a:ext cx="71424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i="1" spc="-15" dirty="0">
                <a:latin typeface="Calibri"/>
                <a:cs typeface="Calibri"/>
              </a:rPr>
              <a:t>R</a:t>
            </a:r>
            <a:r>
              <a:rPr sz="1200" i="1" dirty="0">
                <a:latin typeface="Calibri"/>
                <a:cs typeface="Calibri"/>
              </a:rPr>
              <a:t>O</a:t>
            </a:r>
            <a:r>
              <a:rPr sz="1200" i="1" spc="-5" dirty="0">
                <a:latin typeface="Calibri"/>
                <a:cs typeface="Calibri"/>
              </a:rPr>
              <a:t>UG</a:t>
            </a:r>
            <a:r>
              <a:rPr sz="1200" i="1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: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A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31" dirty="0">
                <a:latin typeface="Calibri"/>
                <a:cs typeface="Calibri"/>
              </a:rPr>
              <a:t>P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45" dirty="0">
                <a:latin typeface="Calibri"/>
                <a:cs typeface="Calibri"/>
              </a:rPr>
              <a:t>k</a:t>
            </a:r>
            <a:r>
              <a:rPr sz="1200" i="1" spc="-5" dirty="0">
                <a:latin typeface="Calibri"/>
                <a:cs typeface="Calibri"/>
              </a:rPr>
              <a:t>ag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f</a:t>
            </a:r>
            <a:r>
              <a:rPr sz="1200" i="1" spc="-5" dirty="0">
                <a:latin typeface="Calibri"/>
                <a:cs typeface="Calibri"/>
              </a:rPr>
              <a:t>or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Au</a:t>
            </a:r>
            <a:r>
              <a:rPr sz="1200" i="1" spc="-25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o</a:t>
            </a:r>
            <a:r>
              <a:rPr sz="1200" i="1" dirty="0">
                <a:latin typeface="Calibri"/>
                <a:cs typeface="Calibri"/>
              </a:rPr>
              <a:t>m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i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31" dirty="0">
                <a:latin typeface="Calibri"/>
                <a:cs typeface="Calibri"/>
              </a:rPr>
              <a:t>E</a:t>
            </a:r>
            <a:r>
              <a:rPr sz="1200" i="1" spc="-11" dirty="0">
                <a:latin typeface="Calibri"/>
                <a:cs typeface="Calibri"/>
              </a:rPr>
              <a:t>v</a:t>
            </a:r>
            <a:r>
              <a:rPr sz="1200" i="1" spc="-5" dirty="0">
                <a:latin typeface="Calibri"/>
                <a:cs typeface="Calibri"/>
              </a:rPr>
              <a:t>alua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io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3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o</a:t>
            </a:r>
            <a:r>
              <a:rPr sz="1200" i="1" dirty="0">
                <a:latin typeface="Calibri"/>
                <a:cs typeface="Calibri"/>
              </a:rPr>
              <a:t>f</a:t>
            </a:r>
            <a:r>
              <a:rPr sz="1200" i="1" spc="-31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S</a:t>
            </a:r>
            <a:r>
              <a:rPr sz="1200" i="1" spc="-5" dirty="0">
                <a:latin typeface="Calibri"/>
                <a:cs typeface="Calibri"/>
              </a:rPr>
              <a:t>u</a:t>
            </a:r>
            <a:r>
              <a:rPr sz="1200" i="1" dirty="0">
                <a:latin typeface="Calibri"/>
                <a:cs typeface="Calibri"/>
              </a:rPr>
              <a:t>mm</a:t>
            </a:r>
            <a:r>
              <a:rPr sz="1200" i="1" spc="-5" dirty="0">
                <a:latin typeface="Calibri"/>
                <a:cs typeface="Calibri"/>
              </a:rPr>
              <a:t>ari</a:t>
            </a:r>
            <a:r>
              <a:rPr sz="1200" i="1" spc="-11" dirty="0">
                <a:latin typeface="Calibri"/>
                <a:cs typeface="Calibri"/>
              </a:rPr>
              <a:t>es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Li</a:t>
            </a:r>
            <a:r>
              <a:rPr sz="1200" spc="-11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2004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ht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tp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://ww</a:t>
            </a:r>
            <a:r>
              <a:rPr sz="1200" u="heavy" spc="-8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eb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200" u="heavy" spc="2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g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04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  <a:hlinkClick r:id="rId4"/>
              </a:rPr>
              <a:t>1013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39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682113" y="6446012"/>
            <a:ext cx="670305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latin typeface="Calibri"/>
                <a:cs typeface="Calibri"/>
              </a:rPr>
              <a:t>P</a:t>
            </a:r>
            <a:r>
              <a:rPr sz="1200" spc="-11" dirty="0">
                <a:latin typeface="Calibri"/>
                <a:cs typeface="Calibri"/>
              </a:rPr>
              <a:t>yth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pl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1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1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UG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/g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oo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l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h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oo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l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h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ee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3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u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50469"/>
            <a:ext cx="140208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31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11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riz</a:t>
            </a:r>
            <a:r>
              <a:rPr sz="3200" spc="-31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v</a:t>
            </a:r>
            <a:r>
              <a:rPr sz="3200" spc="-31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l</a:t>
            </a:r>
            <a:r>
              <a:rPr sz="3200" spc="-31" dirty="0">
                <a:latin typeface="Calibri"/>
                <a:cs typeface="Calibri"/>
              </a:rPr>
              <a:t>ua</a:t>
            </a:r>
            <a:r>
              <a:rPr sz="3200" spc="-15" dirty="0">
                <a:latin typeface="Calibri"/>
                <a:cs typeface="Calibri"/>
              </a:rPr>
              <a:t>tio</a:t>
            </a:r>
            <a:r>
              <a:rPr sz="3200" spc="-31" dirty="0">
                <a:latin typeface="Calibri"/>
                <a:cs typeface="Calibri"/>
              </a:rPr>
              <a:t>n</a:t>
            </a:r>
            <a:r>
              <a:rPr sz="3200" spc="-11" dirty="0">
                <a:latin typeface="Calibri"/>
                <a:cs typeface="Calibri"/>
              </a:rPr>
              <a:t>:</a:t>
            </a:r>
            <a:r>
              <a:rPr sz="3200" spc="-7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ROUGE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1" y="1397001"/>
            <a:ext cx="11379199" cy="432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marR="121282" indent="-342891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u="heavy" spc="-11" dirty="0">
                <a:latin typeface="Calibri"/>
                <a:cs typeface="Calibri"/>
              </a:rPr>
              <a:t>B</a:t>
            </a:r>
            <a:r>
              <a:rPr sz="2400" u="heavy" dirty="0">
                <a:latin typeface="Calibri"/>
                <a:cs typeface="Calibri"/>
              </a:rPr>
              <a:t>LE</a:t>
            </a:r>
            <a:r>
              <a:rPr sz="2400" u="heavy" spc="-20" dirty="0">
                <a:latin typeface="Calibri"/>
                <a:cs typeface="Calibri"/>
              </a:rPr>
              <a:t>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nu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er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hi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co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io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2400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isio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n=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3</a:t>
            </a:r>
            <a:r>
              <a:rPr sz="2400" spc="-11" dirty="0">
                <a:latin typeface="Calibri"/>
                <a:cs typeface="Calibri"/>
              </a:rPr>
              <a:t>,4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n-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1" dirty="0">
                <a:latin typeface="Calibri"/>
                <a:cs typeface="Calibri"/>
              </a:rPr>
              <a:t>ra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355591" indent="-342891"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u="heavy" spc="-5" dirty="0">
                <a:latin typeface="Calibri"/>
                <a:cs typeface="Calibri"/>
              </a:rPr>
              <a:t>RO</a:t>
            </a:r>
            <a:r>
              <a:rPr sz="2400" u="heavy" spc="-25" dirty="0">
                <a:latin typeface="Calibri"/>
                <a:cs typeface="Calibri"/>
              </a:rPr>
              <a:t>UG</a:t>
            </a:r>
            <a:r>
              <a:rPr sz="2400" u="heavy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pa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ra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y</a:t>
            </a:r>
            <a:r>
              <a:rPr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n-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  <a:buClr>
                <a:srgbClr val="CC0000"/>
              </a:buClr>
              <a:buFont typeface="Times New Roman"/>
              <a:buChar char="•"/>
            </a:pPr>
            <a:endParaRPr sz="3451" dirty="0">
              <a:latin typeface="Times New Roman"/>
              <a:cs typeface="Times New Roman"/>
            </a:endParaRPr>
          </a:p>
          <a:p>
            <a:pPr marL="355591" indent="-342891"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1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1" dirty="0">
                <a:latin typeface="Calibri"/>
                <a:cs typeface="Calibri"/>
              </a:rPr>
              <a:t>mm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nl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re:</a:t>
            </a:r>
            <a:endParaRPr sz="2400" dirty="0">
              <a:latin typeface="Calibri"/>
              <a:cs typeface="Calibri"/>
            </a:endParaRPr>
          </a:p>
          <a:p>
            <a:pPr marL="698483" lvl="1" indent="-228594"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5" dirty="0">
                <a:latin typeface="Calibri"/>
                <a:cs typeface="Calibri"/>
              </a:rPr>
              <a:t>RO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E-</a:t>
            </a:r>
            <a:r>
              <a:rPr sz="2400" spc="-15" dirty="0">
                <a:latin typeface="Calibri"/>
                <a:cs typeface="Calibri"/>
              </a:rPr>
              <a:t>1:*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r>
              <a:rPr sz="2400" spc="-7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ap</a:t>
            </a:r>
          </a:p>
          <a:p>
            <a:pPr marL="698483" lvl="1" indent="-228594">
              <a:spcBef>
                <a:spcPts val="52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5" dirty="0">
                <a:latin typeface="Calibri"/>
                <a:cs typeface="Calibri"/>
              </a:rPr>
              <a:t>RO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E-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-11" dirty="0">
                <a:latin typeface="Calibri"/>
                <a:cs typeface="Calibri"/>
              </a:rPr>
              <a:t>: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ram</a:t>
            </a:r>
            <a:r>
              <a:rPr sz="2400" spc="-7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ap</a:t>
            </a:r>
          </a:p>
          <a:p>
            <a:pPr marL="698483" lvl="1" indent="-228594">
              <a:spcBef>
                <a:spcPts val="600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5" dirty="0">
                <a:latin typeface="Calibri"/>
                <a:cs typeface="Calibri"/>
              </a:rPr>
              <a:t>RO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E-</a:t>
            </a:r>
            <a:r>
              <a:rPr sz="2400" spc="-11" dirty="0">
                <a:latin typeface="Calibri"/>
                <a:cs typeface="Calibri"/>
              </a:rPr>
              <a:t>L: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lo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spc="-7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4285F4"/>
                </a:solidFill>
                <a:latin typeface="Calibri"/>
                <a:cs typeface="Calibri"/>
              </a:rPr>
              <a:t>mm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2400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ub</a:t>
            </a:r>
            <a:r>
              <a:rPr sz="24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qu</a:t>
            </a:r>
            <a:r>
              <a:rPr sz="24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ap</a:t>
            </a:r>
          </a:p>
          <a:p>
            <a:pPr lvl="1">
              <a:spcBef>
                <a:spcPts val="7"/>
              </a:spcBef>
              <a:buClr>
                <a:srgbClr val="3A87FF"/>
              </a:buClr>
              <a:buFont typeface="Times New Roman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591" indent="-342891"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1" dirty="0"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9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Evaluation Metric</a:t>
            </a:r>
            <a:endParaRPr/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METEOR</a:t>
            </a:r>
            <a:r>
              <a:rPr lang="en" sz="2400" dirty="0"/>
              <a:t> </a:t>
            </a:r>
            <a:endParaRPr sz="2400" dirty="0"/>
          </a:p>
          <a:p>
            <a:pPr>
              <a:spcBef>
                <a:spcPts val="2133"/>
              </a:spcBef>
            </a:pPr>
            <a:r>
              <a:rPr lang="en" sz="2400" dirty="0"/>
              <a:t>Sentence-level similarity scores. Search all possible alignments.</a:t>
            </a:r>
            <a:endParaRPr sz="2400" dirty="0"/>
          </a:p>
          <a:p>
            <a:r>
              <a:rPr lang="en" sz="2400" dirty="0"/>
              <a:t>Exact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133" dirty="0"/>
              <a:t>Match words if they are identical.</a:t>
            </a:r>
            <a:endParaRPr sz="2133" dirty="0"/>
          </a:p>
          <a:p>
            <a:r>
              <a:rPr lang="en" sz="2400" dirty="0"/>
              <a:t>Stem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133" dirty="0"/>
              <a:t>Match stem words using a language appropriate Snowball Stemmer (Porter, 2001).</a:t>
            </a:r>
            <a:endParaRPr sz="2133" dirty="0"/>
          </a:p>
          <a:p>
            <a:r>
              <a:rPr lang="en" sz="2400" dirty="0"/>
              <a:t>Synonym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133" dirty="0"/>
              <a:t>Match words that share membership in any synonym set based on WordNet database.</a:t>
            </a:r>
            <a:endParaRPr sz="2133" dirty="0"/>
          </a:p>
          <a:p>
            <a:r>
              <a:rPr lang="en" sz="2400" dirty="0"/>
              <a:t>Paraphrase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133" dirty="0"/>
              <a:t>Match phrases if they are listed as paraphrases in a defined paraphrase table.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406430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50469"/>
            <a:ext cx="140208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0" dirty="0">
                <a:latin typeface="Calibri"/>
                <a:cs typeface="Calibri"/>
              </a:rPr>
              <a:t>Ne</a:t>
            </a:r>
            <a:r>
              <a:rPr sz="3200" spc="-31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su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ti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(2015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6216"/>
            <a:ext cx="3657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399"/>
            <a:r>
              <a:rPr spc="-11" dirty="0">
                <a:latin typeface="Calibri"/>
                <a:cs typeface="Calibri"/>
              </a:rPr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0" y="1166872"/>
            <a:ext cx="8370571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42891"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-20" dirty="0">
                <a:latin typeface="Calibri"/>
                <a:cs typeface="Calibri"/>
              </a:rPr>
              <a:t>2015</a:t>
            </a:r>
            <a:r>
              <a:rPr sz="2400" spc="-11" dirty="0">
                <a:latin typeface="Calibri"/>
                <a:cs typeface="Calibri"/>
              </a:rPr>
              <a:t>: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et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pub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mm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pap</a:t>
            </a:r>
            <a:r>
              <a:rPr sz="2400" spc="-11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355591" indent="-342891"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-d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ra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mm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ra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11" dirty="0"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  <a:p>
            <a:pPr marL="355591" indent="-342891">
              <a:spcBef>
                <a:spcPts val="625"/>
              </a:spcBef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hus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andard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2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31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</a:t>
            </a:r>
          </a:p>
        </p:txBody>
      </p:sp>
      <p:sp>
        <p:nvSpPr>
          <p:cNvPr id="4" name="object 4"/>
          <p:cNvSpPr/>
          <p:nvPr/>
        </p:nvSpPr>
        <p:spPr>
          <a:xfrm>
            <a:off x="4075176" y="2481074"/>
            <a:ext cx="4041648" cy="3764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0283" y="6464300"/>
            <a:ext cx="74955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i="1" spc="-11" dirty="0">
                <a:latin typeface="Calibri"/>
                <a:cs typeface="Calibri"/>
              </a:rPr>
              <a:t>A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Ne</a:t>
            </a:r>
            <a:r>
              <a:rPr sz="1200" i="1" spc="-5" dirty="0">
                <a:latin typeface="Calibri"/>
                <a:cs typeface="Calibri"/>
              </a:rPr>
              <a:t>ura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40" dirty="0">
                <a:latin typeface="Calibri"/>
                <a:cs typeface="Calibri"/>
              </a:rPr>
              <a:t>A</a:t>
            </a:r>
            <a:r>
              <a:rPr sz="1200" i="1" spc="-20" dirty="0">
                <a:latin typeface="Calibri"/>
                <a:cs typeface="Calibri"/>
              </a:rPr>
              <a:t>t</a:t>
            </a:r>
            <a:r>
              <a:rPr sz="1200" i="1" spc="-25" dirty="0">
                <a:latin typeface="Calibri"/>
                <a:cs typeface="Calibri"/>
              </a:rPr>
              <a:t>t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n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io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31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M</a:t>
            </a:r>
            <a:r>
              <a:rPr sz="1200" i="1" spc="-5" dirty="0">
                <a:latin typeface="Calibri"/>
                <a:cs typeface="Calibri"/>
              </a:rPr>
              <a:t>od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f</a:t>
            </a:r>
            <a:r>
              <a:rPr sz="1200" i="1" spc="-5" dirty="0">
                <a:latin typeface="Calibri"/>
                <a:cs typeface="Calibri"/>
              </a:rPr>
              <a:t>or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spc="-25" dirty="0">
                <a:latin typeface="Calibri"/>
                <a:cs typeface="Calibri"/>
              </a:rPr>
              <a:t>b</a:t>
            </a:r>
            <a:r>
              <a:rPr sz="1200" i="1" spc="-20" dirty="0">
                <a:latin typeface="Calibri"/>
                <a:cs typeface="Calibri"/>
              </a:rPr>
              <a:t>s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ra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i</a:t>
            </a:r>
            <a:r>
              <a:rPr sz="1200" i="1" spc="-11" dirty="0">
                <a:latin typeface="Calibri"/>
                <a:cs typeface="Calibri"/>
              </a:rPr>
              <a:t>ve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n</a:t>
            </a:r>
            <a:r>
              <a:rPr sz="1200" i="1" spc="-25" dirty="0">
                <a:latin typeface="Calibri"/>
                <a:cs typeface="Calibri"/>
              </a:rPr>
              <a:t>t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n</a:t>
            </a:r>
            <a:r>
              <a:rPr sz="1200" i="1" spc="-11" dirty="0">
                <a:latin typeface="Calibri"/>
                <a:cs typeface="Calibri"/>
              </a:rPr>
              <a:t>ce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Su</a:t>
            </a:r>
            <a:r>
              <a:rPr sz="1200" i="1" dirty="0">
                <a:latin typeface="Calibri"/>
                <a:cs typeface="Calibri"/>
              </a:rPr>
              <a:t>mm</a:t>
            </a:r>
            <a:r>
              <a:rPr sz="1200" i="1" spc="-5" dirty="0">
                <a:latin typeface="Calibri"/>
                <a:cs typeface="Calibri"/>
              </a:rPr>
              <a:t>ari</a:t>
            </a:r>
            <a:r>
              <a:rPr sz="1200" i="1" spc="-20" dirty="0">
                <a:latin typeface="Calibri"/>
                <a:cs typeface="Calibri"/>
              </a:rPr>
              <a:t>z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ion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1" dirty="0">
                <a:latin typeface="Calibri"/>
                <a:cs typeface="Calibri"/>
              </a:rPr>
              <a:t>u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2015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115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2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1509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00685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23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41346" y="6446012"/>
            <a:ext cx="68446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i="1" spc="-11" dirty="0">
                <a:latin typeface="Calibri"/>
                <a:cs typeface="Calibri"/>
              </a:rPr>
              <a:t>A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Su</a:t>
            </a:r>
            <a:r>
              <a:rPr sz="1200" i="1" spc="11" dirty="0">
                <a:latin typeface="Calibri"/>
                <a:cs typeface="Calibri"/>
              </a:rPr>
              <a:t>r</a:t>
            </a:r>
            <a:r>
              <a:rPr sz="1200" i="1" spc="-11" dirty="0">
                <a:latin typeface="Calibri"/>
                <a:cs typeface="Calibri"/>
              </a:rPr>
              <a:t>v</a:t>
            </a:r>
            <a:r>
              <a:rPr sz="1200" i="1" spc="-20" dirty="0">
                <a:latin typeface="Calibri"/>
                <a:cs typeface="Calibri"/>
              </a:rPr>
              <a:t>e</a:t>
            </a:r>
            <a:r>
              <a:rPr sz="1200" i="1" dirty="0">
                <a:latin typeface="Calibri"/>
                <a:cs typeface="Calibri"/>
              </a:rPr>
              <a:t>y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Ne</a:t>
            </a:r>
            <a:r>
              <a:rPr sz="1200" i="1" spc="-20" dirty="0">
                <a:latin typeface="Calibri"/>
                <a:cs typeface="Calibri"/>
              </a:rPr>
              <a:t>u</a:t>
            </a:r>
            <a:r>
              <a:rPr sz="1200" i="1" spc="-5" dirty="0">
                <a:latin typeface="Calibri"/>
                <a:cs typeface="Calibri"/>
              </a:rPr>
              <a:t>r</a:t>
            </a:r>
            <a:r>
              <a:rPr sz="1200" i="1" spc="-11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31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Netw</a:t>
            </a:r>
            <a:r>
              <a:rPr sz="1200" i="1" spc="-5" dirty="0">
                <a:latin typeface="Calibri"/>
                <a:cs typeface="Calibri"/>
              </a:rPr>
              <a:t>or</a:t>
            </a:r>
            <a:r>
              <a:rPr sz="1200" i="1" spc="-51" dirty="0">
                <a:latin typeface="Calibri"/>
                <a:cs typeface="Calibri"/>
              </a:rPr>
              <a:t>k</a:t>
            </a:r>
            <a:r>
              <a:rPr sz="1200" i="1" spc="-5" dirty="0">
                <a:latin typeface="Calibri"/>
                <a:cs typeface="Calibri"/>
              </a:rPr>
              <a:t>-Bas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dirty="0">
                <a:latin typeface="Calibri"/>
                <a:cs typeface="Calibri"/>
              </a:rPr>
              <a:t>d</a:t>
            </a:r>
            <a:r>
              <a:rPr sz="1200" i="1" spc="-31" dirty="0">
                <a:latin typeface="Times New Roman"/>
                <a:cs typeface="Times New Roman"/>
              </a:rPr>
              <a:t> </a:t>
            </a:r>
            <a:r>
              <a:rPr sz="1200" i="1" spc="-11" dirty="0">
                <a:latin typeface="Calibri"/>
                <a:cs typeface="Calibri"/>
              </a:rPr>
              <a:t>S</a:t>
            </a:r>
            <a:r>
              <a:rPr sz="1200" i="1" spc="-5" dirty="0">
                <a:latin typeface="Calibri"/>
                <a:cs typeface="Calibri"/>
              </a:rPr>
              <a:t>u</a:t>
            </a:r>
            <a:r>
              <a:rPr sz="1200" i="1" dirty="0">
                <a:latin typeface="Calibri"/>
                <a:cs typeface="Calibri"/>
              </a:rPr>
              <a:t>mm</a:t>
            </a:r>
            <a:r>
              <a:rPr sz="1200" i="1" spc="-5" dirty="0">
                <a:latin typeface="Calibri"/>
                <a:cs typeface="Calibri"/>
              </a:rPr>
              <a:t>ar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25" dirty="0">
                <a:latin typeface="Calibri"/>
                <a:cs typeface="Calibri"/>
              </a:rPr>
              <a:t>z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spc="-11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31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Met</a:t>
            </a:r>
            <a:r>
              <a:rPr sz="1200" i="1" spc="-5" dirty="0">
                <a:latin typeface="Calibri"/>
                <a:cs typeface="Calibri"/>
              </a:rPr>
              <a:t>ho</a:t>
            </a:r>
            <a:r>
              <a:rPr sz="1200" i="1" spc="-15" dirty="0">
                <a:latin typeface="Calibri"/>
                <a:cs typeface="Calibri"/>
              </a:rPr>
              <a:t>d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1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2018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115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2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1804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04589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50469"/>
            <a:ext cx="140208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0" dirty="0">
                <a:latin typeface="Calibri"/>
                <a:cs typeface="Calibri"/>
              </a:rPr>
              <a:t>Ne</a:t>
            </a:r>
            <a:r>
              <a:rPr sz="3200" spc="-31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su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ti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(2015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1166872"/>
            <a:ext cx="11074400" cy="4131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42891">
              <a:buClr>
                <a:srgbClr val="CC0000"/>
              </a:buClr>
              <a:buFont typeface="Times New Roman"/>
              <a:buChar char="•"/>
              <a:tabLst>
                <a:tab pos="355591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2015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ha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1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  <a:p>
            <a:pPr marL="698483" lvl="1" indent="-228594"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31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1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  <a:p>
            <a:pPr marL="1041374" lvl="2" indent="-228594">
              <a:spcBef>
                <a:spcPts val="520"/>
              </a:spcBef>
              <a:buClr>
                <a:srgbClr val="CC0000"/>
              </a:buClr>
              <a:buFont typeface="Times New Roman"/>
              <a:buChar char="•"/>
              <a:tabLst>
                <a:tab pos="1041374" algn="l"/>
              </a:tabLst>
            </a:pP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en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op</a:t>
            </a:r>
            <a:r>
              <a:rPr sz="2000" spc="-11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ng</a:t>
            </a:r>
            <a:r>
              <a:rPr sz="2000" spc="-11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  <a:p>
            <a:pPr marL="698483" lvl="1" indent="-228594">
              <a:spcBef>
                <a:spcPts val="484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1" dirty="0">
                <a:latin typeface="Calibri"/>
                <a:cs typeface="Calibri"/>
              </a:rPr>
              <a:t>erar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1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att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698483" lvl="1" indent="-228594"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31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dirty="0">
                <a:latin typeface="Calibri"/>
                <a:cs typeface="Calibri"/>
              </a:rPr>
              <a:t>bal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h-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698483" marR="5080" lvl="1" indent="-228594">
              <a:lnSpc>
                <a:spcPts val="2811"/>
              </a:lnSpc>
              <a:spcBef>
                <a:spcPts val="77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arn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UG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1" dirty="0">
                <a:latin typeface="Calibri"/>
                <a:cs typeface="Calibri"/>
              </a:rPr>
              <a:t>,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1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11" dirty="0">
                <a:latin typeface="Calibri"/>
                <a:cs typeface="Calibri"/>
              </a:rPr>
              <a:t>e.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h)</a:t>
            </a:r>
          </a:p>
          <a:p>
            <a:pPr marL="698483" marR="311143" lvl="1" indent="-228594">
              <a:lnSpc>
                <a:spcPct val="100800"/>
              </a:lnSpc>
              <a:spcBef>
                <a:spcPts val="495"/>
              </a:spcBef>
              <a:buClr>
                <a:srgbClr val="3A87FF"/>
              </a:buClr>
              <a:buFont typeface="Times New Roman"/>
              <a:buChar char="•"/>
              <a:tabLst>
                <a:tab pos="698483" algn="l"/>
              </a:tabLst>
            </a:pP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1" dirty="0">
                <a:latin typeface="Calibri"/>
                <a:cs typeface="Calibri"/>
              </a:rPr>
              <a:t>rre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1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-n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1" dirty="0">
                <a:latin typeface="Calibri"/>
                <a:cs typeface="Calibri"/>
              </a:rPr>
              <a:t>ra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11" dirty="0">
                <a:latin typeface="Calibri"/>
                <a:cs typeface="Calibri"/>
              </a:rPr>
              <a:t>e.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1" dirty="0">
                <a:latin typeface="Calibri"/>
                <a:cs typeface="Calibri"/>
              </a:rPr>
              <a:t>ra</a:t>
            </a:r>
            <a:r>
              <a:rPr sz="2400" dirty="0">
                <a:latin typeface="Calibri"/>
                <a:cs typeface="Calibri"/>
              </a:rPr>
              <a:t>ph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n)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1" dirty="0">
                <a:latin typeface="Calibri"/>
                <a:cs typeface="Calibri"/>
              </a:rPr>
              <a:t>ra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469888">
              <a:spcBef>
                <a:spcPts val="525"/>
              </a:spcBef>
            </a:pPr>
            <a:r>
              <a:rPr sz="2400" dirty="0">
                <a:solidFill>
                  <a:srgbClr val="3A87FF"/>
                </a:solidFill>
                <a:latin typeface="Times New Roman"/>
                <a:cs typeface="Times New Roman"/>
              </a:rPr>
              <a:t>• </a:t>
            </a:r>
            <a:r>
              <a:rPr sz="2400" spc="-245" dirty="0">
                <a:solidFill>
                  <a:srgbClr val="3A87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2578" y="6257036"/>
            <a:ext cx="73329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5" dirty="0">
                <a:latin typeface="Calibri"/>
                <a:cs typeface="Calibri"/>
              </a:rPr>
              <a:t>Li</a:t>
            </a:r>
            <a:r>
              <a:rPr sz="1200" spc="-11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1" dirty="0">
                <a:latin typeface="Calibri"/>
                <a:cs typeface="Calibri"/>
              </a:rPr>
              <a:t>umm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z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1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1" dirty="0">
                <a:latin typeface="Calibri"/>
                <a:cs typeface="Calibri"/>
              </a:rPr>
              <a:t>et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1" dirty="0">
                <a:latin typeface="Calibri"/>
                <a:cs typeface="Calibri"/>
              </a:rPr>
              <a:t>pe</a:t>
            </a:r>
            <a:r>
              <a:rPr sz="1200" spc="-35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1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1" dirty="0">
                <a:latin typeface="Calibri"/>
                <a:cs typeface="Calibri"/>
              </a:rPr>
              <a:t>deb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11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th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35" dirty="0">
                <a:solidFill>
                  <a:srgbClr val="EF8E1C"/>
                </a:solidFill>
                <a:latin typeface="Calibri"/>
                <a:cs typeface="Calibri"/>
              </a:rPr>
              <a:t>y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uth</a:t>
            </a:r>
            <a:r>
              <a:rPr sz="12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w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so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me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31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200" u="heavy" spc="-45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2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umm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20" dirty="0">
                <a:solidFill>
                  <a:srgbClr val="EF8E1C"/>
                </a:solidFill>
                <a:latin typeface="Calibri"/>
                <a:cs typeface="Calibri"/>
              </a:rPr>
              <a:t>z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5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4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E090E-3154-4307-868C-DB27EF61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77007"/>
          </a:xfrm>
        </p:spPr>
        <p:txBody>
          <a:bodyPr>
            <a:noAutofit/>
          </a:bodyPr>
          <a:lstStyle/>
          <a:p>
            <a:r>
              <a:rPr lang="en-US" sz="4267" dirty="0"/>
              <a:t>Abstractive Summarization: </a:t>
            </a:r>
            <a:r>
              <a:rPr lang="en-US" sz="4267" dirty="0"/>
              <a:t/>
            </a:r>
            <a:br>
              <a:rPr lang="en-US" sz="4267" dirty="0"/>
            </a:br>
            <a:r>
              <a:rPr lang="en-US" sz="3200" dirty="0"/>
              <a:t>Sequence-to-sequence </a:t>
            </a:r>
            <a:r>
              <a:rPr lang="en-US" sz="3200" dirty="0"/>
              <a:t>attentional model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CA1C02-D48B-4A3A-852E-B315A6DC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55" y="5867400"/>
            <a:ext cx="7886700" cy="7457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lvl="1"/>
            <a:r>
              <a:rPr lang="en-US" dirty="0"/>
              <a:t>Out Of Vocabulary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C40092-7163-4CF0-9A4F-39E48891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6" y="1277007"/>
            <a:ext cx="112514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7FD35269-8C01-174C-AA73-C7A82313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7" y="98855"/>
            <a:ext cx="11671929" cy="484384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94E5AF-5757-174C-81FA-B71861C0151C}"/>
              </a:ext>
            </a:extLst>
          </p:cNvPr>
          <p:cNvSpPr/>
          <p:nvPr/>
        </p:nvSpPr>
        <p:spPr>
          <a:xfrm>
            <a:off x="473677" y="1198605"/>
            <a:ext cx="7113375" cy="1297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41B151-5B0C-954B-B744-784F8A55E0B5}"/>
              </a:ext>
            </a:extLst>
          </p:cNvPr>
          <p:cNvSpPr/>
          <p:nvPr/>
        </p:nvSpPr>
        <p:spPr>
          <a:xfrm>
            <a:off x="3661720" y="148283"/>
            <a:ext cx="1626973" cy="976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2214692-0006-5A41-84C2-5568E35CD6B2}"/>
              </a:ext>
            </a:extLst>
          </p:cNvPr>
          <p:cNvSpPr/>
          <p:nvPr/>
        </p:nvSpPr>
        <p:spPr>
          <a:xfrm>
            <a:off x="8344929" y="148284"/>
            <a:ext cx="3587035" cy="1729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3742477-B133-6C4F-98BE-7D569C4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63" y="5318209"/>
            <a:ext cx="4342472" cy="1025609"/>
          </a:xfrm>
          <a:prstGeom prst="rect">
            <a:avLst/>
          </a:prstGeom>
        </p:spPr>
      </p:pic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xmlns="" id="{9E711362-11F3-5448-B206-A7D00E30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297" y="5414918"/>
            <a:ext cx="2407407" cy="832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37B3935-E7FA-AB4A-968D-C2DB08311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131" y="5528961"/>
            <a:ext cx="5847736" cy="604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FDB5C39-1764-834C-9268-6CBABAF5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807" y="5561917"/>
            <a:ext cx="3204383" cy="6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13568"/>
            <a:ext cx="14020800" cy="51700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733" spc="-25" dirty="0">
                <a:latin typeface="Calibri"/>
                <a:cs typeface="Calibri"/>
              </a:rPr>
              <a:t>Neu</a:t>
            </a:r>
            <a:r>
              <a:rPr sz="3733" dirty="0">
                <a:latin typeface="Calibri"/>
                <a:cs typeface="Calibri"/>
              </a:rPr>
              <a:t>r</a:t>
            </a:r>
            <a:r>
              <a:rPr sz="3733" spc="-25" dirty="0">
                <a:latin typeface="Calibri"/>
                <a:cs typeface="Calibri"/>
              </a:rPr>
              <a:t>a</a:t>
            </a:r>
            <a:r>
              <a:rPr sz="3733" spc="-11" dirty="0">
                <a:latin typeface="Calibri"/>
                <a:cs typeface="Calibri"/>
              </a:rPr>
              <a:t>l</a:t>
            </a:r>
            <a:r>
              <a:rPr sz="3733" spc="-75" dirty="0">
                <a:latin typeface="Times New Roman"/>
                <a:cs typeface="Times New Roman"/>
              </a:rPr>
              <a:t> </a:t>
            </a:r>
            <a:r>
              <a:rPr sz="3733" spc="-20" dirty="0">
                <a:latin typeface="Calibri"/>
                <a:cs typeface="Calibri"/>
              </a:rPr>
              <a:t>su</a:t>
            </a:r>
            <a:r>
              <a:rPr sz="3733" spc="-5" dirty="0">
                <a:latin typeface="Calibri"/>
                <a:cs typeface="Calibri"/>
              </a:rPr>
              <a:t>mm</a:t>
            </a:r>
            <a:r>
              <a:rPr sz="3733" spc="-25" dirty="0">
                <a:latin typeface="Calibri"/>
                <a:cs typeface="Calibri"/>
              </a:rPr>
              <a:t>a</a:t>
            </a:r>
            <a:r>
              <a:rPr sz="3733" dirty="0">
                <a:latin typeface="Calibri"/>
                <a:cs typeface="Calibri"/>
              </a:rPr>
              <a:t>r</a:t>
            </a:r>
            <a:r>
              <a:rPr sz="3733" spc="-11" dirty="0">
                <a:latin typeface="Calibri"/>
                <a:cs typeface="Calibri"/>
              </a:rPr>
              <a:t>i</a:t>
            </a:r>
            <a:r>
              <a:rPr sz="3733" dirty="0">
                <a:latin typeface="Calibri"/>
                <a:cs typeface="Calibri"/>
              </a:rPr>
              <a:t>z</a:t>
            </a:r>
            <a:r>
              <a:rPr sz="3733" spc="-25" dirty="0">
                <a:latin typeface="Calibri"/>
                <a:cs typeface="Calibri"/>
              </a:rPr>
              <a:t>a</a:t>
            </a:r>
            <a:r>
              <a:rPr sz="3733" spc="-15" dirty="0">
                <a:latin typeface="Calibri"/>
                <a:cs typeface="Calibri"/>
              </a:rPr>
              <a:t>tio</a:t>
            </a:r>
            <a:r>
              <a:rPr sz="3733" spc="-25" dirty="0">
                <a:latin typeface="Calibri"/>
                <a:cs typeface="Calibri"/>
              </a:rPr>
              <a:t>n</a:t>
            </a:r>
            <a:r>
              <a:rPr sz="3733" spc="-11" dirty="0">
                <a:latin typeface="Calibri"/>
                <a:cs typeface="Calibri"/>
              </a:rPr>
              <a:t>:</a:t>
            </a:r>
            <a:r>
              <a:rPr sz="3733" spc="-75" dirty="0">
                <a:latin typeface="Times New Roman"/>
                <a:cs typeface="Times New Roman"/>
              </a:rPr>
              <a:t> </a:t>
            </a:r>
            <a:r>
              <a:rPr sz="3733" spc="-5" dirty="0">
                <a:latin typeface="Calibri"/>
                <a:cs typeface="Calibri"/>
              </a:rPr>
              <a:t>c</a:t>
            </a:r>
            <a:r>
              <a:rPr sz="3733" dirty="0">
                <a:latin typeface="Calibri"/>
                <a:cs typeface="Calibri"/>
              </a:rPr>
              <a:t>o</a:t>
            </a:r>
            <a:r>
              <a:rPr sz="3733" spc="-25" dirty="0">
                <a:latin typeface="Calibri"/>
                <a:cs typeface="Calibri"/>
              </a:rPr>
              <a:t>p</a:t>
            </a:r>
            <a:r>
              <a:rPr sz="3733" spc="-20" dirty="0">
                <a:latin typeface="Calibri"/>
                <a:cs typeface="Calibri"/>
              </a:rPr>
              <a:t>y</a:t>
            </a:r>
            <a:r>
              <a:rPr sz="3733" spc="-80" dirty="0">
                <a:latin typeface="Times New Roman"/>
                <a:cs typeface="Times New Roman"/>
              </a:rPr>
              <a:t> </a:t>
            </a:r>
            <a:r>
              <a:rPr sz="3733" spc="-5" dirty="0">
                <a:latin typeface="Calibri"/>
                <a:cs typeface="Calibri"/>
              </a:rPr>
              <a:t>m</a:t>
            </a:r>
            <a:r>
              <a:rPr sz="3733" dirty="0">
                <a:latin typeface="Calibri"/>
                <a:cs typeface="Calibri"/>
              </a:rPr>
              <a:t>e</a:t>
            </a:r>
            <a:r>
              <a:rPr sz="3733" spc="-5" dirty="0">
                <a:latin typeface="Calibri"/>
                <a:cs typeface="Calibri"/>
              </a:rPr>
              <a:t>ch</a:t>
            </a:r>
            <a:r>
              <a:rPr sz="3733" spc="-25" dirty="0">
                <a:latin typeface="Calibri"/>
                <a:cs typeface="Calibri"/>
              </a:rPr>
              <a:t>an</a:t>
            </a:r>
            <a:r>
              <a:rPr sz="3733" spc="-11" dirty="0">
                <a:latin typeface="Calibri"/>
                <a:cs typeface="Calibri"/>
              </a:rPr>
              <a:t>i</a:t>
            </a:r>
            <a:r>
              <a:rPr sz="3733" spc="-20" dirty="0">
                <a:latin typeface="Calibri"/>
                <a:cs typeface="Calibri"/>
              </a:rPr>
              <a:t>s</a:t>
            </a:r>
            <a:r>
              <a:rPr sz="3733" spc="-5" dirty="0">
                <a:latin typeface="Calibri"/>
                <a:cs typeface="Calibri"/>
              </a:rPr>
              <a:t>m</a:t>
            </a:r>
            <a:r>
              <a:rPr sz="3733" spc="-15" dirty="0">
                <a:latin typeface="Calibri"/>
                <a:cs typeface="Calibri"/>
              </a:rPr>
              <a:t>s</a:t>
            </a:r>
            <a:endParaRPr sz="3733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06400" y="1295400"/>
            <a:ext cx="11379200" cy="5283200"/>
          </a:xfrm>
        </p:spPr>
        <p:txBody>
          <a:bodyPr>
            <a:normAutofit fontScale="70000" lnSpcReduction="20000"/>
          </a:bodyPr>
          <a:lstStyle/>
          <a:p>
            <a:pPr marL="474121" marR="253994">
              <a:spcBef>
                <a:spcPts val="53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sz="3200" spc="-7" dirty="0">
                <a:cs typeface="Calibri"/>
              </a:rPr>
              <a:t>S</a:t>
            </a:r>
            <a:r>
              <a:rPr lang="en-US" sz="3200" spc="7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q</a:t>
            </a:r>
            <a:r>
              <a:rPr lang="en-US" sz="3200" spc="-27" dirty="0">
                <a:cs typeface="Calibri"/>
              </a:rPr>
              <a:t>2s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q</a:t>
            </a:r>
            <a:r>
              <a:rPr lang="en-US" sz="3200" spc="7" dirty="0">
                <a:cs typeface="Calibri"/>
              </a:rPr>
              <a:t>+</a:t>
            </a:r>
            <a:r>
              <a:rPr lang="en-US" sz="3200" dirty="0">
                <a:cs typeface="Calibri"/>
              </a:rPr>
              <a:t>a</a:t>
            </a:r>
            <a:r>
              <a:rPr lang="en-US" sz="3200" spc="-20" dirty="0">
                <a:cs typeface="Calibri"/>
              </a:rPr>
              <a:t>tt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n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io</a:t>
            </a:r>
            <a:r>
              <a:rPr lang="en-US" sz="3200" dirty="0">
                <a:cs typeface="Calibri"/>
              </a:rPr>
              <a:t>n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sy</a:t>
            </a:r>
            <a:r>
              <a:rPr lang="en-US" sz="3200" spc="-7" dirty="0">
                <a:cs typeface="Calibri"/>
              </a:rPr>
              <a:t>st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40" dirty="0">
                <a:cs typeface="Calibri"/>
              </a:rPr>
              <a:t>m</a:t>
            </a:r>
            <a:r>
              <a:rPr lang="en-US" sz="3200" dirty="0">
                <a:cs typeface="Calibri"/>
              </a:rPr>
              <a:t>s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20" dirty="0">
                <a:cs typeface="Calibri"/>
              </a:rPr>
              <a:t>re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7" dirty="0">
                <a:solidFill>
                  <a:srgbClr val="00B050"/>
                </a:solidFill>
                <a:cs typeface="Calibri"/>
              </a:rPr>
              <a:t>g</a:t>
            </a:r>
            <a:r>
              <a:rPr lang="en-US" sz="3200" spc="-7" dirty="0">
                <a:solidFill>
                  <a:srgbClr val="00B050"/>
                </a:solidFill>
                <a:cs typeface="Calibri"/>
              </a:rPr>
              <a:t>oo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d</a:t>
            </a:r>
            <a:r>
              <a:rPr lang="en-US" sz="3200" spc="-87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a</a:t>
            </a:r>
            <a:r>
              <a:rPr lang="en-US" sz="3200" spc="-13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3200" spc="-9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3200" spc="-33" dirty="0">
                <a:solidFill>
                  <a:srgbClr val="00B050"/>
                </a:solidFill>
                <a:cs typeface="Calibri"/>
              </a:rPr>
              <a:t>w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r</a:t>
            </a:r>
            <a:r>
              <a:rPr lang="en-US" sz="3200" spc="-7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z="3200" spc="-2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3200" spc="-7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n</a:t>
            </a:r>
            <a:r>
              <a:rPr lang="en-US" sz="3200" spc="-20" dirty="0">
                <a:solidFill>
                  <a:srgbClr val="00B050"/>
                </a:solidFill>
                <a:cs typeface="Calibri"/>
              </a:rPr>
              <a:t>g</a:t>
            </a:r>
            <a:r>
              <a:rPr lang="en-US" sz="3200" spc="-9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3200" spc="7" dirty="0">
                <a:solidFill>
                  <a:srgbClr val="00B050"/>
                </a:solidFill>
                <a:cs typeface="Calibri"/>
              </a:rPr>
              <a:t>f</a:t>
            </a:r>
            <a:r>
              <a:rPr lang="en-US" sz="3200" spc="-7" dirty="0">
                <a:solidFill>
                  <a:srgbClr val="00B050"/>
                </a:solidFill>
                <a:cs typeface="Calibri"/>
              </a:rPr>
              <a:t>l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u</a:t>
            </a:r>
            <a:r>
              <a:rPr lang="en-US" sz="3200" spc="-13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n</a:t>
            </a:r>
            <a:r>
              <a:rPr lang="en-US" sz="3200" spc="-13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3200" spc="-93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solidFill>
                  <a:srgbClr val="00B050"/>
                </a:solidFill>
                <a:cs typeface="Calibri"/>
              </a:rPr>
              <a:t>o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u</a:t>
            </a:r>
            <a:r>
              <a:rPr lang="en-US" sz="3200" spc="-2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pu</a:t>
            </a:r>
            <a:r>
              <a:rPr lang="en-US" sz="3200" spc="-2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3200" spc="-13" dirty="0">
                <a:cs typeface="Calibri"/>
              </a:rPr>
              <a:t>,</a:t>
            </a:r>
            <a:r>
              <a:rPr lang="en-US" sz="3200" spc="-13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but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bad</a:t>
            </a:r>
            <a:r>
              <a:rPr lang="en-US" sz="3200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3200" spc="-13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3200" spc="-9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27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3200" spc="-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3200" spc="-20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z="3200" spc="-7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3200" spc="-20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3200" spc="-9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3200" spc="-20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z="3200" spc="-13" dirty="0">
                <a:solidFill>
                  <a:srgbClr val="C00000"/>
                </a:solidFill>
                <a:cs typeface="Calibri"/>
              </a:rPr>
              <a:t>er</a:t>
            </a:r>
            <a:r>
              <a:rPr lang="en-US" sz="3200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d</a:t>
            </a:r>
            <a:r>
              <a:rPr lang="en-US" sz="3200" spc="-13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3200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3200" spc="-7" dirty="0">
                <a:solidFill>
                  <a:srgbClr val="C00000"/>
                </a:solidFill>
                <a:cs typeface="Calibri"/>
              </a:rPr>
              <a:t>il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3200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(li</a:t>
            </a:r>
            <a:r>
              <a:rPr lang="en-US" sz="3200" spc="-27" dirty="0">
                <a:cs typeface="Calibri"/>
              </a:rPr>
              <a:t>k</a:t>
            </a:r>
            <a:r>
              <a:rPr lang="en-US" sz="3200" spc="-2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13" dirty="0">
                <a:cs typeface="Calibri"/>
              </a:rPr>
              <a:t>rare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33" dirty="0">
                <a:cs typeface="Calibri"/>
              </a:rPr>
              <a:t>w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dirty="0">
                <a:cs typeface="Calibri"/>
              </a:rPr>
              <a:t>rd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dirty="0">
                <a:cs typeface="Calibri"/>
              </a:rPr>
              <a:t>)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spc="-13" dirty="0">
                <a:cs typeface="Calibri"/>
              </a:rPr>
              <a:t>rre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l</a:t>
            </a:r>
            <a:r>
              <a:rPr lang="en-US" sz="3200" spc="-20" dirty="0">
                <a:cs typeface="Calibri"/>
              </a:rPr>
              <a:t>y</a:t>
            </a:r>
            <a:endParaRPr lang="en-US" sz="3200" dirty="0">
              <a:cs typeface="Calibri"/>
            </a:endParaRPr>
          </a:p>
          <a:p>
            <a:pPr marL="474121" marR="59265">
              <a:spcBef>
                <a:spcPts val="53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sz="3200" u="heavy" spc="-7" dirty="0">
                <a:solidFill>
                  <a:srgbClr val="4285F4"/>
                </a:solidFill>
                <a:cs typeface="Calibri"/>
              </a:rPr>
              <a:t>Co</a:t>
            </a:r>
            <a:r>
              <a:rPr lang="en-US" sz="3200" u="heavy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3200" u="heavy" spc="-20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3200" u="heavy" spc="-7" dirty="0">
                <a:solidFill>
                  <a:srgbClr val="4285F4"/>
                </a:solidFill>
                <a:cs typeface="Calibri"/>
              </a:rPr>
              <a:t> </a:t>
            </a:r>
            <a:r>
              <a:rPr lang="en-US" sz="3200" u="heavy" spc="-33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3200" u="heavy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3200" u="heavy" spc="-27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3200" u="heavy" dirty="0">
                <a:solidFill>
                  <a:srgbClr val="4285F4"/>
                </a:solidFill>
                <a:cs typeface="Calibri"/>
              </a:rPr>
              <a:t>han</a:t>
            </a:r>
            <a:r>
              <a:rPr lang="en-US" sz="3200" u="heavy" spc="-7" dirty="0">
                <a:solidFill>
                  <a:srgbClr val="4285F4"/>
                </a:solidFill>
                <a:cs typeface="Calibri"/>
              </a:rPr>
              <a:t>is</a:t>
            </a:r>
            <a:r>
              <a:rPr lang="en-US" sz="3200" u="heavy" spc="-33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3200" u="heavy" spc="-13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u</a:t>
            </a:r>
            <a:r>
              <a:rPr lang="en-US" sz="3200" spc="-20" dirty="0">
                <a:cs typeface="Calibri"/>
              </a:rPr>
              <a:t>se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att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n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io</a:t>
            </a:r>
            <a:r>
              <a:rPr lang="en-US" sz="3200" dirty="0">
                <a:cs typeface="Calibri"/>
              </a:rPr>
              <a:t>n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o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nab</a:t>
            </a:r>
            <a:r>
              <a:rPr lang="en-US" sz="3200" spc="-7" dirty="0">
                <a:cs typeface="Calibri"/>
              </a:rPr>
              <a:t>l</a:t>
            </a:r>
            <a:r>
              <a:rPr lang="en-US" sz="320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s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q</a:t>
            </a:r>
            <a:r>
              <a:rPr lang="en-US" sz="3200" spc="-27" dirty="0">
                <a:cs typeface="Calibri"/>
              </a:rPr>
              <a:t>2s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q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syst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27" dirty="0">
                <a:cs typeface="Calibri"/>
              </a:rPr>
              <a:t>m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o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sil</a:t>
            </a:r>
            <a:r>
              <a:rPr lang="en-US" sz="3200" spc="-20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-27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3200" spc="-20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-33" dirty="0">
                <a:solidFill>
                  <a:srgbClr val="4285F4"/>
                </a:solidFill>
                <a:cs typeface="Calibri"/>
              </a:rPr>
              <a:t>w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rds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and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ph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7" dirty="0">
                <a:cs typeface="Calibri"/>
              </a:rPr>
              <a:t>f</a:t>
            </a:r>
            <a:r>
              <a:rPr lang="en-US" sz="3200" spc="-13" dirty="0">
                <a:cs typeface="Calibri"/>
              </a:rPr>
              <a:t>r</a:t>
            </a:r>
            <a:r>
              <a:rPr lang="en-US" sz="3200" spc="-27" dirty="0">
                <a:cs typeface="Calibri"/>
              </a:rPr>
              <a:t>om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2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dirty="0">
                <a:cs typeface="Calibri"/>
              </a:rPr>
              <a:t>npu</a:t>
            </a:r>
            <a:r>
              <a:rPr lang="en-US" sz="3200" spc="-13" dirty="0">
                <a:cs typeface="Calibri"/>
              </a:rPr>
              <a:t>t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o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2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dirty="0">
                <a:cs typeface="Calibri"/>
              </a:rPr>
              <a:t>u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pu</a:t>
            </a:r>
            <a:r>
              <a:rPr lang="en-US" sz="3200" spc="-13" dirty="0">
                <a:cs typeface="Calibri"/>
              </a:rPr>
              <a:t>t</a:t>
            </a:r>
            <a:endParaRPr lang="en-US" sz="3200" dirty="0">
              <a:cs typeface="Calibri"/>
            </a:endParaRPr>
          </a:p>
          <a:p>
            <a:pPr marL="931310" lvl="1" indent="-304792">
              <a:spcBef>
                <a:spcPts val="533"/>
              </a:spcBef>
              <a:buClr>
                <a:srgbClr val="3A87FF"/>
              </a:buClr>
              <a:buFont typeface="Times New Roman"/>
              <a:buChar char="•"/>
              <a:tabLst>
                <a:tab pos="931310" algn="l"/>
              </a:tabLst>
            </a:pPr>
            <a:r>
              <a:rPr lang="en-US" spc="-7" dirty="0">
                <a:cs typeface="Calibri"/>
              </a:rPr>
              <a:t>Cl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ar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y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v</a:t>
            </a:r>
            <a:r>
              <a:rPr lang="en-US" spc="-13" dirty="0">
                <a:cs typeface="Calibri"/>
              </a:rPr>
              <a:t>ery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</a:t>
            </a:r>
            <a:r>
              <a:rPr lang="en-US" spc="-7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e</a:t>
            </a:r>
            <a:r>
              <a:rPr lang="en-US" spc="7" dirty="0">
                <a:cs typeface="Calibri"/>
              </a:rPr>
              <a:t>f</a:t>
            </a:r>
            <a:r>
              <a:rPr lang="en-US" dirty="0">
                <a:cs typeface="Calibri"/>
              </a:rPr>
              <a:t>ul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7" dirty="0">
                <a:cs typeface="Calibri"/>
              </a:rPr>
              <a:t>f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mm</a:t>
            </a:r>
            <a:r>
              <a:rPr lang="en-US" dirty="0">
                <a:cs typeface="Calibri"/>
              </a:rPr>
              <a:t>ar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za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</a:p>
          <a:p>
            <a:pPr marL="931310" marR="887284" lvl="1" indent="-304792">
              <a:spcBef>
                <a:spcPts val="533"/>
              </a:spcBef>
              <a:buClr>
                <a:srgbClr val="3A87FF"/>
              </a:buClr>
              <a:buFont typeface="Times New Roman"/>
              <a:buChar char="•"/>
              <a:tabLst>
                <a:tab pos="931310" algn="l"/>
              </a:tabLst>
            </a:pPr>
            <a:r>
              <a:rPr lang="en-US" spc="-27" dirty="0">
                <a:cs typeface="Calibri"/>
              </a:rPr>
              <a:t>A</a:t>
            </a:r>
            <a:r>
              <a:rPr lang="en-US" spc="-7" dirty="0">
                <a:cs typeface="Calibri"/>
              </a:rPr>
              <a:t>llo</a:t>
            </a:r>
            <a:r>
              <a:rPr lang="en-US" spc="-33" dirty="0">
                <a:cs typeface="Calibri"/>
              </a:rPr>
              <a:t>w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g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7" dirty="0">
                <a:cs typeface="Calibri"/>
              </a:rPr>
              <a:t>o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p</a:t>
            </a:r>
            <a:r>
              <a:rPr lang="en-US" spc="-20" dirty="0">
                <a:cs typeface="Calibri"/>
              </a:rPr>
              <a:t>y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g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g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era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g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g</a:t>
            </a:r>
            <a:r>
              <a:rPr lang="en-US" spc="-7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v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4285F4"/>
                </a:solidFill>
                <a:cs typeface="Calibri"/>
              </a:rPr>
              <a:t>h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dirty="0">
                <a:solidFill>
                  <a:srgbClr val="4285F4"/>
                </a:solidFill>
                <a:cs typeface="Calibri"/>
              </a:rPr>
              <a:t>br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x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pc="-27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v</a:t>
            </a:r>
            <a:r>
              <a:rPr lang="en-US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/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ab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pc="-27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ve</a:t>
            </a:r>
            <a:r>
              <a:rPr lang="en-US" spc="-8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app</a:t>
            </a:r>
            <a:r>
              <a:rPr lang="en-US" spc="-13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pc="-27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pc="-27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dirty="0">
                <a:solidFill>
                  <a:srgbClr val="4285F4"/>
                </a:solidFill>
                <a:cs typeface="Calibri"/>
              </a:rPr>
              <a:t>h</a:t>
            </a:r>
            <a:endParaRPr lang="en-US" dirty="0">
              <a:cs typeface="Calibri"/>
            </a:endParaRPr>
          </a:p>
          <a:p>
            <a:pPr marL="474121">
              <a:spcBef>
                <a:spcPts val="53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sz="3200" spc="7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20" dirty="0">
                <a:cs typeface="Calibri"/>
              </a:rPr>
              <a:t>re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20" dirty="0">
                <a:cs typeface="Calibri"/>
              </a:rPr>
              <a:t>re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20" dirty="0">
                <a:cs typeface="Calibri"/>
              </a:rPr>
              <a:t>v</a:t>
            </a:r>
            <a:r>
              <a:rPr lang="en-US" sz="3200" spc="-13" dirty="0">
                <a:cs typeface="Calibri"/>
              </a:rPr>
              <a:t>era</a:t>
            </a:r>
            <a:r>
              <a:rPr lang="en-US" sz="3200" dirty="0">
                <a:cs typeface="Calibri"/>
              </a:rPr>
              <a:t>l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pap</a:t>
            </a:r>
            <a:r>
              <a:rPr lang="en-US" sz="3200" spc="-13" dirty="0">
                <a:cs typeface="Calibri"/>
              </a:rPr>
              <a:t>ers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p</a:t>
            </a:r>
            <a:r>
              <a:rPr lang="en-US" sz="3200" spc="-13" dirty="0">
                <a:cs typeface="Calibri"/>
              </a:rPr>
              <a:t>r</a:t>
            </a:r>
            <a:r>
              <a:rPr lang="en-US" sz="3200" spc="-27" dirty="0">
                <a:cs typeface="Calibri"/>
              </a:rPr>
              <a:t>o</a:t>
            </a:r>
            <a:r>
              <a:rPr lang="en-US" sz="3200" dirty="0">
                <a:cs typeface="Calibri"/>
              </a:rPr>
              <a:t>p</a:t>
            </a:r>
            <a:r>
              <a:rPr lang="en-US" sz="3200" spc="-7" dirty="0">
                <a:cs typeface="Calibri"/>
              </a:rPr>
              <a:t>osi</a:t>
            </a:r>
            <a:r>
              <a:rPr lang="en-US" sz="3200" dirty="0">
                <a:cs typeface="Calibri"/>
              </a:rPr>
              <a:t>n</a:t>
            </a:r>
            <a:r>
              <a:rPr lang="en-US" sz="3200" spc="-20" dirty="0">
                <a:cs typeface="Calibri"/>
              </a:rPr>
              <a:t>g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dirty="0">
                <a:cs typeface="Calibri"/>
              </a:rPr>
              <a:t>p</a:t>
            </a:r>
            <a:r>
              <a:rPr lang="en-US" sz="3200" spc="-20" dirty="0">
                <a:cs typeface="Calibri"/>
              </a:rPr>
              <a:t>y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dirty="0">
                <a:cs typeface="Calibri"/>
              </a:rPr>
              <a:t>han</a:t>
            </a:r>
            <a:r>
              <a:rPr lang="en-US" sz="3200" spc="-7" dirty="0">
                <a:cs typeface="Calibri"/>
              </a:rPr>
              <a:t>is</a:t>
            </a:r>
            <a:r>
              <a:rPr lang="en-US" sz="3200" spc="-27" dirty="0">
                <a:cs typeface="Calibri"/>
              </a:rPr>
              <a:t>m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v</a:t>
            </a:r>
            <a:r>
              <a:rPr lang="en-US" sz="3200" dirty="0">
                <a:cs typeface="Calibri"/>
              </a:rPr>
              <a:t>ar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dirty="0">
                <a:cs typeface="Calibri"/>
              </a:rPr>
              <a:t>an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spc="-13" dirty="0">
                <a:cs typeface="Calibri"/>
              </a:rPr>
              <a:t>:</a:t>
            </a:r>
            <a:endParaRPr lang="en-US" sz="3200" dirty="0">
              <a:cs typeface="Calibri"/>
            </a:endParaRPr>
          </a:p>
          <a:p>
            <a:pPr marL="931310" marR="1010895" lvl="1" indent="-304792">
              <a:spcBef>
                <a:spcPts val="533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931310" algn="l"/>
              </a:tabLst>
            </a:pPr>
            <a:r>
              <a:rPr lang="en-US" sz="2933" spc="7" dirty="0">
                <a:cs typeface="Calibri"/>
              </a:rPr>
              <a:t>L</a:t>
            </a:r>
            <a:r>
              <a:rPr lang="en-US" sz="2933" dirty="0">
                <a:cs typeface="Calibri"/>
              </a:rPr>
              <a:t>an</a:t>
            </a:r>
            <a:r>
              <a:rPr lang="en-US" sz="2933" spc="-13" dirty="0">
                <a:cs typeface="Calibri"/>
              </a:rPr>
              <a:t>g</a:t>
            </a:r>
            <a:r>
              <a:rPr lang="en-US" sz="2933" dirty="0">
                <a:cs typeface="Calibri"/>
              </a:rPr>
              <a:t>ua</a:t>
            </a:r>
            <a:r>
              <a:rPr lang="en-US" sz="2933" spc="-13" dirty="0">
                <a:cs typeface="Calibri"/>
              </a:rPr>
              <a:t>ge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as</a:t>
            </a:r>
            <a:r>
              <a:rPr lang="en-US" sz="2933" spc="-60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a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7" dirty="0">
                <a:cs typeface="Calibri"/>
              </a:rPr>
              <a:t>L</a:t>
            </a:r>
            <a:r>
              <a:rPr lang="en-US" sz="2933" dirty="0">
                <a:cs typeface="Calibri"/>
              </a:rPr>
              <a:t>a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t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Va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dirty="0">
                <a:cs typeface="Calibri"/>
              </a:rPr>
              <a:t>iabl</a:t>
            </a:r>
            <a:r>
              <a:rPr lang="en-US" sz="2933" spc="-13" dirty="0">
                <a:cs typeface="Calibri"/>
              </a:rPr>
              <a:t>e: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Di</a:t>
            </a:r>
            <a:r>
              <a:rPr lang="en-US" sz="2933" spc="-7" dirty="0">
                <a:cs typeface="Calibri"/>
              </a:rPr>
              <a:t>s</a:t>
            </a:r>
            <a:r>
              <a:rPr lang="en-US" sz="2933" spc="-13" dirty="0">
                <a:cs typeface="Calibri"/>
              </a:rPr>
              <a:t>c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20" dirty="0">
                <a:cs typeface="Calibri"/>
              </a:rPr>
              <a:t>Ge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dirty="0">
                <a:cs typeface="Calibri"/>
              </a:rPr>
              <a:t>a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dirty="0">
                <a:cs typeface="Calibri"/>
              </a:rPr>
              <a:t>i</a:t>
            </a:r>
            <a:r>
              <a:rPr lang="en-US" sz="2933" spc="-13" dirty="0">
                <a:cs typeface="Calibri"/>
              </a:rPr>
              <a:t>ve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33" dirty="0">
                <a:cs typeface="Calibri"/>
              </a:rPr>
              <a:t>M</a:t>
            </a:r>
            <a:r>
              <a:rPr lang="en-US" sz="2933" dirty="0">
                <a:cs typeface="Calibri"/>
              </a:rPr>
              <a:t>od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ls</a:t>
            </a:r>
            <a:r>
              <a:rPr lang="en-US" sz="2933" spc="-60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fo</a:t>
            </a:r>
            <a:r>
              <a:rPr lang="en-US" sz="2933" spc="-13" dirty="0">
                <a:cs typeface="Calibri"/>
              </a:rPr>
              <a:t>r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S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ce</a:t>
            </a:r>
            <a:r>
              <a:rPr lang="en-US" sz="2933" spc="-7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Co</a:t>
            </a:r>
            <a:r>
              <a:rPr lang="en-US" sz="2933" spc="-27" dirty="0">
                <a:cs typeface="Calibri"/>
              </a:rPr>
              <a:t>m</a:t>
            </a:r>
            <a:r>
              <a:rPr lang="en-US" sz="2933" dirty="0">
                <a:cs typeface="Calibri"/>
              </a:rPr>
              <a:t>p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spc="-7" dirty="0">
                <a:cs typeface="Calibri"/>
              </a:rPr>
              <a:t>ssi</a:t>
            </a:r>
            <a:r>
              <a:rPr lang="en-US" sz="2933" dirty="0">
                <a:cs typeface="Calibri"/>
              </a:rPr>
              <a:t>on</a:t>
            </a:r>
            <a:r>
              <a:rPr lang="en-US" sz="2933" spc="-7" dirty="0">
                <a:cs typeface="Calibri"/>
              </a:rPr>
              <a:t>,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33" dirty="0">
                <a:cs typeface="Calibri"/>
              </a:rPr>
              <a:t>M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ao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13" dirty="0">
                <a:cs typeface="Calibri"/>
              </a:rPr>
              <a:t>et</a:t>
            </a:r>
            <a:r>
              <a:rPr lang="en-US" sz="2933" spc="-60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a</a:t>
            </a:r>
            <a:r>
              <a:rPr lang="en-US" sz="2933" spc="-7" dirty="0">
                <a:cs typeface="Calibri"/>
              </a:rPr>
              <a:t>l,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13" dirty="0">
                <a:cs typeface="Calibri"/>
              </a:rPr>
              <a:t>2016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933" u="heavy" spc="7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609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07317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933" dirty="0">
              <a:cs typeface="Calibri"/>
            </a:endParaRPr>
          </a:p>
          <a:p>
            <a:pPr marL="931310" marR="6773" lvl="1" indent="-304792">
              <a:spcBef>
                <a:spcPts val="533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931310" algn="l"/>
              </a:tabLst>
            </a:pPr>
            <a:r>
              <a:rPr lang="en-US" sz="2933" spc="-7" dirty="0">
                <a:cs typeface="Calibri"/>
              </a:rPr>
              <a:t>A</a:t>
            </a:r>
            <a:r>
              <a:rPr lang="en-US" sz="2933" dirty="0">
                <a:cs typeface="Calibri"/>
              </a:rPr>
              <a:t>b</a:t>
            </a:r>
            <a:r>
              <a:rPr lang="en-US" sz="2933" spc="-7" dirty="0">
                <a:cs typeface="Calibri"/>
              </a:rPr>
              <a:t>s</a:t>
            </a:r>
            <a:r>
              <a:rPr lang="en-US" sz="2933" spc="-20" dirty="0">
                <a:cs typeface="Calibri"/>
              </a:rPr>
              <a:t>tr</a:t>
            </a:r>
            <a:r>
              <a:rPr lang="en-US" sz="2933" dirty="0">
                <a:cs typeface="Calibri"/>
              </a:rPr>
              <a:t>a</a:t>
            </a:r>
            <a:r>
              <a:rPr lang="en-US" sz="2933" spc="-13" dirty="0">
                <a:cs typeface="Calibri"/>
              </a:rPr>
              <a:t>c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spc="-20" dirty="0">
                <a:cs typeface="Calibri"/>
              </a:rPr>
              <a:t>v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Tex</a:t>
            </a:r>
            <a:r>
              <a:rPr lang="en-US" sz="2933" dirty="0">
                <a:cs typeface="Calibri"/>
              </a:rPr>
              <a:t>t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S</a:t>
            </a:r>
            <a:r>
              <a:rPr lang="en-US" sz="2933" dirty="0">
                <a:cs typeface="Calibri"/>
              </a:rPr>
              <a:t>u</a:t>
            </a:r>
            <a:r>
              <a:rPr lang="en-US" sz="2933" spc="-27" dirty="0">
                <a:cs typeface="Calibri"/>
              </a:rPr>
              <a:t>mm</a:t>
            </a:r>
            <a:r>
              <a:rPr lang="en-US" sz="2933" dirty="0">
                <a:cs typeface="Calibri"/>
              </a:rPr>
              <a:t>a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za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on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u</a:t>
            </a:r>
            <a:r>
              <a:rPr lang="en-US" sz="2933" spc="-7" dirty="0">
                <a:cs typeface="Calibri"/>
              </a:rPr>
              <a:t>si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g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Se</a:t>
            </a:r>
            <a:r>
              <a:rPr lang="en-US" sz="2933" dirty="0">
                <a:cs typeface="Calibri"/>
              </a:rPr>
              <a:t>qu</a:t>
            </a:r>
            <a:r>
              <a:rPr lang="en-US" sz="2933" spc="-7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ce</a:t>
            </a:r>
            <a:r>
              <a:rPr lang="en-US" sz="2933" spc="-7" dirty="0">
                <a:cs typeface="Calibri"/>
              </a:rPr>
              <a:t>-t</a:t>
            </a:r>
            <a:r>
              <a:rPr lang="en-US" sz="2933" dirty="0">
                <a:cs typeface="Calibri"/>
              </a:rPr>
              <a:t>o</a:t>
            </a:r>
            <a:r>
              <a:rPr lang="en-US" sz="2933" spc="-7" dirty="0">
                <a:cs typeface="Calibri"/>
              </a:rPr>
              <a:t>-</a:t>
            </a:r>
            <a:r>
              <a:rPr lang="en-US" sz="2933" spc="-20" dirty="0">
                <a:cs typeface="Calibri"/>
              </a:rPr>
              <a:t>s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qu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ce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20" dirty="0">
                <a:cs typeface="Calibri"/>
              </a:rPr>
              <a:t>RNN</a:t>
            </a:r>
            <a:r>
              <a:rPr lang="en-US" sz="2933" dirty="0">
                <a:cs typeface="Calibri"/>
              </a:rPr>
              <a:t>s</a:t>
            </a:r>
            <a:r>
              <a:rPr lang="en-US" sz="2933" spc="-60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a</a:t>
            </a:r>
            <a:r>
              <a:rPr lang="en-US" sz="2933" dirty="0">
                <a:cs typeface="Calibri"/>
              </a:rPr>
              <a:t>nd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20" dirty="0">
                <a:cs typeface="Calibri"/>
              </a:rPr>
              <a:t>B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spc="-20" dirty="0">
                <a:cs typeface="Calibri"/>
              </a:rPr>
              <a:t>y</a:t>
            </a:r>
            <a:r>
              <a:rPr lang="en-US" sz="2933" dirty="0">
                <a:cs typeface="Calibri"/>
              </a:rPr>
              <a:t>ond</a:t>
            </a:r>
            <a:r>
              <a:rPr lang="en-US" sz="2933" spc="-7" dirty="0">
                <a:cs typeface="Calibri"/>
              </a:rPr>
              <a:t>,</a:t>
            </a:r>
            <a:r>
              <a:rPr lang="en-US" sz="2933" spc="-7" dirty="0">
                <a:latin typeface="Times New Roman"/>
                <a:cs typeface="Times New Roman"/>
              </a:rPr>
              <a:t> </a:t>
            </a:r>
            <a:r>
              <a:rPr lang="en-US" sz="2933" dirty="0" err="1">
                <a:cs typeface="Calibri"/>
              </a:rPr>
              <a:t>Nalla</a:t>
            </a:r>
            <a:r>
              <a:rPr lang="en-US" sz="2933" spc="-7" dirty="0" err="1">
                <a:cs typeface="Calibri"/>
              </a:rPr>
              <a:t>p</a:t>
            </a:r>
            <a:r>
              <a:rPr lang="en-US" sz="2933" spc="-20" dirty="0" err="1">
                <a:cs typeface="Calibri"/>
              </a:rPr>
              <a:t>at</a:t>
            </a:r>
            <a:r>
              <a:rPr lang="en-US" sz="2933" dirty="0" err="1">
                <a:cs typeface="Calibri"/>
              </a:rPr>
              <a:t>i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13" dirty="0">
                <a:cs typeface="Calibri"/>
              </a:rPr>
              <a:t>et</a:t>
            </a:r>
            <a:r>
              <a:rPr lang="en-US" sz="2933" spc="-60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a</a:t>
            </a:r>
            <a:r>
              <a:rPr lang="en-US" sz="2933" spc="-7" dirty="0">
                <a:cs typeface="Calibri"/>
              </a:rPr>
              <a:t>l,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13" dirty="0">
                <a:cs typeface="Calibri"/>
              </a:rPr>
              <a:t>2016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933" u="heavy" spc="7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602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06023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933" dirty="0">
              <a:cs typeface="Calibri"/>
            </a:endParaRPr>
          </a:p>
          <a:p>
            <a:pPr marL="931310" marR="132923" lvl="1" indent="-304792">
              <a:spcBef>
                <a:spcPts val="533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931310" algn="l"/>
              </a:tabLst>
            </a:pPr>
            <a:r>
              <a:rPr lang="en-US" sz="2933" spc="-13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c</a:t>
            </a:r>
            <a:r>
              <a:rPr lang="en-US" sz="2933" dirty="0">
                <a:cs typeface="Calibri"/>
              </a:rPr>
              <a:t>o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dirty="0">
                <a:cs typeface="Calibri"/>
              </a:rPr>
              <a:t>po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spc="-13" dirty="0">
                <a:cs typeface="Calibri"/>
              </a:rPr>
              <a:t>a</a:t>
            </a:r>
            <a:r>
              <a:rPr lang="en-US" sz="2933" spc="-20" dirty="0">
                <a:cs typeface="Calibri"/>
              </a:rPr>
              <a:t>t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g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Cop</a:t>
            </a:r>
            <a:r>
              <a:rPr lang="en-US" sz="2933" spc="-20" dirty="0">
                <a:cs typeface="Calibri"/>
              </a:rPr>
              <a:t>y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g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33" dirty="0">
                <a:cs typeface="Calibri"/>
              </a:rPr>
              <a:t>M</a:t>
            </a:r>
            <a:r>
              <a:rPr lang="en-US" sz="2933" spc="-13" dirty="0">
                <a:cs typeface="Calibri"/>
              </a:rPr>
              <a:t>ec</a:t>
            </a:r>
            <a:r>
              <a:rPr lang="en-US" sz="2933" dirty="0">
                <a:cs typeface="Calibri"/>
              </a:rPr>
              <a:t>han</a:t>
            </a:r>
            <a:r>
              <a:rPr lang="en-US" sz="2933" spc="-7" dirty="0">
                <a:cs typeface="Calibri"/>
              </a:rPr>
              <a:t>is</a:t>
            </a:r>
            <a:r>
              <a:rPr lang="en-US" sz="2933" spc="-20" dirty="0">
                <a:cs typeface="Calibri"/>
              </a:rPr>
              <a:t>m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n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7" dirty="0">
                <a:cs typeface="Calibri"/>
              </a:rPr>
              <a:t>S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qu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ce</a:t>
            </a:r>
            <a:r>
              <a:rPr lang="en-US" sz="2933" spc="-7" dirty="0">
                <a:cs typeface="Calibri"/>
              </a:rPr>
              <a:t>-t</a:t>
            </a:r>
            <a:r>
              <a:rPr lang="en-US" sz="2933" dirty="0">
                <a:cs typeface="Calibri"/>
              </a:rPr>
              <a:t>o</a:t>
            </a:r>
            <a:r>
              <a:rPr lang="en-US" sz="2933" spc="-7" dirty="0">
                <a:cs typeface="Calibri"/>
              </a:rPr>
              <a:t>-S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qu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ce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7" dirty="0">
                <a:cs typeface="Calibri"/>
              </a:rPr>
              <a:t>L</a:t>
            </a:r>
            <a:r>
              <a:rPr lang="en-US" sz="2933" spc="-13" dirty="0">
                <a:cs typeface="Calibri"/>
              </a:rPr>
              <a:t>e</a:t>
            </a:r>
            <a:r>
              <a:rPr lang="en-US" sz="2933" dirty="0">
                <a:cs typeface="Calibri"/>
              </a:rPr>
              <a:t>a</a:t>
            </a:r>
            <a:r>
              <a:rPr lang="en-US" sz="2933" spc="-20" dirty="0">
                <a:cs typeface="Calibri"/>
              </a:rPr>
              <a:t>r</a:t>
            </a:r>
            <a:r>
              <a:rPr lang="en-US" sz="2933" dirty="0">
                <a:cs typeface="Calibri"/>
              </a:rPr>
              <a:t>n</a:t>
            </a:r>
            <a:r>
              <a:rPr lang="en-US" sz="2933" spc="-7" dirty="0">
                <a:cs typeface="Calibri"/>
              </a:rPr>
              <a:t>i</a:t>
            </a:r>
            <a:r>
              <a:rPr lang="en-US" sz="2933" dirty="0">
                <a:cs typeface="Calibri"/>
              </a:rPr>
              <a:t>n</a:t>
            </a:r>
            <a:r>
              <a:rPr lang="en-US" sz="2933" spc="-13" dirty="0">
                <a:cs typeface="Calibri"/>
              </a:rPr>
              <a:t>g,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spc="-20" dirty="0" err="1">
                <a:cs typeface="Calibri"/>
              </a:rPr>
              <a:t>G</a:t>
            </a:r>
            <a:r>
              <a:rPr lang="en-US" sz="2933" dirty="0" err="1">
                <a:cs typeface="Calibri"/>
              </a:rPr>
              <a:t>u</a:t>
            </a:r>
            <a:r>
              <a:rPr lang="en-US" sz="2933" spc="-47" dirty="0">
                <a:latin typeface="Times New Roman"/>
                <a:cs typeface="Times New Roman"/>
              </a:rPr>
              <a:t> </a:t>
            </a:r>
            <a:r>
              <a:rPr lang="en-US" sz="2933" spc="-13" dirty="0">
                <a:cs typeface="Calibri"/>
              </a:rPr>
              <a:t>et</a:t>
            </a:r>
            <a:r>
              <a:rPr lang="en-US" sz="2933" spc="-60" dirty="0">
                <a:latin typeface="Times New Roman"/>
                <a:cs typeface="Times New Roman"/>
              </a:rPr>
              <a:t> </a:t>
            </a:r>
            <a:r>
              <a:rPr lang="en-US" sz="2933" dirty="0">
                <a:cs typeface="Calibri"/>
              </a:rPr>
              <a:t>a</a:t>
            </a:r>
            <a:r>
              <a:rPr lang="en-US" sz="2933" spc="-7" dirty="0">
                <a:cs typeface="Calibri"/>
              </a:rPr>
              <a:t>l,</a:t>
            </a:r>
            <a:r>
              <a:rPr lang="en-US" sz="2933" spc="-7" dirty="0">
                <a:latin typeface="Times New Roman"/>
                <a:cs typeface="Times New Roman"/>
              </a:rPr>
              <a:t> </a:t>
            </a:r>
            <a:r>
              <a:rPr lang="en-US" sz="2933" spc="-13" dirty="0">
                <a:cs typeface="Calibri"/>
              </a:rPr>
              <a:t>2016</a:t>
            </a:r>
            <a:r>
              <a:rPr lang="en-US" sz="2933" spc="-53" dirty="0">
                <a:latin typeface="Times New Roman"/>
                <a:cs typeface="Times New Roman"/>
              </a:rPr>
              <a:t> 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933" u="heavy" spc="7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933" u="heavy" spc="-20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603</a:t>
            </a:r>
            <a:r>
              <a:rPr lang="en-US" sz="2933" u="heavy" spc="-7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933" u="heavy" spc="-13" dirty="0">
                <a:solidFill>
                  <a:srgbClr val="EF8E1C"/>
                </a:solidFill>
                <a:cs typeface="Calibri"/>
              </a:rPr>
              <a:t>06393</a:t>
            </a:r>
            <a:r>
              <a:rPr lang="en-US" sz="2933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933" dirty="0">
              <a:cs typeface="Calibri"/>
            </a:endParaRPr>
          </a:p>
          <a:p>
            <a:pPr marL="931310" lvl="1" indent="-304792">
              <a:spcBef>
                <a:spcPts val="533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931310" algn="l"/>
              </a:tabLst>
            </a:pPr>
            <a:r>
              <a:rPr lang="en-US" sz="2933" spc="-13" dirty="0" err="1">
                <a:cs typeface="Calibri"/>
              </a:rPr>
              <a:t>e</a:t>
            </a:r>
            <a:r>
              <a:rPr lang="en-US" sz="2933" spc="-20" dirty="0" err="1">
                <a:cs typeface="Calibri"/>
              </a:rPr>
              <a:t>t</a:t>
            </a:r>
            <a:r>
              <a:rPr lang="en-US" sz="2933" spc="-13" dirty="0" err="1">
                <a:cs typeface="Calibri"/>
              </a:rPr>
              <a:t>c</a:t>
            </a:r>
            <a:endParaRPr lang="en-US" sz="2933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00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1187"/>
            <a:ext cx="121920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5" dirty="0">
                <a:latin typeface="Calibri"/>
                <a:cs typeface="Calibri"/>
              </a:rPr>
              <a:t>Neu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su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tio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1" dirty="0">
                <a:latin typeface="Calibri"/>
                <a:cs typeface="Calibri"/>
              </a:rPr>
              <a:t>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ch</a:t>
            </a:r>
            <a:r>
              <a:rPr sz="3200" spc="-25" dirty="0">
                <a:latin typeface="Calibri"/>
                <a:cs typeface="Calibri"/>
              </a:rPr>
              <a:t>an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249" y="802068"/>
            <a:ext cx="6297168" cy="3563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3562" y="4571791"/>
            <a:ext cx="11148839" cy="1190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u="heavy" spc="-5" dirty="0">
                <a:latin typeface="Calibri"/>
                <a:cs typeface="Calibri"/>
              </a:rPr>
              <a:t>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11" dirty="0">
                <a:latin typeface="Calibri"/>
                <a:cs typeface="Calibri"/>
              </a:rPr>
              <a:t>e</a:t>
            </a:r>
            <a:r>
              <a:rPr u="heavy" spc="11" dirty="0">
                <a:latin typeface="Calibri"/>
                <a:cs typeface="Calibri"/>
              </a:rPr>
              <a:t> </a:t>
            </a:r>
            <a:r>
              <a:rPr u="heavy" spc="-11" dirty="0">
                <a:latin typeface="Calibri"/>
                <a:cs typeface="Calibri"/>
              </a:rPr>
              <a:t>e</a:t>
            </a:r>
            <a:r>
              <a:rPr u="heavy" spc="-5" dirty="0">
                <a:latin typeface="Calibri"/>
                <a:cs typeface="Calibri"/>
              </a:rPr>
              <a:t>x</a:t>
            </a:r>
            <a:r>
              <a:rPr u="heavy" dirty="0">
                <a:latin typeface="Calibri"/>
                <a:cs typeface="Calibri"/>
              </a:rPr>
              <a:t>am</a:t>
            </a:r>
            <a:r>
              <a:rPr u="heavy" spc="5" dirty="0">
                <a:latin typeface="Calibri"/>
                <a:cs typeface="Calibri"/>
              </a:rPr>
              <a:t>p</a:t>
            </a:r>
            <a:r>
              <a:rPr u="heavy" spc="-5" dirty="0">
                <a:latin typeface="Calibri"/>
                <a:cs typeface="Calibri"/>
              </a:rPr>
              <a:t>le</a:t>
            </a:r>
            <a:r>
              <a:rPr u="heavy" spc="5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of</a:t>
            </a:r>
            <a:r>
              <a:rPr u="heavy" spc="5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ho</a:t>
            </a:r>
            <a:r>
              <a:rPr u="heavy" spc="-15" dirty="0">
                <a:latin typeface="Calibri"/>
                <a:cs typeface="Calibri"/>
              </a:rPr>
              <a:t>w</a:t>
            </a:r>
            <a:r>
              <a:rPr u="heavy" spc="5" dirty="0">
                <a:latin typeface="Calibri"/>
                <a:cs typeface="Calibri"/>
              </a:rPr>
              <a:t> </a:t>
            </a:r>
            <a:r>
              <a:rPr u="heavy" spc="-5" dirty="0">
                <a:latin typeface="Calibri"/>
                <a:cs typeface="Calibri"/>
              </a:rPr>
              <a:t>to</a:t>
            </a:r>
            <a:r>
              <a:rPr u="heavy" spc="5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do a</a:t>
            </a:r>
            <a:r>
              <a:rPr u="heavy" spc="5" dirty="0">
                <a:latin typeface="Calibri"/>
                <a:cs typeface="Calibri"/>
              </a:rPr>
              <a:t> </a:t>
            </a:r>
            <a:r>
              <a:rPr u="heavy" dirty="0">
                <a:latin typeface="Calibri"/>
                <a:cs typeface="Calibri"/>
              </a:rPr>
              <a:t>cop</a:t>
            </a:r>
            <a:r>
              <a:rPr u="heavy" spc="-15" dirty="0">
                <a:latin typeface="Calibri"/>
                <a:cs typeface="Calibri"/>
              </a:rPr>
              <a:t>y</a:t>
            </a:r>
            <a:r>
              <a:rPr u="heavy" dirty="0">
                <a:latin typeface="Calibri"/>
                <a:cs typeface="Calibri"/>
              </a:rPr>
              <a:t>in</a:t>
            </a:r>
            <a:r>
              <a:rPr u="heavy" spc="-11" dirty="0">
                <a:latin typeface="Calibri"/>
                <a:cs typeface="Calibri"/>
              </a:rPr>
              <a:t>g</a:t>
            </a:r>
            <a:r>
              <a:rPr u="heavy" spc="5" dirty="0">
                <a:latin typeface="Calibri"/>
                <a:cs typeface="Calibri"/>
              </a:rPr>
              <a:t> </a:t>
            </a:r>
            <a:r>
              <a:rPr u="heavy" spc="-20" dirty="0">
                <a:latin typeface="Calibri"/>
                <a:cs typeface="Calibri"/>
              </a:rPr>
              <a:t>m</a:t>
            </a:r>
            <a:r>
              <a:rPr u="heavy" spc="-11" dirty="0">
                <a:latin typeface="Calibri"/>
                <a:cs typeface="Calibri"/>
              </a:rPr>
              <a:t>ec</a:t>
            </a:r>
            <a:r>
              <a:rPr u="heavy" dirty="0">
                <a:latin typeface="Calibri"/>
                <a:cs typeface="Calibri"/>
              </a:rPr>
              <a:t>hani</a:t>
            </a:r>
            <a:r>
              <a:rPr u="heavy" spc="-5" dirty="0">
                <a:latin typeface="Calibri"/>
                <a:cs typeface="Calibri"/>
              </a:rPr>
              <a:t>s</a:t>
            </a:r>
            <a:r>
              <a:rPr u="heavy" spc="-11" dirty="0">
                <a:latin typeface="Calibri"/>
                <a:cs typeface="Calibri"/>
              </a:rPr>
              <a:t>m:</a:t>
            </a:r>
            <a:endParaRPr dirty="0">
              <a:latin typeface="Calibri"/>
              <a:cs typeface="Calibri"/>
            </a:endParaRPr>
          </a:p>
          <a:p>
            <a:pPr marL="12700" marR="5080">
              <a:spcBef>
                <a:spcPts val="431"/>
              </a:spcBef>
            </a:pPr>
            <a:r>
              <a:rPr sz="1867" spc="-5" dirty="0">
                <a:latin typeface="Calibri"/>
                <a:cs typeface="Calibri"/>
              </a:rPr>
              <a:t>O</a:t>
            </a:r>
            <a:r>
              <a:rPr sz="1867" dirty="0">
                <a:latin typeface="Calibri"/>
                <a:cs typeface="Calibri"/>
              </a:rPr>
              <a:t>n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11" dirty="0">
                <a:latin typeface="Calibri"/>
                <a:cs typeface="Calibri"/>
              </a:rPr>
              <a:t>c</a:t>
            </a:r>
            <a:r>
              <a:rPr sz="1867" dirty="0">
                <a:latin typeface="Calibri"/>
                <a:cs typeface="Calibri"/>
              </a:rPr>
              <a:t>h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d</a:t>
            </a:r>
            <a:r>
              <a:rPr sz="1867" spc="-11" dirty="0">
                <a:latin typeface="Calibri"/>
                <a:cs typeface="Calibri"/>
              </a:rPr>
              <a:t>ec</a:t>
            </a:r>
            <a:r>
              <a:rPr sz="1867" dirty="0">
                <a:latin typeface="Calibri"/>
                <a:cs typeface="Calibri"/>
              </a:rPr>
              <a:t>od</a:t>
            </a:r>
            <a:r>
              <a:rPr sz="1867" spc="-11" dirty="0">
                <a:latin typeface="Calibri"/>
                <a:cs typeface="Calibri"/>
              </a:rPr>
              <a:t>er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5" dirty="0">
                <a:latin typeface="Calibri"/>
                <a:cs typeface="Calibri"/>
              </a:rPr>
              <a:t>s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dirty="0">
                <a:latin typeface="Calibri"/>
                <a:cs typeface="Calibri"/>
              </a:rPr>
              <a:t>p</a:t>
            </a:r>
            <a:r>
              <a:rPr sz="1867" spc="-5" dirty="0">
                <a:latin typeface="Calibri"/>
                <a:cs typeface="Calibri"/>
              </a:rPr>
              <a:t>,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11" dirty="0">
                <a:latin typeface="Calibri"/>
                <a:cs typeface="Calibri"/>
              </a:rPr>
              <a:t>c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5" dirty="0">
                <a:latin typeface="Calibri"/>
                <a:cs typeface="Calibri"/>
              </a:rPr>
              <a:t>l</a:t>
            </a:r>
            <a:r>
              <a:rPr sz="1867" spc="-11" dirty="0">
                <a:latin typeface="Calibri"/>
                <a:cs typeface="Calibri"/>
              </a:rPr>
              <a:t>c</a:t>
            </a:r>
            <a:r>
              <a:rPr sz="1867" dirty="0">
                <a:latin typeface="Calibri"/>
                <a:cs typeface="Calibri"/>
              </a:rPr>
              <a:t>u</a:t>
            </a:r>
            <a:r>
              <a:rPr sz="1867" spc="-5" dirty="0">
                <a:latin typeface="Calibri"/>
                <a:cs typeface="Calibri"/>
              </a:rPr>
              <a:t>l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p</a:t>
            </a:r>
            <a:r>
              <a:rPr sz="1867" spc="-23" baseline="-13888" dirty="0">
                <a:latin typeface="Calibri"/>
                <a:cs typeface="Calibri"/>
              </a:rPr>
              <a:t>g</a:t>
            </a:r>
            <a:r>
              <a:rPr sz="1867" spc="-15" baseline="-13888" dirty="0">
                <a:latin typeface="Calibri"/>
                <a:cs typeface="Calibri"/>
              </a:rPr>
              <a:t>en</a:t>
            </a:r>
            <a:r>
              <a:rPr sz="1867" spc="-5" dirty="0">
                <a:latin typeface="Calibri"/>
                <a:cs typeface="Calibri"/>
              </a:rPr>
              <a:t>,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dirty="0">
                <a:latin typeface="Calibri"/>
                <a:cs typeface="Calibri"/>
              </a:rPr>
              <a:t>h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p</a:t>
            </a:r>
            <a:r>
              <a:rPr sz="1867" spc="-15" dirty="0">
                <a:latin typeface="Calibri"/>
                <a:cs typeface="Calibri"/>
              </a:rPr>
              <a:t>r</a:t>
            </a:r>
            <a:r>
              <a:rPr sz="1867" dirty="0">
                <a:latin typeface="Calibri"/>
                <a:cs typeface="Calibri"/>
              </a:rPr>
              <a:t>obab</a:t>
            </a:r>
            <a:r>
              <a:rPr sz="1867" spc="-5" dirty="0">
                <a:latin typeface="Calibri"/>
                <a:cs typeface="Calibri"/>
              </a:rPr>
              <a:t>ili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11" dirty="0">
                <a:latin typeface="Calibri"/>
                <a:cs typeface="Calibri"/>
              </a:rPr>
              <a:t>y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of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i="1" spc="-15" dirty="0">
                <a:latin typeface="Calibri"/>
                <a:cs typeface="Calibri"/>
              </a:rPr>
              <a:t>g</a:t>
            </a:r>
            <a:r>
              <a:rPr sz="1867" i="1" spc="-11" dirty="0">
                <a:latin typeface="Calibri"/>
                <a:cs typeface="Calibri"/>
              </a:rPr>
              <a:t>e</a:t>
            </a:r>
            <a:r>
              <a:rPr sz="1867" i="1" spc="-15" dirty="0">
                <a:latin typeface="Calibri"/>
                <a:cs typeface="Calibri"/>
              </a:rPr>
              <a:t>n</a:t>
            </a:r>
            <a:r>
              <a:rPr sz="1867" i="1" spc="-11" dirty="0">
                <a:latin typeface="Calibri"/>
                <a:cs typeface="Calibri"/>
              </a:rPr>
              <a:t>e</a:t>
            </a:r>
            <a:r>
              <a:rPr sz="1867" i="1" spc="-20" dirty="0">
                <a:latin typeface="Calibri"/>
                <a:cs typeface="Calibri"/>
              </a:rPr>
              <a:t>r</a:t>
            </a:r>
            <a:r>
              <a:rPr sz="1867" i="1" spc="-5" dirty="0">
                <a:latin typeface="Calibri"/>
                <a:cs typeface="Calibri"/>
              </a:rPr>
              <a:t>atin</a:t>
            </a:r>
            <a:r>
              <a:rPr sz="1867" i="1" dirty="0">
                <a:latin typeface="Calibri"/>
                <a:cs typeface="Calibri"/>
              </a:rPr>
              <a:t>g</a:t>
            </a:r>
            <a:r>
              <a:rPr sz="1867" i="1" spc="-35" dirty="0">
                <a:latin typeface="Times New Roman"/>
                <a:cs typeface="Times New Roman"/>
              </a:rPr>
              <a:t> </a:t>
            </a:r>
            <a:r>
              <a:rPr sz="1867" spc="-5" dirty="0">
                <a:latin typeface="Calibri"/>
                <a:cs typeface="Calibri"/>
              </a:rPr>
              <a:t>t</a:t>
            </a:r>
            <a:r>
              <a:rPr sz="1867" spc="5" dirty="0">
                <a:latin typeface="Calibri"/>
                <a:cs typeface="Calibri"/>
              </a:rPr>
              <a:t>h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spc="-5" dirty="0">
                <a:latin typeface="Calibri"/>
                <a:cs typeface="Calibri"/>
              </a:rPr>
              <a:t>ex</a:t>
            </a:r>
            <a:r>
              <a:rPr sz="1867" spc="-11" dirty="0">
                <a:latin typeface="Calibri"/>
                <a:cs typeface="Calibri"/>
              </a:rPr>
              <a:t>t</a:t>
            </a:r>
            <a:r>
              <a:rPr sz="1867" spc="-45" dirty="0">
                <a:latin typeface="Times New Roman"/>
                <a:cs typeface="Times New Roman"/>
              </a:rPr>
              <a:t> </a:t>
            </a:r>
            <a:r>
              <a:rPr sz="1867" spc="-15" dirty="0">
                <a:latin typeface="Calibri"/>
                <a:cs typeface="Calibri"/>
              </a:rPr>
              <a:t>w</a:t>
            </a:r>
            <a:r>
              <a:rPr sz="1867" dirty="0">
                <a:latin typeface="Calibri"/>
                <a:cs typeface="Calibri"/>
              </a:rPr>
              <a:t>o</a:t>
            </a:r>
            <a:r>
              <a:rPr sz="1867" spc="-5" dirty="0">
                <a:latin typeface="Calibri"/>
                <a:cs typeface="Calibri"/>
              </a:rPr>
              <a:t>r</a:t>
            </a:r>
            <a:r>
              <a:rPr sz="1867" dirty="0">
                <a:latin typeface="Calibri"/>
                <a:cs typeface="Calibri"/>
              </a:rPr>
              <a:t>d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(</a:t>
            </a:r>
            <a:r>
              <a:rPr sz="1867" spc="-15" dirty="0">
                <a:latin typeface="Calibri"/>
                <a:cs typeface="Calibri"/>
              </a:rPr>
              <a:t>r</a:t>
            </a:r>
            <a:r>
              <a:rPr sz="1867" spc="-11" dirty="0">
                <a:latin typeface="Calibri"/>
                <a:cs typeface="Calibri"/>
              </a:rPr>
              <a:t>a</a:t>
            </a:r>
            <a:r>
              <a:rPr sz="1867" spc="-5" dirty="0">
                <a:latin typeface="Calibri"/>
                <a:cs typeface="Calibri"/>
              </a:rPr>
              <a:t>t</a:t>
            </a:r>
            <a:r>
              <a:rPr sz="1867" spc="5" dirty="0">
                <a:latin typeface="Calibri"/>
                <a:cs typeface="Calibri"/>
              </a:rPr>
              <a:t>h</a:t>
            </a:r>
            <a:r>
              <a:rPr sz="1867" spc="-5" dirty="0">
                <a:latin typeface="Calibri"/>
                <a:cs typeface="Calibri"/>
              </a:rPr>
              <a:t>e</a:t>
            </a:r>
            <a:r>
              <a:rPr sz="1867" spc="-11" dirty="0">
                <a:latin typeface="Calibri"/>
                <a:cs typeface="Calibri"/>
              </a:rPr>
              <a:t>r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5" dirty="0">
                <a:latin typeface="Calibri"/>
                <a:cs typeface="Calibri"/>
              </a:rPr>
              <a:t>t</a:t>
            </a:r>
            <a:r>
              <a:rPr sz="1867" spc="5" dirty="0">
                <a:latin typeface="Calibri"/>
                <a:cs typeface="Calibri"/>
              </a:rPr>
              <a:t>h</a:t>
            </a:r>
            <a:r>
              <a:rPr sz="1867" dirty="0">
                <a:latin typeface="Calibri"/>
                <a:cs typeface="Calibri"/>
              </a:rPr>
              <a:t>an</a:t>
            </a:r>
            <a:r>
              <a:rPr sz="1867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cop</a:t>
            </a:r>
            <a:r>
              <a:rPr sz="1867" spc="-15" dirty="0">
                <a:latin typeface="Calibri"/>
                <a:cs typeface="Calibri"/>
              </a:rPr>
              <a:t>y</a:t>
            </a:r>
            <a:r>
              <a:rPr sz="1867" dirty="0">
                <a:latin typeface="Calibri"/>
                <a:cs typeface="Calibri"/>
              </a:rPr>
              <a:t>in</a:t>
            </a:r>
            <a:r>
              <a:rPr sz="1867" spc="-11" dirty="0">
                <a:latin typeface="Calibri"/>
                <a:cs typeface="Calibri"/>
              </a:rPr>
              <a:t>g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i</a:t>
            </a:r>
            <a:r>
              <a:rPr sz="1867" spc="-5" dirty="0">
                <a:latin typeface="Calibri"/>
                <a:cs typeface="Calibri"/>
              </a:rPr>
              <a:t>t</a:t>
            </a:r>
            <a:r>
              <a:rPr sz="1867" dirty="0">
                <a:latin typeface="Calibri"/>
                <a:cs typeface="Calibri"/>
              </a:rPr>
              <a:t>).</a:t>
            </a:r>
            <a:r>
              <a:rPr sz="1867" spc="-45" dirty="0">
                <a:latin typeface="Times New Roman"/>
                <a:cs typeface="Times New Roman"/>
              </a:rPr>
              <a:t> </a:t>
            </a:r>
            <a:r>
              <a:rPr sz="1867" spc="-5" dirty="0">
                <a:latin typeface="Calibri"/>
                <a:cs typeface="Calibri"/>
              </a:rPr>
              <a:t>T</a:t>
            </a:r>
            <a:r>
              <a:rPr sz="1867" spc="5" dirty="0">
                <a:latin typeface="Calibri"/>
                <a:cs typeface="Calibri"/>
              </a:rPr>
              <a:t>h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f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dirty="0">
                <a:latin typeface="Calibri"/>
                <a:cs typeface="Calibri"/>
              </a:rPr>
              <a:t>al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5" dirty="0">
                <a:latin typeface="Calibri"/>
                <a:cs typeface="Calibri"/>
              </a:rPr>
              <a:t>d</a:t>
            </a:r>
            <a:r>
              <a:rPr sz="1867" spc="-5" dirty="0">
                <a:latin typeface="Calibri"/>
                <a:cs typeface="Calibri"/>
              </a:rPr>
              <a:t>is</a:t>
            </a:r>
            <a:r>
              <a:rPr sz="1867" spc="-15" dirty="0">
                <a:latin typeface="Calibri"/>
                <a:cs typeface="Calibri"/>
              </a:rPr>
              <a:t>tr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spc="5" dirty="0">
                <a:latin typeface="Calibri"/>
                <a:cs typeface="Calibri"/>
              </a:rPr>
              <a:t>bu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on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s</a:t>
            </a:r>
            <a:r>
              <a:rPr sz="1867" spc="-4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20" dirty="0">
                <a:latin typeface="Calibri"/>
                <a:cs typeface="Calibri"/>
              </a:rPr>
              <a:t>m</a:t>
            </a:r>
            <a:r>
              <a:rPr sz="1867" spc="-5" dirty="0">
                <a:latin typeface="Calibri"/>
                <a:cs typeface="Calibri"/>
              </a:rPr>
              <a:t>ix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dirty="0">
                <a:latin typeface="Calibri"/>
                <a:cs typeface="Calibri"/>
              </a:rPr>
              <a:t>u</a:t>
            </a:r>
            <a:r>
              <a:rPr sz="1867" spc="-15" dirty="0">
                <a:latin typeface="Calibri"/>
                <a:cs typeface="Calibri"/>
              </a:rPr>
              <a:t>r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of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dirty="0">
                <a:latin typeface="Calibri"/>
                <a:cs typeface="Calibri"/>
              </a:rPr>
              <a:t>h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spc="-11" dirty="0">
                <a:latin typeface="Calibri"/>
                <a:cs typeface="Calibri"/>
              </a:rPr>
              <a:t>ge</a:t>
            </a:r>
            <a:r>
              <a:rPr sz="1867" dirty="0">
                <a:latin typeface="Calibri"/>
                <a:cs typeface="Calibri"/>
              </a:rPr>
              <a:t>n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15" dirty="0">
                <a:latin typeface="Calibri"/>
                <a:cs typeface="Calibri"/>
              </a:rPr>
              <a:t>r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on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(a</a:t>
            </a:r>
            <a:r>
              <a:rPr sz="1867" spc="-20" dirty="0">
                <a:latin typeface="Calibri"/>
                <a:cs typeface="Calibri"/>
              </a:rPr>
              <a:t>k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40" dirty="0">
                <a:latin typeface="Times New Roman"/>
                <a:cs typeface="Times New Roman"/>
              </a:rPr>
              <a:t> </a:t>
            </a:r>
            <a:r>
              <a:rPr sz="1867" spc="-5" dirty="0">
                <a:latin typeface="Calibri"/>
                <a:cs typeface="Calibri"/>
              </a:rPr>
              <a:t>“</a:t>
            </a:r>
            <a:r>
              <a:rPr sz="1867" spc="-15" dirty="0">
                <a:latin typeface="Calibri"/>
                <a:cs typeface="Calibri"/>
              </a:rPr>
              <a:t>v</a:t>
            </a:r>
            <a:r>
              <a:rPr sz="1867" dirty="0">
                <a:latin typeface="Calibri"/>
                <a:cs typeface="Calibri"/>
              </a:rPr>
              <a:t>o</a:t>
            </a:r>
            <a:r>
              <a:rPr sz="1867" spc="-11" dirty="0">
                <a:latin typeface="Calibri"/>
                <a:cs typeface="Calibri"/>
              </a:rPr>
              <a:t>c</a:t>
            </a:r>
            <a:r>
              <a:rPr sz="1867" dirty="0">
                <a:latin typeface="Calibri"/>
                <a:cs typeface="Calibri"/>
              </a:rPr>
              <a:t>abu</a:t>
            </a:r>
            <a:r>
              <a:rPr sz="1867" spc="-5" dirty="0">
                <a:latin typeface="Calibri"/>
                <a:cs typeface="Calibri"/>
              </a:rPr>
              <a:t>l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-15" dirty="0">
                <a:latin typeface="Calibri"/>
                <a:cs typeface="Calibri"/>
              </a:rPr>
              <a:t>ry</a:t>
            </a:r>
            <a:r>
              <a:rPr sz="1867" spc="-5" dirty="0">
                <a:latin typeface="Calibri"/>
                <a:cs typeface="Calibri"/>
              </a:rPr>
              <a:t>”</a:t>
            </a:r>
            <a:r>
              <a:rPr sz="1867" dirty="0">
                <a:latin typeface="Calibri"/>
                <a:cs typeface="Calibri"/>
              </a:rPr>
              <a:t>)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d</a:t>
            </a:r>
            <a:r>
              <a:rPr sz="1867" spc="-5" dirty="0">
                <a:latin typeface="Calibri"/>
                <a:cs typeface="Calibri"/>
              </a:rPr>
              <a:t>is</a:t>
            </a:r>
            <a:r>
              <a:rPr sz="1867" spc="-15" dirty="0">
                <a:latin typeface="Calibri"/>
                <a:cs typeface="Calibri"/>
              </a:rPr>
              <a:t>tr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bu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on</a:t>
            </a:r>
            <a:r>
              <a:rPr sz="1867" spc="-5" dirty="0">
                <a:latin typeface="Calibri"/>
                <a:cs typeface="Calibri"/>
              </a:rPr>
              <a:t>,</a:t>
            </a:r>
            <a:r>
              <a:rPr sz="1867" spc="-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a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dirty="0">
                <a:latin typeface="Calibri"/>
                <a:cs typeface="Calibri"/>
              </a:rPr>
              <a:t>d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5" dirty="0">
                <a:latin typeface="Calibri"/>
                <a:cs typeface="Calibri"/>
              </a:rPr>
              <a:t>h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co</a:t>
            </a:r>
            <a:r>
              <a:rPr sz="1867" spc="5" dirty="0">
                <a:latin typeface="Calibri"/>
                <a:cs typeface="Calibri"/>
              </a:rPr>
              <a:t>p</a:t>
            </a:r>
            <a:r>
              <a:rPr sz="1867" spc="-15" dirty="0">
                <a:latin typeface="Calibri"/>
                <a:cs typeface="Calibri"/>
              </a:rPr>
              <a:t>y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spc="-11" dirty="0">
                <a:latin typeface="Calibri"/>
                <a:cs typeface="Calibri"/>
              </a:rPr>
              <a:t>g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dirty="0">
                <a:latin typeface="Calibri"/>
                <a:cs typeface="Calibri"/>
              </a:rPr>
              <a:t>(</a:t>
            </a:r>
            <a:r>
              <a:rPr sz="1867" spc="-5" dirty="0">
                <a:latin typeface="Calibri"/>
                <a:cs typeface="Calibri"/>
              </a:rPr>
              <a:t>i.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dirty="0">
                <a:latin typeface="Calibri"/>
                <a:cs typeface="Calibri"/>
              </a:rPr>
              <a:t>.</a:t>
            </a:r>
            <a:r>
              <a:rPr sz="1867" spc="-45" dirty="0">
                <a:latin typeface="Times New Roman"/>
                <a:cs typeface="Times New Roman"/>
              </a:rPr>
              <a:t> </a:t>
            </a:r>
            <a:r>
              <a:rPr sz="1867" spc="-11" dirty="0">
                <a:latin typeface="Calibri"/>
                <a:cs typeface="Calibri"/>
              </a:rPr>
              <a:t>a</a:t>
            </a:r>
            <a:r>
              <a:rPr sz="1867" spc="-15" dirty="0">
                <a:latin typeface="Calibri"/>
                <a:cs typeface="Calibri"/>
              </a:rPr>
              <a:t>tt</a:t>
            </a:r>
            <a:r>
              <a:rPr sz="1867" spc="-11" dirty="0">
                <a:latin typeface="Calibri"/>
                <a:cs typeface="Calibri"/>
              </a:rPr>
              <a:t>e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o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dirty="0">
                <a:latin typeface="Calibri"/>
                <a:cs typeface="Calibri"/>
              </a:rPr>
              <a:t>)</a:t>
            </a:r>
            <a:r>
              <a:rPr sz="1867" spc="-35" dirty="0">
                <a:latin typeface="Times New Roman"/>
                <a:cs typeface="Times New Roman"/>
              </a:rPr>
              <a:t> </a:t>
            </a:r>
            <a:r>
              <a:rPr sz="1867" spc="5" dirty="0">
                <a:latin typeface="Calibri"/>
                <a:cs typeface="Calibri"/>
              </a:rPr>
              <a:t>d</a:t>
            </a:r>
            <a:r>
              <a:rPr sz="1867" spc="-5" dirty="0">
                <a:latin typeface="Calibri"/>
                <a:cs typeface="Calibri"/>
              </a:rPr>
              <a:t>is</a:t>
            </a:r>
            <a:r>
              <a:rPr sz="1867" spc="-15" dirty="0">
                <a:latin typeface="Calibri"/>
                <a:cs typeface="Calibri"/>
              </a:rPr>
              <a:t>tr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spc="5" dirty="0">
                <a:latin typeface="Calibri"/>
                <a:cs typeface="Calibri"/>
              </a:rPr>
              <a:t>bu</a:t>
            </a:r>
            <a:r>
              <a:rPr sz="1867" spc="-15" dirty="0">
                <a:latin typeface="Calibri"/>
                <a:cs typeface="Calibri"/>
              </a:rPr>
              <a:t>t</a:t>
            </a:r>
            <a:r>
              <a:rPr sz="1867" spc="-5" dirty="0">
                <a:latin typeface="Calibri"/>
                <a:cs typeface="Calibri"/>
              </a:rPr>
              <a:t>i</a:t>
            </a:r>
            <a:r>
              <a:rPr sz="1867" dirty="0">
                <a:latin typeface="Calibri"/>
                <a:cs typeface="Calibri"/>
              </a:rPr>
              <a:t>o</a:t>
            </a:r>
            <a:r>
              <a:rPr sz="1867" spc="5" dirty="0">
                <a:latin typeface="Calibri"/>
                <a:cs typeface="Calibri"/>
              </a:rPr>
              <a:t>n</a:t>
            </a:r>
            <a:r>
              <a:rPr sz="1867" spc="-5" dirty="0">
                <a:latin typeface="Calibri"/>
                <a:cs typeface="Calibri"/>
              </a:rPr>
              <a:t>:</a:t>
            </a:r>
            <a:endParaRPr sz="1867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9200" y="5569085"/>
            <a:ext cx="3755136" cy="4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800" y="6273801"/>
            <a:ext cx="11480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i="1" spc="-5" dirty="0">
                <a:latin typeface="Calibri"/>
                <a:cs typeface="Calibri"/>
              </a:rPr>
              <a:t>G</a:t>
            </a:r>
            <a:r>
              <a:rPr sz="1600" i="1" spc="-15" dirty="0">
                <a:latin typeface="Calibri"/>
                <a:cs typeface="Calibri"/>
              </a:rPr>
              <a:t>e</a:t>
            </a:r>
            <a:r>
              <a:rPr sz="1600" i="1" spc="-5" dirty="0">
                <a:latin typeface="Calibri"/>
                <a:cs typeface="Calibri"/>
              </a:rPr>
              <a:t>t</a:t>
            </a:r>
            <a:r>
              <a:rPr sz="1600" i="1" spc="-31" dirty="0">
                <a:latin typeface="Times New Roman"/>
                <a:cs typeface="Times New Roman"/>
              </a:rPr>
              <a:t> </a:t>
            </a:r>
            <a:r>
              <a:rPr sz="1600" i="1" spc="-100" dirty="0">
                <a:latin typeface="Calibri"/>
                <a:cs typeface="Calibri"/>
              </a:rPr>
              <a:t>T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31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h</a:t>
            </a:r>
            <a:r>
              <a:rPr sz="1600" i="1" spc="-11" dirty="0">
                <a:latin typeface="Calibri"/>
                <a:cs typeface="Calibri"/>
              </a:rPr>
              <a:t>e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spc="-31" dirty="0">
                <a:latin typeface="Calibri"/>
                <a:cs typeface="Calibri"/>
              </a:rPr>
              <a:t>P</a:t>
            </a:r>
            <a:r>
              <a:rPr sz="1600" i="1" spc="-5" dirty="0">
                <a:latin typeface="Calibri"/>
                <a:cs typeface="Calibri"/>
              </a:rPr>
              <a:t>oi</a:t>
            </a:r>
            <a:r>
              <a:rPr sz="1600" i="1" spc="-20" dirty="0">
                <a:latin typeface="Calibri"/>
                <a:cs typeface="Calibri"/>
              </a:rPr>
              <a:t>n</a:t>
            </a:r>
            <a:r>
              <a:rPr sz="1600" i="1" spc="-11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: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spc="-11" dirty="0">
                <a:latin typeface="Calibri"/>
                <a:cs typeface="Calibri"/>
              </a:rPr>
              <a:t>S</a:t>
            </a:r>
            <a:r>
              <a:rPr sz="1600" i="1" spc="-5" dirty="0">
                <a:latin typeface="Calibri"/>
                <a:cs typeface="Calibri"/>
              </a:rPr>
              <a:t>u</a:t>
            </a:r>
            <a:r>
              <a:rPr sz="1600" i="1" dirty="0">
                <a:latin typeface="Calibri"/>
                <a:cs typeface="Calibri"/>
              </a:rPr>
              <a:t>mm</a:t>
            </a:r>
            <a:r>
              <a:rPr sz="1600" i="1" spc="-5" dirty="0">
                <a:latin typeface="Calibri"/>
                <a:cs typeface="Calibri"/>
              </a:rPr>
              <a:t>ari</a:t>
            </a:r>
            <a:r>
              <a:rPr sz="1600" i="1" spc="-25" dirty="0">
                <a:latin typeface="Calibri"/>
                <a:cs typeface="Calibri"/>
              </a:rPr>
              <a:t>z</a:t>
            </a:r>
            <a:r>
              <a:rPr sz="1600" i="1" spc="-5" dirty="0">
                <a:latin typeface="Calibri"/>
                <a:cs typeface="Calibri"/>
              </a:rPr>
              <a:t>a</a:t>
            </a:r>
            <a:r>
              <a:rPr sz="1600" i="1" spc="-11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io</a:t>
            </a:r>
            <a:r>
              <a:rPr sz="1600" i="1" dirty="0">
                <a:latin typeface="Calibri"/>
                <a:cs typeface="Calibri"/>
              </a:rPr>
              <a:t>n</a:t>
            </a:r>
            <a:r>
              <a:rPr sz="1600" i="1" spc="-31" dirty="0">
                <a:latin typeface="Times New Roman"/>
                <a:cs typeface="Times New Roman"/>
              </a:rPr>
              <a:t> </a:t>
            </a:r>
            <a:r>
              <a:rPr sz="1600" i="1" spc="-11" dirty="0">
                <a:latin typeface="Calibri"/>
                <a:cs typeface="Calibri"/>
              </a:rPr>
              <a:t>w</a:t>
            </a:r>
            <a:r>
              <a:rPr sz="1600" i="1" spc="-5" dirty="0">
                <a:latin typeface="Calibri"/>
                <a:cs typeface="Calibri"/>
              </a:rPr>
              <a:t>i</a:t>
            </a:r>
            <a:r>
              <a:rPr sz="1600" i="1" spc="-11" dirty="0">
                <a:latin typeface="Calibri"/>
                <a:cs typeface="Calibri"/>
              </a:rPr>
              <a:t>t</a:t>
            </a:r>
            <a:r>
              <a:rPr sz="1600" i="1" dirty="0">
                <a:latin typeface="Calibri"/>
                <a:cs typeface="Calibri"/>
              </a:rPr>
              <a:t>h</a:t>
            </a:r>
            <a:r>
              <a:rPr sz="1600" i="1" spc="-31" dirty="0">
                <a:latin typeface="Times New Roman"/>
                <a:cs typeface="Times New Roman"/>
              </a:rPr>
              <a:t> </a:t>
            </a:r>
            <a:r>
              <a:rPr sz="1600" i="1" spc="-31" dirty="0">
                <a:latin typeface="Calibri"/>
                <a:cs typeface="Calibri"/>
              </a:rPr>
              <a:t>P</a:t>
            </a:r>
            <a:r>
              <a:rPr sz="1600" i="1" spc="-5" dirty="0">
                <a:latin typeface="Calibri"/>
                <a:cs typeface="Calibri"/>
              </a:rPr>
              <a:t>oi</a:t>
            </a:r>
            <a:r>
              <a:rPr sz="1600" i="1" spc="-20" dirty="0">
                <a:latin typeface="Calibri"/>
                <a:cs typeface="Calibri"/>
              </a:rPr>
              <a:t>nt</a:t>
            </a:r>
            <a:r>
              <a:rPr sz="1600" i="1" spc="-11" dirty="0">
                <a:latin typeface="Calibri"/>
                <a:cs typeface="Calibri"/>
              </a:rPr>
              <a:t>e</a:t>
            </a:r>
            <a:r>
              <a:rPr sz="1600" i="1" spc="-31" dirty="0">
                <a:latin typeface="Calibri"/>
                <a:cs typeface="Calibri"/>
              </a:rPr>
              <a:t>r</a:t>
            </a:r>
            <a:r>
              <a:rPr sz="1600" i="1" spc="-5" dirty="0">
                <a:latin typeface="Calibri"/>
                <a:cs typeface="Calibri"/>
              </a:rPr>
              <a:t>-G</a:t>
            </a:r>
            <a:r>
              <a:rPr sz="1600" i="1" spc="-11" dirty="0">
                <a:latin typeface="Calibri"/>
                <a:cs typeface="Calibri"/>
              </a:rPr>
              <a:t>e</a:t>
            </a:r>
            <a:r>
              <a:rPr sz="1600" i="1" spc="-5" dirty="0">
                <a:latin typeface="Calibri"/>
                <a:cs typeface="Calibri"/>
              </a:rPr>
              <a:t>nera</a:t>
            </a:r>
            <a:r>
              <a:rPr sz="1600" i="1" spc="-25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or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spc="-11" dirty="0">
                <a:latin typeface="Calibri"/>
                <a:cs typeface="Calibri"/>
              </a:rPr>
              <a:t>Netw</a:t>
            </a:r>
            <a:r>
              <a:rPr sz="1600" i="1" spc="-5" dirty="0">
                <a:latin typeface="Calibri"/>
                <a:cs typeface="Calibri"/>
              </a:rPr>
              <a:t>or</a:t>
            </a:r>
            <a:r>
              <a:rPr sz="1600" i="1" spc="-20" dirty="0">
                <a:latin typeface="Calibri"/>
                <a:cs typeface="Calibri"/>
              </a:rPr>
              <a:t>k</a:t>
            </a:r>
            <a:r>
              <a:rPr sz="1600" i="1" spc="-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1" dirty="0">
                <a:latin typeface="Calibri"/>
                <a:cs typeface="Calibri"/>
              </a:rPr>
              <a:t>ee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3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1" dirty="0">
                <a:latin typeface="Calibri"/>
                <a:cs typeface="Calibri"/>
              </a:rPr>
              <a:t>2017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u="heavy" spc="-20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600" u="heavy" spc="-11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600" u="heavy" spc="-15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600" u="heavy" spc="5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600" u="heavy" spc="-5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600" u="heavy" spc="-2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6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600" u="heavy" spc="-15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600" u="heavy" spc="5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6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600" u="heavy" spc="-115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16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600" u="heavy" spc="5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600" u="heavy" spc="-3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600" u="heavy" spc="25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600" u="heavy" spc="-5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600" u="heavy" spc="-11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600" u="heavy" spc="-5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1600" u="heavy" spc="-11" dirty="0">
                <a:solidFill>
                  <a:srgbClr val="EF8E1C"/>
                </a:solidFill>
                <a:latin typeface="Calibri"/>
                <a:cs typeface="Calibri"/>
              </a:rPr>
              <a:t>1704</a:t>
            </a:r>
            <a:r>
              <a:rPr sz="1600" u="heavy" spc="-5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600" u="heavy" spc="-11" dirty="0">
                <a:solidFill>
                  <a:srgbClr val="EF8E1C"/>
                </a:solidFill>
                <a:latin typeface="Calibri"/>
                <a:cs typeface="Calibri"/>
              </a:rPr>
              <a:t>04368.pdf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69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055D6F-5C23-42C5-AE15-48AD50D8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77800"/>
            <a:ext cx="10574755" cy="5892800"/>
          </a:xfrm>
          <a:prstGeom prst="rect">
            <a:avLst/>
          </a:prstGeom>
        </p:spPr>
      </p:pic>
      <p:sp>
        <p:nvSpPr>
          <p:cNvPr id="5" name="Google Shape;479;p51"/>
          <p:cNvSpPr/>
          <p:nvPr/>
        </p:nvSpPr>
        <p:spPr>
          <a:xfrm>
            <a:off x="2235200" y="177800"/>
            <a:ext cx="6705600" cy="172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480;p51"/>
          <p:cNvSpPr/>
          <p:nvPr/>
        </p:nvSpPr>
        <p:spPr>
          <a:xfrm>
            <a:off x="7112000" y="2717800"/>
            <a:ext cx="812800" cy="81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274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74121" marR="6773">
                  <a:lnSpc>
                    <a:spcPct val="100800"/>
                  </a:lnSpc>
                  <a:buClr>
                    <a:srgbClr val="CC0000"/>
                  </a:buClr>
                  <a:buFont typeface="Times New Roman"/>
                  <a:buChar char="•"/>
                  <a:tabLst>
                    <a:tab pos="474121" algn="l"/>
                  </a:tabLst>
                </a:pPr>
                <a:r>
                  <a:rPr lang="en-US" sz="3200" b="1" u="heavy" spc="-20" dirty="0">
                    <a:solidFill>
                      <a:srgbClr val="4285F4"/>
                    </a:solidFill>
                    <a:cs typeface="Calibri"/>
                  </a:rPr>
                  <a:t>C</a:t>
                </a:r>
                <a:r>
                  <a:rPr lang="en-US" sz="3200" b="1" u="heavy" spc="-27" dirty="0">
                    <a:solidFill>
                      <a:srgbClr val="4285F4"/>
                    </a:solidFill>
                    <a:cs typeface="Calibri"/>
                  </a:rPr>
                  <a:t>ond</a:t>
                </a:r>
                <a:r>
                  <a:rPr lang="en-US" sz="3200" b="1" u="heavy" spc="-20" dirty="0">
                    <a:solidFill>
                      <a:srgbClr val="4285F4"/>
                    </a:solidFill>
                    <a:cs typeface="Calibri"/>
                  </a:rPr>
                  <a:t>i</a:t>
                </a:r>
                <a:r>
                  <a:rPr lang="en-US" sz="3200" b="1" u="heavy" spc="-7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3200" b="1" u="heavy" spc="-20" dirty="0">
                    <a:solidFill>
                      <a:srgbClr val="4285F4"/>
                    </a:solidFill>
                    <a:cs typeface="Calibri"/>
                  </a:rPr>
                  <a:t>i</a:t>
                </a:r>
                <a:r>
                  <a:rPr lang="en-US" sz="3200" b="1" u="heavy" spc="-27" dirty="0">
                    <a:solidFill>
                      <a:srgbClr val="4285F4"/>
                    </a:solidFill>
                    <a:cs typeface="Calibri"/>
                  </a:rPr>
                  <a:t>on</a:t>
                </a:r>
                <a:r>
                  <a:rPr lang="en-US" sz="3200" b="1" u="heavy" spc="-20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3200" b="1" u="heavy" spc="-13" dirty="0">
                    <a:solidFill>
                      <a:srgbClr val="4285F4"/>
                    </a:solidFill>
                    <a:cs typeface="Calibri"/>
                  </a:rPr>
                  <a:t>l</a:t>
                </a:r>
                <a:r>
                  <a:rPr lang="en-US" sz="3200" u="heavy" spc="-87" dirty="0">
                    <a:solidFill>
                      <a:srgbClr val="4285F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L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sz="3200" u="heavy" spc="-27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u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3200" u="heavy" spc="-27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z="3200" u="heavy" spc="-20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3200" u="heavy" spc="-40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d</a:t>
                </a:r>
                <a:r>
                  <a:rPr lang="en-US" sz="3200" u="heavy" spc="7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li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n</a:t>
                </a:r>
                <a:r>
                  <a:rPr lang="en-US" sz="3200" u="heavy" spc="-20" dirty="0">
                    <a:solidFill>
                      <a:srgbClr val="4285F4"/>
                    </a:solidFill>
                    <a:cs typeface="Calibri"/>
                  </a:rPr>
                  <a:t>g</a:t>
                </a:r>
                <a:r>
                  <a:rPr lang="en-US" sz="3200" spc="-13" dirty="0">
                    <a:cs typeface="Calibri"/>
                  </a:rPr>
                  <a:t>:</a:t>
                </a:r>
                <a:r>
                  <a:rPr lang="en-US" sz="3200" spc="-9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dirty="0">
                    <a:cs typeface="Calibri"/>
                  </a:rPr>
                  <a:t>h</a:t>
                </a:r>
                <a:r>
                  <a:rPr lang="en-US" sz="3200" spc="-20" dirty="0">
                    <a:cs typeface="Calibri"/>
                  </a:rPr>
                  <a:t>e</a:t>
                </a:r>
                <a:r>
                  <a:rPr lang="en-US" sz="32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dirty="0">
                    <a:cs typeface="Calibri"/>
                  </a:rPr>
                  <a:t>a</a:t>
                </a:r>
                <a:r>
                  <a:rPr lang="en-US" sz="3200" spc="-7" dirty="0">
                    <a:cs typeface="Calibri"/>
                  </a:rPr>
                  <a:t>s</a:t>
                </a:r>
                <a:r>
                  <a:rPr lang="en-US" sz="3200" spc="-20" dirty="0">
                    <a:cs typeface="Calibri"/>
                  </a:rPr>
                  <a:t>k</a:t>
                </a:r>
                <a:r>
                  <a:rPr lang="en-US" sz="3200" spc="-9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f</a:t>
                </a:r>
                <a:r>
                  <a:rPr lang="en-US" sz="32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cs typeface="Calibri"/>
                  </a:rPr>
                  <a:t>p</a:t>
                </a:r>
                <a:r>
                  <a:rPr lang="en-US" sz="3200" spc="-13" dirty="0">
                    <a:cs typeface="Calibri"/>
                  </a:rPr>
                  <a:t>re</a:t>
                </a:r>
                <a:r>
                  <a:rPr lang="en-US" sz="3200" dirty="0">
                    <a:cs typeface="Calibri"/>
                  </a:rPr>
                  <a:t>d</a:t>
                </a:r>
                <a:r>
                  <a:rPr lang="en-US" sz="3200" spc="-7" dirty="0">
                    <a:cs typeface="Calibri"/>
                  </a:rPr>
                  <a:t>i</a:t>
                </a:r>
                <a:r>
                  <a:rPr lang="en-US" sz="3200" spc="-27" dirty="0">
                    <a:cs typeface="Calibri"/>
                  </a:rPr>
                  <a:t>c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spc="-7" dirty="0">
                    <a:cs typeface="Calibri"/>
                  </a:rPr>
                  <a:t>i</a:t>
                </a:r>
                <a:r>
                  <a:rPr lang="en-US" sz="3200" dirty="0">
                    <a:cs typeface="Calibri"/>
                  </a:rPr>
                  <a:t>n</a:t>
                </a:r>
                <a:r>
                  <a:rPr lang="en-US" sz="3200" spc="-20" dirty="0">
                    <a:cs typeface="Calibri"/>
                  </a:rPr>
                  <a:t>g</a:t>
                </a:r>
                <a:r>
                  <a:rPr lang="en-US" sz="3200" spc="-9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dirty="0">
                    <a:cs typeface="Calibri"/>
                  </a:rPr>
                  <a:t>h</a:t>
                </a:r>
                <a:r>
                  <a:rPr lang="en-US" sz="3200" spc="-20" dirty="0">
                    <a:cs typeface="Calibri"/>
                  </a:rPr>
                  <a:t>e</a:t>
                </a:r>
                <a:r>
                  <a:rPr lang="en-US" sz="32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cs typeface="Calibri"/>
                  </a:rPr>
                  <a:t>n</a:t>
                </a:r>
                <a:r>
                  <a:rPr lang="en-US" sz="3200" spc="-13" dirty="0">
                    <a:cs typeface="Calibri"/>
                  </a:rPr>
                  <a:t>e</a:t>
                </a:r>
                <a:r>
                  <a:rPr lang="en-US" sz="3200" spc="-7" dirty="0">
                    <a:cs typeface="Calibri"/>
                  </a:rPr>
                  <a:t>x</a:t>
                </a:r>
                <a:r>
                  <a:rPr lang="en-US" sz="3200" spc="-13" dirty="0">
                    <a:cs typeface="Calibri"/>
                  </a:rPr>
                  <a:t>t</a:t>
                </a:r>
                <a:r>
                  <a:rPr lang="en-US" sz="3200" spc="-1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33" dirty="0">
                    <a:cs typeface="Calibri"/>
                  </a:rPr>
                  <a:t>w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rd</a:t>
                </a:r>
                <a:r>
                  <a:rPr lang="en-US" sz="3200" spc="-13" dirty="0">
                    <a:cs typeface="Calibri"/>
                  </a:rPr>
                  <a:t>,</a:t>
                </a:r>
                <a:r>
                  <a:rPr lang="en-US" sz="3200" spc="-87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7" dirty="0">
                    <a:cs typeface="Calibri"/>
                  </a:rPr>
                  <a:t>g</a:t>
                </a:r>
                <a:r>
                  <a:rPr lang="en-US" sz="3200" spc="-7" dirty="0">
                    <a:cs typeface="Calibri"/>
                  </a:rPr>
                  <a:t>i</a:t>
                </a:r>
                <a:r>
                  <a:rPr lang="en-US" sz="3200" spc="-20" dirty="0">
                    <a:cs typeface="Calibri"/>
                  </a:rPr>
                  <a:t>v</a:t>
                </a:r>
                <a:r>
                  <a:rPr lang="en-US" sz="3200" spc="-13" dirty="0">
                    <a:cs typeface="Calibri"/>
                  </a:rPr>
                  <a:t>e</a:t>
                </a:r>
                <a:r>
                  <a:rPr lang="en-US" sz="3200" dirty="0">
                    <a:cs typeface="Calibri"/>
                  </a:rPr>
                  <a:t>n</a:t>
                </a:r>
                <a:r>
                  <a:rPr lang="en-US" sz="3200" spc="-87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dirty="0">
                    <a:cs typeface="Calibri"/>
                  </a:rPr>
                  <a:t>h</a:t>
                </a:r>
                <a:r>
                  <a:rPr lang="en-US" sz="3200" spc="-20" dirty="0">
                    <a:cs typeface="Calibri"/>
                  </a:rPr>
                  <a:t>e</a:t>
                </a:r>
                <a:r>
                  <a:rPr lang="en-US" sz="32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33" dirty="0">
                    <a:cs typeface="Calibri"/>
                  </a:rPr>
                  <a:t>w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rds</a:t>
                </a:r>
                <a:r>
                  <a:rPr lang="en-US" sz="3200" spc="-87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7" dirty="0">
                    <a:cs typeface="Calibri"/>
                  </a:rPr>
                  <a:t>s</a:t>
                </a:r>
                <a:r>
                  <a:rPr lang="en-US" sz="3200" dirty="0">
                    <a:cs typeface="Calibri"/>
                  </a:rPr>
                  <a:t>o</a:t>
                </a:r>
                <a:r>
                  <a:rPr lang="en-US" sz="3200" spc="-9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7" dirty="0">
                    <a:cs typeface="Calibri"/>
                  </a:rPr>
                  <a:t>f</a:t>
                </a:r>
                <a:r>
                  <a:rPr lang="en-US" sz="3200" dirty="0">
                    <a:cs typeface="Calibri"/>
                  </a:rPr>
                  <a:t>a</a:t>
                </a:r>
                <a:r>
                  <a:rPr lang="en-US" sz="3200" spc="-13" dirty="0">
                    <a:cs typeface="Calibri"/>
                  </a:rPr>
                  <a:t>r,</a:t>
                </a:r>
                <a:r>
                  <a:rPr lang="en-US" sz="3200" spc="-87" dirty="0">
                    <a:latin typeface="Times New Roman"/>
                    <a:cs typeface="Times New Roman"/>
                  </a:rPr>
                  <a:t> 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and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a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ls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sz="3200" u="heavy" spc="-13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so</a:t>
                </a:r>
                <a:r>
                  <a:rPr lang="en-US" sz="3200" u="heavy" spc="-33" dirty="0">
                    <a:solidFill>
                      <a:srgbClr val="4285F4"/>
                    </a:solidFill>
                    <a:cs typeface="Calibri"/>
                  </a:rPr>
                  <a:t>m</a:t>
                </a:r>
                <a:r>
                  <a:rPr lang="en-US" sz="3200" u="heavy" spc="-20" dirty="0">
                    <a:solidFill>
                      <a:srgbClr val="4285F4"/>
                    </a:solidFill>
                    <a:cs typeface="Calibri"/>
                  </a:rPr>
                  <a:t>e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 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o</a:t>
                </a:r>
                <a:r>
                  <a:rPr lang="en-US" sz="3200" u="heavy" spc="-20" dirty="0">
                    <a:solidFill>
                      <a:srgbClr val="4285F4"/>
                    </a:solidFill>
                    <a:cs typeface="Calibri"/>
                  </a:rPr>
                  <a:t>t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h</a:t>
                </a:r>
                <a:r>
                  <a:rPr lang="en-US" sz="3200" u="heavy" spc="-13" dirty="0">
                    <a:solidFill>
                      <a:srgbClr val="4285F4"/>
                    </a:solidFill>
                    <a:cs typeface="Calibri"/>
                  </a:rPr>
                  <a:t>er</a:t>
                </a:r>
                <a:r>
                  <a:rPr lang="en-US" sz="3200" u="heavy" spc="-7" dirty="0">
                    <a:solidFill>
                      <a:srgbClr val="4285F4"/>
                    </a:solidFill>
                    <a:cs typeface="Calibri"/>
                  </a:rPr>
                  <a:t> i</a:t>
                </a:r>
                <a:r>
                  <a:rPr lang="en-US" sz="3200" u="heavy" dirty="0">
                    <a:solidFill>
                      <a:srgbClr val="4285F4"/>
                    </a:solidFill>
                    <a:cs typeface="Calibri"/>
                  </a:rPr>
                  <a:t>npu</a:t>
                </a:r>
                <a:r>
                  <a:rPr lang="en-US" sz="3200" u="heavy" spc="-13" dirty="0">
                    <a:solidFill>
                      <a:srgbClr val="4285F4"/>
                    </a:solidFill>
                    <a:cs typeface="Calibri"/>
                  </a:rPr>
                  <a:t>t </a:t>
                </a:r>
                <a:r>
                  <a:rPr lang="en-US" sz="3200" i="1" u="heavy" dirty="0">
                    <a:solidFill>
                      <a:srgbClr val="4285F4"/>
                    </a:solidFill>
                    <a:cs typeface="Calibri"/>
                  </a:rPr>
                  <a:t>x</a:t>
                </a:r>
                <a:endParaRPr lang="en-US" sz="3200" dirty="0">
                  <a:cs typeface="Calibri"/>
                </a:endParaRPr>
              </a:p>
              <a:p>
                <a:pPr>
                  <a:buClr>
                    <a:srgbClr val="CC0000"/>
                  </a:buClr>
                  <a:buFont typeface="Times New Roman"/>
                  <a:buChar char="•"/>
                </a:pPr>
                <a:endParaRPr lang="en-US" sz="3200" dirty="0">
                  <a:latin typeface="Times New Roman"/>
                  <a:cs typeface="Times New Roman"/>
                </a:endParaRPr>
              </a:p>
              <a:p>
                <a:pPr marL="0" indent="0">
                  <a:spcBef>
                    <a:spcPts val="1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267" dirty="0"/>
              </a:p>
              <a:p>
                <a:pPr marL="0" indent="0">
                  <a:lnSpc>
                    <a:spcPct val="100000"/>
                  </a:lnSpc>
                  <a:spcBef>
                    <a:spcPts val="1"/>
                  </a:spcBef>
                  <a:buNone/>
                </a:pPr>
                <a:endParaRPr lang="en-US" sz="4200" dirty="0">
                  <a:latin typeface="Times New Roman"/>
                  <a:cs typeface="Times New Roman"/>
                </a:endParaRPr>
              </a:p>
              <a:p>
                <a:pPr marL="474121">
                  <a:buClr>
                    <a:srgbClr val="CC0000"/>
                  </a:buClr>
                  <a:buFont typeface="Times New Roman"/>
                  <a:buChar char="•"/>
                  <a:tabLst>
                    <a:tab pos="474121" algn="l"/>
                  </a:tabLst>
                </a:pPr>
                <a:r>
                  <a:rPr lang="en-US" sz="3200" dirty="0">
                    <a:cs typeface="Calibri"/>
                  </a:rPr>
                  <a:t>E</a:t>
                </a:r>
                <a:r>
                  <a:rPr lang="en-US" sz="3200" spc="-7" dirty="0">
                    <a:cs typeface="Calibri"/>
                  </a:rPr>
                  <a:t>x</a:t>
                </a:r>
                <a:r>
                  <a:rPr lang="en-US" sz="3200" dirty="0">
                    <a:cs typeface="Calibri"/>
                  </a:rPr>
                  <a:t>a</a:t>
                </a:r>
                <a:r>
                  <a:rPr lang="en-US" sz="3200" spc="-40" dirty="0">
                    <a:cs typeface="Calibri"/>
                  </a:rPr>
                  <a:t>m</a:t>
                </a:r>
                <a:r>
                  <a:rPr lang="en-US" sz="3200" dirty="0">
                    <a:cs typeface="Calibri"/>
                  </a:rPr>
                  <a:t>pl</a:t>
                </a:r>
                <a:r>
                  <a:rPr lang="en-US" sz="3200" spc="-20" dirty="0">
                    <a:cs typeface="Calibri"/>
                  </a:rPr>
                  <a:t>es</a:t>
                </a:r>
                <a:r>
                  <a:rPr lang="en-US" sz="3200" spc="-87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f</a:t>
                </a:r>
                <a:r>
                  <a:rPr lang="en-US" sz="32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7" dirty="0">
                    <a:cs typeface="Calibri"/>
                  </a:rPr>
                  <a:t>c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ndi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dirty="0">
                    <a:cs typeface="Calibri"/>
                  </a:rPr>
                  <a:t>i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nal</a:t>
                </a:r>
                <a:r>
                  <a:rPr lang="en-US" sz="3200" spc="-87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cs typeface="Calibri"/>
                  </a:rPr>
                  <a:t>lan</a:t>
                </a:r>
                <a:r>
                  <a:rPr lang="en-US" sz="3200" spc="-27" dirty="0">
                    <a:cs typeface="Calibri"/>
                  </a:rPr>
                  <a:t>g</a:t>
                </a:r>
                <a:r>
                  <a:rPr lang="en-US" sz="3200" dirty="0">
                    <a:cs typeface="Calibri"/>
                  </a:rPr>
                  <a:t>ua</a:t>
                </a:r>
                <a:r>
                  <a:rPr lang="en-US" sz="3200" spc="-27" dirty="0">
                    <a:cs typeface="Calibri"/>
                  </a:rPr>
                  <a:t>g</a:t>
                </a:r>
                <a:r>
                  <a:rPr lang="en-US" sz="3200" spc="-20" dirty="0">
                    <a:cs typeface="Calibri"/>
                  </a:rPr>
                  <a:t>e</a:t>
                </a:r>
                <a:r>
                  <a:rPr lang="en-US" sz="3200" spc="-80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40" dirty="0">
                    <a:cs typeface="Calibri"/>
                  </a:rPr>
                  <a:t>m</a:t>
                </a:r>
                <a:r>
                  <a:rPr lang="en-US" sz="3200" spc="-7" dirty="0">
                    <a:cs typeface="Calibri"/>
                  </a:rPr>
                  <a:t>o</a:t>
                </a:r>
                <a:r>
                  <a:rPr lang="en-US" sz="3200" dirty="0">
                    <a:cs typeface="Calibri"/>
                  </a:rPr>
                  <a:t>delin</a:t>
                </a:r>
                <a:r>
                  <a:rPr lang="en-US" sz="3200" spc="-20" dirty="0">
                    <a:cs typeface="Calibri"/>
                  </a:rPr>
                  <a:t>g</a:t>
                </a:r>
                <a:r>
                  <a:rPr lang="en-US" sz="3200" spc="-9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20" dirty="0">
                    <a:cs typeface="Calibri"/>
                  </a:rPr>
                  <a:t>t</a:t>
                </a:r>
                <a:r>
                  <a:rPr lang="en-US" sz="3200" dirty="0">
                    <a:cs typeface="Calibri"/>
                  </a:rPr>
                  <a:t>a</a:t>
                </a:r>
                <a:r>
                  <a:rPr lang="en-US" sz="3200" spc="-7" dirty="0">
                    <a:cs typeface="Calibri"/>
                  </a:rPr>
                  <a:t>s</a:t>
                </a:r>
                <a:r>
                  <a:rPr lang="en-US" sz="3200" spc="-27" dirty="0">
                    <a:cs typeface="Calibri"/>
                  </a:rPr>
                  <a:t>k</a:t>
                </a:r>
                <a:r>
                  <a:rPr lang="en-US" sz="3200" spc="-7" dirty="0">
                    <a:cs typeface="Calibri"/>
                  </a:rPr>
                  <a:t>s</a:t>
                </a:r>
                <a:r>
                  <a:rPr lang="en-US" sz="3200" spc="-13" dirty="0">
                    <a:cs typeface="Calibri"/>
                  </a:rPr>
                  <a:t>:</a:t>
                </a:r>
                <a:endParaRPr lang="en-US" sz="3200" dirty="0">
                  <a:cs typeface="Calibri"/>
                </a:endParaRPr>
              </a:p>
              <a:p>
                <a:pPr marL="931310" lvl="1" indent="-304792">
                  <a:lnSpc>
                    <a:spcPct val="100000"/>
                  </a:lnSpc>
                  <a:spcBef>
                    <a:spcPts val="833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931310" algn="l"/>
                  </a:tabLst>
                </a:pPr>
                <a:r>
                  <a:rPr lang="en-US" spc="-40" dirty="0">
                    <a:cs typeface="Calibri"/>
                  </a:rPr>
                  <a:t>M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27" dirty="0">
                    <a:cs typeface="Calibri"/>
                  </a:rPr>
                  <a:t>c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7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0" dirty="0">
                    <a:cs typeface="Calibri"/>
                  </a:rPr>
                  <a:t>e</a:t>
                </a:r>
                <a:r>
                  <a:rPr lang="en-US" spc="-80" dirty="0">
                    <a:latin typeface="Times New Roman"/>
                    <a:cs typeface="Times New Roman"/>
                  </a:rPr>
                  <a:t> </a:t>
                </a:r>
                <a:r>
                  <a:rPr lang="en-US" spc="7" dirty="0">
                    <a:cs typeface="Calibri"/>
                  </a:rPr>
                  <a:t>T</a:t>
                </a:r>
                <a:r>
                  <a:rPr lang="en-US" spc="-13" dirty="0">
                    <a:cs typeface="Calibri"/>
                  </a:rPr>
                  <a:t>ra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7" dirty="0">
                    <a:cs typeface="Calibri"/>
                  </a:rPr>
                  <a:t>sl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7" dirty="0">
                    <a:cs typeface="Calibri"/>
                  </a:rPr>
                  <a:t>io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87" dirty="0">
                    <a:latin typeface="Times New Roman"/>
                    <a:cs typeface="Times New Roman"/>
                  </a:rPr>
                  <a:t> </a:t>
                </a:r>
                <a:r>
                  <a:rPr lang="en-US" spc="-7" dirty="0">
                    <a:cs typeface="Calibri"/>
                  </a:rPr>
                  <a:t>(x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7" dirty="0">
                    <a:cs typeface="Calibri"/>
                  </a:rPr>
                  <a:t>so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13" dirty="0">
                    <a:cs typeface="Calibri"/>
                  </a:rPr>
                  <a:t>r</a:t>
                </a:r>
                <a:r>
                  <a:rPr lang="en-US" spc="-27" dirty="0">
                    <a:cs typeface="Calibri"/>
                  </a:rPr>
                  <a:t>c</a:t>
                </a:r>
                <a:r>
                  <a:rPr lang="en-US" spc="-20" dirty="0">
                    <a:cs typeface="Calibri"/>
                  </a:rPr>
                  <a:t>e</a:t>
                </a:r>
                <a:r>
                  <a:rPr lang="en-US" spc="-80" dirty="0">
                    <a:latin typeface="Times New Roman"/>
                    <a:cs typeface="Times New Roman"/>
                  </a:rPr>
                  <a:t> </a:t>
                </a:r>
                <a:r>
                  <a:rPr lang="en-US" spc="-7" dirty="0">
                    <a:cs typeface="Calibri"/>
                  </a:rPr>
                  <a:t>s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7" dirty="0">
                    <a:cs typeface="Calibri"/>
                  </a:rPr>
                  <a:t>c</a:t>
                </a:r>
                <a:r>
                  <a:rPr lang="en-US" spc="-13" dirty="0">
                    <a:cs typeface="Calibri"/>
                  </a:rPr>
                  <a:t>e,</a:t>
                </a:r>
                <a:r>
                  <a:rPr lang="en-US" spc="-87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y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13" dirty="0">
                    <a:cs typeface="Calibri"/>
                  </a:rPr>
                  <a:t>r</a:t>
                </a:r>
                <a:r>
                  <a:rPr lang="en-US" spc="-27" dirty="0">
                    <a:cs typeface="Calibri"/>
                  </a:rPr>
                  <a:t>g</a:t>
                </a:r>
                <a:r>
                  <a:rPr lang="en-US" spc="-13" dirty="0">
                    <a:cs typeface="Calibri"/>
                  </a:rPr>
                  <a:t>et</a:t>
                </a:r>
                <a:r>
                  <a:rPr lang="en-US" spc="-93" dirty="0">
                    <a:latin typeface="Times New Roman"/>
                    <a:cs typeface="Times New Roman"/>
                  </a:rPr>
                  <a:t> </a:t>
                </a:r>
                <a:r>
                  <a:rPr lang="en-US" spc="-7" dirty="0">
                    <a:cs typeface="Calibri"/>
                  </a:rPr>
                  <a:t>s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7" dirty="0">
                    <a:cs typeface="Calibri"/>
                  </a:rPr>
                  <a:t>c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)</a:t>
                </a:r>
              </a:p>
              <a:p>
                <a:pPr marL="931310" lvl="1" indent="-304792">
                  <a:lnSpc>
                    <a:spcPct val="100000"/>
                  </a:lnSpc>
                  <a:spcBef>
                    <a:spcPts val="833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931310" algn="l"/>
                  </a:tabLst>
                </a:pPr>
                <a:r>
                  <a:rPr lang="en-US" spc="-7" dirty="0"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33" dirty="0">
                    <a:cs typeface="Calibri"/>
                  </a:rPr>
                  <a:t>mm</a:t>
                </a:r>
                <a:r>
                  <a:rPr lang="en-US" dirty="0">
                    <a:cs typeface="Calibri"/>
                  </a:rPr>
                  <a:t>ar</a:t>
                </a:r>
                <a:r>
                  <a:rPr lang="en-US" spc="-7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za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7" dirty="0">
                    <a:cs typeface="Calibri"/>
                  </a:rPr>
                  <a:t>io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87" dirty="0">
                    <a:latin typeface="Times New Roman"/>
                    <a:cs typeface="Times New Roman"/>
                  </a:rPr>
                  <a:t> </a:t>
                </a:r>
                <a:r>
                  <a:rPr lang="en-US" spc="-7" dirty="0">
                    <a:cs typeface="Calibri"/>
                  </a:rPr>
                  <a:t>(x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7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npu</a:t>
                </a:r>
                <a:r>
                  <a:rPr lang="en-US" spc="-13" dirty="0">
                    <a:cs typeface="Calibri"/>
                  </a:rPr>
                  <a:t>t</a:t>
                </a:r>
                <a:r>
                  <a:rPr lang="en-US" spc="-93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spc="-7" dirty="0">
                    <a:cs typeface="Calibri"/>
                  </a:rPr>
                  <a:t>x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13" dirty="0">
                    <a:cs typeface="Calibri"/>
                  </a:rPr>
                  <a:t>,</a:t>
                </a:r>
                <a:r>
                  <a:rPr lang="en-US" spc="-87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y</a:t>
                </a:r>
                <a:r>
                  <a:rPr lang="en-US" dirty="0">
                    <a:cs typeface="Calibri"/>
                  </a:rPr>
                  <a:t>=</a:t>
                </a:r>
                <a:r>
                  <a:rPr lang="en-US" spc="-7" dirty="0"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33" dirty="0">
                    <a:cs typeface="Calibri"/>
                  </a:rPr>
                  <a:t>mm</a:t>
                </a:r>
                <a:r>
                  <a:rPr lang="en-US" dirty="0">
                    <a:cs typeface="Calibri"/>
                  </a:rPr>
                  <a:t>ar</a:t>
                </a:r>
                <a:r>
                  <a:rPr lang="en-US" spc="-7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z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>
                    <a:cs typeface="Calibri"/>
                  </a:rPr>
                  <a:t>d</a:t>
                </a:r>
                <a:r>
                  <a:rPr lang="en-US" spc="-87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spc="-7" dirty="0">
                    <a:cs typeface="Calibri"/>
                  </a:rPr>
                  <a:t>x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dirty="0">
                    <a:cs typeface="Calibri"/>
                  </a:rPr>
                  <a:t>)</a:t>
                </a:r>
              </a:p>
              <a:p>
                <a:pPr marL="931310" lvl="1" indent="-304792">
                  <a:lnSpc>
                    <a:spcPct val="100000"/>
                  </a:lnSpc>
                  <a:spcBef>
                    <a:spcPts val="700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931310" algn="l"/>
                  </a:tabLst>
                </a:pPr>
                <a:r>
                  <a:rPr lang="en-US" spc="-7" dirty="0">
                    <a:cs typeface="Calibri"/>
                  </a:rPr>
                  <a:t>Di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7" dirty="0">
                    <a:cs typeface="Calibri"/>
                  </a:rPr>
                  <a:t>lo</a:t>
                </a:r>
                <a:r>
                  <a:rPr lang="en-US" spc="-27" dirty="0">
                    <a:cs typeface="Calibri"/>
                  </a:rPr>
                  <a:t>g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20" dirty="0">
                    <a:cs typeface="Calibri"/>
                  </a:rPr>
                  <a:t>e</a:t>
                </a:r>
                <a:r>
                  <a:rPr lang="en-US" spc="-80" dirty="0">
                    <a:latin typeface="Times New Roman"/>
                    <a:cs typeface="Times New Roman"/>
                  </a:rPr>
                  <a:t> </a:t>
                </a:r>
                <a:r>
                  <a:rPr lang="en-US" spc="-7" dirty="0">
                    <a:cs typeface="Calibri"/>
                  </a:rPr>
                  <a:t>(x</a:t>
                </a:r>
                <a:r>
                  <a:rPr lang="en-US" dirty="0">
                    <a:cs typeface="Calibri"/>
                  </a:rPr>
                  <a:t>=d</a:t>
                </a:r>
                <a:r>
                  <a:rPr lang="en-US" spc="-7" dirty="0">
                    <a:cs typeface="Calibri"/>
                  </a:rPr>
                  <a:t>i</a:t>
                </a:r>
                <a:r>
                  <a:rPr lang="en-US" dirty="0">
                    <a:cs typeface="Calibri"/>
                  </a:rPr>
                  <a:t>a</a:t>
                </a:r>
                <a:r>
                  <a:rPr lang="en-US" spc="-7" dirty="0">
                    <a:cs typeface="Calibri"/>
                  </a:rPr>
                  <a:t>lo</a:t>
                </a:r>
                <a:r>
                  <a:rPr lang="en-US" spc="-27" dirty="0">
                    <a:cs typeface="Calibri"/>
                  </a:rPr>
                  <a:t>g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20" dirty="0">
                    <a:cs typeface="Calibri"/>
                  </a:rPr>
                  <a:t>e</a:t>
                </a:r>
                <a:r>
                  <a:rPr lang="en-US" spc="-80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h</a:t>
                </a:r>
                <a:r>
                  <a:rPr lang="en-US" spc="-7" dirty="0">
                    <a:cs typeface="Calibri"/>
                  </a:rPr>
                  <a:t>is</a:t>
                </a:r>
                <a:r>
                  <a:rPr lang="en-US" spc="-20" dirty="0">
                    <a:cs typeface="Calibri"/>
                  </a:rPr>
                  <a:t>t</a:t>
                </a:r>
                <a:r>
                  <a:rPr lang="en-US" spc="-7" dirty="0">
                    <a:cs typeface="Calibri"/>
                  </a:rPr>
                  <a:t>o</a:t>
                </a:r>
                <a:r>
                  <a:rPr lang="en-US" spc="-13" dirty="0">
                    <a:cs typeface="Calibri"/>
                  </a:rPr>
                  <a:t>ry,</a:t>
                </a:r>
                <a:r>
                  <a:rPr lang="en-US" spc="-87" dirty="0"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cs typeface="Calibri"/>
                  </a:rPr>
                  <a:t>y</a:t>
                </a:r>
                <a:r>
                  <a:rPr lang="en-US" dirty="0">
                    <a:cs typeface="Calibri"/>
                  </a:rPr>
                  <a:t>=n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spc="-7" dirty="0">
                    <a:cs typeface="Calibri"/>
                  </a:rPr>
                  <a:t>x</a:t>
                </a:r>
                <a:r>
                  <a:rPr lang="en-US" spc="-13" dirty="0">
                    <a:cs typeface="Calibri"/>
                  </a:rPr>
                  <a:t>t</a:t>
                </a:r>
                <a:r>
                  <a:rPr lang="en-US" spc="-93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cs typeface="Calibri"/>
                  </a:rPr>
                  <a:t>u</a:t>
                </a:r>
                <a:r>
                  <a:rPr lang="en-US" spc="-20" dirty="0">
                    <a:cs typeface="Calibri"/>
                  </a:rPr>
                  <a:t>tt</a:t>
                </a:r>
                <a:r>
                  <a:rPr lang="en-US" spc="-13" dirty="0">
                    <a:cs typeface="Calibri"/>
                  </a:rPr>
                  <a:t>era</a:t>
                </a:r>
                <a:r>
                  <a:rPr lang="en-US" dirty="0">
                    <a:cs typeface="Calibri"/>
                  </a:rPr>
                  <a:t>n</a:t>
                </a:r>
                <a:r>
                  <a:rPr lang="en-US" spc="-27" dirty="0">
                    <a:cs typeface="Calibri"/>
                  </a:rPr>
                  <a:t>c</a:t>
                </a:r>
                <a:r>
                  <a:rPr lang="en-US" spc="-13" dirty="0">
                    <a:cs typeface="Calibri"/>
                  </a:rPr>
                  <a:t>e</a:t>
                </a:r>
                <a:r>
                  <a:rPr lang="en-US" dirty="0" smtClean="0">
                    <a:cs typeface="Calibri"/>
                  </a:rPr>
                  <a:t>)</a:t>
                </a:r>
              </a:p>
              <a:p>
                <a:pPr marL="931310" lvl="1" indent="-304792">
                  <a:lnSpc>
                    <a:spcPct val="100000"/>
                  </a:lnSpc>
                  <a:spcBef>
                    <a:spcPts val="700"/>
                  </a:spcBef>
                  <a:buClr>
                    <a:srgbClr val="3A87FF"/>
                  </a:buClr>
                  <a:buFont typeface="Times New Roman"/>
                  <a:buChar char="•"/>
                  <a:tabLst>
                    <a:tab pos="931310" algn="l"/>
                  </a:tabLst>
                </a:pPr>
                <a:r>
                  <a:rPr lang="en-US" sz="3200" dirty="0">
                    <a:solidFill>
                      <a:srgbClr val="3A87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spc="-327" dirty="0">
                    <a:solidFill>
                      <a:srgbClr val="3A87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cs typeface="Calibri"/>
                  </a:rPr>
                  <a:t>…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61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0" y="7151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Coverage mechanism</a:t>
            </a:r>
            <a:endParaRPr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1"/>
          </p:nvPr>
        </p:nvSpPr>
        <p:spPr>
          <a:xfrm>
            <a:off x="304800" y="1105084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 dirty="0"/>
              <a:t>To address the repetition issue.</a:t>
            </a:r>
            <a:endParaRPr sz="2667" dirty="0"/>
          </a:p>
          <a:p>
            <a:r>
              <a:rPr lang="en" sz="2667" dirty="0"/>
              <a:t>Coverage vector </a:t>
            </a:r>
            <a:r>
              <a:rPr lang="en" sz="2667" dirty="0"/>
              <a:t>c’      </a:t>
            </a:r>
            <a:endParaRPr lang="en" sz="2667" dirty="0"/>
          </a:p>
          <a:p>
            <a:pPr marL="761981" lvl="1" indent="0">
              <a:spcBef>
                <a:spcPts val="0"/>
              </a:spcBef>
              <a:buSzPts val="1800"/>
              <a:buNone/>
            </a:pPr>
            <a:r>
              <a:rPr lang="en" sz="2133" dirty="0"/>
              <a:t> </a:t>
            </a:r>
            <a:r>
              <a:rPr lang="en" sz="2133" dirty="0"/>
              <a:t>(sum of attention)</a:t>
            </a:r>
            <a:endParaRPr sz="2133" dirty="0"/>
          </a:p>
          <a:p>
            <a:r>
              <a:rPr lang="en" sz="2667" dirty="0"/>
              <a:t>Additional input to attention</a:t>
            </a:r>
            <a:endParaRPr sz="2667" dirty="0"/>
          </a:p>
          <a:p>
            <a:pPr lvl="1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Inform attention network a reminder of its previous decisions.</a:t>
            </a:r>
            <a:endParaRPr dirty="0"/>
          </a:p>
          <a:p>
            <a:r>
              <a:rPr lang="en" sz="2667" dirty="0"/>
              <a:t>Coverage loss</a:t>
            </a:r>
            <a:endParaRPr sz="2667" dirty="0"/>
          </a:p>
          <a:p>
            <a:pPr lvl="1">
              <a:spcBef>
                <a:spcPts val="0"/>
              </a:spcBef>
            </a:pPr>
            <a:endParaRPr dirty="0"/>
          </a:p>
          <a:p>
            <a:r>
              <a:rPr lang="en" sz="2667" dirty="0"/>
              <a:t>Final loss</a:t>
            </a:r>
            <a:endParaRPr sz="2667" dirty="0"/>
          </a:p>
          <a:p>
            <a:pPr lvl="1">
              <a:spcBef>
                <a:spcPts val="0"/>
              </a:spcBef>
            </a:pPr>
            <a:endParaRPr dirty="0"/>
          </a:p>
        </p:txBody>
      </p:sp>
      <p:pic>
        <p:nvPicPr>
          <p:cNvPr id="500" name="Google Shape;5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454" y="1595749"/>
            <a:ext cx="1256225" cy="50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648" y="2733484"/>
            <a:ext cx="3696421" cy="47363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3"/>
          <p:cNvSpPr/>
          <p:nvPr/>
        </p:nvSpPr>
        <p:spPr>
          <a:xfrm>
            <a:off x="3759779" y="2810824"/>
            <a:ext cx="462400" cy="33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03" name="Google Shape;50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234" y="3509408"/>
            <a:ext cx="2570967" cy="4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766" y="4598715"/>
            <a:ext cx="4001900" cy="47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61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3B87A36-24A9-4547-AA18-69068ED4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01" y="1061263"/>
            <a:ext cx="8418625" cy="47354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7F5BB-C7D2-5641-AFE4-B6A95F24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"/>
            <a:ext cx="9905999" cy="11450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Coverage Mechanism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C27BC6-58B8-9841-A9AE-CDAD0C6CD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31" y="3171911"/>
            <a:ext cx="9914979" cy="930532"/>
          </a:xfrm>
          <a:prstGeom prst="rect">
            <a:avLst/>
          </a:prstGeom>
        </p:spPr>
      </p:pic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xmlns="" id="{EDF16DB1-457A-0B49-8610-A15CCC64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028" y="5973999"/>
            <a:ext cx="2955787" cy="701052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8B44C45B-2748-3F47-9DC1-3F2CB50DD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624" y="5973999"/>
            <a:ext cx="4642101" cy="701052"/>
          </a:xfrm>
          <a:prstGeom prst="rect">
            <a:avLst/>
          </a:prstGeom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D33881A1-4196-624F-9D2A-31013DE18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823" y="5973999"/>
            <a:ext cx="1743156" cy="7010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033ABE6-5770-6144-93DF-510A524D6F2F}"/>
              </a:ext>
            </a:extLst>
          </p:cNvPr>
          <p:cNvSpPr/>
          <p:nvPr/>
        </p:nvSpPr>
        <p:spPr>
          <a:xfrm flipV="1">
            <a:off x="2063579" y="3171912"/>
            <a:ext cx="4880919" cy="930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</a:t>
            </a:r>
            <a:endParaRPr/>
          </a:p>
        </p:txBody>
      </p:sp>
      <p:pic>
        <p:nvPicPr>
          <p:cNvPr id="510" name="Google Shape;5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1" y="1670051"/>
            <a:ext cx="11468100" cy="3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4"/>
          <p:cNvSpPr txBox="1"/>
          <p:nvPr/>
        </p:nvSpPr>
        <p:spPr>
          <a:xfrm>
            <a:off x="361967" y="5500633"/>
            <a:ext cx="11468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* were trained and evaluated on the anonymized dataset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lead-3 baseline uses the first three sentences of the article as a summary.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5691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 - Coverage</a:t>
            </a:r>
            <a:endParaRPr/>
          </a:p>
        </p:txBody>
      </p:sp>
      <p:sp>
        <p:nvSpPr>
          <p:cNvPr id="517" name="Google Shape;517;p55"/>
          <p:cNvSpPr txBox="1"/>
          <p:nvPr/>
        </p:nvSpPr>
        <p:spPr>
          <a:xfrm>
            <a:off x="361967" y="5500633"/>
            <a:ext cx="11468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Coverage eliminates undesirable repetition.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8" name="Google Shape;5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068" y="1650167"/>
            <a:ext cx="4507785" cy="3557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74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 - Abstraction</a:t>
            </a:r>
            <a:endParaRPr/>
          </a:p>
        </p:txBody>
      </p:sp>
      <p:sp>
        <p:nvSpPr>
          <p:cNvPr id="524" name="Google Shape;524;p56"/>
          <p:cNvSpPr txBox="1"/>
          <p:nvPr/>
        </p:nvSpPr>
        <p:spPr>
          <a:xfrm>
            <a:off x="361967" y="5500633"/>
            <a:ext cx="114680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The baseline mode produces more novel n-grams but mostly incorrect.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5" name="Google Shape;5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067" y="1650167"/>
            <a:ext cx="4821868" cy="3557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4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Results - Example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" y="1661067"/>
            <a:ext cx="553720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234" y="1661067"/>
            <a:ext cx="55499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7"/>
          <p:cNvSpPr txBox="1"/>
          <p:nvPr/>
        </p:nvSpPr>
        <p:spPr>
          <a:xfrm>
            <a:off x="492000" y="5156267"/>
            <a:ext cx="78132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Baseline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buSzPts val="1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Cannot generate OOV words (name).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buSzPts val="1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Thwart -&gt; destabilize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buSzPts val="1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Repetition and eventually non-sense.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743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650469"/>
            <a:ext cx="140208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5" dirty="0">
                <a:latin typeface="Calibri"/>
                <a:cs typeface="Calibri"/>
              </a:rPr>
              <a:t>Neu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su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tio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1" dirty="0">
                <a:latin typeface="Calibri"/>
                <a:cs typeface="Calibri"/>
              </a:rPr>
              <a:t>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ch</a:t>
            </a:r>
            <a:r>
              <a:rPr sz="3200" spc="-25" dirty="0">
                <a:latin typeface="Calibri"/>
                <a:cs typeface="Calibri"/>
              </a:rPr>
              <a:t>an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267200"/>
          </a:xfrm>
        </p:spPr>
        <p:txBody>
          <a:bodyPr>
            <a:normAutofit/>
          </a:bodyPr>
          <a:lstStyle/>
          <a:p>
            <a:pPr marL="474121"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sz="3200" spc="-33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3200" spc="-7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3200" spc="-20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3200" spc="-9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3200" spc="-13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3200" spc="-2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3200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3200" spc="-7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z="3200" spc="-13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3200" spc="-27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3200" spc="-9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w</a:t>
            </a:r>
            <a:r>
              <a:rPr lang="en-US" sz="3200" dirty="0">
                <a:cs typeface="Calibri"/>
              </a:rPr>
              <a:t>i</a:t>
            </a:r>
            <a:r>
              <a:rPr lang="en-US" sz="3200" spc="-7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co</a:t>
            </a:r>
            <a:r>
              <a:rPr lang="en-US" sz="3200" dirty="0">
                <a:cs typeface="Calibri"/>
              </a:rPr>
              <a:t>p</a:t>
            </a:r>
            <a:r>
              <a:rPr lang="en-US" sz="3200" spc="-20" dirty="0">
                <a:cs typeface="Calibri"/>
              </a:rPr>
              <a:t>y</a:t>
            </a:r>
            <a:r>
              <a:rPr lang="en-US" sz="3200" dirty="0">
                <a:cs typeface="Calibri"/>
              </a:rPr>
              <a:t>in</a:t>
            </a:r>
            <a:r>
              <a:rPr lang="en-US" sz="3200" spc="-20" dirty="0">
                <a:cs typeface="Calibri"/>
              </a:rPr>
              <a:t>g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7" dirty="0">
                <a:cs typeface="Calibri"/>
              </a:rPr>
              <a:t>c</a:t>
            </a:r>
            <a:r>
              <a:rPr lang="en-US" sz="3200" dirty="0">
                <a:cs typeface="Calibri"/>
              </a:rPr>
              <a:t>hani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spc="-40" dirty="0">
                <a:cs typeface="Calibri"/>
              </a:rPr>
              <a:t>m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spc="-13" dirty="0">
                <a:cs typeface="Calibri"/>
              </a:rPr>
              <a:t>:</a:t>
            </a:r>
            <a:endParaRPr lang="en-US" sz="3200" dirty="0">
              <a:cs typeface="Calibri"/>
            </a:endParaRPr>
          </a:p>
          <a:p>
            <a:pPr marL="931310" lvl="1" indent="-304792">
              <a:lnSpc>
                <a:spcPct val="100000"/>
              </a:lnSpc>
              <a:spcBef>
                <a:spcPts val="833"/>
              </a:spcBef>
              <a:buClr>
                <a:srgbClr val="3A87FF"/>
              </a:buClr>
              <a:buFont typeface="Times New Roman"/>
              <a:buChar char="•"/>
              <a:tabLst>
                <a:tab pos="931310" algn="l"/>
              </a:tabLst>
            </a:pPr>
            <a:r>
              <a:rPr lang="en-US" b="1" u="heavy" spc="-7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b="1" u="heavy" spc="-27" dirty="0">
                <a:solidFill>
                  <a:srgbClr val="C00000"/>
                </a:solidFill>
                <a:cs typeface="Calibri"/>
              </a:rPr>
              <a:t>h</a:t>
            </a:r>
            <a:r>
              <a:rPr lang="en-US" b="1" u="heavy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b="1" u="heavy" spc="-7" dirty="0">
                <a:solidFill>
                  <a:srgbClr val="C00000"/>
                </a:solidFill>
                <a:cs typeface="Calibri"/>
              </a:rPr>
              <a:t> c</a:t>
            </a:r>
            <a:r>
              <a:rPr lang="en-US" b="1" u="heavy" spc="-27" dirty="0">
                <a:solidFill>
                  <a:srgbClr val="C00000"/>
                </a:solidFill>
                <a:cs typeface="Calibri"/>
              </a:rPr>
              <a:t>op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b="1" u="heavy" spc="-7" dirty="0">
                <a:solidFill>
                  <a:srgbClr val="C00000"/>
                </a:solidFill>
                <a:cs typeface="Calibri"/>
              </a:rPr>
              <a:t> t</a:t>
            </a:r>
            <a:r>
              <a:rPr lang="en-US" b="1" u="heavy" spc="-2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b="1" u="heavy" spc="-13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b="1" u="heavy" spc="-7" dirty="0">
                <a:solidFill>
                  <a:srgbClr val="C00000"/>
                </a:solidFill>
                <a:cs typeface="Calibri"/>
              </a:rPr>
              <a:t>muc</a:t>
            </a:r>
            <a:r>
              <a:rPr lang="en-US" b="1" u="heavy" spc="-27" dirty="0">
                <a:solidFill>
                  <a:srgbClr val="C00000"/>
                </a:solidFill>
                <a:cs typeface="Calibri"/>
              </a:rPr>
              <a:t>h!</a:t>
            </a:r>
            <a:endParaRPr lang="en-US" dirty="0">
              <a:cs typeface="Calibri"/>
            </a:endParaRPr>
          </a:p>
          <a:p>
            <a:pPr marL="1388499" lvl="2">
              <a:spcBef>
                <a:spcPts val="693"/>
              </a:spcBef>
              <a:buClr>
                <a:srgbClr val="CC0000"/>
              </a:buClr>
              <a:buFont typeface="Times New Roman"/>
              <a:buChar char="•"/>
              <a:tabLst>
                <a:tab pos="1388499" algn="l"/>
              </a:tabLst>
            </a:pPr>
            <a:r>
              <a:rPr lang="en-US" sz="2667" spc="-27" dirty="0">
                <a:cs typeface="Calibri"/>
              </a:rPr>
              <a:t>M</a:t>
            </a:r>
            <a:r>
              <a:rPr lang="en-US" sz="2667" spc="-7" dirty="0">
                <a:cs typeface="Calibri"/>
              </a:rPr>
              <a:t>o</a:t>
            </a:r>
            <a:r>
              <a:rPr lang="en-US" sz="2667" spc="7" dirty="0">
                <a:cs typeface="Calibri"/>
              </a:rPr>
              <a:t>s</a:t>
            </a:r>
            <a:r>
              <a:rPr lang="en-US" sz="2667" spc="-7" dirty="0">
                <a:cs typeface="Calibri"/>
              </a:rPr>
              <a:t>t</a:t>
            </a:r>
            <a:r>
              <a:rPr lang="en-US" sz="2667" dirty="0">
                <a:cs typeface="Calibri"/>
              </a:rPr>
              <a:t>l</a:t>
            </a:r>
            <a:r>
              <a:rPr lang="en-US" sz="2667" spc="-13" dirty="0">
                <a:cs typeface="Calibri"/>
              </a:rPr>
              <a:t>y</a:t>
            </a:r>
            <a:r>
              <a:rPr lang="en-US" sz="2667" spc="-80" dirty="0">
                <a:latin typeface="Times New Roman"/>
                <a:cs typeface="Times New Roman"/>
              </a:rPr>
              <a:t> </a:t>
            </a:r>
            <a:r>
              <a:rPr lang="en-US" sz="2667" dirty="0">
                <a:cs typeface="Calibri"/>
              </a:rPr>
              <a:t>l</a:t>
            </a:r>
            <a:r>
              <a:rPr lang="en-US" sz="2667" spc="-7" dirty="0">
                <a:cs typeface="Calibri"/>
              </a:rPr>
              <a:t>on</a:t>
            </a:r>
            <a:r>
              <a:rPr lang="en-US" sz="2667" dirty="0">
                <a:cs typeface="Calibri"/>
              </a:rPr>
              <a:t>g</a:t>
            </a:r>
            <a:r>
              <a:rPr lang="en-US" sz="2667" spc="-73" dirty="0">
                <a:latin typeface="Times New Roman"/>
                <a:cs typeface="Times New Roman"/>
              </a:rPr>
              <a:t> </a:t>
            </a:r>
            <a:r>
              <a:rPr lang="en-US" sz="2667" spc="-7" dirty="0">
                <a:cs typeface="Calibri"/>
              </a:rPr>
              <a:t>ph</a:t>
            </a:r>
            <a:r>
              <a:rPr lang="en-US" sz="2667" dirty="0">
                <a:cs typeface="Calibri"/>
              </a:rPr>
              <a:t>ra</a:t>
            </a:r>
            <a:r>
              <a:rPr lang="en-US" sz="2667" spc="7" dirty="0">
                <a:cs typeface="Calibri"/>
              </a:rPr>
              <a:t>s</a:t>
            </a:r>
            <a:r>
              <a:rPr lang="en-US" sz="2667" spc="-7" dirty="0">
                <a:cs typeface="Calibri"/>
              </a:rPr>
              <a:t>e</a:t>
            </a:r>
            <a:r>
              <a:rPr lang="en-US" sz="2667" spc="7" dirty="0">
                <a:cs typeface="Calibri"/>
              </a:rPr>
              <a:t>s</a:t>
            </a:r>
            <a:r>
              <a:rPr lang="en-US" sz="2667" spc="-7" dirty="0">
                <a:cs typeface="Calibri"/>
              </a:rPr>
              <a:t>,</a:t>
            </a:r>
            <a:r>
              <a:rPr lang="en-US" sz="2667" spc="-67" dirty="0">
                <a:latin typeface="Times New Roman"/>
                <a:cs typeface="Times New Roman"/>
              </a:rPr>
              <a:t> </a:t>
            </a:r>
            <a:r>
              <a:rPr lang="en-US" sz="2667" spc="7" dirty="0">
                <a:cs typeface="Calibri"/>
              </a:rPr>
              <a:t>s</a:t>
            </a:r>
            <a:r>
              <a:rPr lang="en-US" sz="2667" spc="-7" dirty="0">
                <a:cs typeface="Calibri"/>
              </a:rPr>
              <a:t>o</a:t>
            </a:r>
            <a:r>
              <a:rPr lang="en-US" sz="2667" spc="-27" dirty="0">
                <a:cs typeface="Calibri"/>
              </a:rPr>
              <a:t>m</a:t>
            </a:r>
            <a:r>
              <a:rPr lang="en-US" sz="2667" spc="-7" dirty="0">
                <a:cs typeface="Calibri"/>
              </a:rPr>
              <a:t>et</a:t>
            </a:r>
            <a:r>
              <a:rPr lang="en-US" sz="2667" dirty="0">
                <a:cs typeface="Calibri"/>
              </a:rPr>
              <a:t>i</a:t>
            </a:r>
            <a:r>
              <a:rPr lang="en-US" sz="2667" spc="-27" dirty="0">
                <a:cs typeface="Calibri"/>
              </a:rPr>
              <a:t>m</a:t>
            </a:r>
            <a:r>
              <a:rPr lang="en-US" sz="2667" spc="-7" dirty="0">
                <a:cs typeface="Calibri"/>
              </a:rPr>
              <a:t>e</a:t>
            </a:r>
            <a:r>
              <a:rPr lang="en-US" sz="2667" dirty="0">
                <a:cs typeface="Calibri"/>
              </a:rPr>
              <a:t>s</a:t>
            </a:r>
            <a:r>
              <a:rPr lang="en-US" sz="2667" spc="-60" dirty="0">
                <a:latin typeface="Times New Roman"/>
                <a:cs typeface="Times New Roman"/>
              </a:rPr>
              <a:t> </a:t>
            </a:r>
            <a:r>
              <a:rPr lang="en-US" sz="2667" spc="-7" dirty="0">
                <a:cs typeface="Calibri"/>
              </a:rPr>
              <a:t>e</a:t>
            </a:r>
            <a:r>
              <a:rPr lang="en-US" sz="2667" spc="-20" dirty="0">
                <a:cs typeface="Calibri"/>
              </a:rPr>
              <a:t>v</a:t>
            </a:r>
            <a:r>
              <a:rPr lang="en-US" sz="2667" spc="-7" dirty="0">
                <a:cs typeface="Calibri"/>
              </a:rPr>
              <a:t>e</a:t>
            </a:r>
            <a:r>
              <a:rPr lang="en-US" sz="2667" dirty="0">
                <a:cs typeface="Calibri"/>
              </a:rPr>
              <a:t>n</a:t>
            </a:r>
            <a:r>
              <a:rPr lang="en-US" sz="2667" spc="-73" dirty="0">
                <a:latin typeface="Times New Roman"/>
                <a:cs typeface="Times New Roman"/>
              </a:rPr>
              <a:t> </a:t>
            </a:r>
            <a:r>
              <a:rPr lang="en-US" sz="2667" spc="-27" dirty="0">
                <a:cs typeface="Calibri"/>
              </a:rPr>
              <a:t>w</a:t>
            </a:r>
            <a:r>
              <a:rPr lang="en-US" sz="2667" spc="-7" dirty="0">
                <a:cs typeface="Calibri"/>
              </a:rPr>
              <a:t>ho</a:t>
            </a:r>
            <a:r>
              <a:rPr lang="en-US" sz="2667" dirty="0">
                <a:cs typeface="Calibri"/>
              </a:rPr>
              <a:t>l</a:t>
            </a:r>
            <a:r>
              <a:rPr lang="en-US" sz="2667" spc="-13" dirty="0">
                <a:cs typeface="Calibri"/>
              </a:rPr>
              <a:t>e</a:t>
            </a:r>
            <a:r>
              <a:rPr lang="en-US" sz="2667" spc="-60" dirty="0">
                <a:latin typeface="Times New Roman"/>
                <a:cs typeface="Times New Roman"/>
              </a:rPr>
              <a:t> </a:t>
            </a:r>
            <a:r>
              <a:rPr lang="en-US" sz="2667" spc="7" dirty="0">
                <a:cs typeface="Calibri"/>
              </a:rPr>
              <a:t>s</a:t>
            </a:r>
            <a:r>
              <a:rPr lang="en-US" sz="2667" spc="-7" dirty="0">
                <a:cs typeface="Calibri"/>
              </a:rPr>
              <a:t>en</a:t>
            </a:r>
            <a:r>
              <a:rPr lang="en-US" sz="2667" spc="7" dirty="0">
                <a:cs typeface="Calibri"/>
              </a:rPr>
              <a:t>t</a:t>
            </a:r>
            <a:r>
              <a:rPr lang="en-US" sz="2667" spc="-7" dirty="0">
                <a:cs typeface="Calibri"/>
              </a:rPr>
              <a:t>en</a:t>
            </a:r>
            <a:r>
              <a:rPr lang="en-US" sz="2667" dirty="0">
                <a:cs typeface="Calibri"/>
              </a:rPr>
              <a:t>c</a:t>
            </a:r>
            <a:r>
              <a:rPr lang="en-US" sz="2667" spc="-7" dirty="0">
                <a:cs typeface="Calibri"/>
              </a:rPr>
              <a:t>e</a:t>
            </a:r>
            <a:r>
              <a:rPr lang="en-US" sz="2667" dirty="0">
                <a:cs typeface="Calibri"/>
              </a:rPr>
              <a:t>s</a:t>
            </a:r>
          </a:p>
          <a:p>
            <a:pPr marL="931310" marR="725575" lvl="1" indent="-304792">
              <a:lnSpc>
                <a:spcPct val="100800"/>
              </a:lnSpc>
              <a:spcBef>
                <a:spcPts val="619"/>
              </a:spcBef>
              <a:buClr>
                <a:srgbClr val="3A87FF"/>
              </a:buClr>
              <a:buFont typeface="Times New Roman"/>
              <a:buChar char="•"/>
              <a:tabLst>
                <a:tab pos="931310" algn="l"/>
              </a:tabLst>
            </a:pPr>
            <a:r>
              <a:rPr lang="en-US" dirty="0">
                <a:cs typeface="Calibri"/>
              </a:rPr>
              <a:t>What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sh</a:t>
            </a:r>
            <a:r>
              <a:rPr lang="en-US" i="1" spc="7" dirty="0">
                <a:cs typeface="Calibri"/>
              </a:rPr>
              <a:t>o</a:t>
            </a:r>
            <a:r>
              <a:rPr lang="en-US" i="1" dirty="0">
                <a:cs typeface="Calibri"/>
              </a:rPr>
              <a:t>uld</a:t>
            </a:r>
            <a:r>
              <a:rPr lang="en-US" i="1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ab</a:t>
            </a:r>
            <a:r>
              <a:rPr lang="en-US" spc="-7" dirty="0">
                <a:solidFill>
                  <a:srgbClr val="00B050"/>
                </a:solidFill>
                <a:cs typeface="Calibri"/>
              </a:rPr>
              <a:t>s</a:t>
            </a:r>
            <a:r>
              <a:rPr lang="en-US" spc="-2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00B050"/>
                </a:solidFill>
                <a:cs typeface="Calibri"/>
              </a:rPr>
              <a:t>ra</a:t>
            </a:r>
            <a:r>
              <a:rPr lang="en-US" spc="-27" dirty="0">
                <a:solidFill>
                  <a:srgbClr val="00B050"/>
                </a:solidFill>
                <a:cs typeface="Calibri"/>
              </a:rPr>
              <a:t>c</a:t>
            </a:r>
            <a:r>
              <a:rPr lang="en-US" spc="-2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pc="-7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pc="-20" dirty="0">
                <a:solidFill>
                  <a:srgbClr val="00B050"/>
                </a:solidFill>
                <a:cs typeface="Calibri"/>
              </a:rPr>
              <a:t>ve</a:t>
            </a:r>
            <a:r>
              <a:rPr lang="en-US" spc="-8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sy</a:t>
            </a:r>
            <a:r>
              <a:rPr lang="en-US" spc="-7" dirty="0">
                <a:cs typeface="Calibri"/>
              </a:rPr>
              <a:t>st</a:t>
            </a:r>
            <a:r>
              <a:rPr lang="en-US" spc="-13" dirty="0">
                <a:cs typeface="Calibri"/>
              </a:rPr>
              <a:t>e</a:t>
            </a:r>
            <a:r>
              <a:rPr lang="en-US" spc="-27" dirty="0">
                <a:cs typeface="Calibri"/>
              </a:rPr>
              <a:t>m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llap</a:t>
            </a:r>
            <a:r>
              <a:rPr lang="en-US" spc="-20" dirty="0">
                <a:cs typeface="Calibri"/>
              </a:rPr>
              <a:t>se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33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os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x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27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ve</a:t>
            </a:r>
            <a:r>
              <a:rPr lang="en-US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sy</a:t>
            </a:r>
            <a:r>
              <a:rPr lang="en-US" spc="-7" dirty="0">
                <a:cs typeface="Calibri"/>
              </a:rPr>
              <a:t>st</a:t>
            </a:r>
            <a:r>
              <a:rPr lang="en-US" spc="-13" dirty="0">
                <a:cs typeface="Calibri"/>
              </a:rPr>
              <a:t>e</a:t>
            </a:r>
            <a:r>
              <a:rPr lang="en-US" spc="-40" dirty="0">
                <a:cs typeface="Calibri"/>
              </a:rPr>
              <a:t>m</a:t>
            </a:r>
            <a:r>
              <a:rPr lang="en-US" dirty="0" smtClean="0">
                <a:cs typeface="Calibri"/>
              </a:rPr>
              <a:t>.</a:t>
            </a:r>
            <a:endParaRPr lang="en-US" sz="4667" dirty="0">
              <a:latin typeface="Times New Roman"/>
              <a:cs typeface="Times New Roman"/>
            </a:endParaRPr>
          </a:p>
          <a:p>
            <a:pPr marL="474121"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sz="3200" spc="-27" dirty="0">
                <a:cs typeface="Calibri"/>
              </a:rPr>
              <a:t>A</a:t>
            </a:r>
            <a:r>
              <a:rPr lang="en-US" sz="3200" dirty="0">
                <a:cs typeface="Calibri"/>
              </a:rPr>
              <a:t>n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13" dirty="0">
                <a:cs typeface="Calibri"/>
              </a:rPr>
              <a:t>er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p</a:t>
            </a:r>
            <a:r>
              <a:rPr lang="en-US" sz="3200" spc="-13" dirty="0">
                <a:cs typeface="Calibri"/>
              </a:rPr>
              <a:t>r</a:t>
            </a:r>
            <a:r>
              <a:rPr lang="en-US" sz="3200" spc="-27" dirty="0">
                <a:cs typeface="Calibri"/>
              </a:rPr>
              <a:t>o</a:t>
            </a:r>
            <a:r>
              <a:rPr lang="en-US" sz="3200" dirty="0">
                <a:cs typeface="Calibri"/>
              </a:rPr>
              <a:t>b</a:t>
            </a:r>
            <a:r>
              <a:rPr lang="en-US" sz="3200" spc="-7" dirty="0">
                <a:cs typeface="Calibri"/>
              </a:rPr>
              <a:t>l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:</a:t>
            </a:r>
            <a:endParaRPr lang="en-US" sz="3200" dirty="0">
              <a:cs typeface="Calibri"/>
            </a:endParaRPr>
          </a:p>
          <a:p>
            <a:pPr marL="931310" marR="6773" lvl="1" indent="-304792">
              <a:lnSpc>
                <a:spcPct val="100800"/>
              </a:lnSpc>
              <a:spcBef>
                <a:spcPts val="767"/>
              </a:spcBef>
              <a:buClr>
                <a:srgbClr val="3A87FF"/>
              </a:buClr>
              <a:buFont typeface="Times New Roman"/>
              <a:buChar char="•"/>
              <a:tabLst>
                <a:tab pos="931310" algn="l"/>
              </a:tabLst>
            </a:pPr>
            <a:r>
              <a:rPr lang="en-US" spc="7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3" dirty="0">
                <a:cs typeface="Calibri"/>
              </a:rPr>
              <a:t>ey’re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bad</a:t>
            </a:r>
            <a:r>
              <a:rPr lang="en-US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at</a:t>
            </a:r>
            <a:r>
              <a:rPr lang="en-US" spc="-9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era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co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se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27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3" dirty="0">
                <a:cs typeface="Calibri"/>
              </a:rPr>
              <a:t>,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13" dirty="0">
                <a:cs typeface="Calibri"/>
              </a:rPr>
              <a:t>e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p</a:t>
            </a:r>
            <a:r>
              <a:rPr lang="en-US" spc="-13" dirty="0">
                <a:cs typeface="Calibri"/>
              </a:rPr>
              <a:t>e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a</a:t>
            </a:r>
            <a:r>
              <a:rPr lang="en-US" spc="-7" dirty="0">
                <a:cs typeface="Calibri"/>
              </a:rPr>
              <a:t>ll</a:t>
            </a:r>
            <a:r>
              <a:rPr lang="en-US" spc="-20" dirty="0">
                <a:cs typeface="Calibri"/>
              </a:rPr>
              <a:t>y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f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20" dirty="0">
                <a:cs typeface="Calibri"/>
              </a:rPr>
              <a:t>e</a:t>
            </a:r>
            <a:r>
              <a:rPr lang="en-US" spc="-1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npu</a:t>
            </a:r>
            <a:r>
              <a:rPr lang="en-US" spc="-13" dirty="0">
                <a:cs typeface="Calibri"/>
              </a:rPr>
              <a:t>t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7" dirty="0">
                <a:cs typeface="Calibri"/>
              </a:rPr>
              <a:t>o</a:t>
            </a:r>
            <a:r>
              <a:rPr lang="en-US" spc="-27" dirty="0">
                <a:cs typeface="Calibri"/>
              </a:rPr>
              <a:t>c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t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4285F4"/>
                </a:solidFill>
                <a:cs typeface="Calibri"/>
              </a:rPr>
              <a:t>lo</a:t>
            </a:r>
            <a:r>
              <a:rPr lang="en-US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g</a:t>
            </a:r>
            <a:endParaRPr lang="en-US" dirty="0">
              <a:cs typeface="Calibri"/>
            </a:endParaRPr>
          </a:p>
          <a:p>
            <a:pPr marL="931310" lvl="1" indent="-304792">
              <a:lnSpc>
                <a:spcPct val="100000"/>
              </a:lnSpc>
              <a:spcBef>
                <a:spcPts val="700"/>
              </a:spcBef>
              <a:buClr>
                <a:srgbClr val="3A87FF"/>
              </a:buClr>
              <a:buFont typeface="Times New Roman"/>
              <a:buChar char="•"/>
              <a:tabLst>
                <a:tab pos="931310" algn="l"/>
              </a:tabLst>
            </a:pPr>
            <a:r>
              <a:rPr lang="en-US" spc="-20" dirty="0">
                <a:solidFill>
                  <a:srgbClr val="C00000"/>
                </a:solidFill>
                <a:cs typeface="Calibri"/>
              </a:rPr>
              <a:t>No</a:t>
            </a:r>
            <a:r>
              <a:rPr lang="en-US" spc="-9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era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3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27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pc="-8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7" dirty="0">
                <a:cs typeface="Calibri"/>
              </a:rPr>
              <a:t>f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e</a:t>
            </a:r>
            <a:r>
              <a:rPr lang="en-US" spc="-7" dirty="0">
                <a:cs typeface="Calibri"/>
              </a:rPr>
              <a:t>l</a:t>
            </a:r>
            <a:r>
              <a:rPr lang="en-US" spc="-13" dirty="0">
                <a:cs typeface="Calibri"/>
              </a:rPr>
              <a:t>e</a:t>
            </a:r>
            <a:r>
              <a:rPr lang="en-US" spc="-27" dirty="0">
                <a:cs typeface="Calibri"/>
              </a:rPr>
              <a:t>c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g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15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summarization: better content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Recall: pre-neural summarization had separate stages </a:t>
            </a:r>
            <a:r>
              <a:rPr lang="en-US" dirty="0" smtClean="0"/>
              <a:t>for content </a:t>
            </a:r>
            <a:r>
              <a:rPr lang="en-US" dirty="0"/>
              <a:t>selection and surface realization (i.e. text generation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 a standard seq2seq+attention summarization system, these two stages are mixed in together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 each step of the decoder (i.e. surface realization), we do word-level content selection (attention)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bad: no global content selection strategy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One solution: bottom-up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6" y="4167"/>
            <a:ext cx="12167383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algn="ctr"/>
            <a:r>
              <a:rPr sz="3200" spc="-2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ca</a:t>
            </a:r>
            <a:r>
              <a:rPr sz="3200" spc="-25" dirty="0">
                <a:latin typeface="Calibri"/>
                <a:cs typeface="Calibri"/>
              </a:rPr>
              <a:t>p</a:t>
            </a:r>
            <a:r>
              <a:rPr sz="3200" spc="-11" dirty="0">
                <a:latin typeface="Calibri"/>
                <a:cs typeface="Calibri"/>
              </a:rPr>
              <a:t>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1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" dirty="0"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nd</a:t>
            </a:r>
            <a:r>
              <a:rPr sz="3200" spc="-15" dirty="0">
                <a:latin typeface="Calibri"/>
                <a:cs typeface="Calibri"/>
              </a:rPr>
              <a:t>itio</a:t>
            </a:r>
            <a:r>
              <a:rPr sz="3200" spc="-25" dirty="0">
                <a:latin typeface="Calibri"/>
                <a:cs typeface="Calibri"/>
              </a:rPr>
              <a:t>na</a:t>
            </a:r>
            <a:r>
              <a:rPr sz="3200" spc="-11" dirty="0">
                <a:latin typeface="Calibri"/>
                <a:cs typeface="Calibri"/>
              </a:rPr>
              <a:t>l)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RNN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spc="-31" dirty="0">
                <a:latin typeface="Calibri"/>
                <a:cs typeface="Calibri"/>
              </a:rPr>
              <a:t>LM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8626216"/>
            <a:ext cx="365760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399"/>
            <a:r>
              <a:rPr spc="-11" dirty="0">
                <a:latin typeface="Calibri"/>
                <a:cs typeface="Calibri"/>
              </a:rPr>
              <a:t>8</a:t>
            </a:r>
          </a:p>
        </p:txBody>
      </p:sp>
      <p:sp>
        <p:nvSpPr>
          <p:cNvPr id="3" name="object 3"/>
          <p:cNvSpPr/>
          <p:nvPr/>
        </p:nvSpPr>
        <p:spPr>
          <a:xfrm>
            <a:off x="2467807" y="3541335"/>
            <a:ext cx="2097728" cy="140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5116" y="3319776"/>
            <a:ext cx="276999" cy="12592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pc="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NN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3595" y="3559831"/>
            <a:ext cx="181611" cy="779780"/>
          </a:xfrm>
          <a:custGeom>
            <a:avLst/>
            <a:gdLst/>
            <a:ahLst/>
            <a:cxnLst/>
            <a:rect l="l" t="t" r="r" b="b"/>
            <a:pathLst>
              <a:path w="181609" h="779779">
                <a:moveTo>
                  <a:pt x="181526" y="779306"/>
                </a:moveTo>
                <a:lnTo>
                  <a:pt x="135858" y="770079"/>
                </a:lnTo>
                <a:lnTo>
                  <a:pt x="102447" y="745666"/>
                </a:lnTo>
                <a:lnTo>
                  <a:pt x="87312" y="463278"/>
                </a:lnTo>
                <a:lnTo>
                  <a:pt x="85925" y="450601"/>
                </a:lnTo>
                <a:lnTo>
                  <a:pt x="66970" y="417513"/>
                </a:lnTo>
                <a:lnTo>
                  <a:pt x="30702" y="395652"/>
                </a:lnTo>
                <a:lnTo>
                  <a:pt x="0" y="389738"/>
                </a:lnTo>
                <a:lnTo>
                  <a:pt x="14866" y="388495"/>
                </a:lnTo>
                <a:lnTo>
                  <a:pt x="54940" y="372267"/>
                </a:lnTo>
                <a:lnTo>
                  <a:pt x="81458" y="341620"/>
                </a:lnTo>
                <a:lnTo>
                  <a:pt x="87312" y="73536"/>
                </a:lnTo>
                <a:lnTo>
                  <a:pt x="88700" y="60858"/>
                </a:lnTo>
                <a:lnTo>
                  <a:pt x="107654" y="27770"/>
                </a:lnTo>
                <a:lnTo>
                  <a:pt x="143924" y="5912"/>
                </a:lnTo>
                <a:lnTo>
                  <a:pt x="158778" y="1969"/>
                </a:lnTo>
                <a:lnTo>
                  <a:pt x="174627" y="0"/>
                </a:lnTo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7538" y="5652007"/>
            <a:ext cx="28714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ce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se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ce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pu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6383" y="5351802"/>
            <a:ext cx="2434591" cy="262255"/>
          </a:xfrm>
          <a:custGeom>
            <a:avLst/>
            <a:gdLst/>
            <a:ahLst/>
            <a:cxnLst/>
            <a:rect l="l" t="t" r="r" b="b"/>
            <a:pathLst>
              <a:path w="2434590" h="262254">
                <a:moveTo>
                  <a:pt x="2434312" y="0"/>
                </a:moveTo>
                <a:lnTo>
                  <a:pt x="2427723" y="47126"/>
                </a:lnTo>
                <a:lnTo>
                  <a:pt x="2409538" y="87055"/>
                </a:lnTo>
                <a:lnTo>
                  <a:pt x="2382128" y="116758"/>
                </a:lnTo>
                <a:lnTo>
                  <a:pt x="2335334" y="135221"/>
                </a:lnTo>
                <a:lnTo>
                  <a:pt x="1323090" y="135517"/>
                </a:lnTo>
                <a:lnTo>
                  <a:pt x="1310319" y="136489"/>
                </a:lnTo>
                <a:lnTo>
                  <a:pt x="1264611" y="157963"/>
                </a:lnTo>
                <a:lnTo>
                  <a:pt x="1238436" y="189393"/>
                </a:lnTo>
                <a:lnTo>
                  <a:pt x="1221842" y="230595"/>
                </a:lnTo>
                <a:lnTo>
                  <a:pt x="1217273" y="261999"/>
                </a:lnTo>
                <a:lnTo>
                  <a:pt x="1216398" y="246936"/>
                </a:lnTo>
                <a:lnTo>
                  <a:pt x="1204708" y="204358"/>
                </a:lnTo>
                <a:lnTo>
                  <a:pt x="1181488" y="168872"/>
                </a:lnTo>
                <a:lnTo>
                  <a:pt x="1149400" y="144563"/>
                </a:lnTo>
                <a:lnTo>
                  <a:pt x="1111106" y="135517"/>
                </a:lnTo>
                <a:lnTo>
                  <a:pt x="105817" y="135517"/>
                </a:lnTo>
                <a:lnTo>
                  <a:pt x="93046" y="134544"/>
                </a:lnTo>
                <a:lnTo>
                  <a:pt x="47339" y="113067"/>
                </a:lnTo>
                <a:lnTo>
                  <a:pt x="21163" y="81635"/>
                </a:lnTo>
                <a:lnTo>
                  <a:pt x="4569" y="40433"/>
                </a:lnTo>
                <a:lnTo>
                  <a:pt x="1576" y="25052"/>
                </a:lnTo>
                <a:lnTo>
                  <a:pt x="0" y="903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9586" y="5016498"/>
            <a:ext cx="11118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895963" algn="l"/>
              </a:tabLst>
            </a:pPr>
            <a:r>
              <a:rPr sz="1600" i="1" dirty="0">
                <a:latin typeface="Calibri"/>
                <a:cs typeface="Calibri"/>
              </a:rPr>
              <a:t>&lt;</a:t>
            </a:r>
            <a:r>
              <a:rPr sz="1600" i="1" spc="-11" dirty="0">
                <a:latin typeface="Calibri"/>
                <a:cs typeface="Calibri"/>
              </a:rPr>
              <a:t>S</a:t>
            </a:r>
            <a:r>
              <a:rPr sz="1600" i="1" spc="-125" dirty="0">
                <a:latin typeface="Calibri"/>
                <a:cs typeface="Calibri"/>
              </a:rPr>
              <a:t>T</a:t>
            </a:r>
            <a:r>
              <a:rPr sz="1600" i="1" spc="-15" dirty="0">
                <a:latin typeface="Calibri"/>
                <a:cs typeface="Calibri"/>
              </a:rPr>
              <a:t>A</a:t>
            </a:r>
            <a:r>
              <a:rPr sz="1600" i="1" spc="-45" dirty="0">
                <a:latin typeface="Calibri"/>
                <a:cs typeface="Calibri"/>
              </a:rPr>
              <a:t>R</a:t>
            </a:r>
            <a:r>
              <a:rPr sz="1600" i="1" spc="-11" dirty="0">
                <a:latin typeface="Calibri"/>
                <a:cs typeface="Calibri"/>
              </a:rPr>
              <a:t>T</a:t>
            </a:r>
            <a:r>
              <a:rPr sz="1600" i="1" dirty="0">
                <a:latin typeface="Calibri"/>
                <a:cs typeface="Calibri"/>
              </a:rPr>
              <a:t>&gt;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11" dirty="0">
                <a:latin typeface="Calibri"/>
                <a:cs typeface="Calibri"/>
              </a:rPr>
              <a:t>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4069" y="5016498"/>
            <a:ext cx="2444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i="1" dirty="0">
                <a:latin typeface="Calibri"/>
                <a:cs typeface="Calibri"/>
              </a:rPr>
              <a:t>h</a:t>
            </a:r>
            <a:r>
              <a:rPr sz="1600" i="1" spc="-5" dirty="0">
                <a:latin typeface="Calibri"/>
                <a:cs typeface="Calibri"/>
              </a:rPr>
              <a:t>i</a:t>
            </a:r>
            <a:r>
              <a:rPr sz="1600" i="1" spc="-11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8447" y="5016498"/>
            <a:ext cx="9245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46086" algn="l"/>
              </a:tabLst>
            </a:pPr>
            <a:r>
              <a:rPr sz="1600" i="1" spc="-5" dirty="0">
                <a:latin typeface="Calibri"/>
                <a:cs typeface="Calibri"/>
              </a:rPr>
              <a:t>m</a:t>
            </a:r>
            <a:r>
              <a:rPr sz="1600" i="1" spc="-11" dirty="0">
                <a:latin typeface="Calibri"/>
                <a:cs typeface="Calibri"/>
              </a:rPr>
              <a:t>e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11" dirty="0">
                <a:latin typeface="Calibri"/>
                <a:cs typeface="Calibri"/>
              </a:rPr>
              <a:t>w</a:t>
            </a:r>
            <a:r>
              <a:rPr sz="1600" i="1" spc="-5" dirty="0">
                <a:latin typeface="Calibri"/>
                <a:cs typeface="Calibri"/>
              </a:rPr>
              <a:t>i</a:t>
            </a:r>
            <a:r>
              <a:rPr sz="1600" i="1" spc="-11" dirty="0">
                <a:latin typeface="Calibri"/>
                <a:cs typeface="Calibri"/>
              </a:rPr>
              <a:t>t</a:t>
            </a:r>
            <a:r>
              <a:rPr sz="1600" i="1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2938" y="5016498"/>
            <a:ext cx="13017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i="1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72914" y="5016498"/>
            <a:ext cx="27368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i="1" dirty="0">
                <a:latin typeface="Calibri"/>
                <a:cs typeface="Calibri"/>
              </a:rPr>
              <a:t>p</a:t>
            </a:r>
            <a:r>
              <a:rPr sz="1600" i="1" spc="-5" dirty="0">
                <a:latin typeface="Calibri"/>
                <a:cs typeface="Calibri"/>
              </a:rPr>
              <a:t>i</a:t>
            </a:r>
            <a:r>
              <a:rPr sz="1600" i="1" spc="-11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6495" y="5025642"/>
            <a:ext cx="11811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i="1" spc="-5" dirty="0">
                <a:latin typeface="Calibri"/>
                <a:cs typeface="Calibri"/>
              </a:rPr>
              <a:t>il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4987" y="5025642"/>
            <a:ext cx="2368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i="1" spc="-5" dirty="0">
                <a:latin typeface="Calibri"/>
                <a:cs typeface="Calibri"/>
              </a:rPr>
              <a:t>m’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0505" y="5025642"/>
            <a:ext cx="100965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93056" algn="l"/>
              </a:tabLst>
            </a:pP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15" dirty="0">
                <a:latin typeface="Calibri"/>
                <a:cs typeface="Calibri"/>
              </a:rPr>
              <a:t>e</a:t>
            </a:r>
            <a:r>
              <a:rPr sz="1600" i="1" spc="-25" dirty="0">
                <a:latin typeface="Calibri"/>
                <a:cs typeface="Calibri"/>
              </a:rPr>
              <a:t>n</a:t>
            </a:r>
            <a:r>
              <a:rPr sz="1600" i="1" spc="-31" dirty="0">
                <a:latin typeface="Calibri"/>
                <a:cs typeface="Calibri"/>
              </a:rPr>
              <a:t>t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11" dirty="0">
                <a:latin typeface="Calibri"/>
                <a:cs typeface="Calibri"/>
              </a:rPr>
              <a:t>r</a:t>
            </a:r>
            <a:r>
              <a:rPr sz="1600" i="1" spc="-25" dirty="0">
                <a:latin typeface="Calibri"/>
                <a:cs typeface="Calibri"/>
              </a:rPr>
              <a:t>t</a:t>
            </a:r>
            <a:r>
              <a:rPr sz="1600" i="1" spc="-11" dirty="0">
                <a:latin typeface="Calibri"/>
                <a:cs typeface="Calibri"/>
              </a:rPr>
              <a:t>é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3889" y="5630672"/>
            <a:ext cx="28130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ce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pu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71078" y="5340322"/>
            <a:ext cx="4486911" cy="262255"/>
          </a:xfrm>
          <a:custGeom>
            <a:avLst/>
            <a:gdLst/>
            <a:ahLst/>
            <a:cxnLst/>
            <a:rect l="l" t="t" r="r" b="b"/>
            <a:pathLst>
              <a:path w="4486909" h="262254">
                <a:moveTo>
                  <a:pt x="4486576" y="0"/>
                </a:moveTo>
                <a:lnTo>
                  <a:pt x="4479987" y="47126"/>
                </a:lnTo>
                <a:lnTo>
                  <a:pt x="4461801" y="87055"/>
                </a:lnTo>
                <a:lnTo>
                  <a:pt x="4434392" y="116758"/>
                </a:lnTo>
                <a:lnTo>
                  <a:pt x="4387598" y="135221"/>
                </a:lnTo>
                <a:lnTo>
                  <a:pt x="2349227" y="135517"/>
                </a:lnTo>
                <a:lnTo>
                  <a:pt x="2336453" y="136489"/>
                </a:lnTo>
                <a:lnTo>
                  <a:pt x="2290738" y="157960"/>
                </a:lnTo>
                <a:lnTo>
                  <a:pt x="2264559" y="189385"/>
                </a:lnTo>
                <a:lnTo>
                  <a:pt x="2247961" y="230583"/>
                </a:lnTo>
                <a:lnTo>
                  <a:pt x="2243389" y="261983"/>
                </a:lnTo>
                <a:lnTo>
                  <a:pt x="2242514" y="246921"/>
                </a:lnTo>
                <a:lnTo>
                  <a:pt x="2230826" y="204347"/>
                </a:lnTo>
                <a:lnTo>
                  <a:pt x="2207607" y="168863"/>
                </a:lnTo>
                <a:lnTo>
                  <a:pt x="2175517" y="144557"/>
                </a:lnTo>
                <a:lnTo>
                  <a:pt x="2137211" y="135517"/>
                </a:lnTo>
                <a:lnTo>
                  <a:pt x="105807" y="135517"/>
                </a:lnTo>
                <a:lnTo>
                  <a:pt x="93039" y="134544"/>
                </a:lnTo>
                <a:lnTo>
                  <a:pt x="47339" y="113068"/>
                </a:lnTo>
                <a:lnTo>
                  <a:pt x="21165" y="81635"/>
                </a:lnTo>
                <a:lnTo>
                  <a:pt x="4570" y="40431"/>
                </a:lnTo>
                <a:lnTo>
                  <a:pt x="1577" y="25048"/>
                </a:lnTo>
                <a:lnTo>
                  <a:pt x="0" y="902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6010" y="2883927"/>
            <a:ext cx="4964159" cy="206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20397" y="3330954"/>
            <a:ext cx="276999" cy="1282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/>
            <a:r>
              <a:rPr spc="5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pc="-1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00B050"/>
                </a:solidFill>
                <a:latin typeface="Calibri"/>
                <a:cs typeface="Calibri"/>
              </a:rPr>
              <a:t>oder</a:t>
            </a:r>
            <a:r>
              <a:rPr spc="-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00B050"/>
                </a:solidFill>
                <a:latin typeface="Calibri"/>
                <a:cs typeface="Calibri"/>
              </a:rPr>
              <a:t>NN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096925" y="3582437"/>
            <a:ext cx="181611" cy="779780"/>
          </a:xfrm>
          <a:custGeom>
            <a:avLst/>
            <a:gdLst/>
            <a:ahLst/>
            <a:cxnLst/>
            <a:rect l="l" t="t" r="r" b="b"/>
            <a:pathLst>
              <a:path w="181609" h="779779">
                <a:moveTo>
                  <a:pt x="0" y="0"/>
                </a:moveTo>
                <a:lnTo>
                  <a:pt x="45669" y="9226"/>
                </a:lnTo>
                <a:lnTo>
                  <a:pt x="79079" y="33638"/>
                </a:lnTo>
                <a:lnTo>
                  <a:pt x="94213" y="316025"/>
                </a:lnTo>
                <a:lnTo>
                  <a:pt x="95601" y="328703"/>
                </a:lnTo>
                <a:lnTo>
                  <a:pt x="114557" y="361790"/>
                </a:lnTo>
                <a:lnTo>
                  <a:pt x="150828" y="383645"/>
                </a:lnTo>
                <a:lnTo>
                  <a:pt x="181533" y="389556"/>
                </a:lnTo>
                <a:lnTo>
                  <a:pt x="166665" y="390800"/>
                </a:lnTo>
                <a:lnTo>
                  <a:pt x="126591" y="407028"/>
                </a:lnTo>
                <a:lnTo>
                  <a:pt x="100071" y="437673"/>
                </a:lnTo>
                <a:lnTo>
                  <a:pt x="94213" y="705779"/>
                </a:lnTo>
                <a:lnTo>
                  <a:pt x="92826" y="718456"/>
                </a:lnTo>
                <a:lnTo>
                  <a:pt x="73871" y="751544"/>
                </a:lnTo>
                <a:lnTo>
                  <a:pt x="37603" y="773405"/>
                </a:lnTo>
                <a:lnTo>
                  <a:pt x="22750" y="777349"/>
                </a:lnTo>
                <a:lnTo>
                  <a:pt x="6901" y="779318"/>
                </a:lnTo>
              </a:path>
            </a:pathLst>
          </a:custGeom>
          <a:ln w="19049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56685" y="2593235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8635" algn="l"/>
              </a:tabLst>
            </a:pPr>
            <a:r>
              <a:rPr sz="2400" spc="-644" baseline="1736" dirty="0">
                <a:latin typeface="Cambria Math"/>
                <a:cs typeface="Cambria Math"/>
              </a:rPr>
              <a:t>"</a:t>
            </a:r>
            <a:r>
              <a:rPr sz="2400" spc="209" baseline="1736" dirty="0">
                <a:latin typeface="Cambria Math"/>
                <a:cs typeface="Cambria Math"/>
              </a:rPr>
              <a:t>!</a:t>
            </a:r>
            <a:r>
              <a:rPr spc="-83" baseline="-13888" dirty="0">
                <a:latin typeface="Cambria Math"/>
                <a:cs typeface="Cambria Math"/>
              </a:rPr>
              <a:t>#</a:t>
            </a:r>
            <a:r>
              <a:rPr baseline="-13888" dirty="0">
                <a:latin typeface="Times New Roman"/>
                <a:cs typeface="Times New Roman"/>
              </a:rPr>
              <a:t>	</a:t>
            </a:r>
            <a:r>
              <a:rPr sz="1600" spc="-431" dirty="0">
                <a:latin typeface="Cambria Math"/>
                <a:cs typeface="Cambria Math"/>
              </a:rPr>
              <a:t>"</a:t>
            </a:r>
            <a:r>
              <a:rPr sz="1600" spc="175" dirty="0">
                <a:latin typeface="Cambria Math"/>
                <a:cs typeface="Cambria Math"/>
              </a:rPr>
              <a:t>!</a:t>
            </a:r>
            <a:r>
              <a:rPr spc="127" baseline="-16203" dirty="0">
                <a:latin typeface="Cambria Math"/>
                <a:cs typeface="Cambria Math"/>
              </a:rPr>
              <a:t>$</a:t>
            </a:r>
            <a:endParaRPr baseline="-1620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4510" y="2590187"/>
            <a:ext cx="82423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2919" algn="l"/>
              </a:tabLst>
            </a:pPr>
            <a:r>
              <a:rPr sz="1600" spc="-431" dirty="0">
                <a:latin typeface="Cambria Math"/>
                <a:cs typeface="Cambria Math"/>
              </a:rPr>
              <a:t>"</a:t>
            </a:r>
            <a:r>
              <a:rPr sz="1600" spc="175" dirty="0">
                <a:latin typeface="Cambria Math"/>
                <a:cs typeface="Cambria Math"/>
              </a:rPr>
              <a:t>!</a:t>
            </a:r>
            <a:r>
              <a:rPr spc="-563" baseline="-16203" dirty="0">
                <a:latin typeface="Cambria Math"/>
                <a:cs typeface="Cambria Math"/>
              </a:rPr>
              <a:t>%</a:t>
            </a:r>
            <a:r>
              <a:rPr baseline="-16203" dirty="0">
                <a:latin typeface="Times New Roman"/>
                <a:cs typeface="Times New Roman"/>
              </a:rPr>
              <a:t>	</a:t>
            </a:r>
            <a:r>
              <a:rPr sz="1600" spc="-431" dirty="0">
                <a:latin typeface="Cambria Math"/>
                <a:cs typeface="Cambria Math"/>
              </a:rPr>
              <a:t>"</a:t>
            </a:r>
            <a:r>
              <a:rPr sz="1600" spc="105" dirty="0">
                <a:latin typeface="Cambria Math"/>
                <a:cs typeface="Cambria Math"/>
              </a:rPr>
              <a:t>!</a:t>
            </a:r>
            <a:r>
              <a:rPr spc="-203" baseline="-16203" dirty="0">
                <a:latin typeface="Cambria Math"/>
                <a:cs typeface="Cambria Math"/>
              </a:rPr>
              <a:t>&amp;</a:t>
            </a:r>
            <a:endParaRPr baseline="-1620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9431" y="2599331"/>
            <a:ext cx="14357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9904" algn="l"/>
                <a:tab pos="1226155" algn="l"/>
              </a:tabLst>
            </a:pPr>
            <a:r>
              <a:rPr sz="1600" spc="-431" dirty="0">
                <a:latin typeface="Cambria Math"/>
                <a:cs typeface="Cambria Math"/>
              </a:rPr>
              <a:t>"</a:t>
            </a:r>
            <a:r>
              <a:rPr sz="1600" spc="175" dirty="0">
                <a:latin typeface="Cambria Math"/>
                <a:cs typeface="Cambria Math"/>
              </a:rPr>
              <a:t>!</a:t>
            </a:r>
            <a:r>
              <a:rPr spc="607" baseline="-16203" dirty="0">
                <a:latin typeface="Cambria Math"/>
                <a:cs typeface="Cambria Math"/>
              </a:rPr>
              <a:t>'</a:t>
            </a:r>
            <a:r>
              <a:rPr baseline="-16203" dirty="0">
                <a:latin typeface="Times New Roman"/>
                <a:cs typeface="Times New Roman"/>
              </a:rPr>
              <a:t>	</a:t>
            </a:r>
            <a:r>
              <a:rPr sz="1600" spc="-431" dirty="0">
                <a:latin typeface="Cambria Math"/>
                <a:cs typeface="Cambria Math"/>
              </a:rPr>
              <a:t>"</a:t>
            </a:r>
            <a:r>
              <a:rPr sz="1600" spc="175" dirty="0">
                <a:latin typeface="Cambria Math"/>
                <a:cs typeface="Cambria Math"/>
              </a:rPr>
              <a:t>!</a:t>
            </a:r>
            <a:r>
              <a:rPr spc="284" baseline="-16203" dirty="0">
                <a:latin typeface="Cambria Math"/>
                <a:cs typeface="Cambria Math"/>
              </a:rPr>
              <a:t>(</a:t>
            </a:r>
            <a:r>
              <a:rPr baseline="-16203" dirty="0">
                <a:latin typeface="Times New Roman"/>
                <a:cs typeface="Times New Roman"/>
              </a:rPr>
              <a:t>	</a:t>
            </a:r>
            <a:r>
              <a:rPr sz="1600" spc="-431" dirty="0">
                <a:latin typeface="Cambria Math"/>
                <a:cs typeface="Cambria Math"/>
              </a:rPr>
              <a:t>"</a:t>
            </a:r>
            <a:r>
              <a:rPr sz="1600" spc="175" dirty="0">
                <a:latin typeface="Cambria Math"/>
                <a:cs typeface="Cambria Math"/>
              </a:rPr>
              <a:t>!</a:t>
            </a:r>
            <a:r>
              <a:rPr spc="284" baseline="-16203" dirty="0">
                <a:latin typeface="Cambria Math"/>
                <a:cs typeface="Cambria Math"/>
              </a:rPr>
              <a:t>)</a:t>
            </a:r>
            <a:endParaRPr baseline="-16203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76515" y="1916951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0" y="37793"/>
                </a:moveTo>
                <a:lnTo>
                  <a:pt x="45811" y="54098"/>
                </a:lnTo>
                <a:lnTo>
                  <a:pt x="45811" y="663811"/>
                </a:lnTo>
                <a:lnTo>
                  <a:pt x="64861" y="663811"/>
                </a:lnTo>
                <a:lnTo>
                  <a:pt x="64861" y="54152"/>
                </a:lnTo>
                <a:lnTo>
                  <a:pt x="55320" y="37793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23"/>
                </a:lnTo>
                <a:lnTo>
                  <a:pt x="1523" y="100675"/>
                </a:lnTo>
                <a:lnTo>
                  <a:pt x="10607" y="105948"/>
                </a:lnTo>
                <a:lnTo>
                  <a:pt x="16459" y="104424"/>
                </a:lnTo>
                <a:lnTo>
                  <a:pt x="45811" y="54098"/>
                </a:lnTo>
                <a:lnTo>
                  <a:pt x="45811" y="18897"/>
                </a:lnTo>
                <a:lnTo>
                  <a:pt x="6635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52" y="18897"/>
                </a:moveTo>
                <a:lnTo>
                  <a:pt x="64861" y="18897"/>
                </a:lnTo>
                <a:lnTo>
                  <a:pt x="64861" y="54152"/>
                </a:lnTo>
                <a:lnTo>
                  <a:pt x="91531" y="99882"/>
                </a:lnTo>
                <a:lnTo>
                  <a:pt x="94213" y="104424"/>
                </a:lnTo>
                <a:lnTo>
                  <a:pt x="100035" y="105948"/>
                </a:lnTo>
                <a:lnTo>
                  <a:pt x="109118" y="100675"/>
                </a:lnTo>
                <a:lnTo>
                  <a:pt x="110642" y="94823"/>
                </a:lnTo>
                <a:lnTo>
                  <a:pt x="108021" y="90281"/>
                </a:lnTo>
                <a:lnTo>
                  <a:pt x="66352" y="18897"/>
                </a:lnTo>
                <a:close/>
              </a:path>
              <a:path w="111125" h="664210">
                <a:moveTo>
                  <a:pt x="64861" y="23682"/>
                </a:moveTo>
                <a:lnTo>
                  <a:pt x="63550" y="23682"/>
                </a:lnTo>
                <a:lnTo>
                  <a:pt x="55320" y="37793"/>
                </a:lnTo>
                <a:lnTo>
                  <a:pt x="64861" y="54152"/>
                </a:lnTo>
                <a:lnTo>
                  <a:pt x="64861" y="23682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098"/>
                </a:lnTo>
                <a:lnTo>
                  <a:pt x="55320" y="37793"/>
                </a:lnTo>
                <a:lnTo>
                  <a:pt x="47091" y="23682"/>
                </a:lnTo>
                <a:lnTo>
                  <a:pt x="64861" y="23682"/>
                </a:lnTo>
                <a:lnTo>
                  <a:pt x="64861" y="18897"/>
                </a:lnTo>
                <a:close/>
              </a:path>
              <a:path w="111125" h="664210">
                <a:moveTo>
                  <a:pt x="63550" y="23682"/>
                </a:moveTo>
                <a:lnTo>
                  <a:pt x="47091" y="23682"/>
                </a:lnTo>
                <a:lnTo>
                  <a:pt x="55320" y="37793"/>
                </a:lnTo>
                <a:lnTo>
                  <a:pt x="63550" y="2368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25" name="object 25"/>
          <p:cNvSpPr txBox="1"/>
          <p:nvPr/>
        </p:nvSpPr>
        <p:spPr>
          <a:xfrm>
            <a:off x="5506682" y="1595254"/>
            <a:ext cx="434975" cy="287323"/>
          </a:xfrm>
          <a:prstGeom prst="rect">
            <a:avLst/>
          </a:prstGeom>
          <a:ln w="19049">
            <a:solidFill>
              <a:srgbClr val="BB57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27"/>
            <a:r>
              <a:rPr lang="en-US" sz="1867" spc="-211" dirty="0">
                <a:cs typeface="Cambria Math"/>
              </a:rPr>
              <a:t>J1</a:t>
            </a:r>
            <a:endParaRPr sz="1867" baseline="-13888" dirty="0"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95472" y="1923779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18" y="37819"/>
                </a:moveTo>
                <a:lnTo>
                  <a:pt x="45799" y="54128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28"/>
                </a:lnTo>
                <a:lnTo>
                  <a:pt x="55318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28" y="104454"/>
                </a:lnTo>
                <a:lnTo>
                  <a:pt x="45780" y="54161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49" y="54161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61"/>
                </a:lnTo>
                <a:lnTo>
                  <a:pt x="55318" y="37819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18" y="37819"/>
                </a:lnTo>
                <a:lnTo>
                  <a:pt x="64830" y="54128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18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27" name="object 27"/>
          <p:cNvSpPr txBox="1"/>
          <p:nvPr/>
        </p:nvSpPr>
        <p:spPr>
          <a:xfrm>
            <a:off x="6230365" y="1598237"/>
            <a:ext cx="30718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867" spc="-175" dirty="0">
                <a:cs typeface="Cambria Math"/>
              </a:rPr>
              <a:t>J2</a:t>
            </a:r>
            <a:endParaRPr sz="1867" baseline="-16203" dirty="0"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06688" y="1913812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1" y="37824"/>
                </a:moveTo>
                <a:lnTo>
                  <a:pt x="45780" y="54182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28"/>
                </a:lnTo>
                <a:lnTo>
                  <a:pt x="55321" y="37824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705"/>
                </a:lnTo>
                <a:lnTo>
                  <a:pt x="6065" y="103327"/>
                </a:lnTo>
                <a:lnTo>
                  <a:pt x="10607" y="106009"/>
                </a:lnTo>
                <a:lnTo>
                  <a:pt x="16428" y="104454"/>
                </a:lnTo>
                <a:lnTo>
                  <a:pt x="19110" y="99913"/>
                </a:lnTo>
                <a:lnTo>
                  <a:pt x="45780" y="54182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30" y="54128"/>
                </a:lnTo>
                <a:lnTo>
                  <a:pt x="94183" y="104454"/>
                </a:lnTo>
                <a:lnTo>
                  <a:pt x="100035" y="106009"/>
                </a:lnTo>
                <a:lnTo>
                  <a:pt x="104576" y="103327"/>
                </a:lnTo>
                <a:lnTo>
                  <a:pt x="109118" y="10070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82"/>
                </a:lnTo>
                <a:lnTo>
                  <a:pt x="55321" y="37824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21" y="37824"/>
                </a:lnTo>
                <a:lnTo>
                  <a:pt x="64830" y="54128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1" y="37824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29" name="object 29"/>
          <p:cNvSpPr txBox="1"/>
          <p:nvPr/>
        </p:nvSpPr>
        <p:spPr>
          <a:xfrm>
            <a:off x="6882617" y="1636075"/>
            <a:ext cx="179705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867" spc="-175" dirty="0">
                <a:cs typeface="Cambria Math"/>
              </a:rPr>
              <a:t>J3</a:t>
            </a:r>
            <a:endParaRPr sz="1867" baseline="-13888" dirty="0"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13026" y="1914635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3" y="37819"/>
                </a:moveTo>
                <a:lnTo>
                  <a:pt x="45811" y="54128"/>
                </a:lnTo>
                <a:lnTo>
                  <a:pt x="45811" y="663823"/>
                </a:lnTo>
                <a:lnTo>
                  <a:pt x="64861" y="663823"/>
                </a:lnTo>
                <a:lnTo>
                  <a:pt x="64842" y="54128"/>
                </a:lnTo>
                <a:lnTo>
                  <a:pt x="55323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54"/>
                </a:lnTo>
                <a:lnTo>
                  <a:pt x="45792" y="54161"/>
                </a:lnTo>
                <a:lnTo>
                  <a:pt x="45811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61" y="18897"/>
                </a:lnTo>
                <a:lnTo>
                  <a:pt x="64861" y="54161"/>
                </a:lnTo>
                <a:lnTo>
                  <a:pt x="9421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61" y="23713"/>
                </a:moveTo>
                <a:lnTo>
                  <a:pt x="63550" y="23713"/>
                </a:lnTo>
                <a:lnTo>
                  <a:pt x="55323" y="37819"/>
                </a:lnTo>
                <a:lnTo>
                  <a:pt x="64861" y="54161"/>
                </a:lnTo>
                <a:lnTo>
                  <a:pt x="64861" y="23713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128"/>
                </a:lnTo>
                <a:lnTo>
                  <a:pt x="55323" y="37819"/>
                </a:lnTo>
                <a:lnTo>
                  <a:pt x="47091" y="23713"/>
                </a:lnTo>
                <a:lnTo>
                  <a:pt x="64861" y="23713"/>
                </a:lnTo>
                <a:lnTo>
                  <a:pt x="64861" y="18897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3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31" name="object 31"/>
          <p:cNvSpPr/>
          <p:nvPr/>
        </p:nvSpPr>
        <p:spPr>
          <a:xfrm>
            <a:off x="8121590" y="1923139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49" y="37819"/>
                </a:moveTo>
                <a:lnTo>
                  <a:pt x="45830" y="54128"/>
                </a:lnTo>
                <a:lnTo>
                  <a:pt x="45811" y="663823"/>
                </a:lnTo>
                <a:lnTo>
                  <a:pt x="64861" y="663823"/>
                </a:lnTo>
                <a:lnTo>
                  <a:pt x="64861" y="54128"/>
                </a:lnTo>
                <a:lnTo>
                  <a:pt x="55349" y="37819"/>
                </a:lnTo>
                <a:close/>
              </a:path>
              <a:path w="111125" h="664210">
                <a:moveTo>
                  <a:pt x="55351" y="0"/>
                </a:moveTo>
                <a:lnTo>
                  <a:pt x="0" y="94853"/>
                </a:lnTo>
                <a:lnTo>
                  <a:pt x="1554" y="100675"/>
                </a:lnTo>
                <a:lnTo>
                  <a:pt x="10637" y="105978"/>
                </a:lnTo>
                <a:lnTo>
                  <a:pt x="16459" y="104454"/>
                </a:lnTo>
                <a:lnTo>
                  <a:pt x="45811" y="54161"/>
                </a:lnTo>
                <a:lnTo>
                  <a:pt x="45811" y="18897"/>
                </a:lnTo>
                <a:lnTo>
                  <a:pt x="66372" y="18897"/>
                </a:lnTo>
                <a:lnTo>
                  <a:pt x="55351" y="0"/>
                </a:lnTo>
                <a:close/>
              </a:path>
              <a:path w="111125" h="664210">
                <a:moveTo>
                  <a:pt x="66372" y="18897"/>
                </a:moveTo>
                <a:lnTo>
                  <a:pt x="64861" y="18897"/>
                </a:lnTo>
                <a:lnTo>
                  <a:pt x="64880" y="54161"/>
                </a:lnTo>
                <a:lnTo>
                  <a:pt x="9421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72" y="94853"/>
                </a:lnTo>
                <a:lnTo>
                  <a:pt x="66372" y="18897"/>
                </a:lnTo>
                <a:close/>
              </a:path>
              <a:path w="111125" h="664210">
                <a:moveTo>
                  <a:pt x="64861" y="18897"/>
                </a:moveTo>
                <a:lnTo>
                  <a:pt x="45811" y="18897"/>
                </a:lnTo>
                <a:lnTo>
                  <a:pt x="45811" y="54161"/>
                </a:lnTo>
                <a:lnTo>
                  <a:pt x="55349" y="37819"/>
                </a:lnTo>
                <a:lnTo>
                  <a:pt x="47122" y="23713"/>
                </a:lnTo>
                <a:lnTo>
                  <a:pt x="64861" y="23713"/>
                </a:lnTo>
                <a:lnTo>
                  <a:pt x="64861" y="18897"/>
                </a:lnTo>
                <a:close/>
              </a:path>
              <a:path w="111125" h="664210">
                <a:moveTo>
                  <a:pt x="64861" y="23713"/>
                </a:moveTo>
                <a:lnTo>
                  <a:pt x="63581" y="23713"/>
                </a:lnTo>
                <a:lnTo>
                  <a:pt x="55349" y="37819"/>
                </a:lnTo>
                <a:lnTo>
                  <a:pt x="64861" y="54128"/>
                </a:lnTo>
                <a:lnTo>
                  <a:pt x="64861" y="23713"/>
                </a:lnTo>
                <a:close/>
              </a:path>
              <a:path w="111125" h="664210">
                <a:moveTo>
                  <a:pt x="63581" y="23713"/>
                </a:moveTo>
                <a:lnTo>
                  <a:pt x="47122" y="23713"/>
                </a:lnTo>
                <a:lnTo>
                  <a:pt x="55349" y="37819"/>
                </a:lnTo>
                <a:lnTo>
                  <a:pt x="63581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32" name="object 32"/>
          <p:cNvSpPr txBox="1"/>
          <p:nvPr/>
        </p:nvSpPr>
        <p:spPr>
          <a:xfrm>
            <a:off x="7488965" y="1636075"/>
            <a:ext cx="788671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1015" algn="l"/>
              </a:tabLst>
            </a:pPr>
            <a:r>
              <a:rPr lang="en-US" sz="2400" spc="-263" baseline="1736" dirty="0">
                <a:cs typeface="Times New Roman"/>
              </a:rPr>
              <a:t>J4</a:t>
            </a:r>
            <a:r>
              <a:rPr sz="1867" baseline="-11574" dirty="0">
                <a:cs typeface="Times New Roman"/>
              </a:rPr>
              <a:t>	</a:t>
            </a:r>
            <a:r>
              <a:rPr lang="en-US" sz="1867" spc="-175" dirty="0">
                <a:cs typeface="Times New Roman"/>
              </a:rPr>
              <a:t>J5</a:t>
            </a:r>
            <a:endParaRPr sz="1867" baseline="-13888" dirty="0"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38900" y="1923139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1" y="37823"/>
                </a:moveTo>
                <a:lnTo>
                  <a:pt x="45811" y="54128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28"/>
                </a:lnTo>
                <a:lnTo>
                  <a:pt x="55321" y="37823"/>
                </a:lnTo>
                <a:close/>
              </a:path>
              <a:path w="111125" h="664210">
                <a:moveTo>
                  <a:pt x="55321" y="0"/>
                </a:moveTo>
                <a:lnTo>
                  <a:pt x="2621" y="90312"/>
                </a:ln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54"/>
                </a:lnTo>
                <a:lnTo>
                  <a:pt x="45780" y="54180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61" y="54180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80"/>
                </a:lnTo>
                <a:lnTo>
                  <a:pt x="55321" y="37823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21" y="37823"/>
                </a:lnTo>
                <a:lnTo>
                  <a:pt x="64830" y="54128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1" y="37823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34" name="object 34"/>
          <p:cNvSpPr txBox="1"/>
          <p:nvPr/>
        </p:nvSpPr>
        <p:spPr>
          <a:xfrm>
            <a:off x="8714821" y="1645219"/>
            <a:ext cx="179705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867" spc="-175" dirty="0">
                <a:cs typeface="Cambria Math"/>
              </a:rPr>
              <a:t>J6</a:t>
            </a:r>
            <a:endParaRPr sz="1867" baseline="-13888" dirty="0"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18844" y="1923748"/>
            <a:ext cx="111125" cy="664211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3" y="37819"/>
                </a:moveTo>
                <a:lnTo>
                  <a:pt x="45780" y="54180"/>
                </a:lnTo>
                <a:lnTo>
                  <a:pt x="45780" y="663823"/>
                </a:lnTo>
                <a:lnTo>
                  <a:pt x="64830" y="663823"/>
                </a:lnTo>
                <a:lnTo>
                  <a:pt x="64830" y="54109"/>
                </a:lnTo>
                <a:lnTo>
                  <a:pt x="55323" y="37819"/>
                </a:lnTo>
                <a:close/>
              </a:path>
              <a:path w="111125" h="664210">
                <a:moveTo>
                  <a:pt x="55321" y="0"/>
                </a:moveTo>
                <a:lnTo>
                  <a:pt x="0" y="94853"/>
                </a:lnTo>
                <a:lnTo>
                  <a:pt x="1523" y="100675"/>
                </a:lnTo>
                <a:lnTo>
                  <a:pt x="10607" y="105978"/>
                </a:lnTo>
                <a:lnTo>
                  <a:pt x="16459" y="104454"/>
                </a:lnTo>
                <a:lnTo>
                  <a:pt x="45780" y="54180"/>
                </a:lnTo>
                <a:lnTo>
                  <a:pt x="45780" y="18897"/>
                </a:lnTo>
                <a:lnTo>
                  <a:pt x="66342" y="18897"/>
                </a:lnTo>
                <a:lnTo>
                  <a:pt x="55321" y="0"/>
                </a:lnTo>
                <a:close/>
              </a:path>
              <a:path w="111125" h="664210">
                <a:moveTo>
                  <a:pt x="66342" y="18897"/>
                </a:moveTo>
                <a:lnTo>
                  <a:pt x="64830" y="18897"/>
                </a:lnTo>
                <a:lnTo>
                  <a:pt x="64830" y="54109"/>
                </a:lnTo>
                <a:lnTo>
                  <a:pt x="91561" y="99913"/>
                </a:lnTo>
                <a:lnTo>
                  <a:pt x="94183" y="104454"/>
                </a:lnTo>
                <a:lnTo>
                  <a:pt x="100035" y="105978"/>
                </a:lnTo>
                <a:lnTo>
                  <a:pt x="109118" y="100675"/>
                </a:lnTo>
                <a:lnTo>
                  <a:pt x="110642" y="94853"/>
                </a:lnTo>
                <a:lnTo>
                  <a:pt x="66342" y="18897"/>
                </a:lnTo>
                <a:close/>
              </a:path>
              <a:path w="111125" h="664210">
                <a:moveTo>
                  <a:pt x="64830" y="18897"/>
                </a:moveTo>
                <a:lnTo>
                  <a:pt x="45780" y="18897"/>
                </a:lnTo>
                <a:lnTo>
                  <a:pt x="45780" y="54180"/>
                </a:lnTo>
                <a:lnTo>
                  <a:pt x="55323" y="37819"/>
                </a:lnTo>
                <a:lnTo>
                  <a:pt x="47091" y="23713"/>
                </a:lnTo>
                <a:lnTo>
                  <a:pt x="64830" y="23713"/>
                </a:lnTo>
                <a:lnTo>
                  <a:pt x="64830" y="18897"/>
                </a:lnTo>
                <a:close/>
              </a:path>
              <a:path w="111125" h="664210">
                <a:moveTo>
                  <a:pt x="64830" y="23713"/>
                </a:moveTo>
                <a:lnTo>
                  <a:pt x="63550" y="23713"/>
                </a:lnTo>
                <a:lnTo>
                  <a:pt x="55323" y="37819"/>
                </a:lnTo>
                <a:lnTo>
                  <a:pt x="64830" y="54109"/>
                </a:lnTo>
                <a:lnTo>
                  <a:pt x="64830" y="23713"/>
                </a:lnTo>
                <a:close/>
              </a:path>
              <a:path w="111125" h="664210">
                <a:moveTo>
                  <a:pt x="63550" y="23713"/>
                </a:moveTo>
                <a:lnTo>
                  <a:pt x="47091" y="23713"/>
                </a:lnTo>
                <a:lnTo>
                  <a:pt x="55323" y="37819"/>
                </a:lnTo>
                <a:lnTo>
                  <a:pt x="63550" y="2371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36" name="object 36"/>
          <p:cNvSpPr txBox="1"/>
          <p:nvPr/>
        </p:nvSpPr>
        <p:spPr>
          <a:xfrm>
            <a:off x="9294766" y="1645219"/>
            <a:ext cx="179705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867" spc="-175" dirty="0">
                <a:cs typeface="Cambria Math"/>
              </a:rPr>
              <a:t>J7</a:t>
            </a:r>
            <a:endParaRPr sz="1867" baseline="-16203" dirty="0"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75799" y="3695975"/>
            <a:ext cx="6938645" cy="495300"/>
          </a:xfrm>
          <a:custGeom>
            <a:avLst/>
            <a:gdLst/>
            <a:ahLst/>
            <a:cxnLst/>
            <a:rect l="l" t="t" r="r" b="b"/>
            <a:pathLst>
              <a:path w="6938645" h="495300">
                <a:moveTo>
                  <a:pt x="495299" y="0"/>
                </a:moveTo>
                <a:lnTo>
                  <a:pt x="0" y="247637"/>
                </a:lnTo>
                <a:lnTo>
                  <a:pt x="495299" y="495287"/>
                </a:lnTo>
                <a:lnTo>
                  <a:pt x="495299" y="330183"/>
                </a:lnTo>
                <a:lnTo>
                  <a:pt x="412760" y="330183"/>
                </a:lnTo>
                <a:lnTo>
                  <a:pt x="412760" y="165079"/>
                </a:lnTo>
                <a:lnTo>
                  <a:pt x="495299" y="165079"/>
                </a:lnTo>
                <a:lnTo>
                  <a:pt x="495299" y="0"/>
                </a:lnTo>
                <a:close/>
              </a:path>
              <a:path w="6938645" h="495300">
                <a:moveTo>
                  <a:pt x="495299" y="165079"/>
                </a:moveTo>
                <a:lnTo>
                  <a:pt x="412760" y="165079"/>
                </a:lnTo>
                <a:lnTo>
                  <a:pt x="412760" y="330183"/>
                </a:lnTo>
                <a:lnTo>
                  <a:pt x="495299" y="330183"/>
                </a:lnTo>
                <a:lnTo>
                  <a:pt x="495299" y="165079"/>
                </a:lnTo>
                <a:close/>
              </a:path>
              <a:path w="6938645" h="495300">
                <a:moveTo>
                  <a:pt x="6938253" y="165079"/>
                </a:moveTo>
                <a:lnTo>
                  <a:pt x="495299" y="165079"/>
                </a:lnTo>
                <a:lnTo>
                  <a:pt x="495299" y="330183"/>
                </a:lnTo>
                <a:lnTo>
                  <a:pt x="6938253" y="330183"/>
                </a:lnTo>
                <a:lnTo>
                  <a:pt x="6938253" y="165079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0670" y="1903811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110" y="1561490"/>
                </a:moveTo>
                <a:lnTo>
                  <a:pt x="0" y="1561490"/>
                </a:lnTo>
                <a:lnTo>
                  <a:pt x="247649" y="2056802"/>
                </a:lnTo>
                <a:lnTo>
                  <a:pt x="454015" y="1644060"/>
                </a:lnTo>
                <a:lnTo>
                  <a:pt x="165110" y="1644060"/>
                </a:lnTo>
                <a:lnTo>
                  <a:pt x="165110" y="1561490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110" y="0"/>
                </a:lnTo>
                <a:lnTo>
                  <a:pt x="165110" y="1644060"/>
                </a:lnTo>
                <a:lnTo>
                  <a:pt x="330220" y="1644060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490"/>
                </a:moveTo>
                <a:lnTo>
                  <a:pt x="330218" y="1561490"/>
                </a:lnTo>
                <a:lnTo>
                  <a:pt x="330220" y="1644060"/>
                </a:lnTo>
                <a:lnTo>
                  <a:pt x="454015" y="1644060"/>
                </a:lnTo>
                <a:lnTo>
                  <a:pt x="495299" y="1561490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9627" y="1910655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85" y="1561505"/>
                </a:moveTo>
                <a:lnTo>
                  <a:pt x="0" y="1561505"/>
                </a:lnTo>
                <a:lnTo>
                  <a:pt x="247649" y="2056817"/>
                </a:lnTo>
                <a:lnTo>
                  <a:pt x="454015" y="1644075"/>
                </a:lnTo>
                <a:lnTo>
                  <a:pt x="165085" y="1644075"/>
                </a:lnTo>
                <a:lnTo>
                  <a:pt x="165085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85" y="0"/>
                </a:lnTo>
                <a:lnTo>
                  <a:pt x="165085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5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0843" y="1900687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97" y="1561505"/>
                </a:moveTo>
                <a:lnTo>
                  <a:pt x="0" y="1561505"/>
                </a:lnTo>
                <a:lnTo>
                  <a:pt x="247649" y="2056820"/>
                </a:lnTo>
                <a:lnTo>
                  <a:pt x="454016" y="1644075"/>
                </a:lnTo>
                <a:lnTo>
                  <a:pt x="165097" y="1644075"/>
                </a:lnTo>
                <a:lnTo>
                  <a:pt x="165097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97" y="0"/>
                </a:lnTo>
                <a:lnTo>
                  <a:pt x="165097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6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17181" y="1901495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110" y="1561520"/>
                </a:moveTo>
                <a:lnTo>
                  <a:pt x="0" y="1561520"/>
                </a:lnTo>
                <a:lnTo>
                  <a:pt x="247649" y="2056833"/>
                </a:lnTo>
                <a:lnTo>
                  <a:pt x="454015" y="1644091"/>
                </a:lnTo>
                <a:lnTo>
                  <a:pt x="165110" y="1644091"/>
                </a:lnTo>
                <a:lnTo>
                  <a:pt x="165110" y="1561520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110" y="0"/>
                </a:lnTo>
                <a:lnTo>
                  <a:pt x="165110" y="1644091"/>
                </a:lnTo>
                <a:lnTo>
                  <a:pt x="330189" y="1644091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20"/>
                </a:moveTo>
                <a:lnTo>
                  <a:pt x="330189" y="1561520"/>
                </a:lnTo>
                <a:lnTo>
                  <a:pt x="330189" y="1644091"/>
                </a:lnTo>
                <a:lnTo>
                  <a:pt x="454015" y="1644091"/>
                </a:lnTo>
                <a:lnTo>
                  <a:pt x="495299" y="1561520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775" y="1910015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85" y="1561505"/>
                </a:moveTo>
                <a:lnTo>
                  <a:pt x="0" y="1561505"/>
                </a:lnTo>
                <a:lnTo>
                  <a:pt x="247649" y="2056814"/>
                </a:lnTo>
                <a:lnTo>
                  <a:pt x="454015" y="1644075"/>
                </a:lnTo>
                <a:lnTo>
                  <a:pt x="165085" y="1644075"/>
                </a:lnTo>
                <a:lnTo>
                  <a:pt x="165085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85" y="0"/>
                </a:lnTo>
                <a:lnTo>
                  <a:pt x="165085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5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43057" y="1910015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85" y="1561505"/>
                </a:moveTo>
                <a:lnTo>
                  <a:pt x="0" y="1561505"/>
                </a:lnTo>
                <a:lnTo>
                  <a:pt x="247649" y="2056814"/>
                </a:lnTo>
                <a:lnTo>
                  <a:pt x="454015" y="1644075"/>
                </a:lnTo>
                <a:lnTo>
                  <a:pt x="165085" y="1644075"/>
                </a:lnTo>
                <a:lnTo>
                  <a:pt x="165085" y="1561505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85" y="0"/>
                </a:lnTo>
                <a:lnTo>
                  <a:pt x="165085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05"/>
                </a:moveTo>
                <a:lnTo>
                  <a:pt x="330189" y="1561505"/>
                </a:lnTo>
                <a:lnTo>
                  <a:pt x="330189" y="1644075"/>
                </a:lnTo>
                <a:lnTo>
                  <a:pt x="454015" y="1644075"/>
                </a:lnTo>
                <a:lnTo>
                  <a:pt x="495299" y="1561505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22999" y="1910593"/>
            <a:ext cx="495300" cy="2057400"/>
          </a:xfrm>
          <a:custGeom>
            <a:avLst/>
            <a:gdLst/>
            <a:ahLst/>
            <a:cxnLst/>
            <a:rect l="l" t="t" r="r" b="b"/>
            <a:pathLst>
              <a:path w="495300" h="2057400">
                <a:moveTo>
                  <a:pt x="165097" y="1561536"/>
                </a:moveTo>
                <a:lnTo>
                  <a:pt x="0" y="1561536"/>
                </a:lnTo>
                <a:lnTo>
                  <a:pt x="247649" y="2056842"/>
                </a:lnTo>
                <a:lnTo>
                  <a:pt x="454030" y="1644075"/>
                </a:lnTo>
                <a:lnTo>
                  <a:pt x="165097" y="1644075"/>
                </a:lnTo>
                <a:lnTo>
                  <a:pt x="165097" y="1561536"/>
                </a:lnTo>
                <a:close/>
              </a:path>
              <a:path w="495300" h="2057400">
                <a:moveTo>
                  <a:pt x="330189" y="0"/>
                </a:moveTo>
                <a:lnTo>
                  <a:pt x="165097" y="0"/>
                </a:lnTo>
                <a:lnTo>
                  <a:pt x="165097" y="1644075"/>
                </a:lnTo>
                <a:lnTo>
                  <a:pt x="330189" y="1644075"/>
                </a:lnTo>
                <a:lnTo>
                  <a:pt x="330189" y="0"/>
                </a:lnTo>
                <a:close/>
              </a:path>
              <a:path w="495300" h="2057400">
                <a:moveTo>
                  <a:pt x="495299" y="1561536"/>
                </a:moveTo>
                <a:lnTo>
                  <a:pt x="330189" y="1561536"/>
                </a:lnTo>
                <a:lnTo>
                  <a:pt x="330189" y="1644075"/>
                </a:lnTo>
                <a:lnTo>
                  <a:pt x="454030" y="1644075"/>
                </a:lnTo>
                <a:lnTo>
                  <a:pt x="495299" y="1561536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23717" y="1116581"/>
            <a:ext cx="1029969" cy="435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4" marR="5080" indent="-53339">
              <a:lnSpc>
                <a:spcPct val="101400"/>
              </a:lnSpc>
            </a:pP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=</a:t>
            </a:r>
            <a:r>
              <a:rPr sz="1400" spc="-3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ti</a:t>
            </a:r>
            <a:r>
              <a:rPr sz="1400" spc="-20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og</a:t>
            </a:r>
            <a:r>
              <a:rPr sz="1400" spc="-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400"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f</a:t>
            </a:r>
            <a:r>
              <a:rPr sz="1400"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“he”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82955" y="1652941"/>
            <a:ext cx="1397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67" dirty="0">
                <a:cs typeface="Calibri"/>
              </a:rPr>
              <a:t>=</a:t>
            </a:r>
            <a:endParaRPr sz="1867"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87238" y="1652941"/>
            <a:ext cx="1397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67" dirty="0">
                <a:cs typeface="Calibri"/>
              </a:rPr>
              <a:t>+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625058" y="1652941"/>
            <a:ext cx="1397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67" dirty="0">
                <a:cs typeface="Calibri"/>
              </a:rPr>
              <a:t>+</a:t>
            </a:r>
            <a:endParaRPr sz="1867"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10524" y="1652941"/>
            <a:ext cx="725171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97520" algn="l"/>
              </a:tabLst>
            </a:pPr>
            <a:r>
              <a:rPr sz="1867" dirty="0">
                <a:cs typeface="Calibri"/>
              </a:rPr>
              <a:t>+</a:t>
            </a:r>
            <a:endParaRPr sz="1867" dirty="0"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33811" y="1652941"/>
            <a:ext cx="1397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67" dirty="0">
                <a:cs typeface="Calibri"/>
              </a:rPr>
              <a:t>+</a:t>
            </a:r>
            <a:endParaRPr sz="1867"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19275" y="1652941"/>
            <a:ext cx="139700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67" dirty="0">
                <a:cs typeface="Calibri"/>
              </a:rPr>
              <a:t>+</a:t>
            </a:r>
            <a:endParaRPr sz="1867"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29959" y="1116581"/>
            <a:ext cx="1080771" cy="435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399">
              <a:lnSpc>
                <a:spcPct val="101400"/>
              </a:lnSpc>
            </a:pP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=</a:t>
            </a:r>
            <a:r>
              <a:rPr sz="1400" spc="-3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ti</a:t>
            </a:r>
            <a:r>
              <a:rPr sz="1400" spc="-20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og</a:t>
            </a:r>
            <a:r>
              <a:rPr sz="1400" spc="-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400"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f</a:t>
            </a:r>
            <a:r>
              <a:rPr sz="1400"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&lt;E</a:t>
            </a:r>
            <a:r>
              <a:rPr sz="1400" spc="-15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D&gt;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69218" y="1598210"/>
            <a:ext cx="434975" cy="326391"/>
          </a:xfrm>
          <a:custGeom>
            <a:avLst/>
            <a:gdLst/>
            <a:ahLst/>
            <a:cxnLst/>
            <a:rect l="l" t="t" r="r" b="b"/>
            <a:pathLst>
              <a:path w="434975" h="326389">
                <a:moveTo>
                  <a:pt x="0" y="326087"/>
                </a:moveTo>
                <a:lnTo>
                  <a:pt x="434815" y="326087"/>
                </a:lnTo>
                <a:lnTo>
                  <a:pt x="434815" y="0"/>
                </a:lnTo>
                <a:lnTo>
                  <a:pt x="0" y="0"/>
                </a:lnTo>
                <a:lnTo>
                  <a:pt x="0" y="326087"/>
                </a:lnTo>
                <a:close/>
              </a:path>
            </a:pathLst>
          </a:custGeom>
          <a:ln w="19049">
            <a:solidFill>
              <a:srgbClr val="BB57BE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58" name="object 58"/>
          <p:cNvSpPr txBox="1"/>
          <p:nvPr/>
        </p:nvSpPr>
        <p:spPr>
          <a:xfrm>
            <a:off x="7071911" y="1107437"/>
            <a:ext cx="1064260" cy="435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ct val="101400"/>
              </a:lnSpc>
            </a:pP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=</a:t>
            </a:r>
            <a:r>
              <a:rPr sz="1400" spc="-3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ti</a:t>
            </a:r>
            <a:r>
              <a:rPr sz="1400" spc="-20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400" spc="-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og</a:t>
            </a:r>
            <a:r>
              <a:rPr sz="1400" spc="-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z="1400" spc="-25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z="1400"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f</a:t>
            </a:r>
            <a:r>
              <a:rPr sz="1400"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“</a:t>
            </a:r>
            <a:r>
              <a:rPr sz="1400" spc="-5" dirty="0">
                <a:solidFill>
                  <a:srgbClr val="BB57BE"/>
                </a:solidFill>
                <a:latin typeface="Calibri"/>
                <a:cs typeface="Calibri"/>
              </a:rPr>
              <a:t>w</a:t>
            </a:r>
            <a:r>
              <a:rPr sz="1400" dirty="0">
                <a:solidFill>
                  <a:srgbClr val="BB57BE"/>
                </a:solidFill>
                <a:latin typeface="Calibri"/>
                <a:cs typeface="Calibri"/>
              </a:rPr>
              <a:t>ith”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53494" y="1586719"/>
            <a:ext cx="434975" cy="326391"/>
          </a:xfrm>
          <a:custGeom>
            <a:avLst/>
            <a:gdLst/>
            <a:ahLst/>
            <a:cxnLst/>
            <a:rect l="l" t="t" r="r" b="b"/>
            <a:pathLst>
              <a:path w="434975" h="326389">
                <a:moveTo>
                  <a:pt x="0" y="326087"/>
                </a:moveTo>
                <a:lnTo>
                  <a:pt x="434815" y="326087"/>
                </a:lnTo>
                <a:lnTo>
                  <a:pt x="434815" y="0"/>
                </a:lnTo>
                <a:lnTo>
                  <a:pt x="0" y="0"/>
                </a:lnTo>
                <a:lnTo>
                  <a:pt x="0" y="326087"/>
                </a:lnTo>
                <a:close/>
              </a:path>
            </a:pathLst>
          </a:custGeom>
          <a:ln w="19049">
            <a:solidFill>
              <a:srgbClr val="BB57BE"/>
            </a:solidFill>
          </a:ln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60" name="object 60"/>
          <p:cNvSpPr txBox="1"/>
          <p:nvPr/>
        </p:nvSpPr>
        <p:spPr>
          <a:xfrm>
            <a:off x="4352385" y="524968"/>
            <a:ext cx="39046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40" dirty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pc="5"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pc="-5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e:</a:t>
            </a:r>
            <a:r>
              <a:rPr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Ne</a:t>
            </a:r>
            <a:r>
              <a:rPr spc="5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pc="-5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al</a:t>
            </a:r>
            <a:r>
              <a:rPr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ac</a:t>
            </a:r>
            <a:r>
              <a:rPr spc="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pc="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pc="-11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5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pc="-5" dirty="0">
                <a:solidFill>
                  <a:srgbClr val="4285F4"/>
                </a:solidFill>
                <a:latin typeface="Calibri"/>
                <a:cs typeface="Calibri"/>
              </a:rPr>
              <a:t>sl</a:t>
            </a:r>
            <a:r>
              <a:rPr spc="-2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4285F4"/>
                </a:solidFill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15110" y="6162914"/>
            <a:ext cx="8251191" cy="246221"/>
          </a:xfrm>
          <a:prstGeom prst="rect">
            <a:avLst/>
          </a:prstGeom>
          <a:ln w="19049">
            <a:solidFill>
              <a:srgbClr val="4285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0"/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6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ainin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,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285F4"/>
                </a:solidFill>
                <a:latin typeface="Calibri"/>
                <a:cs typeface="Calibri"/>
              </a:rPr>
              <a:t>w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ee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600" spc="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4285F4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45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)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rg</a:t>
            </a:r>
            <a:r>
              <a:rPr sz="1600" spc="-1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600" spc="-2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spc="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145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,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4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dl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66469" y="2551261"/>
            <a:ext cx="2833371" cy="276999"/>
          </a:xfrm>
          <a:prstGeom prst="rect">
            <a:avLst/>
          </a:prstGeom>
          <a:ln w="19049">
            <a:solidFill>
              <a:srgbClr val="BB57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913"/>
            <a:r>
              <a:rPr spc="-15" dirty="0">
                <a:solidFill>
                  <a:srgbClr val="BB57BE"/>
                </a:solidFill>
                <a:latin typeface="Calibri"/>
                <a:cs typeface="Calibri"/>
              </a:rPr>
              <a:t>P</a:t>
            </a:r>
            <a:r>
              <a:rPr spc="-45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ob</a:t>
            </a:r>
            <a:r>
              <a:rPr spc="-5" dirty="0">
                <a:solidFill>
                  <a:srgbClr val="BB57BE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b</a:t>
            </a:r>
            <a:r>
              <a:rPr spc="-5" dirty="0">
                <a:solidFill>
                  <a:srgbClr val="BB57BE"/>
                </a:solidFill>
                <a:latin typeface="Calibri"/>
                <a:cs typeface="Calibri"/>
              </a:rPr>
              <a:t>ili</a:t>
            </a:r>
            <a:r>
              <a:rPr spc="-15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BB57BE"/>
                </a:solidFill>
                <a:latin typeface="Calibri"/>
                <a:cs typeface="Calibri"/>
              </a:rPr>
              <a:t>y</a:t>
            </a:r>
            <a:r>
              <a:rPr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d</a:t>
            </a:r>
            <a:r>
              <a:rPr spc="-5" dirty="0">
                <a:solidFill>
                  <a:srgbClr val="BB57BE"/>
                </a:solidFill>
                <a:latin typeface="Calibri"/>
                <a:cs typeface="Calibri"/>
              </a:rPr>
              <a:t>i</a:t>
            </a:r>
            <a:r>
              <a:rPr spc="-25" dirty="0">
                <a:solidFill>
                  <a:srgbClr val="BB57BE"/>
                </a:solidFill>
                <a:latin typeface="Calibri"/>
                <a:cs typeface="Calibri"/>
              </a:rPr>
              <a:t>s</a:t>
            </a:r>
            <a:r>
              <a:rPr spc="-11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of</a:t>
            </a:r>
            <a:r>
              <a:rPr spc="-40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pc="-35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xt</a:t>
            </a:r>
            <a:r>
              <a:rPr spc="-45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BB57BE"/>
                </a:solidFill>
                <a:latin typeface="Calibri"/>
                <a:cs typeface="Calibri"/>
              </a:rPr>
              <a:t>w</a:t>
            </a:r>
            <a:r>
              <a:rPr spc="-11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pc="-40" dirty="0">
                <a:solidFill>
                  <a:srgbClr val="BB57BE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BB57BE"/>
                </a:solidFill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99407" y="2697845"/>
            <a:ext cx="800100" cy="7620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723503" y="0"/>
                </a:moveTo>
                <a:lnTo>
                  <a:pt x="723503" y="76199"/>
                </a:lnTo>
                <a:lnTo>
                  <a:pt x="780684" y="47609"/>
                </a:lnTo>
                <a:lnTo>
                  <a:pt x="736174" y="47609"/>
                </a:lnTo>
                <a:lnTo>
                  <a:pt x="736174" y="28559"/>
                </a:lnTo>
                <a:lnTo>
                  <a:pt x="780623" y="28559"/>
                </a:lnTo>
                <a:lnTo>
                  <a:pt x="723503" y="0"/>
                </a:lnTo>
                <a:close/>
              </a:path>
              <a:path w="800100" h="76200">
                <a:moveTo>
                  <a:pt x="723503" y="28559"/>
                </a:moveTo>
                <a:lnTo>
                  <a:pt x="0" y="28559"/>
                </a:lnTo>
                <a:lnTo>
                  <a:pt x="0" y="47609"/>
                </a:lnTo>
                <a:lnTo>
                  <a:pt x="723503" y="47609"/>
                </a:lnTo>
                <a:lnTo>
                  <a:pt x="723503" y="28559"/>
                </a:lnTo>
                <a:close/>
              </a:path>
              <a:path w="800100" h="76200">
                <a:moveTo>
                  <a:pt x="780623" y="28559"/>
                </a:moveTo>
                <a:lnTo>
                  <a:pt x="736174" y="28559"/>
                </a:lnTo>
                <a:lnTo>
                  <a:pt x="736174" y="47609"/>
                </a:lnTo>
                <a:lnTo>
                  <a:pt x="780684" y="47609"/>
                </a:lnTo>
                <a:lnTo>
                  <a:pt x="799703" y="38099"/>
                </a:lnTo>
                <a:lnTo>
                  <a:pt x="780623" y="28559"/>
                </a:lnTo>
                <a:close/>
              </a:path>
            </a:pathLst>
          </a:custGeom>
          <a:solidFill>
            <a:srgbClr val="BB57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80578" y="6470395"/>
            <a:ext cx="61207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5" dirty="0">
                <a:solidFill>
                  <a:srgbClr val="4285F4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600" spc="-2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2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spc="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er</a:t>
            </a:r>
            <a:r>
              <a:rPr sz="1600" spc="-3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p</a:t>
            </a:r>
            <a:r>
              <a:rPr sz="1600" spc="-3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di</a:t>
            </a:r>
            <a:r>
              <a:rPr sz="1600" spc="-1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r>
              <a:rPr sz="16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Thi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ainin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6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285F4"/>
                </a:solidFill>
                <a:latin typeface="Calibri"/>
                <a:cs typeface="Calibri"/>
              </a:rPr>
              <a:t>me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600" spc="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4285F4"/>
                </a:solidFill>
                <a:latin typeface="Calibri"/>
                <a:cs typeface="Calibri"/>
              </a:rPr>
              <a:t>all</a:t>
            </a:r>
            <a:r>
              <a:rPr sz="1600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600" spc="-5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600" b="1" i="1" u="heavy" spc="-13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600" b="1" i="1" u="heavy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600" b="1" i="1" u="heavy" spc="-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1600" b="1" i="1" u="heavy" spc="-11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b="1" i="1" u="heavy" spc="5" dirty="0">
                <a:solidFill>
                  <a:srgbClr val="4285F4"/>
                </a:solidFill>
                <a:latin typeface="Calibri"/>
                <a:cs typeface="Calibri"/>
              </a:rPr>
              <a:t>h</a:t>
            </a:r>
            <a:r>
              <a:rPr sz="1600" b="1" i="1" u="heavy" dirty="0">
                <a:solidFill>
                  <a:srgbClr val="4285F4"/>
                </a:solidFill>
                <a:latin typeface="Calibri"/>
                <a:cs typeface="Calibri"/>
              </a:rPr>
              <a:t>er </a:t>
            </a:r>
            <a:r>
              <a:rPr sz="1600" b="1" i="1" u="heavy" spc="-35" dirty="0">
                <a:solidFill>
                  <a:srgbClr val="4285F4"/>
                </a:solidFill>
                <a:latin typeface="Calibri"/>
                <a:cs typeface="Calibri"/>
              </a:rPr>
              <a:t>F</a:t>
            </a:r>
            <a:r>
              <a:rPr sz="1600" b="1" i="1" u="heavy" spc="5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600" b="1" i="1" u="heavy" spc="-5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600" b="1" i="1" u="heavy" spc="-11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600" b="1" i="1" u="heavy" spc="-1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600" b="1" i="1" u="heavy" spc="5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1600" b="1" i="1" u="heavy" spc="-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1600" b="1" i="1" dirty="0">
                <a:solidFill>
                  <a:srgbClr val="4285F4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205953" y="1254560"/>
                <a:ext cx="1528880" cy="1015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33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13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33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53" y="1254560"/>
                <a:ext cx="1528880" cy="1015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7" dirty="0">
                <a:cs typeface="Calibri"/>
              </a:rPr>
              <a:t>S</a:t>
            </a:r>
            <a:r>
              <a:rPr lang="en-US" spc="-40" dirty="0">
                <a:cs typeface="Calibri"/>
              </a:rPr>
              <a:t>u</a:t>
            </a:r>
            <a:r>
              <a:rPr lang="en-US" spc="-7" dirty="0">
                <a:cs typeface="Calibri"/>
              </a:rPr>
              <a:t>mm</a:t>
            </a:r>
            <a:r>
              <a:rPr lang="en-US" spc="-13" dirty="0">
                <a:cs typeface="Calibri"/>
              </a:rPr>
              <a:t>a</a:t>
            </a:r>
            <a:r>
              <a:rPr lang="en-US" dirty="0">
                <a:cs typeface="Calibri"/>
              </a:rPr>
              <a:t>riz</a:t>
            </a:r>
            <a:r>
              <a:rPr lang="en-US" spc="-40" dirty="0">
                <a:cs typeface="Calibri"/>
              </a:rPr>
              <a:t>a</a:t>
            </a:r>
            <a:r>
              <a:rPr lang="en-US" spc="-20" dirty="0">
                <a:cs typeface="Calibri"/>
              </a:rPr>
              <a:t>tio</a:t>
            </a:r>
            <a:r>
              <a:rPr lang="en-US" spc="-40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t</a:t>
            </a:r>
            <a:r>
              <a:rPr lang="en-US" spc="-40" dirty="0">
                <a:cs typeface="Calibri"/>
              </a:rPr>
              <a:t>a</a:t>
            </a:r>
            <a:r>
              <a:rPr lang="en-US" spc="-27" dirty="0">
                <a:cs typeface="Calibri"/>
              </a:rPr>
              <a:t>sk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spc="-40" dirty="0">
                <a:cs typeface="Calibri"/>
              </a:rPr>
              <a:t>d</a:t>
            </a:r>
            <a:r>
              <a:rPr lang="en-US" dirty="0">
                <a:cs typeface="Calibri"/>
              </a:rPr>
              <a:t>ef</a:t>
            </a:r>
            <a:r>
              <a:rPr lang="en-US" spc="-13" dirty="0">
                <a:cs typeface="Calibri"/>
              </a:rPr>
              <a:t>i</a:t>
            </a:r>
            <a:r>
              <a:rPr lang="en-US" spc="-40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6773" indent="0">
              <a:lnSpc>
                <a:spcPct val="120000"/>
              </a:lnSpc>
              <a:buNone/>
            </a:pPr>
            <a:r>
              <a:rPr lang="en-US" u="heavy" spc="7" dirty="0">
                <a:cs typeface="Calibri"/>
              </a:rPr>
              <a:t>T</a:t>
            </a:r>
            <a:r>
              <a:rPr lang="en-US" u="heavy" dirty="0">
                <a:cs typeface="Calibri"/>
              </a:rPr>
              <a:t>a</a:t>
            </a:r>
            <a:r>
              <a:rPr lang="en-US" u="heavy" spc="-7" dirty="0">
                <a:cs typeface="Calibri"/>
              </a:rPr>
              <a:t>s</a:t>
            </a:r>
            <a:r>
              <a:rPr lang="en-US" u="heavy" spc="-27" dirty="0">
                <a:cs typeface="Calibri"/>
              </a:rPr>
              <a:t>k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g</a:t>
            </a:r>
            <a:r>
              <a:rPr lang="en-US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v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inpu</a:t>
            </a:r>
            <a:r>
              <a:rPr lang="en-US" spc="-13" dirty="0">
                <a:cs typeface="Calibri"/>
              </a:rPr>
              <a:t>t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spc="-7" dirty="0">
                <a:cs typeface="Calibri"/>
              </a:rPr>
              <a:t>x</a:t>
            </a:r>
            <a:r>
              <a:rPr lang="en-US" spc="-13" dirty="0">
                <a:cs typeface="Calibri"/>
              </a:rPr>
              <a:t>t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i="1" spc="-7" dirty="0">
                <a:cs typeface="Calibri"/>
              </a:rPr>
              <a:t>x</a:t>
            </a:r>
            <a:r>
              <a:rPr lang="en-US" spc="-13" dirty="0">
                <a:cs typeface="Calibri"/>
              </a:rPr>
              <a:t>,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r</a:t>
            </a:r>
            <a:r>
              <a:rPr lang="en-US" spc="-7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te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ry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y</a:t>
            </a:r>
            <a:r>
              <a:rPr lang="en-US" i="1" spc="-87" dirty="0">
                <a:latin typeface="Times New Roman"/>
                <a:cs typeface="Times New Roman"/>
              </a:rPr>
              <a:t> 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h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h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er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a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33" dirty="0">
                <a:cs typeface="Calibri"/>
              </a:rPr>
              <a:t>m</a:t>
            </a:r>
            <a:r>
              <a:rPr lang="en-US" dirty="0">
                <a:cs typeface="Calibri"/>
              </a:rPr>
              <a:t>a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7" dirty="0">
                <a:cs typeface="Calibri"/>
              </a:rPr>
              <a:t>f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33" dirty="0">
                <a:cs typeface="Calibri"/>
              </a:rPr>
              <a:t>m</a:t>
            </a:r>
            <a:r>
              <a:rPr lang="en-US" dirty="0">
                <a:cs typeface="Calibri"/>
              </a:rPr>
              <a:t>a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i="1" spc="-7" dirty="0">
                <a:cs typeface="Calibri"/>
              </a:rPr>
              <a:t>x</a:t>
            </a:r>
            <a:r>
              <a:rPr lang="en-US" dirty="0" smtClean="0">
                <a:cs typeface="Calibri"/>
              </a:rPr>
              <a:t>.</a:t>
            </a:r>
            <a:endParaRPr lang="en-US" sz="5333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mm</a:t>
            </a:r>
            <a:r>
              <a:rPr lang="en-US" dirty="0">
                <a:cs typeface="Calibri"/>
              </a:rPr>
              <a:t>ar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za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c</a:t>
            </a:r>
            <a:r>
              <a:rPr lang="en-US" dirty="0">
                <a:cs typeface="Calibri"/>
              </a:rPr>
              <a:t>an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s</a:t>
            </a:r>
            <a:r>
              <a:rPr lang="en-US" dirty="0">
                <a:solidFill>
                  <a:srgbClr val="BB57BE"/>
                </a:solidFill>
                <a:cs typeface="Calibri"/>
              </a:rPr>
              <a:t>in</a:t>
            </a:r>
            <a:r>
              <a:rPr lang="en-US" spc="-27" dirty="0">
                <a:solidFill>
                  <a:srgbClr val="BB57BE"/>
                </a:solidFill>
                <a:cs typeface="Calibri"/>
              </a:rPr>
              <a:t>g</a:t>
            </a:r>
            <a:r>
              <a:rPr lang="en-US" dirty="0">
                <a:solidFill>
                  <a:srgbClr val="BB57BE"/>
                </a:solidFill>
                <a:cs typeface="Calibri"/>
              </a:rPr>
              <a:t>l</a:t>
            </a:r>
            <a:r>
              <a:rPr lang="en-US" spc="-13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-d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pc="-27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dirty="0">
                <a:solidFill>
                  <a:srgbClr val="BB57BE"/>
                </a:solidFill>
                <a:cs typeface="Calibri"/>
              </a:rPr>
              <a:t>u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pc="-13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nt</a:t>
            </a:r>
            <a:r>
              <a:rPr lang="en-US" spc="-93" dirty="0">
                <a:solidFill>
                  <a:srgbClr val="BB57BE"/>
                </a:solidFill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dirty="0">
                <a:solidFill>
                  <a:srgbClr val="BB57BE"/>
                </a:solidFill>
                <a:cs typeface="Calibri"/>
              </a:rPr>
              <a:t>u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lt</a:t>
            </a:r>
            <a:r>
              <a:rPr lang="en-US" dirty="0">
                <a:solidFill>
                  <a:srgbClr val="BB57BE"/>
                </a:solidFill>
                <a:cs typeface="Calibri"/>
              </a:rPr>
              <a:t>i-d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o</a:t>
            </a:r>
            <a:r>
              <a:rPr lang="en-US" spc="-27" dirty="0">
                <a:solidFill>
                  <a:srgbClr val="BB57BE"/>
                </a:solidFill>
                <a:cs typeface="Calibri"/>
              </a:rPr>
              <a:t>c</a:t>
            </a:r>
            <a:r>
              <a:rPr lang="en-US" dirty="0">
                <a:solidFill>
                  <a:srgbClr val="BB57BE"/>
                </a:solidFill>
                <a:cs typeface="Calibri"/>
              </a:rPr>
              <a:t>u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m</a:t>
            </a:r>
            <a:r>
              <a:rPr lang="en-US" spc="-13" dirty="0">
                <a:solidFill>
                  <a:srgbClr val="BB57BE"/>
                </a:solidFill>
                <a:cs typeface="Calibri"/>
              </a:rPr>
              <a:t>e</a:t>
            </a:r>
            <a:r>
              <a:rPr lang="en-US" dirty="0">
                <a:solidFill>
                  <a:srgbClr val="BB57BE"/>
                </a:solidFill>
                <a:cs typeface="Calibri"/>
              </a:rPr>
              <a:t>n</a:t>
            </a:r>
            <a:r>
              <a:rPr lang="en-US" spc="-7" dirty="0">
                <a:solidFill>
                  <a:srgbClr val="BB57BE"/>
                </a:solidFill>
                <a:cs typeface="Calibri"/>
              </a:rPr>
              <a:t>t</a:t>
            </a:r>
            <a:r>
              <a:rPr lang="en-US" dirty="0" smtClean="0">
                <a:cs typeface="Calibri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69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Summarization: task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871200" cy="4368800"/>
          </a:xfrm>
        </p:spPr>
        <p:txBody>
          <a:bodyPr>
            <a:normAutofit fontScale="77500" lnSpcReduction="20000"/>
          </a:bodyPr>
          <a:lstStyle/>
          <a:p>
            <a:pPr marL="0" marR="784840" indent="0">
              <a:buNone/>
            </a:pPr>
            <a:r>
              <a:rPr lang="en-US" sz="3200" dirty="0">
                <a:cs typeface="Calibri"/>
              </a:rPr>
              <a:t>Wi</a:t>
            </a:r>
            <a:r>
              <a:rPr lang="en-US" sz="3200" spc="-13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hi</a:t>
            </a:r>
            <a:r>
              <a:rPr lang="en-US" sz="3200" dirty="0">
                <a:cs typeface="Calibri"/>
              </a:rPr>
              <a:t>n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dirty="0">
                <a:cs typeface="Calibri"/>
              </a:rPr>
              <a:t>in</a:t>
            </a:r>
            <a:r>
              <a:rPr lang="en-US" sz="3200" spc="-7" dirty="0">
                <a:cs typeface="Calibri"/>
              </a:rPr>
              <a:t>g</a:t>
            </a:r>
            <a:r>
              <a:rPr lang="en-US" sz="3200" dirty="0">
                <a:cs typeface="Calibri"/>
              </a:rPr>
              <a:t>l</a:t>
            </a:r>
            <a:r>
              <a:rPr lang="en-US" sz="3200" spc="7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-d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dirty="0">
                <a:cs typeface="Calibri"/>
              </a:rPr>
              <a:t>u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n</a:t>
            </a:r>
            <a:r>
              <a:rPr lang="en-US" sz="3200" spc="-13" dirty="0">
                <a:cs typeface="Calibri"/>
              </a:rPr>
              <a:t>t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dirty="0">
                <a:cs typeface="Calibri"/>
              </a:rPr>
              <a:t>u</a:t>
            </a:r>
            <a:r>
              <a:rPr lang="en-US" sz="3200" spc="-33" dirty="0">
                <a:cs typeface="Calibri"/>
              </a:rPr>
              <a:t>mm</a:t>
            </a:r>
            <a:r>
              <a:rPr lang="en-US" sz="3200" dirty="0">
                <a:cs typeface="Calibri"/>
              </a:rPr>
              <a:t>ar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dirty="0">
                <a:cs typeface="Calibri"/>
              </a:rPr>
              <a:t>za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io</a:t>
            </a:r>
            <a:r>
              <a:rPr lang="en-US" sz="3200" dirty="0">
                <a:cs typeface="Calibri"/>
              </a:rPr>
              <a:t>n</a:t>
            </a:r>
            <a:r>
              <a:rPr lang="en-US" sz="3200" spc="-13" dirty="0">
                <a:cs typeface="Calibri"/>
              </a:rPr>
              <a:t>,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20" dirty="0">
                <a:cs typeface="Calibri"/>
              </a:rPr>
              <a:t>re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20" dirty="0">
                <a:cs typeface="Calibri"/>
              </a:rPr>
              <a:t>re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sz="3200" spc="-20" dirty="0">
                <a:solidFill>
                  <a:srgbClr val="4285F4"/>
                </a:solidFill>
                <a:cs typeface="Calibri"/>
              </a:rPr>
              <a:t>atas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3200" spc="-20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w</a:t>
            </a:r>
            <a:r>
              <a:rPr lang="en-US" sz="3200" dirty="0">
                <a:cs typeface="Calibri"/>
              </a:rPr>
              <a:t>i</a:t>
            </a:r>
            <a:r>
              <a:rPr lang="en-US" sz="3200" spc="-7" dirty="0">
                <a:cs typeface="Calibri"/>
              </a:rPr>
              <a:t>th</a:t>
            </a:r>
            <a:r>
              <a:rPr lang="en-US" sz="3200" spc="-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so</a:t>
            </a:r>
            <a:r>
              <a:rPr lang="en-US" sz="3200" dirty="0">
                <a:cs typeface="Calibri"/>
              </a:rPr>
              <a:t>u</a:t>
            </a:r>
            <a:r>
              <a:rPr lang="en-US" sz="3200" spc="-13" dirty="0">
                <a:cs typeface="Calibri"/>
              </a:rPr>
              <a:t>r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spc="-2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d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dirty="0">
                <a:cs typeface="Calibri"/>
              </a:rPr>
              <a:t>u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n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s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dirty="0">
                <a:cs typeface="Calibri"/>
              </a:rPr>
              <a:t>f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z="3200" spc="7" dirty="0">
                <a:solidFill>
                  <a:srgbClr val="4285F4"/>
                </a:solidFill>
                <a:cs typeface="Calibri"/>
              </a:rPr>
              <a:t>ff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ere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3200" spc="-93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3200" spc="-20" dirty="0">
                <a:solidFill>
                  <a:srgbClr val="4285F4"/>
                </a:solidFill>
                <a:cs typeface="Calibri"/>
              </a:rPr>
              <a:t>gt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hs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4285F4"/>
                </a:solidFill>
                <a:cs typeface="Calibri"/>
              </a:rPr>
              <a:t>and</a:t>
            </a:r>
            <a:r>
              <a:rPr lang="en-US" sz="3200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3200" spc="-20" dirty="0">
                <a:solidFill>
                  <a:srgbClr val="4285F4"/>
                </a:solidFill>
                <a:cs typeface="Calibri"/>
              </a:rPr>
              <a:t>ty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l</a:t>
            </a:r>
            <a:r>
              <a:rPr lang="en-US" sz="3200" spc="-13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3200" spc="-7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3200" spc="-13" dirty="0">
                <a:cs typeface="Calibri"/>
              </a:rPr>
              <a:t>:</a:t>
            </a:r>
            <a:endParaRPr lang="en-US" sz="3200" dirty="0">
              <a:cs typeface="Calibri"/>
            </a:endParaRPr>
          </a:p>
          <a:p>
            <a:pPr marL="474121" marR="6773">
              <a:spcBef>
                <a:spcPts val="83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u="heavy" spc="-33" dirty="0" err="1">
                <a:cs typeface="Calibri"/>
              </a:rPr>
              <a:t>G</a:t>
            </a:r>
            <a:r>
              <a:rPr lang="en-US" u="heavy" spc="-7" dirty="0" err="1">
                <a:cs typeface="Calibri"/>
              </a:rPr>
              <a:t>i</a:t>
            </a:r>
            <a:r>
              <a:rPr lang="en-US" u="heavy" spc="-27" dirty="0" err="1">
                <a:cs typeface="Calibri"/>
              </a:rPr>
              <a:t>g</a:t>
            </a:r>
            <a:r>
              <a:rPr lang="en-US" u="heavy" dirty="0" err="1">
                <a:cs typeface="Calibri"/>
              </a:rPr>
              <a:t>a</a:t>
            </a:r>
            <a:r>
              <a:rPr lang="en-US" u="heavy" spc="-33" dirty="0" err="1">
                <a:cs typeface="Calibri"/>
              </a:rPr>
              <a:t>w</a:t>
            </a:r>
            <a:r>
              <a:rPr lang="en-US" u="heavy" spc="-7" dirty="0" err="1">
                <a:cs typeface="Calibri"/>
              </a:rPr>
              <a:t>o</a:t>
            </a:r>
            <a:r>
              <a:rPr lang="en-US" u="heavy" dirty="0" err="1">
                <a:cs typeface="Calibri"/>
              </a:rPr>
              <a:t>rd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7" dirty="0">
                <a:cs typeface="Calibri"/>
              </a:rPr>
              <a:t>f</a:t>
            </a:r>
            <a:r>
              <a:rPr lang="en-US" spc="-7" dirty="0">
                <a:cs typeface="Calibri"/>
              </a:rPr>
              <a:t>i</a:t>
            </a:r>
            <a:r>
              <a:rPr lang="en-US" spc="-13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t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t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o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7" dirty="0">
                <a:cs typeface="Calibri"/>
              </a:rPr>
              <a:t>c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e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→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ad</a:t>
            </a:r>
            <a:r>
              <a:rPr lang="en-US" spc="-7" dirty="0">
                <a:cs typeface="Calibri"/>
              </a:rPr>
              <a:t>li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e</a:t>
            </a:r>
            <a:r>
              <a:rPr lang="en-US" spc="-1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(</a:t>
            </a:r>
            <a:r>
              <a:rPr lang="en-US" dirty="0">
                <a:cs typeface="Calibri"/>
              </a:rPr>
              <a:t>a</a:t>
            </a:r>
            <a:r>
              <a:rPr lang="en-US" spc="-27" dirty="0">
                <a:cs typeface="Calibri"/>
              </a:rPr>
              <a:t>k</a:t>
            </a:r>
            <a:r>
              <a:rPr lang="en-US" dirty="0">
                <a:cs typeface="Calibri"/>
              </a:rPr>
              <a:t>a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i="1" spc="-20" dirty="0">
                <a:solidFill>
                  <a:srgbClr val="4285F4"/>
                </a:solidFill>
                <a:cs typeface="Calibri"/>
              </a:rPr>
              <a:t>sent</a:t>
            </a:r>
            <a:r>
              <a:rPr lang="en-US" i="1" spc="-13" dirty="0">
                <a:solidFill>
                  <a:srgbClr val="4285F4"/>
                </a:solidFill>
                <a:cs typeface="Calibri"/>
              </a:rPr>
              <a:t>en</a:t>
            </a:r>
            <a:r>
              <a:rPr lang="en-US" i="1" spc="-20" dirty="0">
                <a:solidFill>
                  <a:srgbClr val="4285F4"/>
                </a:solidFill>
                <a:cs typeface="Calibri"/>
              </a:rPr>
              <a:t>ce</a:t>
            </a:r>
            <a:r>
              <a:rPr lang="en-US" i="1" spc="-8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i="1" spc="7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i="1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i="1" spc="-20" dirty="0">
                <a:solidFill>
                  <a:srgbClr val="4285F4"/>
                </a:solidFill>
                <a:cs typeface="Calibri"/>
              </a:rPr>
              <a:t>pr</a:t>
            </a:r>
            <a:r>
              <a:rPr lang="en-US" i="1" spc="7" dirty="0">
                <a:solidFill>
                  <a:srgbClr val="4285F4"/>
                </a:solidFill>
                <a:cs typeface="Calibri"/>
              </a:rPr>
              <a:t>ess</a:t>
            </a:r>
            <a:r>
              <a:rPr lang="en-US" i="1" spc="-7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i="1" spc="7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i="1" spc="-7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dirty="0">
                <a:cs typeface="Calibri"/>
              </a:rPr>
              <a:t>)</a:t>
            </a:r>
          </a:p>
          <a:p>
            <a:pPr marL="474121">
              <a:spcBef>
                <a:spcPts val="700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u="heavy" dirty="0">
                <a:cs typeface="Calibri"/>
              </a:rPr>
              <a:t>L</a:t>
            </a:r>
            <a:r>
              <a:rPr lang="en-US" u="heavy" spc="-13" dirty="0">
                <a:cs typeface="Calibri"/>
              </a:rPr>
              <a:t>C</a:t>
            </a:r>
            <a:r>
              <a:rPr lang="en-US" u="heavy" spc="-7" dirty="0">
                <a:cs typeface="Calibri"/>
              </a:rPr>
              <a:t>S</a:t>
            </a:r>
            <a:r>
              <a:rPr lang="en-US" u="heavy" spc="7" dirty="0">
                <a:cs typeface="Calibri"/>
              </a:rPr>
              <a:t>T</a:t>
            </a:r>
            <a:r>
              <a:rPr lang="en-US" u="heavy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(C</a:t>
            </a:r>
            <a:r>
              <a:rPr lang="en-US" dirty="0">
                <a:cs typeface="Calibri"/>
              </a:rPr>
              <a:t>h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e</a:t>
            </a:r>
            <a:r>
              <a:rPr lang="en-US" spc="-7" dirty="0">
                <a:cs typeface="Calibri"/>
              </a:rPr>
              <a:t>s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33" dirty="0">
                <a:cs typeface="Calibri"/>
              </a:rPr>
              <a:t>m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c</a:t>
            </a:r>
            <a:r>
              <a:rPr lang="en-US" spc="-13" dirty="0">
                <a:cs typeface="Calibri"/>
              </a:rPr>
              <a:t>r</a:t>
            </a:r>
            <a:r>
              <a:rPr lang="en-US" spc="-27" dirty="0">
                <a:cs typeface="Calibri"/>
              </a:rPr>
              <a:t>o</a:t>
            </a:r>
            <a:r>
              <a:rPr lang="en-US" dirty="0">
                <a:cs typeface="Calibri"/>
              </a:rPr>
              <a:t>b</a:t>
            </a:r>
            <a:r>
              <a:rPr lang="en-US" spc="-7" dirty="0">
                <a:cs typeface="Calibri"/>
              </a:rPr>
              <a:t>lo</a:t>
            </a:r>
            <a:r>
              <a:rPr lang="en-US" spc="-27" dirty="0">
                <a:cs typeface="Calibri"/>
              </a:rPr>
              <a:t>gg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27" dirty="0">
                <a:cs typeface="Calibri"/>
              </a:rPr>
              <a:t>g</a:t>
            </a:r>
            <a:r>
              <a:rPr lang="en-US" spc="-7" dirty="0">
                <a:cs typeface="Calibri"/>
              </a:rPr>
              <a:t>)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pa</a:t>
            </a:r>
            <a:r>
              <a:rPr lang="en-US" spc="-13" dirty="0">
                <a:cs typeface="Calibri"/>
              </a:rPr>
              <a:t>ra</a:t>
            </a:r>
            <a:r>
              <a:rPr lang="en-US" spc="-27" dirty="0">
                <a:cs typeface="Calibri"/>
              </a:rPr>
              <a:t>g</a:t>
            </a:r>
            <a:r>
              <a:rPr lang="en-US" spc="-13" dirty="0">
                <a:cs typeface="Calibri"/>
              </a:rPr>
              <a:t>ra</a:t>
            </a:r>
            <a:r>
              <a:rPr lang="en-US" dirty="0">
                <a:cs typeface="Calibri"/>
              </a:rPr>
              <a:t>ph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→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7" dirty="0">
                <a:cs typeface="Calibri"/>
              </a:rPr>
              <a:t>c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ry</a:t>
            </a:r>
            <a:endParaRPr lang="en-US" dirty="0">
              <a:cs typeface="Calibri"/>
            </a:endParaRPr>
          </a:p>
          <a:p>
            <a:pPr marL="474121">
              <a:spcBef>
                <a:spcPts val="83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u="heavy" spc="-27" dirty="0">
                <a:cs typeface="Calibri"/>
              </a:rPr>
              <a:t>N</a:t>
            </a:r>
            <a:r>
              <a:rPr lang="en-US" u="heavy" spc="-13" dirty="0">
                <a:cs typeface="Calibri"/>
              </a:rPr>
              <a:t>Y</a:t>
            </a:r>
            <a:r>
              <a:rPr lang="en-US" u="heavy" spc="7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,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u="heavy" spc="-27" dirty="0">
                <a:cs typeface="Calibri"/>
              </a:rPr>
              <a:t>CNN</a:t>
            </a:r>
            <a:r>
              <a:rPr lang="en-US" u="heavy" spc="-7" dirty="0">
                <a:cs typeface="Calibri"/>
              </a:rPr>
              <a:t>/</a:t>
            </a:r>
            <a:r>
              <a:rPr lang="en-US" u="heavy" spc="-7" dirty="0" err="1">
                <a:cs typeface="Calibri"/>
              </a:rPr>
              <a:t>D</a:t>
            </a:r>
            <a:r>
              <a:rPr lang="en-US" u="heavy" dirty="0" err="1">
                <a:cs typeface="Calibri"/>
              </a:rPr>
              <a:t>ail</a:t>
            </a:r>
            <a:r>
              <a:rPr lang="en-US" u="heavy" spc="-20" dirty="0" err="1">
                <a:cs typeface="Calibri"/>
              </a:rPr>
              <a:t>y</a:t>
            </a:r>
            <a:r>
              <a:rPr lang="en-US" u="heavy" spc="-40" dirty="0" err="1">
                <a:cs typeface="Calibri"/>
              </a:rPr>
              <a:t>M</a:t>
            </a:r>
            <a:r>
              <a:rPr lang="en-US" u="heavy" spc="-20" dirty="0" err="1">
                <a:cs typeface="Calibri"/>
              </a:rPr>
              <a:t>a</a:t>
            </a:r>
            <a:r>
              <a:rPr lang="en-US" u="heavy" dirty="0" err="1">
                <a:cs typeface="Calibri"/>
              </a:rPr>
              <a:t>i</a:t>
            </a:r>
            <a:r>
              <a:rPr lang="en-US" u="heavy" spc="-13" dirty="0" err="1">
                <a:cs typeface="Calibri"/>
              </a:rPr>
              <a:t>l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e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→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(</a:t>
            </a:r>
            <a:r>
              <a:rPr lang="en-US" spc="-33" dirty="0">
                <a:cs typeface="Calibri"/>
              </a:rPr>
              <a:t>m</a:t>
            </a:r>
            <a:r>
              <a:rPr lang="en-US" dirty="0">
                <a:cs typeface="Calibri"/>
              </a:rPr>
              <a:t>u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i)s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7" dirty="0">
                <a:cs typeface="Calibri"/>
              </a:rPr>
              <a:t>c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ry</a:t>
            </a:r>
            <a:endParaRPr lang="en-US" dirty="0">
              <a:cs typeface="Calibri"/>
            </a:endParaRPr>
          </a:p>
          <a:p>
            <a:pPr marL="474121">
              <a:spcBef>
                <a:spcPts val="700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u="heavy" spc="-20" dirty="0" err="1">
                <a:cs typeface="Calibri"/>
              </a:rPr>
              <a:t>Wi</a:t>
            </a:r>
            <a:r>
              <a:rPr lang="en-US" u="heavy" spc="-33" dirty="0" err="1">
                <a:cs typeface="Calibri"/>
              </a:rPr>
              <a:t>k</a:t>
            </a:r>
            <a:r>
              <a:rPr lang="en-US" u="heavy" dirty="0" err="1">
                <a:cs typeface="Calibri"/>
              </a:rPr>
              <a:t>ih</a:t>
            </a:r>
            <a:r>
              <a:rPr lang="en-US" u="heavy" spc="-7" dirty="0" err="1">
                <a:cs typeface="Calibri"/>
              </a:rPr>
              <a:t>o</a:t>
            </a:r>
            <a:r>
              <a:rPr lang="en-US" u="heavy" spc="-27" dirty="0" err="1">
                <a:cs typeface="Calibri"/>
              </a:rPr>
              <a:t>w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solidFill>
                  <a:srgbClr val="FFC000"/>
                </a:solidFill>
                <a:cs typeface="Calibri"/>
              </a:rPr>
              <a:t>(</a:t>
            </a:r>
            <a:r>
              <a:rPr lang="en-US" dirty="0">
                <a:solidFill>
                  <a:srgbClr val="FFC000"/>
                </a:solidFill>
                <a:cs typeface="Calibri"/>
              </a:rPr>
              <a:t>n</a:t>
            </a:r>
            <a:r>
              <a:rPr lang="en-US" spc="-13" dirty="0">
                <a:solidFill>
                  <a:srgbClr val="FFC000"/>
                </a:solidFill>
                <a:cs typeface="Calibri"/>
              </a:rPr>
              <a:t>e</a:t>
            </a:r>
            <a:r>
              <a:rPr lang="en-US" spc="-33" dirty="0">
                <a:solidFill>
                  <a:srgbClr val="FFC000"/>
                </a:solidFill>
                <a:cs typeface="Calibri"/>
              </a:rPr>
              <a:t>w</a:t>
            </a:r>
            <a:r>
              <a:rPr lang="en-US" spc="-7" dirty="0">
                <a:solidFill>
                  <a:srgbClr val="FFC000"/>
                </a:solidFill>
                <a:cs typeface="Calibri"/>
              </a:rPr>
              <a:t>!)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7" dirty="0">
                <a:cs typeface="Calibri"/>
              </a:rPr>
              <a:t>f</a:t>
            </a:r>
            <a:r>
              <a:rPr lang="en-US" dirty="0">
                <a:cs typeface="Calibri"/>
              </a:rPr>
              <a:t>ull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</a:t>
            </a:r>
            <a:r>
              <a:rPr lang="en-US" spc="-7" dirty="0">
                <a:cs typeface="Calibri"/>
              </a:rPr>
              <a:t>o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-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→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33" dirty="0">
                <a:cs typeface="Calibri"/>
              </a:rPr>
              <a:t>mm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ry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7" dirty="0">
                <a:cs typeface="Calibri"/>
              </a:rPr>
              <a:t>c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endParaRPr lang="en-US" dirty="0">
              <a:latin typeface="Times New Roman"/>
              <a:cs typeface="Times New Roman"/>
            </a:endParaRPr>
          </a:p>
          <a:p>
            <a:pPr marL="0" marR="1336853" indent="0">
              <a:buNone/>
            </a:pPr>
            <a:r>
              <a:rPr lang="en-US" sz="3200" i="1" spc="-20" dirty="0">
                <a:solidFill>
                  <a:srgbClr val="4285F4"/>
                </a:solidFill>
                <a:cs typeface="Calibri"/>
              </a:rPr>
              <a:t>Se</a:t>
            </a:r>
            <a:r>
              <a:rPr lang="en-US" sz="3200" i="1" spc="-13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3200" i="1" spc="-20" dirty="0">
                <a:solidFill>
                  <a:srgbClr val="4285F4"/>
                </a:solidFill>
                <a:cs typeface="Calibri"/>
              </a:rPr>
              <a:t>tence</a:t>
            </a:r>
            <a:r>
              <a:rPr lang="en-US" sz="3200" i="1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>
                <a:solidFill>
                  <a:srgbClr val="4285F4"/>
                </a:solidFill>
                <a:cs typeface="Calibri"/>
              </a:rPr>
              <a:t>simpli</a:t>
            </a:r>
            <a:r>
              <a:rPr lang="en-US" sz="3200" i="1" spc="7" dirty="0">
                <a:solidFill>
                  <a:srgbClr val="4285F4"/>
                </a:solidFill>
                <a:cs typeface="Calibri"/>
              </a:rPr>
              <a:t>f</a:t>
            </a:r>
            <a:r>
              <a:rPr lang="en-US" sz="3200" i="1" dirty="0">
                <a:solidFill>
                  <a:srgbClr val="4285F4"/>
                </a:solidFill>
                <a:cs typeface="Calibri"/>
              </a:rPr>
              <a:t>ica</a:t>
            </a:r>
            <a:r>
              <a:rPr lang="en-US" sz="3200" i="1" spc="-7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z="3200" i="1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z="3200" i="1" spc="7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3200" i="1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z="3200" i="1" spc="-87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dirty="0">
                <a:cs typeface="Calibri"/>
              </a:rPr>
              <a:t>s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d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spc="7" dirty="0">
                <a:cs typeface="Calibri"/>
              </a:rPr>
              <a:t>ff</a:t>
            </a:r>
            <a:r>
              <a:rPr lang="en-US" sz="3200" spc="-13" dirty="0">
                <a:cs typeface="Calibri"/>
              </a:rPr>
              <a:t>ere</a:t>
            </a:r>
            <a:r>
              <a:rPr lang="en-US" sz="3200" dirty="0">
                <a:cs typeface="Calibri"/>
              </a:rPr>
              <a:t>n</a:t>
            </a:r>
            <a:r>
              <a:rPr lang="en-US" sz="3200" spc="-13" dirty="0">
                <a:cs typeface="Calibri"/>
              </a:rPr>
              <a:t>t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bu</a:t>
            </a:r>
            <a:r>
              <a:rPr lang="en-US" sz="3200" spc="-13" dirty="0">
                <a:cs typeface="Calibri"/>
              </a:rPr>
              <a:t>t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13" dirty="0">
                <a:cs typeface="Calibri"/>
              </a:rPr>
              <a:t>re</a:t>
            </a:r>
            <a:r>
              <a:rPr lang="en-US" sz="3200" spc="-7" dirty="0">
                <a:cs typeface="Calibri"/>
              </a:rPr>
              <a:t>l</a:t>
            </a:r>
            <a:r>
              <a:rPr lang="en-US" sz="3200" dirty="0">
                <a:cs typeface="Calibri"/>
              </a:rPr>
              <a:t>a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d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a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spc="-27" dirty="0">
                <a:cs typeface="Calibri"/>
              </a:rPr>
              <a:t>k</a:t>
            </a:r>
            <a:r>
              <a:rPr lang="en-US" sz="3200" spc="-13" dirty="0">
                <a:cs typeface="Calibri"/>
              </a:rPr>
              <a:t>:</a:t>
            </a:r>
            <a:r>
              <a:rPr lang="en-US" sz="3200" spc="-13" dirty="0">
                <a:latin typeface="Times New Roman"/>
                <a:cs typeface="Times New Roman"/>
              </a:rPr>
              <a:t> </a:t>
            </a:r>
            <a:r>
              <a:rPr lang="en-US" sz="3200" spc="-13" dirty="0">
                <a:cs typeface="Calibri"/>
              </a:rPr>
              <a:t>re</a:t>
            </a:r>
            <a:r>
              <a:rPr lang="en-US" sz="3200" spc="-33" dirty="0">
                <a:cs typeface="Calibri"/>
              </a:rPr>
              <a:t>w</a:t>
            </a:r>
            <a:r>
              <a:rPr lang="en-US" sz="3200" dirty="0">
                <a:cs typeface="Calibri"/>
              </a:rPr>
              <a:t>r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spc="-20" dirty="0">
                <a:cs typeface="Calibri"/>
              </a:rPr>
              <a:t>te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dirty="0">
                <a:cs typeface="Calibri"/>
              </a:rPr>
              <a:t>h</a:t>
            </a:r>
            <a:r>
              <a:rPr lang="en-US" sz="3200" spc="-2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so</a:t>
            </a:r>
            <a:r>
              <a:rPr lang="en-US" sz="3200" dirty="0">
                <a:cs typeface="Calibri"/>
              </a:rPr>
              <a:t>u</a:t>
            </a:r>
            <a:r>
              <a:rPr lang="en-US" sz="3200" spc="-13" dirty="0">
                <a:cs typeface="Calibri"/>
              </a:rPr>
              <a:t>r</a:t>
            </a:r>
            <a:r>
              <a:rPr lang="en-US" sz="3200" spc="-27" dirty="0">
                <a:cs typeface="Calibri"/>
              </a:rPr>
              <a:t>c</a:t>
            </a:r>
            <a:r>
              <a:rPr lang="en-US" sz="3200" spc="-20" dirty="0">
                <a:cs typeface="Calibri"/>
              </a:rPr>
              <a:t>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7" dirty="0">
                <a:cs typeface="Calibri"/>
              </a:rPr>
              <a:t>x</a:t>
            </a:r>
            <a:r>
              <a:rPr lang="en-US" sz="3200" spc="-13" dirty="0">
                <a:cs typeface="Calibri"/>
              </a:rPr>
              <a:t>t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dirty="0">
                <a:cs typeface="Calibri"/>
              </a:rPr>
              <a:t>n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si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dirty="0">
                <a:cs typeface="Calibri"/>
              </a:rPr>
              <a:t>p</a:t>
            </a:r>
            <a:r>
              <a:rPr lang="en-US" sz="3200" spc="-7" dirty="0">
                <a:cs typeface="Calibri"/>
              </a:rPr>
              <a:t>l</a:t>
            </a:r>
            <a:r>
              <a:rPr lang="en-US" sz="3200" spc="-13" dirty="0">
                <a:cs typeface="Calibri"/>
              </a:rPr>
              <a:t>er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(so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7" dirty="0">
                <a:cs typeface="Calibri"/>
              </a:rPr>
              <a:t>i</a:t>
            </a:r>
            <a:r>
              <a:rPr lang="en-US" sz="3200" spc="-33" dirty="0">
                <a:cs typeface="Calibri"/>
              </a:rPr>
              <a:t>m</a:t>
            </a:r>
            <a:r>
              <a:rPr lang="en-US" sz="3200" spc="-13" dirty="0">
                <a:cs typeface="Calibri"/>
              </a:rPr>
              <a:t>e</a:t>
            </a:r>
            <a:r>
              <a:rPr lang="en-US" sz="3200" dirty="0">
                <a:cs typeface="Calibri"/>
              </a:rPr>
              <a:t>s</a:t>
            </a:r>
            <a:r>
              <a:rPr lang="en-US" sz="3200" spc="-87" dirty="0">
                <a:latin typeface="Times New Roman"/>
                <a:cs typeface="Times New Roman"/>
              </a:rPr>
              <a:t> </a:t>
            </a:r>
            <a:r>
              <a:rPr lang="en-US" sz="3200" spc="-7" dirty="0">
                <a:cs typeface="Calibri"/>
              </a:rPr>
              <a:t>s</a:t>
            </a:r>
            <a:r>
              <a:rPr lang="en-US" sz="3200" dirty="0">
                <a:cs typeface="Calibri"/>
              </a:rPr>
              <a:t>h</a:t>
            </a:r>
            <a:r>
              <a:rPr lang="en-US" sz="3200" spc="-7" dirty="0">
                <a:cs typeface="Calibri"/>
              </a:rPr>
              <a:t>o</a:t>
            </a:r>
            <a:r>
              <a:rPr lang="en-US" sz="3200" spc="-13" dirty="0">
                <a:cs typeface="Calibri"/>
              </a:rPr>
              <a:t>r</a:t>
            </a:r>
            <a:r>
              <a:rPr lang="en-US" sz="3200" spc="-20" dirty="0">
                <a:cs typeface="Calibri"/>
              </a:rPr>
              <a:t>t</a:t>
            </a:r>
            <a:r>
              <a:rPr lang="en-US" sz="3200" spc="-13" dirty="0">
                <a:cs typeface="Calibri"/>
              </a:rPr>
              <a:t>er)</a:t>
            </a:r>
            <a:r>
              <a:rPr lang="en-US" sz="3200" spc="-93" dirty="0">
                <a:latin typeface="Times New Roman"/>
                <a:cs typeface="Times New Roman"/>
              </a:rPr>
              <a:t> </a:t>
            </a:r>
            <a:r>
              <a:rPr lang="en-US" sz="3200" spc="-33" dirty="0">
                <a:cs typeface="Calibri"/>
              </a:rPr>
              <a:t>w</a:t>
            </a:r>
            <a:r>
              <a:rPr lang="en-US" sz="3200" dirty="0">
                <a:cs typeface="Calibri"/>
              </a:rPr>
              <a:t>a</a:t>
            </a:r>
            <a:r>
              <a:rPr lang="en-US" sz="3200" spc="-20" dirty="0">
                <a:cs typeface="Calibri"/>
              </a:rPr>
              <a:t>y</a:t>
            </a:r>
            <a:endParaRPr lang="en-US" sz="3200" dirty="0">
              <a:cs typeface="Calibri"/>
            </a:endParaRPr>
          </a:p>
          <a:p>
            <a:pPr marL="474121">
              <a:spcBef>
                <a:spcPts val="83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u="heavy" spc="-7" dirty="0">
                <a:cs typeface="Calibri"/>
              </a:rPr>
              <a:t>Si</a:t>
            </a:r>
            <a:r>
              <a:rPr lang="en-US" u="heavy" spc="-33" dirty="0">
                <a:cs typeface="Calibri"/>
              </a:rPr>
              <a:t>m</a:t>
            </a:r>
            <a:r>
              <a:rPr lang="en-US" u="heavy" dirty="0">
                <a:cs typeface="Calibri"/>
              </a:rPr>
              <a:t>p</a:t>
            </a:r>
            <a:r>
              <a:rPr lang="en-US" u="heavy" spc="-7" dirty="0">
                <a:cs typeface="Calibri"/>
              </a:rPr>
              <a:t>l</a:t>
            </a:r>
            <a:r>
              <a:rPr lang="en-US" u="heavy" spc="-20" dirty="0">
                <a:cs typeface="Calibri"/>
              </a:rPr>
              <a:t>e</a:t>
            </a:r>
            <a:r>
              <a:rPr lang="en-US" u="heavy" dirty="0">
                <a:cs typeface="Calibri"/>
              </a:rPr>
              <a:t> </a:t>
            </a:r>
            <a:r>
              <a:rPr lang="en-US" u="heavy" spc="-33" dirty="0">
                <a:cs typeface="Calibri"/>
              </a:rPr>
              <a:t>W</a:t>
            </a:r>
            <a:r>
              <a:rPr lang="en-US" u="heavy" spc="-7" dirty="0">
                <a:cs typeface="Calibri"/>
              </a:rPr>
              <a:t>i</a:t>
            </a:r>
            <a:r>
              <a:rPr lang="en-US" u="heavy" spc="-27" dirty="0">
                <a:cs typeface="Calibri"/>
              </a:rPr>
              <a:t>k</a:t>
            </a:r>
            <a:r>
              <a:rPr lang="en-US" u="heavy" spc="-7" dirty="0">
                <a:cs typeface="Calibri"/>
              </a:rPr>
              <a:t>i</a:t>
            </a:r>
            <a:r>
              <a:rPr lang="en-US" u="heavy" dirty="0">
                <a:cs typeface="Calibri"/>
              </a:rPr>
              <a:t>p</a:t>
            </a:r>
            <a:r>
              <a:rPr lang="en-US" u="heavy" spc="-13" dirty="0">
                <a:cs typeface="Calibri"/>
              </a:rPr>
              <a:t>e</a:t>
            </a:r>
            <a:r>
              <a:rPr lang="en-US" u="heavy" dirty="0">
                <a:cs typeface="Calibri"/>
              </a:rPr>
              <a:t>d</a:t>
            </a:r>
            <a:r>
              <a:rPr lang="en-US" u="heavy" spc="-7" dirty="0">
                <a:cs typeface="Calibri"/>
              </a:rPr>
              <a:t>i</a:t>
            </a:r>
            <a:r>
              <a:rPr lang="en-US" u="heavy" spc="-13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:</a:t>
            </a:r>
            <a:r>
              <a:rPr lang="en-US" spc="-93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spc="-20" dirty="0">
                <a:cs typeface="Calibri"/>
              </a:rPr>
              <a:t>t</a:t>
            </a:r>
            <a:r>
              <a:rPr lang="en-US" dirty="0">
                <a:cs typeface="Calibri"/>
              </a:rPr>
              <a:t>andard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33" dirty="0">
                <a:cs typeface="Calibri"/>
              </a:rPr>
              <a:t>W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k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p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d</a:t>
            </a:r>
            <a:r>
              <a:rPr lang="en-US" spc="-7" dirty="0">
                <a:cs typeface="Calibri"/>
              </a:rPr>
              <a:t>i</a:t>
            </a:r>
            <a:r>
              <a:rPr lang="en-US" dirty="0">
                <a:cs typeface="Calibri"/>
              </a:rPr>
              <a:t>a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0" dirty="0">
                <a:cs typeface="Calibri"/>
              </a:rPr>
              <a:t>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27" dirty="0">
                <a:cs typeface="Calibri"/>
              </a:rPr>
              <a:t>c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→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7" dirty="0">
                <a:cs typeface="Calibri"/>
              </a:rPr>
              <a:t>si</a:t>
            </a:r>
            <a:r>
              <a:rPr lang="en-US" spc="-33" dirty="0">
                <a:cs typeface="Calibri"/>
              </a:rPr>
              <a:t>m</a:t>
            </a:r>
            <a:r>
              <a:rPr lang="en-US" dirty="0">
                <a:cs typeface="Calibri"/>
              </a:rPr>
              <a:t>p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v</a:t>
            </a:r>
            <a:r>
              <a:rPr lang="en-US" spc="-13" dirty="0">
                <a:cs typeface="Calibri"/>
              </a:rPr>
              <a:t>er</a:t>
            </a:r>
            <a:r>
              <a:rPr lang="en-US" spc="-20" dirty="0">
                <a:cs typeface="Calibri"/>
              </a:rPr>
              <a:t>s</a:t>
            </a:r>
            <a:r>
              <a:rPr lang="en-US" spc="-7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</a:p>
          <a:p>
            <a:pPr marL="474121">
              <a:spcBef>
                <a:spcPts val="673"/>
              </a:spcBef>
              <a:buClr>
                <a:srgbClr val="CC0000"/>
              </a:buClr>
              <a:buFont typeface="Times New Roman"/>
              <a:buChar char="•"/>
              <a:tabLst>
                <a:tab pos="474121" algn="l"/>
              </a:tabLst>
            </a:pPr>
            <a:r>
              <a:rPr lang="en-US" u="heavy" spc="-27" dirty="0" err="1">
                <a:cs typeface="Calibri"/>
              </a:rPr>
              <a:t>N</a:t>
            </a:r>
            <a:r>
              <a:rPr lang="en-US" u="heavy" spc="-13" dirty="0" err="1">
                <a:cs typeface="Calibri"/>
              </a:rPr>
              <a:t>e</a:t>
            </a:r>
            <a:r>
              <a:rPr lang="en-US" u="heavy" spc="-33" dirty="0" err="1">
                <a:cs typeface="Calibri"/>
              </a:rPr>
              <a:t>w</a:t>
            </a:r>
            <a:r>
              <a:rPr lang="en-US" u="heavy" spc="-20" dirty="0" err="1">
                <a:cs typeface="Calibri"/>
              </a:rPr>
              <a:t>s</a:t>
            </a:r>
            <a:r>
              <a:rPr lang="en-US" u="heavy" spc="-13" dirty="0" err="1">
                <a:cs typeface="Calibri"/>
              </a:rPr>
              <a:t>e</a:t>
            </a:r>
            <a:r>
              <a:rPr lang="en-US" u="heavy" spc="-7" dirty="0" err="1">
                <a:cs typeface="Calibri"/>
              </a:rPr>
              <a:t>la</a:t>
            </a:r>
            <a:r>
              <a:rPr lang="en-US" u="heavy" dirty="0">
                <a:cs typeface="Calibri"/>
              </a:rPr>
              <a:t>: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13" dirty="0">
                <a:cs typeface="Calibri"/>
              </a:rPr>
              <a:t>e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s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3" dirty="0">
                <a:cs typeface="Calibri"/>
              </a:rPr>
              <a:t>r</a:t>
            </a:r>
            <a:r>
              <a:rPr lang="en-US" spc="-20" dirty="0">
                <a:cs typeface="Calibri"/>
              </a:rPr>
              <a:t>t</a:t>
            </a:r>
            <a:r>
              <a:rPr lang="en-US" spc="-7" dirty="0">
                <a:cs typeface="Calibri"/>
              </a:rPr>
              <a:t>i</a:t>
            </a:r>
            <a:r>
              <a:rPr lang="en-US" spc="-27" dirty="0">
                <a:cs typeface="Calibri"/>
              </a:rPr>
              <a:t>c</a:t>
            </a:r>
            <a:r>
              <a:rPr lang="en-US" spc="-7" dirty="0">
                <a:cs typeface="Calibri"/>
              </a:rPr>
              <a:t>l</a:t>
            </a:r>
            <a:r>
              <a:rPr lang="en-US" spc="-20" dirty="0">
                <a:cs typeface="Calibri"/>
              </a:rPr>
              <a:t>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→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v</a:t>
            </a:r>
            <a:r>
              <a:rPr lang="en-US" spc="-13" dirty="0">
                <a:cs typeface="Calibri"/>
              </a:rPr>
              <a:t>er</a:t>
            </a:r>
            <a:r>
              <a:rPr lang="en-US" spc="-20" dirty="0">
                <a:cs typeface="Calibri"/>
              </a:rPr>
              <a:t>s</a:t>
            </a:r>
            <a:r>
              <a:rPr lang="en-US" spc="-7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33" dirty="0">
                <a:cs typeface="Calibri"/>
              </a:rPr>
              <a:t>w</a:t>
            </a:r>
            <a:r>
              <a:rPr lang="en-US" dirty="0">
                <a:cs typeface="Calibri"/>
              </a:rPr>
              <a:t>r</a:t>
            </a:r>
            <a:r>
              <a:rPr lang="en-US" spc="-7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tt</a:t>
            </a:r>
            <a:r>
              <a:rPr lang="en-US" spc="-13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7" dirty="0">
                <a:cs typeface="Calibri"/>
              </a:rPr>
              <a:t>f</a:t>
            </a:r>
            <a:r>
              <a:rPr lang="en-US" spc="-7" dirty="0">
                <a:cs typeface="Calibri"/>
              </a:rPr>
              <a:t>o</a:t>
            </a:r>
            <a:r>
              <a:rPr lang="en-US" spc="-13" dirty="0">
                <a:cs typeface="Calibri"/>
              </a:rPr>
              <a:t>r</a:t>
            </a:r>
            <a:r>
              <a:rPr lang="en-US" spc="-87" dirty="0">
                <a:latin typeface="Times New Roman"/>
                <a:cs typeface="Times New Roman"/>
              </a:rPr>
              <a:t> </a:t>
            </a:r>
            <a:r>
              <a:rPr lang="en-US" spc="-27" dirty="0">
                <a:cs typeface="Calibri"/>
              </a:rPr>
              <a:t>c</a:t>
            </a:r>
            <a:r>
              <a:rPr lang="en-US" dirty="0">
                <a:cs typeface="Calibri"/>
              </a:rPr>
              <a:t>h</a:t>
            </a:r>
            <a:r>
              <a:rPr lang="en-US" spc="-7" dirty="0">
                <a:cs typeface="Calibri"/>
              </a:rPr>
              <a:t>il</a:t>
            </a:r>
            <a:r>
              <a:rPr lang="en-US" dirty="0">
                <a:cs typeface="Calibri"/>
              </a:rPr>
              <a:t>d</a:t>
            </a:r>
            <a:r>
              <a:rPr lang="en-US" spc="-13" dirty="0">
                <a:cs typeface="Calibri"/>
              </a:rPr>
              <a:t>re</a:t>
            </a:r>
            <a:r>
              <a:rPr lang="en-US" dirty="0">
                <a:cs typeface="Calibri"/>
              </a:rPr>
              <a:t>n</a:t>
            </a:r>
          </a:p>
          <a:p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812800" y="5910649"/>
            <a:ext cx="977730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spc="-7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3" dirty="0">
                <a:latin typeface="Calibri"/>
                <a:cs typeface="Calibri"/>
              </a:rPr>
              <a:t>s</a:t>
            </a:r>
            <a:r>
              <a:rPr sz="1600" spc="-7" dirty="0">
                <a:latin typeface="Calibri"/>
                <a:cs typeface="Calibri"/>
              </a:rPr>
              <a:t>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7" dirty="0">
                <a:latin typeface="Calibri"/>
                <a:cs typeface="Calibri"/>
              </a:rPr>
              <a:t>s</a:t>
            </a:r>
            <a:r>
              <a:rPr sz="1600" spc="-13" dirty="0">
                <a:latin typeface="Calibri"/>
                <a:cs typeface="Calibri"/>
              </a:rPr>
              <a:t>umm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7" dirty="0">
                <a:latin typeface="Calibri"/>
                <a:cs typeface="Calibri"/>
              </a:rPr>
              <a:t>z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3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7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47" dirty="0">
                <a:latin typeface="Times New Roman"/>
                <a:cs typeface="Times New Roman"/>
              </a:rPr>
              <a:t> </a:t>
            </a:r>
            <a:r>
              <a:rPr sz="1600" spc="-13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3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7" dirty="0">
                <a:latin typeface="Calibri"/>
                <a:cs typeface="Calibri"/>
              </a:rPr>
              <a:t>s</a:t>
            </a:r>
            <a:r>
              <a:rPr sz="1600" spc="-13" dirty="0">
                <a:latin typeface="Calibri"/>
                <a:cs typeface="Calibri"/>
              </a:rPr>
              <a:t>et</a:t>
            </a:r>
            <a:r>
              <a:rPr sz="1600" spc="7" dirty="0">
                <a:latin typeface="Calibri"/>
                <a:cs typeface="Calibri"/>
              </a:rPr>
              <a:t>s</a:t>
            </a:r>
            <a:r>
              <a:rPr sz="1600" spc="-7" dirty="0">
                <a:latin typeface="Calibri"/>
                <a:cs typeface="Calibri"/>
              </a:rPr>
              <a:t>,</a:t>
            </a:r>
            <a:r>
              <a:rPr sz="1600" spc="-33" dirty="0">
                <a:latin typeface="Times New Roman"/>
                <a:cs typeface="Times New Roman"/>
              </a:rPr>
              <a:t> </a:t>
            </a:r>
            <a:r>
              <a:rPr sz="1600" spc="-13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3" dirty="0">
                <a:latin typeface="Calibri"/>
                <a:cs typeface="Calibri"/>
              </a:rPr>
              <a:t>pe</a:t>
            </a:r>
            <a:r>
              <a:rPr sz="1600" spc="-47" dirty="0">
                <a:latin typeface="Calibri"/>
                <a:cs typeface="Calibri"/>
              </a:rPr>
              <a:t>r</a:t>
            </a:r>
            <a:r>
              <a:rPr sz="1600" spc="7" dirty="0">
                <a:latin typeface="Calibri"/>
                <a:cs typeface="Calibri"/>
              </a:rPr>
              <a:t>s</a:t>
            </a:r>
            <a:r>
              <a:rPr sz="1600" spc="-7" dirty="0">
                <a:latin typeface="Calibri"/>
                <a:cs typeface="Calibri"/>
              </a:rPr>
              <a:t>,</a:t>
            </a:r>
            <a:r>
              <a:rPr sz="1600" spc="-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3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47" dirty="0">
                <a:latin typeface="Times New Roman"/>
                <a:cs typeface="Times New Roman"/>
              </a:rPr>
              <a:t> </a:t>
            </a:r>
            <a:r>
              <a:rPr sz="1600" spc="-13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13" dirty="0">
                <a:latin typeface="Calibri"/>
                <a:cs typeface="Calibri"/>
              </a:rPr>
              <a:t>deb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7" dirty="0">
                <a:latin typeface="Calibri"/>
                <a:cs typeface="Calibri"/>
              </a:rPr>
              <a:t>s</a:t>
            </a:r>
            <a:r>
              <a:rPr sz="1600" spc="-13" dirty="0">
                <a:latin typeface="Calibri"/>
                <a:cs typeface="Calibri"/>
              </a:rPr>
              <a:t>e</a:t>
            </a:r>
            <a:r>
              <a:rPr sz="1600" spc="7" dirty="0">
                <a:latin typeface="Calibri"/>
                <a:cs typeface="Calibri"/>
              </a:rPr>
              <a:t>s</a:t>
            </a:r>
            <a:r>
              <a:rPr sz="1600" spc="-7" dirty="0">
                <a:latin typeface="Calibri"/>
                <a:cs typeface="Calibri"/>
              </a:rPr>
              <a:t>:</a:t>
            </a:r>
            <a:r>
              <a:rPr sz="1600" spc="-33" dirty="0">
                <a:latin typeface="Times New Roman"/>
                <a:cs typeface="Times New Roman"/>
              </a:rPr>
              <a:t> </a:t>
            </a:r>
            <a:r>
              <a:rPr sz="1600" u="heavy" spc="-27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600" u="heavy" spc="-20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600" u="heavy" spc="7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600" u="heavy" spc="-33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600" u="heavy" spc="-20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6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1600" u="heavy" spc="7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1600" u="heavy" spc="-20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th</a:t>
            </a:r>
            <a:r>
              <a:rPr sz="1600" u="heavy" spc="-33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600" u="heavy" spc="-47" dirty="0">
                <a:solidFill>
                  <a:srgbClr val="EF8E1C"/>
                </a:solidFill>
                <a:latin typeface="Calibri"/>
                <a:cs typeface="Calibri"/>
              </a:rPr>
              <a:t>y</a:t>
            </a:r>
            <a:r>
              <a:rPr sz="1600" u="heavy" spc="7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uth</a:t>
            </a:r>
            <a:r>
              <a:rPr sz="1600" u="heavy" spc="-33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600" u="heavy" spc="-27" dirty="0">
                <a:solidFill>
                  <a:srgbClr val="EF8E1C"/>
                </a:solidFill>
                <a:latin typeface="Calibri"/>
                <a:cs typeface="Calibri"/>
              </a:rPr>
              <a:t>aw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600" u="heavy" spc="7" dirty="0">
                <a:solidFill>
                  <a:srgbClr val="EF8E1C"/>
                </a:solidFill>
                <a:latin typeface="Calibri"/>
                <a:cs typeface="Calibri"/>
              </a:rPr>
              <a:t>so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me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600" u="heavy" spc="-27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600" u="heavy" spc="-40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1600" u="heavy" spc="7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600" u="heavy" spc="-60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1600" u="heavy" spc="7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umm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600" u="heavy" spc="-20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600" u="heavy" spc="-27" dirty="0">
                <a:solidFill>
                  <a:srgbClr val="EF8E1C"/>
                </a:solidFill>
                <a:latin typeface="Calibri"/>
                <a:cs typeface="Calibri"/>
              </a:rPr>
              <a:t>z</a:t>
            </a:r>
            <a:r>
              <a:rPr sz="1600" u="heavy" spc="-20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600" u="heavy" spc="-13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600" u="heavy" spc="-7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600" u="heavy" dirty="0">
                <a:solidFill>
                  <a:srgbClr val="EF8E1C"/>
                </a:solidFill>
                <a:latin typeface="Calibri"/>
                <a:cs typeface="Calibri"/>
              </a:rPr>
              <a:t>on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06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06400" y="1193801"/>
            <a:ext cx="11379200" cy="4859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02600"/>
              </a:lnSpc>
            </a:pPr>
            <a:r>
              <a:rPr sz="2667" dirty="0">
                <a:cs typeface="Calibri"/>
              </a:rPr>
              <a:t>Indian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Exp</a:t>
            </a:r>
            <a:r>
              <a:rPr sz="2667" spc="-73" dirty="0">
                <a:cs typeface="Calibri"/>
              </a:rPr>
              <a:t>r</a:t>
            </a:r>
            <a:r>
              <a:rPr sz="2667" dirty="0">
                <a:cs typeface="Calibri"/>
              </a:rPr>
              <a:t>ess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—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A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massi</a:t>
            </a:r>
            <a:r>
              <a:rPr sz="2667" spc="-53" dirty="0">
                <a:cs typeface="Calibri"/>
              </a:rPr>
              <a:t>v</a:t>
            </a:r>
            <a:r>
              <a:rPr sz="2667" dirty="0">
                <a:cs typeface="Calibri"/>
              </a:rPr>
              <a:t>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ea</a:t>
            </a:r>
            <a:r>
              <a:rPr sz="2667" spc="-7" dirty="0">
                <a:cs typeface="Calibri"/>
              </a:rPr>
              <a:t>r</a:t>
            </a:r>
            <a:r>
              <a:rPr sz="2667" dirty="0">
                <a:cs typeface="Calibri"/>
              </a:rPr>
              <a:t>thqua</a:t>
            </a:r>
            <a:r>
              <a:rPr sz="2667" spc="-173" dirty="0">
                <a:cs typeface="Calibri"/>
              </a:rPr>
              <a:t>k</a:t>
            </a:r>
            <a:r>
              <a:rPr sz="2667" dirty="0">
                <a:cs typeface="Calibri"/>
              </a:rPr>
              <a:t>e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f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magnitude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7.</a:t>
            </a:r>
            <a:r>
              <a:rPr sz="2667" dirty="0">
                <a:cs typeface="Calibri"/>
              </a:rPr>
              <a:t>3</a:t>
            </a:r>
            <a:r>
              <a:rPr sz="2667" spc="-127" dirty="0">
                <a:cs typeface="Times New Roman"/>
              </a:rPr>
              <a:t> </a:t>
            </a:r>
            <a:r>
              <a:rPr sz="2667" spc="-60" dirty="0">
                <a:cs typeface="Calibri"/>
              </a:rPr>
              <a:t>s</a:t>
            </a:r>
            <a:r>
              <a:rPr sz="2667" dirty="0">
                <a:cs typeface="Calibri"/>
              </a:rPr>
              <a:t>t</a:t>
            </a:r>
            <a:r>
              <a:rPr sz="2667" spc="-7" dirty="0">
                <a:cs typeface="Calibri"/>
              </a:rPr>
              <a:t>r</a:t>
            </a:r>
            <a:r>
              <a:rPr sz="2667" dirty="0">
                <a:cs typeface="Calibri"/>
              </a:rPr>
              <a:t>uck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I</a:t>
            </a:r>
            <a:r>
              <a:rPr sz="2667" spc="-113" dirty="0">
                <a:cs typeface="Calibri"/>
              </a:rPr>
              <a:t>r</a:t>
            </a:r>
            <a:r>
              <a:rPr sz="2667" dirty="0">
                <a:cs typeface="Calibri"/>
              </a:rPr>
              <a:t>aq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n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Sund</a:t>
            </a:r>
            <a:r>
              <a:rPr sz="2667" spc="-100" dirty="0">
                <a:cs typeface="Calibri"/>
              </a:rPr>
              <a:t>a</a:t>
            </a:r>
            <a:r>
              <a:rPr sz="2667" spc="-380" dirty="0">
                <a:cs typeface="Calibri"/>
              </a:rPr>
              <a:t>y</a:t>
            </a:r>
            <a:r>
              <a:rPr sz="2667" spc="-13" dirty="0">
                <a:cs typeface="Calibri"/>
              </a:rPr>
              <a:t>,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10</a:t>
            </a:r>
            <a:r>
              <a:rPr sz="2667" dirty="0">
                <a:cs typeface="Calibri"/>
              </a:rPr>
              <a:t>3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kms</a:t>
            </a:r>
            <a:r>
              <a:rPr sz="2667" dirty="0">
                <a:cs typeface="Times New Roman"/>
              </a:rPr>
              <a:t> </a:t>
            </a:r>
            <a:r>
              <a:rPr sz="2667" dirty="0">
                <a:cs typeface="Calibri"/>
              </a:rPr>
              <a:t>(</a:t>
            </a:r>
            <a:r>
              <a:rPr sz="2667" spc="-7" dirty="0">
                <a:cs typeface="Calibri"/>
              </a:rPr>
              <a:t>6</a:t>
            </a:r>
            <a:r>
              <a:rPr sz="2667" dirty="0">
                <a:cs typeface="Calibri"/>
              </a:rPr>
              <a:t>4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miles)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uthea</a:t>
            </a:r>
            <a:r>
              <a:rPr sz="2667" spc="-60" dirty="0">
                <a:cs typeface="Calibri"/>
              </a:rPr>
              <a:t>s</a:t>
            </a:r>
            <a:r>
              <a:rPr sz="2667" dirty="0">
                <a:cs typeface="Calibri"/>
              </a:rPr>
              <a:t>t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f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the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city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f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As-Sul</a:t>
            </a:r>
            <a:r>
              <a:rPr sz="2667" spc="-100" dirty="0">
                <a:cs typeface="Calibri"/>
              </a:rPr>
              <a:t>a</a:t>
            </a:r>
            <a:r>
              <a:rPr sz="2667" spc="-7" dirty="0">
                <a:cs typeface="Calibri"/>
              </a:rPr>
              <a:t>y</a:t>
            </a:r>
            <a:r>
              <a:rPr sz="2667" dirty="0">
                <a:cs typeface="Calibri"/>
              </a:rPr>
              <a:t>mani</a:t>
            </a:r>
            <a:r>
              <a:rPr sz="2667" spc="-80" dirty="0">
                <a:cs typeface="Calibri"/>
              </a:rPr>
              <a:t>y</a:t>
            </a:r>
            <a:r>
              <a:rPr sz="2667" dirty="0">
                <a:cs typeface="Calibri"/>
              </a:rPr>
              <a:t>ah</a:t>
            </a:r>
            <a:r>
              <a:rPr sz="2667" spc="-13" dirty="0">
                <a:cs typeface="Calibri"/>
              </a:rPr>
              <a:t>,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the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US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Ge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l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gi</a:t>
            </a:r>
            <a:r>
              <a:rPr sz="2667" spc="-47" dirty="0">
                <a:cs typeface="Calibri"/>
              </a:rPr>
              <a:t>c</a:t>
            </a:r>
            <a:r>
              <a:rPr sz="2667" dirty="0">
                <a:cs typeface="Calibri"/>
              </a:rPr>
              <a:t>al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Su</a:t>
            </a:r>
            <a:r>
              <a:rPr sz="2667" spc="47" dirty="0">
                <a:cs typeface="Calibri"/>
              </a:rPr>
              <a:t>r</a:t>
            </a:r>
            <a:r>
              <a:rPr sz="2667" spc="-53" dirty="0">
                <a:cs typeface="Calibri"/>
              </a:rPr>
              <a:t>v</a:t>
            </a:r>
            <a:r>
              <a:rPr sz="2667" spc="-40" dirty="0">
                <a:cs typeface="Calibri"/>
              </a:rPr>
              <a:t>e</a:t>
            </a:r>
            <a:r>
              <a:rPr sz="2667" dirty="0">
                <a:cs typeface="Calibri"/>
              </a:rPr>
              <a:t>y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said</a:t>
            </a:r>
            <a:r>
              <a:rPr sz="2667" spc="-13" dirty="0">
                <a:cs typeface="Calibri"/>
              </a:rPr>
              <a:t>,</a:t>
            </a:r>
            <a:r>
              <a:rPr sz="2667" spc="-127" dirty="0">
                <a:cs typeface="Times New Roman"/>
              </a:rPr>
              <a:t> </a:t>
            </a:r>
            <a:r>
              <a:rPr sz="2667" spc="-73" dirty="0">
                <a:cs typeface="Calibri"/>
              </a:rPr>
              <a:t>r</a:t>
            </a:r>
            <a:r>
              <a:rPr sz="2667" dirty="0">
                <a:cs typeface="Calibri"/>
              </a:rPr>
              <a:t>ep</a:t>
            </a:r>
            <a:r>
              <a:rPr sz="2667" spc="-7" dirty="0">
                <a:cs typeface="Calibri"/>
              </a:rPr>
              <a:t>or</a:t>
            </a:r>
            <a:r>
              <a:rPr sz="2667" dirty="0">
                <a:cs typeface="Calibri"/>
              </a:rPr>
              <a:t>ts</a:t>
            </a:r>
            <a:r>
              <a:rPr sz="2667" dirty="0">
                <a:cs typeface="Times New Roman"/>
              </a:rPr>
              <a:t> </a:t>
            </a:r>
            <a:r>
              <a:rPr sz="2667" spc="-93" dirty="0">
                <a:cs typeface="Calibri"/>
              </a:rPr>
              <a:t>R</a:t>
            </a:r>
            <a:r>
              <a:rPr sz="2667" dirty="0">
                <a:cs typeface="Calibri"/>
              </a:rPr>
              <a:t>eu</a:t>
            </a:r>
            <a:r>
              <a:rPr sz="2667" spc="-60" dirty="0">
                <a:cs typeface="Calibri"/>
              </a:rPr>
              <a:t>t</a:t>
            </a:r>
            <a:r>
              <a:rPr sz="2667" dirty="0">
                <a:cs typeface="Calibri"/>
              </a:rPr>
              <a:t>e</a:t>
            </a:r>
            <a:r>
              <a:rPr sz="2667" spc="-93" dirty="0">
                <a:cs typeface="Calibri"/>
              </a:rPr>
              <a:t>r</a:t>
            </a:r>
            <a:r>
              <a:rPr sz="2667" dirty="0">
                <a:cs typeface="Calibri"/>
              </a:rPr>
              <a:t>s.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US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Ge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l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gi</a:t>
            </a:r>
            <a:r>
              <a:rPr sz="2667" spc="-47" dirty="0">
                <a:cs typeface="Calibri"/>
              </a:rPr>
              <a:t>c</a:t>
            </a:r>
            <a:r>
              <a:rPr sz="2667" dirty="0">
                <a:cs typeface="Calibri"/>
              </a:rPr>
              <a:t>al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Su</a:t>
            </a:r>
            <a:r>
              <a:rPr sz="2667" spc="47" dirty="0">
                <a:cs typeface="Calibri"/>
              </a:rPr>
              <a:t>r</a:t>
            </a:r>
            <a:r>
              <a:rPr sz="2667" spc="-53" dirty="0">
                <a:cs typeface="Calibri"/>
              </a:rPr>
              <a:t>v</a:t>
            </a:r>
            <a:r>
              <a:rPr sz="2667" spc="-40" dirty="0">
                <a:cs typeface="Calibri"/>
              </a:rPr>
              <a:t>e</a:t>
            </a:r>
            <a:r>
              <a:rPr sz="2667" dirty="0">
                <a:cs typeface="Calibri"/>
              </a:rPr>
              <a:t>y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ini</a:t>
            </a:r>
            <a:r>
              <a:rPr sz="2667" spc="1520" dirty="0">
                <a:cs typeface="Calibri"/>
              </a:rPr>
              <a:t>:</a:t>
            </a:r>
            <a:r>
              <a:rPr sz="2667" dirty="0">
                <a:cs typeface="Calibri"/>
              </a:rPr>
              <a:t>ally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said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the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qua</a:t>
            </a:r>
            <a:r>
              <a:rPr sz="2667" spc="-173" dirty="0">
                <a:cs typeface="Calibri"/>
              </a:rPr>
              <a:t>k</a:t>
            </a:r>
            <a:r>
              <a:rPr sz="2667" dirty="0">
                <a:cs typeface="Calibri"/>
              </a:rPr>
              <a:t>e</a:t>
            </a:r>
            <a:r>
              <a:rPr sz="2667" spc="-127" dirty="0">
                <a:cs typeface="Times New Roman"/>
              </a:rPr>
              <a:t> </a:t>
            </a:r>
            <a:r>
              <a:rPr sz="2667" spc="-60" dirty="0">
                <a:cs typeface="Calibri"/>
              </a:rPr>
              <a:t>w</a:t>
            </a:r>
            <a:r>
              <a:rPr sz="2667" dirty="0">
                <a:cs typeface="Calibri"/>
              </a:rPr>
              <a:t>as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o</a:t>
            </a:r>
            <a:r>
              <a:rPr sz="2667" dirty="0">
                <a:cs typeface="Calibri"/>
              </a:rPr>
              <a:t>f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a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magnitude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7.2</a:t>
            </a:r>
            <a:r>
              <a:rPr sz="2667" spc="-13" dirty="0">
                <a:cs typeface="Calibri"/>
              </a:rPr>
              <a:t>,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b</a:t>
            </a:r>
            <a:r>
              <a:rPr sz="2667" spc="-47" dirty="0">
                <a:cs typeface="Calibri"/>
              </a:rPr>
              <a:t>e</a:t>
            </a:r>
            <a:r>
              <a:rPr sz="2667" spc="-113" dirty="0">
                <a:cs typeface="Calibri"/>
              </a:rPr>
              <a:t>f</a:t>
            </a:r>
            <a:r>
              <a:rPr sz="2667" spc="-7" dirty="0">
                <a:cs typeface="Calibri"/>
              </a:rPr>
              <a:t>o</a:t>
            </a:r>
            <a:r>
              <a:rPr sz="2667" spc="-73" dirty="0">
                <a:cs typeface="Calibri"/>
              </a:rPr>
              <a:t>r</a:t>
            </a:r>
            <a:r>
              <a:rPr sz="2667" dirty="0">
                <a:cs typeface="Calibri"/>
              </a:rPr>
              <a:t>e</a:t>
            </a:r>
            <a:r>
              <a:rPr sz="2667" dirty="0">
                <a:cs typeface="Times New Roman"/>
              </a:rPr>
              <a:t> </a:t>
            </a:r>
            <a:r>
              <a:rPr sz="2667" spc="-73" dirty="0">
                <a:cs typeface="Calibri"/>
              </a:rPr>
              <a:t>r</a:t>
            </a:r>
            <a:r>
              <a:rPr sz="2667" spc="-27" dirty="0">
                <a:cs typeface="Calibri"/>
              </a:rPr>
              <a:t>e</a:t>
            </a:r>
            <a:r>
              <a:rPr sz="2667" dirty="0">
                <a:cs typeface="Calibri"/>
              </a:rPr>
              <a:t>vising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it</a:t>
            </a:r>
            <a:r>
              <a:rPr sz="2667" spc="-127" dirty="0">
                <a:cs typeface="Times New Roman"/>
              </a:rPr>
              <a:t> </a:t>
            </a:r>
            <a:r>
              <a:rPr sz="2667" spc="-53" dirty="0">
                <a:cs typeface="Calibri"/>
              </a:rPr>
              <a:t>t</a:t>
            </a:r>
            <a:r>
              <a:rPr sz="2667" dirty="0">
                <a:cs typeface="Calibri"/>
              </a:rPr>
              <a:t>o</a:t>
            </a:r>
            <a:r>
              <a:rPr sz="2667" spc="-127" dirty="0">
                <a:cs typeface="Times New Roman"/>
              </a:rPr>
              <a:t> </a:t>
            </a:r>
            <a:r>
              <a:rPr sz="2667" spc="-7" dirty="0">
                <a:cs typeface="Calibri"/>
              </a:rPr>
              <a:t>7.3</a:t>
            </a:r>
            <a:r>
              <a:rPr sz="2667" dirty="0">
                <a:cs typeface="Calibri"/>
              </a:rPr>
              <a:t>.</a:t>
            </a:r>
          </a:p>
          <a:p>
            <a:pPr>
              <a:spcBef>
                <a:spcPts val="47"/>
              </a:spcBef>
            </a:pPr>
            <a:endParaRPr sz="2667" dirty="0">
              <a:cs typeface="Times New Roman"/>
            </a:endParaRPr>
          </a:p>
          <a:p>
            <a:pPr marL="16933" marR="1056614">
              <a:lnSpc>
                <a:spcPct val="102600"/>
              </a:lnSpc>
            </a:pPr>
            <a:r>
              <a:rPr sz="2667" dirty="0">
                <a:cs typeface="Calibri"/>
              </a:rPr>
              <a:t>The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qua</a:t>
            </a:r>
            <a:r>
              <a:rPr sz="2667" spc="-173" dirty="0">
                <a:cs typeface="Calibri"/>
              </a:rPr>
              <a:t>k</a:t>
            </a:r>
            <a:r>
              <a:rPr sz="2667" dirty="0">
                <a:cs typeface="Calibri"/>
              </a:rPr>
              <a:t>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has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been</a:t>
            </a:r>
            <a:r>
              <a:rPr sz="2667" spc="-127" dirty="0">
                <a:cs typeface="Times New Roman"/>
              </a:rPr>
              <a:t> </a:t>
            </a:r>
            <a:r>
              <a:rPr sz="2667" spc="-133" dirty="0">
                <a:cs typeface="Calibri"/>
              </a:rPr>
              <a:t>f</a:t>
            </a:r>
            <a:r>
              <a:rPr sz="2667" dirty="0">
                <a:cs typeface="Calibri"/>
              </a:rPr>
              <a:t>elt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in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</a:t>
            </a:r>
            <a:r>
              <a:rPr sz="2667" spc="-27" dirty="0">
                <a:cs typeface="Calibri"/>
              </a:rPr>
              <a:t>e</a:t>
            </a:r>
            <a:r>
              <a:rPr sz="2667" spc="-53" dirty="0">
                <a:cs typeface="Calibri"/>
              </a:rPr>
              <a:t>v</a:t>
            </a:r>
            <a:r>
              <a:rPr sz="2667" dirty="0">
                <a:cs typeface="Calibri"/>
              </a:rPr>
              <a:t>e</a:t>
            </a:r>
            <a:r>
              <a:rPr sz="2667" spc="-113" dirty="0">
                <a:cs typeface="Calibri"/>
              </a:rPr>
              <a:t>r</a:t>
            </a:r>
            <a:r>
              <a:rPr sz="2667" dirty="0">
                <a:cs typeface="Calibri"/>
              </a:rPr>
              <a:t>al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I</a:t>
            </a:r>
            <a:r>
              <a:rPr sz="2667" spc="-113" dirty="0">
                <a:cs typeface="Calibri"/>
              </a:rPr>
              <a:t>r</a:t>
            </a:r>
            <a:r>
              <a:rPr sz="2667" dirty="0">
                <a:cs typeface="Calibri"/>
              </a:rPr>
              <a:t>anian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c</a:t>
            </a:r>
            <a:r>
              <a:rPr lang="en-US" sz="2667" dirty="0">
                <a:cs typeface="Calibri"/>
              </a:rPr>
              <a:t>iti</a:t>
            </a:r>
            <a:r>
              <a:rPr sz="2667" dirty="0">
                <a:cs typeface="Calibri"/>
              </a:rPr>
              <a:t>es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and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eig</a:t>
            </a:r>
            <a:r>
              <a:rPr sz="2667" spc="-53" dirty="0">
                <a:cs typeface="Calibri"/>
              </a:rPr>
              <a:t>h</a:t>
            </a:r>
            <a:r>
              <a:rPr sz="2667" dirty="0">
                <a:cs typeface="Calibri"/>
              </a:rPr>
              <a:t>t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villa</a:t>
            </a:r>
            <a:r>
              <a:rPr sz="2667" spc="-47" dirty="0">
                <a:cs typeface="Calibri"/>
              </a:rPr>
              <a:t>g</a:t>
            </a:r>
            <a:r>
              <a:rPr sz="2667" dirty="0">
                <a:cs typeface="Calibri"/>
              </a:rPr>
              <a:t>es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h</a:t>
            </a:r>
            <a:r>
              <a:rPr sz="2667" spc="-93" dirty="0">
                <a:cs typeface="Calibri"/>
              </a:rPr>
              <a:t>a</a:t>
            </a:r>
            <a:r>
              <a:rPr sz="2667" spc="-53" dirty="0">
                <a:cs typeface="Calibri"/>
              </a:rPr>
              <a:t>v</a:t>
            </a:r>
            <a:r>
              <a:rPr sz="2667" dirty="0">
                <a:cs typeface="Calibri"/>
              </a:rPr>
              <a:t>e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been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da</a:t>
            </a:r>
            <a:r>
              <a:rPr sz="2667" spc="-7" dirty="0">
                <a:cs typeface="Calibri"/>
              </a:rPr>
              <a:t>m</a:t>
            </a:r>
            <a:r>
              <a:rPr sz="2667" dirty="0">
                <a:cs typeface="Calibri"/>
              </a:rPr>
              <a:t>a</a:t>
            </a:r>
            <a:r>
              <a:rPr sz="2667" spc="-47" dirty="0">
                <a:cs typeface="Calibri"/>
              </a:rPr>
              <a:t>g</a:t>
            </a:r>
            <a:r>
              <a:rPr sz="2667" dirty="0">
                <a:cs typeface="Calibri"/>
              </a:rPr>
              <a:t>ed.</a:t>
            </a:r>
            <a:r>
              <a:rPr sz="2667" dirty="0">
                <a:cs typeface="Times New Roman"/>
              </a:rPr>
              <a:t> </a:t>
            </a:r>
            <a:r>
              <a:rPr sz="2667" dirty="0">
                <a:cs typeface="Calibri"/>
              </a:rPr>
              <a:t>Elect</a:t>
            </a:r>
            <a:r>
              <a:rPr sz="2667" spc="-7" dirty="0">
                <a:cs typeface="Calibri"/>
              </a:rPr>
              <a:t>r</a:t>
            </a:r>
            <a:r>
              <a:rPr sz="2667" dirty="0">
                <a:cs typeface="Calibri"/>
              </a:rPr>
              <a:t>icity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has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also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been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dis</a:t>
            </a:r>
            <a:r>
              <a:rPr sz="2667" spc="-7" dirty="0">
                <a:cs typeface="Calibri"/>
              </a:rPr>
              <a:t>r</a:t>
            </a:r>
            <a:r>
              <a:rPr sz="2667" dirty="0">
                <a:cs typeface="Calibri"/>
              </a:rPr>
              <a:t>u</a:t>
            </a:r>
            <a:r>
              <a:rPr sz="2667" spc="-27" dirty="0">
                <a:cs typeface="Calibri"/>
              </a:rPr>
              <a:t>p</a:t>
            </a:r>
            <a:r>
              <a:rPr sz="2667" spc="-60" dirty="0">
                <a:cs typeface="Calibri"/>
              </a:rPr>
              <a:t>t</a:t>
            </a:r>
            <a:r>
              <a:rPr sz="2667" dirty="0">
                <a:cs typeface="Calibri"/>
              </a:rPr>
              <a:t>ed</a:t>
            </a:r>
            <a:r>
              <a:rPr sz="2667" spc="-127" dirty="0">
                <a:cs typeface="Times New Roman"/>
              </a:rPr>
              <a:t> </a:t>
            </a:r>
            <a:r>
              <a:rPr sz="2667" spc="-53" dirty="0">
                <a:cs typeface="Calibri"/>
              </a:rPr>
              <a:t>a</a:t>
            </a:r>
            <a:r>
              <a:rPr sz="2667" dirty="0">
                <a:cs typeface="Calibri"/>
              </a:rPr>
              <a:t>t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ma</a:t>
            </a:r>
            <a:r>
              <a:rPr sz="2667" spc="-100" dirty="0">
                <a:cs typeface="Calibri"/>
              </a:rPr>
              <a:t>n</a:t>
            </a:r>
            <a:r>
              <a:rPr sz="2667" dirty="0">
                <a:cs typeface="Calibri"/>
              </a:rPr>
              <a:t>y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places</a:t>
            </a:r>
            <a:r>
              <a:rPr sz="2667" spc="-13" dirty="0">
                <a:cs typeface="Calibri"/>
              </a:rPr>
              <a:t>,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su</a:t>
            </a:r>
            <a:r>
              <a:rPr sz="2667" spc="47" dirty="0">
                <a:cs typeface="Calibri"/>
              </a:rPr>
              <a:t>g</a:t>
            </a:r>
            <a:r>
              <a:rPr sz="2667" spc="-47" dirty="0">
                <a:cs typeface="Calibri"/>
              </a:rPr>
              <a:t>g</a:t>
            </a:r>
            <a:r>
              <a:rPr sz="2667" dirty="0">
                <a:cs typeface="Calibri"/>
              </a:rPr>
              <a:t>e</a:t>
            </a:r>
            <a:r>
              <a:rPr sz="2667" spc="-60" dirty="0">
                <a:cs typeface="Calibri"/>
              </a:rPr>
              <a:t>s</a:t>
            </a:r>
            <a:r>
              <a:rPr sz="2667" dirty="0">
                <a:cs typeface="Calibri"/>
              </a:rPr>
              <a:t>t</a:t>
            </a:r>
            <a:r>
              <a:rPr sz="2667" spc="-127" dirty="0">
                <a:cs typeface="Times New Roman"/>
              </a:rPr>
              <a:t> </a:t>
            </a:r>
            <a:r>
              <a:rPr sz="2667" spc="-133" dirty="0">
                <a:cs typeface="Calibri"/>
              </a:rPr>
              <a:t>f</a:t>
            </a:r>
            <a:r>
              <a:rPr sz="2667" spc="-27" dirty="0">
                <a:cs typeface="Calibri"/>
              </a:rPr>
              <a:t>e</a:t>
            </a:r>
            <a:r>
              <a:rPr sz="2667" dirty="0">
                <a:cs typeface="Calibri"/>
              </a:rPr>
              <a:t>w</a:t>
            </a:r>
            <a:r>
              <a:rPr sz="2667" spc="-127" dirty="0">
                <a:cs typeface="Times New Roman"/>
              </a:rPr>
              <a:t> </a:t>
            </a:r>
            <a:r>
              <a:rPr sz="2667" dirty="0">
                <a:cs typeface="Calibri"/>
              </a:rPr>
              <a:t>TV</a:t>
            </a:r>
            <a:r>
              <a:rPr sz="2667" spc="-127" dirty="0">
                <a:cs typeface="Times New Roman"/>
              </a:rPr>
              <a:t> </a:t>
            </a:r>
            <a:r>
              <a:rPr sz="2667" spc="-73" dirty="0">
                <a:cs typeface="Calibri"/>
              </a:rPr>
              <a:t>r</a:t>
            </a:r>
            <a:r>
              <a:rPr sz="2667" dirty="0">
                <a:cs typeface="Calibri"/>
              </a:rPr>
              <a:t>ep</a:t>
            </a:r>
            <a:r>
              <a:rPr sz="2667" spc="-7" dirty="0">
                <a:cs typeface="Calibri"/>
              </a:rPr>
              <a:t>or</a:t>
            </a:r>
            <a:r>
              <a:rPr sz="2667" dirty="0">
                <a:cs typeface="Calibri"/>
              </a:rPr>
              <a:t>ts.</a:t>
            </a:r>
          </a:p>
          <a:p>
            <a:pPr>
              <a:spcBef>
                <a:spcPts val="55"/>
              </a:spcBef>
            </a:pPr>
            <a:endParaRPr sz="2667" dirty="0">
              <a:cs typeface="Times New Roman"/>
            </a:endParaRPr>
          </a:p>
          <a:p>
            <a:pPr marL="86357"/>
            <a:r>
              <a:rPr sz="2667" dirty="0">
                <a:solidFill>
                  <a:srgbClr val="0000CC"/>
                </a:solidFill>
                <a:cs typeface="Calibri"/>
              </a:rPr>
              <a:t>Summa</a:t>
            </a:r>
            <a:r>
              <a:rPr sz="2667" spc="20" dirty="0">
                <a:solidFill>
                  <a:srgbClr val="0000CC"/>
                </a:solidFill>
                <a:cs typeface="Calibri"/>
              </a:rPr>
              <a:t>r</a:t>
            </a:r>
            <a:r>
              <a:rPr sz="2667" dirty="0">
                <a:solidFill>
                  <a:srgbClr val="0000CC"/>
                </a:solidFill>
                <a:cs typeface="Calibri"/>
              </a:rPr>
              <a:t>y</a:t>
            </a:r>
            <a:r>
              <a:rPr lang="en-US" sz="2667" dirty="0">
                <a:cs typeface="Calibri"/>
              </a:rPr>
              <a:t/>
            </a:r>
            <a:br>
              <a:rPr lang="en-US" sz="2667" dirty="0">
                <a:cs typeface="Calibri"/>
              </a:rPr>
            </a:br>
            <a:r>
              <a:rPr sz="2133" dirty="0">
                <a:cs typeface="Calibri"/>
              </a:rPr>
              <a:t>A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massi</a:t>
            </a:r>
            <a:r>
              <a:rPr sz="2133" spc="-53" dirty="0">
                <a:cs typeface="Calibri"/>
              </a:rPr>
              <a:t>v</a:t>
            </a:r>
            <a:r>
              <a:rPr sz="2133" dirty="0">
                <a:cs typeface="Calibri"/>
              </a:rPr>
              <a:t>e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ea</a:t>
            </a:r>
            <a:r>
              <a:rPr sz="2133" spc="-7" dirty="0">
                <a:cs typeface="Calibri"/>
              </a:rPr>
              <a:t>r</a:t>
            </a:r>
            <a:r>
              <a:rPr sz="2133" dirty="0">
                <a:cs typeface="Calibri"/>
              </a:rPr>
              <a:t>thqua</a:t>
            </a:r>
            <a:r>
              <a:rPr sz="2133" spc="-173" dirty="0">
                <a:cs typeface="Calibri"/>
              </a:rPr>
              <a:t>k</a:t>
            </a:r>
            <a:r>
              <a:rPr sz="2133" dirty="0">
                <a:cs typeface="Calibri"/>
              </a:rPr>
              <a:t>e</a:t>
            </a:r>
            <a:r>
              <a:rPr sz="2133" spc="-127" dirty="0">
                <a:cs typeface="Times New Roman"/>
              </a:rPr>
              <a:t> </a:t>
            </a:r>
            <a:r>
              <a:rPr sz="2133" spc="-7" dirty="0">
                <a:cs typeface="Calibri"/>
              </a:rPr>
              <a:t>o</a:t>
            </a:r>
            <a:r>
              <a:rPr sz="2133" dirty="0">
                <a:cs typeface="Calibri"/>
              </a:rPr>
              <a:t>f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magnitude</a:t>
            </a:r>
            <a:r>
              <a:rPr sz="2133" spc="-127" dirty="0">
                <a:cs typeface="Times New Roman"/>
              </a:rPr>
              <a:t> </a:t>
            </a:r>
            <a:r>
              <a:rPr sz="2133" spc="-7" dirty="0">
                <a:cs typeface="Calibri"/>
              </a:rPr>
              <a:t>7.</a:t>
            </a:r>
            <a:r>
              <a:rPr sz="2133" dirty="0">
                <a:cs typeface="Calibri"/>
              </a:rPr>
              <a:t>3</a:t>
            </a:r>
            <a:r>
              <a:rPr sz="2133" spc="-127" dirty="0">
                <a:cs typeface="Times New Roman"/>
              </a:rPr>
              <a:t> </a:t>
            </a:r>
            <a:r>
              <a:rPr sz="2133" spc="-60" dirty="0">
                <a:cs typeface="Calibri"/>
              </a:rPr>
              <a:t>s</a:t>
            </a:r>
            <a:r>
              <a:rPr sz="2133" dirty="0">
                <a:cs typeface="Calibri"/>
              </a:rPr>
              <a:t>t</a:t>
            </a:r>
            <a:r>
              <a:rPr sz="2133" spc="-7" dirty="0">
                <a:cs typeface="Calibri"/>
              </a:rPr>
              <a:t>r</a:t>
            </a:r>
            <a:r>
              <a:rPr sz="2133" dirty="0">
                <a:cs typeface="Calibri"/>
              </a:rPr>
              <a:t>uck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I</a:t>
            </a:r>
            <a:r>
              <a:rPr sz="2133" spc="-113" dirty="0">
                <a:cs typeface="Calibri"/>
              </a:rPr>
              <a:t>r</a:t>
            </a:r>
            <a:r>
              <a:rPr sz="2133" dirty="0">
                <a:cs typeface="Calibri"/>
              </a:rPr>
              <a:t>aq</a:t>
            </a:r>
            <a:r>
              <a:rPr sz="2133" spc="-127" dirty="0">
                <a:cs typeface="Times New Roman"/>
              </a:rPr>
              <a:t> </a:t>
            </a:r>
            <a:r>
              <a:rPr sz="2133" spc="-7" dirty="0">
                <a:cs typeface="Calibri"/>
              </a:rPr>
              <a:t>o</a:t>
            </a:r>
            <a:r>
              <a:rPr sz="2133" dirty="0">
                <a:cs typeface="Calibri"/>
              </a:rPr>
              <a:t>n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Sund</a:t>
            </a:r>
            <a:r>
              <a:rPr sz="2133" spc="-100" dirty="0">
                <a:cs typeface="Calibri"/>
              </a:rPr>
              <a:t>a</a:t>
            </a:r>
            <a:r>
              <a:rPr sz="2133" spc="-353" dirty="0">
                <a:cs typeface="Calibri"/>
              </a:rPr>
              <a:t>y</a:t>
            </a:r>
            <a:r>
              <a:rPr sz="2133" dirty="0">
                <a:cs typeface="Calibri"/>
              </a:rPr>
              <a:t>.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The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epice</a:t>
            </a:r>
            <a:r>
              <a:rPr sz="2133" spc="-53" dirty="0">
                <a:cs typeface="Calibri"/>
              </a:rPr>
              <a:t>n</a:t>
            </a:r>
            <a:r>
              <a:rPr sz="2133" spc="-60" dirty="0">
                <a:cs typeface="Calibri"/>
              </a:rPr>
              <a:t>t</a:t>
            </a:r>
            <a:r>
              <a:rPr sz="2133" dirty="0">
                <a:cs typeface="Calibri"/>
              </a:rPr>
              <a:t>er</a:t>
            </a:r>
            <a:r>
              <a:rPr sz="2133" spc="-127" dirty="0">
                <a:cs typeface="Times New Roman"/>
              </a:rPr>
              <a:t> </a:t>
            </a:r>
            <a:r>
              <a:rPr sz="2133" spc="-60" dirty="0">
                <a:cs typeface="Calibri"/>
              </a:rPr>
              <a:t>w</a:t>
            </a:r>
            <a:r>
              <a:rPr sz="2133" dirty="0">
                <a:cs typeface="Calibri"/>
              </a:rPr>
              <a:t>as</a:t>
            </a:r>
            <a:r>
              <a:rPr sz="2133" dirty="0">
                <a:cs typeface="Times New Roman"/>
              </a:rPr>
              <a:t> </a:t>
            </a:r>
            <a:r>
              <a:rPr sz="2133" dirty="0">
                <a:cs typeface="Calibri"/>
              </a:rPr>
              <a:t>cl</a:t>
            </a:r>
            <a:r>
              <a:rPr sz="2133" spc="-7" dirty="0">
                <a:cs typeface="Calibri"/>
              </a:rPr>
              <a:t>o</a:t>
            </a:r>
            <a:r>
              <a:rPr sz="2133" dirty="0">
                <a:cs typeface="Calibri"/>
              </a:rPr>
              <a:t>se</a:t>
            </a:r>
            <a:r>
              <a:rPr sz="2133" spc="-127" dirty="0">
                <a:cs typeface="Times New Roman"/>
              </a:rPr>
              <a:t> </a:t>
            </a:r>
            <a:r>
              <a:rPr sz="2133" spc="-53" dirty="0">
                <a:cs typeface="Calibri"/>
              </a:rPr>
              <a:t>t</a:t>
            </a:r>
            <a:r>
              <a:rPr sz="2133" dirty="0">
                <a:cs typeface="Calibri"/>
              </a:rPr>
              <a:t>o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the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I</a:t>
            </a:r>
            <a:r>
              <a:rPr sz="2133" spc="-113" dirty="0">
                <a:cs typeface="Calibri"/>
              </a:rPr>
              <a:t>r</a:t>
            </a:r>
            <a:r>
              <a:rPr sz="2133" dirty="0">
                <a:cs typeface="Calibri"/>
              </a:rPr>
              <a:t>anian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b</a:t>
            </a:r>
            <a:r>
              <a:rPr sz="2133" spc="-7" dirty="0">
                <a:cs typeface="Calibri"/>
              </a:rPr>
              <a:t>o</a:t>
            </a:r>
            <a:r>
              <a:rPr sz="2133" spc="-73" dirty="0">
                <a:cs typeface="Calibri"/>
              </a:rPr>
              <a:t>r</a:t>
            </a:r>
            <a:r>
              <a:rPr sz="2133" dirty="0">
                <a:cs typeface="Calibri"/>
              </a:rPr>
              <a:t>de</a:t>
            </a:r>
            <a:r>
              <a:rPr sz="2133" spc="-533" dirty="0">
                <a:cs typeface="Calibri"/>
              </a:rPr>
              <a:t>r</a:t>
            </a:r>
            <a:r>
              <a:rPr sz="2133" dirty="0">
                <a:cs typeface="Calibri"/>
              </a:rPr>
              <a:t>.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Eig</a:t>
            </a:r>
            <a:r>
              <a:rPr sz="2133" spc="-53" dirty="0">
                <a:cs typeface="Calibri"/>
              </a:rPr>
              <a:t>h</a:t>
            </a:r>
            <a:r>
              <a:rPr sz="2133" dirty="0">
                <a:cs typeface="Calibri"/>
              </a:rPr>
              <a:t>t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villa</a:t>
            </a:r>
            <a:r>
              <a:rPr sz="2133" spc="-47" dirty="0">
                <a:cs typeface="Calibri"/>
              </a:rPr>
              <a:t>g</a:t>
            </a:r>
            <a:r>
              <a:rPr sz="2133" dirty="0">
                <a:cs typeface="Calibri"/>
              </a:rPr>
              <a:t>es</a:t>
            </a:r>
            <a:r>
              <a:rPr sz="2133" spc="-127" dirty="0">
                <a:cs typeface="Times New Roman"/>
              </a:rPr>
              <a:t> </a:t>
            </a:r>
            <a:r>
              <a:rPr sz="2133" spc="-47" dirty="0">
                <a:cs typeface="Calibri"/>
              </a:rPr>
              <a:t>w</a:t>
            </a:r>
            <a:r>
              <a:rPr sz="2133" dirty="0">
                <a:cs typeface="Calibri"/>
              </a:rPr>
              <a:t>e</a:t>
            </a:r>
            <a:r>
              <a:rPr sz="2133" spc="-73" dirty="0">
                <a:cs typeface="Calibri"/>
              </a:rPr>
              <a:t>r</a:t>
            </a:r>
            <a:r>
              <a:rPr sz="2133" dirty="0">
                <a:cs typeface="Calibri"/>
              </a:rPr>
              <a:t>e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da</a:t>
            </a:r>
            <a:r>
              <a:rPr sz="2133" spc="-7" dirty="0">
                <a:cs typeface="Calibri"/>
              </a:rPr>
              <a:t>m</a:t>
            </a:r>
            <a:r>
              <a:rPr sz="2133" dirty="0">
                <a:cs typeface="Calibri"/>
              </a:rPr>
              <a:t>a</a:t>
            </a:r>
            <a:r>
              <a:rPr sz="2133" spc="-47" dirty="0">
                <a:cs typeface="Calibri"/>
              </a:rPr>
              <a:t>g</a:t>
            </a:r>
            <a:r>
              <a:rPr sz="2133" dirty="0">
                <a:cs typeface="Calibri"/>
              </a:rPr>
              <a:t>ed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and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six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pe</a:t>
            </a:r>
            <a:r>
              <a:rPr sz="2133" spc="-7" dirty="0">
                <a:cs typeface="Calibri"/>
              </a:rPr>
              <a:t>o</a:t>
            </a:r>
            <a:r>
              <a:rPr sz="2133" dirty="0">
                <a:cs typeface="Calibri"/>
              </a:rPr>
              <a:t>ple</a:t>
            </a:r>
            <a:r>
              <a:rPr sz="2133" spc="-127" dirty="0">
                <a:cs typeface="Times New Roman"/>
              </a:rPr>
              <a:t> </a:t>
            </a:r>
            <a:r>
              <a:rPr sz="2133" spc="-47" dirty="0">
                <a:cs typeface="Calibri"/>
              </a:rPr>
              <a:t>w</a:t>
            </a:r>
            <a:r>
              <a:rPr sz="2133" dirty="0">
                <a:cs typeface="Calibri"/>
              </a:rPr>
              <a:t>e</a:t>
            </a:r>
            <a:r>
              <a:rPr sz="2133" spc="-73" dirty="0">
                <a:cs typeface="Calibri"/>
              </a:rPr>
              <a:t>r</a:t>
            </a:r>
            <a:r>
              <a:rPr sz="2133" dirty="0">
                <a:cs typeface="Calibri"/>
              </a:rPr>
              <a:t>e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killed</a:t>
            </a:r>
            <a:r>
              <a:rPr sz="2133" spc="-127" dirty="0">
                <a:cs typeface="Times New Roman"/>
              </a:rPr>
              <a:t> </a:t>
            </a:r>
            <a:r>
              <a:rPr sz="2133" dirty="0">
                <a:cs typeface="Calibri"/>
              </a:rPr>
              <a:t>in</a:t>
            </a:r>
            <a:r>
              <a:rPr sz="2133" dirty="0">
                <a:cs typeface="Times New Roman"/>
              </a:rPr>
              <a:t> </a:t>
            </a:r>
            <a:r>
              <a:rPr sz="2133" dirty="0">
                <a:cs typeface="Calibri"/>
              </a:rPr>
              <a:t>I</a:t>
            </a:r>
            <a:r>
              <a:rPr sz="2133" spc="-113" dirty="0">
                <a:cs typeface="Calibri"/>
              </a:rPr>
              <a:t>r</a:t>
            </a:r>
            <a:r>
              <a:rPr sz="2133" dirty="0">
                <a:cs typeface="Calibri"/>
              </a:rPr>
              <a:t>an.</a:t>
            </a:r>
          </a:p>
        </p:txBody>
      </p:sp>
    </p:spTree>
    <p:extLst>
      <p:ext uri="{BB962C8B-B14F-4D97-AF65-F5344CB8AC3E}">
        <p14:creationId xmlns:p14="http://schemas.microsoft.com/office/powerpoint/2010/main" val="360666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summary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333" kern="0" dirty="0">
                <a:cs typeface="Calibri"/>
              </a:rPr>
              <a:t>Summary</a:t>
            </a:r>
          </a:p>
          <a:p>
            <a:pPr marL="0" marR="1529888" indent="0">
              <a:lnSpc>
                <a:spcPct val="120000"/>
              </a:lnSpc>
              <a:spcBef>
                <a:spcPts val="987"/>
              </a:spcBef>
              <a:buNone/>
            </a:pPr>
            <a:r>
              <a:rPr lang="en-US" sz="5333" kern="0" dirty="0">
                <a:cs typeface="Calibri"/>
              </a:rPr>
              <a:t>A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strong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earthquake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of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magnitude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7.3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struck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Iraq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and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Iran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on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Sunday.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The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epicenter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was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close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to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the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Iranian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border.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Eight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villages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were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damaged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and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six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people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were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killed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in</a:t>
            </a:r>
            <a:r>
              <a:rPr lang="en-US" sz="5333" kern="0" dirty="0">
                <a:cs typeface="Times New Roman"/>
              </a:rPr>
              <a:t> </a:t>
            </a:r>
            <a:r>
              <a:rPr lang="en-US" sz="5333" kern="0" dirty="0">
                <a:cs typeface="Calibri"/>
              </a:rPr>
              <a:t>Iran</a:t>
            </a:r>
            <a:r>
              <a:rPr lang="en-US" sz="5333" kern="0" dirty="0">
                <a:cs typeface="Calibri"/>
              </a:rPr>
              <a:t>.</a:t>
            </a:r>
          </a:p>
          <a:p>
            <a:pPr marL="0" marR="1529888" indent="0">
              <a:lnSpc>
                <a:spcPct val="120000"/>
              </a:lnSpc>
              <a:spcBef>
                <a:spcPts val="987"/>
              </a:spcBef>
              <a:buNone/>
            </a:pPr>
            <a:endParaRPr lang="en-US" sz="5333" kern="0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21"/>
              </a:spcBef>
            </a:pPr>
            <a:r>
              <a:rPr lang="en-US" sz="5333" kern="0" dirty="0">
                <a:cs typeface="Times New Roman"/>
              </a:rPr>
              <a:t>Content selection: pick the right content</a:t>
            </a:r>
          </a:p>
          <a:p>
            <a:pPr lvl="1">
              <a:lnSpc>
                <a:spcPct val="120000"/>
              </a:lnSpc>
              <a:spcBef>
                <a:spcPts val="21"/>
              </a:spcBef>
            </a:pPr>
            <a:r>
              <a:rPr lang="en-US" sz="4800" kern="0" dirty="0">
                <a:cs typeface="Times New Roman"/>
              </a:rPr>
              <a:t>Right content was repeated within and across documents</a:t>
            </a:r>
          </a:p>
          <a:p>
            <a:pPr lvl="1">
              <a:lnSpc>
                <a:spcPct val="120000"/>
              </a:lnSpc>
              <a:spcBef>
                <a:spcPts val="21"/>
              </a:spcBef>
            </a:pPr>
            <a:r>
              <a:rPr lang="en-US" sz="4800" kern="0" dirty="0">
                <a:cs typeface="Times New Roman"/>
              </a:rPr>
              <a:t>Domain-speciﬁc (magnitude + epicenter of earthquakes are important)</a:t>
            </a:r>
          </a:p>
          <a:p>
            <a:pPr>
              <a:lnSpc>
                <a:spcPct val="120000"/>
              </a:lnSpc>
              <a:spcBef>
                <a:spcPts val="21"/>
              </a:spcBef>
            </a:pPr>
            <a:r>
              <a:rPr lang="en-US" sz="5333" kern="0" dirty="0">
                <a:cs typeface="Times New Roman"/>
              </a:rPr>
              <a:t>Generation: write the summary</a:t>
            </a:r>
          </a:p>
          <a:p>
            <a:pPr lvl="1">
              <a:lnSpc>
                <a:spcPct val="120000"/>
              </a:lnSpc>
              <a:spcBef>
                <a:spcPts val="21"/>
              </a:spcBef>
            </a:pPr>
            <a:r>
              <a:rPr lang="en-US" sz="4800" kern="0" dirty="0">
                <a:cs typeface="Times New Roman"/>
              </a:rPr>
              <a:t>Extraction: pick whole sentences from the summary</a:t>
            </a:r>
          </a:p>
          <a:p>
            <a:pPr lvl="1">
              <a:lnSpc>
                <a:spcPct val="120000"/>
              </a:lnSpc>
              <a:spcBef>
                <a:spcPts val="21"/>
              </a:spcBef>
            </a:pPr>
            <a:r>
              <a:rPr lang="en-US" sz="4800" kern="0" dirty="0">
                <a:cs typeface="Times New Roman"/>
              </a:rPr>
              <a:t>Compression: compress those sentences but basically just do deletion</a:t>
            </a:r>
          </a:p>
          <a:p>
            <a:pPr lvl="1">
              <a:lnSpc>
                <a:spcPct val="120000"/>
              </a:lnSpc>
              <a:spcBef>
                <a:spcPts val="21"/>
              </a:spcBef>
            </a:pPr>
            <a:r>
              <a:rPr lang="en-US" sz="4800" kern="0" dirty="0">
                <a:cs typeface="Times New Roman"/>
              </a:rPr>
              <a:t>Abstraction: rewrite + </a:t>
            </a:r>
            <a:r>
              <a:rPr lang="en-US" sz="4800" kern="0" dirty="0">
                <a:cs typeface="Times New Roman"/>
              </a:rPr>
              <a:t>re-express </a:t>
            </a:r>
            <a:r>
              <a:rPr lang="en-US" sz="4800" kern="0" dirty="0">
                <a:cs typeface="Times New Roman"/>
              </a:rPr>
              <a:t>content </a:t>
            </a:r>
            <a:r>
              <a:rPr lang="en-US" sz="4800" kern="0" dirty="0">
                <a:cs typeface="Times New Roman"/>
              </a:rPr>
              <a:t>freely</a:t>
            </a:r>
            <a:endParaRPr lang="en-US" sz="4800" kern="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968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87977"/>
            <a:ext cx="9144000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31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mm</a:t>
            </a:r>
            <a:r>
              <a:rPr sz="3200" spc="-11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riz</a:t>
            </a:r>
            <a:r>
              <a:rPr sz="3200" spc="-31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tio</a:t>
            </a:r>
            <a:r>
              <a:rPr sz="3200" spc="-31" dirty="0">
                <a:latin typeface="Calibri"/>
                <a:cs typeface="Calibri"/>
              </a:rPr>
              <a:t>n</a:t>
            </a:r>
            <a:r>
              <a:rPr sz="3200" spc="-11" dirty="0">
                <a:latin typeface="Calibri"/>
                <a:cs typeface="Calibri"/>
              </a:rPr>
              <a:t>:</a:t>
            </a:r>
            <a:r>
              <a:rPr sz="3200" spc="-71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11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31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ie</a:t>
            </a:r>
            <a:r>
              <a:rPr sz="3200" spc="-15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541" y="1155188"/>
            <a:ext cx="77736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355356" algn="l"/>
              </a:tabLst>
            </a:pPr>
            <a:r>
              <a:rPr sz="2400" b="1" u="heavy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sz="2400" b="1" u="heavy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2400" b="1" u="heavy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b="1" u="heavy" dirty="0">
                <a:solidFill>
                  <a:srgbClr val="4285F4"/>
                </a:solidFill>
                <a:latin typeface="Calibri"/>
                <a:cs typeface="Calibri"/>
              </a:rPr>
              <a:t>ve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su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mm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sz="2400" b="1" u="heavy" spc="-11" dirty="0">
                <a:solidFill>
                  <a:srgbClr val="4285F4"/>
                </a:solidFill>
                <a:latin typeface="Calibri"/>
                <a:cs typeface="Calibri"/>
              </a:rPr>
              <a:t>at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ion</a:t>
            </a:r>
            <a:r>
              <a:rPr sz="2400" b="1" dirty="0">
                <a:solidFill>
                  <a:srgbClr val="4285F4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20" dirty="0">
                <a:solidFill>
                  <a:srgbClr val="4285F4"/>
                </a:solidFill>
                <a:latin typeface="Calibri"/>
                <a:cs typeface="Calibri"/>
              </a:rPr>
              <a:t>Ab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str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ct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b="1" u="heavy" dirty="0">
                <a:solidFill>
                  <a:srgbClr val="4285F4"/>
                </a:solidFill>
                <a:latin typeface="Calibri"/>
                <a:cs typeface="Calibri"/>
              </a:rPr>
              <a:t>ve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 s</a:t>
            </a:r>
            <a:r>
              <a:rPr sz="2400" b="1" u="heavy" spc="-20" dirty="0">
                <a:solidFill>
                  <a:srgbClr val="4285F4"/>
                </a:solidFill>
                <a:latin typeface="Calibri"/>
                <a:cs typeface="Calibri"/>
              </a:rPr>
              <a:t>u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mm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sz="2400" b="1" u="heavy" spc="-15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b="1" u="heavy" spc="-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b="1" u="heavy" spc="-20" dirty="0">
                <a:solidFill>
                  <a:srgbClr val="4285F4"/>
                </a:solidFill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41" y="2029457"/>
            <a:ext cx="4029075" cy="1096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200"/>
              </a:lnSpc>
            </a:pPr>
            <a:r>
              <a:rPr sz="2400" i="1" dirty="0">
                <a:solidFill>
                  <a:srgbClr val="4285F4"/>
                </a:solidFill>
                <a:latin typeface="Calibri"/>
                <a:cs typeface="Calibri"/>
              </a:rPr>
              <a:t>Sel</a:t>
            </a:r>
            <a:r>
              <a:rPr sz="2400" i="1" spc="-11" dirty="0">
                <a:solidFill>
                  <a:srgbClr val="4285F4"/>
                </a:solidFill>
                <a:latin typeface="Calibri"/>
                <a:cs typeface="Calibri"/>
              </a:rPr>
              <a:t>ect</a:t>
            </a:r>
            <a:r>
              <a:rPr sz="2400" i="1" spc="-7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285F4"/>
                </a:solidFill>
                <a:latin typeface="Calibri"/>
                <a:cs typeface="Calibri"/>
              </a:rPr>
              <a:t>par</a:t>
            </a:r>
            <a:r>
              <a:rPr sz="2400" i="1" spc="-1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4285F4"/>
                </a:solidFill>
                <a:latin typeface="Calibri"/>
                <a:cs typeface="Calibri"/>
              </a:rPr>
              <a:t>s</a:t>
            </a:r>
            <a:r>
              <a:rPr sz="2400" i="1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(t</a:t>
            </a:r>
            <a:r>
              <a:rPr sz="2400" i="1" dirty="0">
                <a:latin typeface="Calibri"/>
                <a:cs typeface="Calibri"/>
              </a:rPr>
              <a:t>yp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ca</a:t>
            </a:r>
            <a:r>
              <a:rPr sz="2400" i="1" spc="-5" dirty="0">
                <a:latin typeface="Calibri"/>
                <a:cs typeface="Calibri"/>
              </a:rPr>
              <a:t>ll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te</a:t>
            </a:r>
            <a:r>
              <a:rPr sz="2400" i="1" dirty="0">
                <a:latin typeface="Calibri"/>
                <a:cs typeface="Calibri"/>
              </a:rPr>
              <a:t>nc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s)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h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1" dirty="0">
                <a:latin typeface="Calibri"/>
                <a:cs typeface="Calibri"/>
              </a:rPr>
              <a:t>or</a:t>
            </a:r>
            <a:r>
              <a:rPr sz="2400" i="1" dirty="0">
                <a:latin typeface="Calibri"/>
                <a:cs typeface="Calibri"/>
              </a:rPr>
              <a:t>iginal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11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i="1" spc="-11" dirty="0">
                <a:latin typeface="Calibri"/>
                <a:cs typeface="Calibri"/>
              </a:rPr>
              <a:t>t</a:t>
            </a:r>
            <a:r>
              <a:rPr sz="2400" i="1" spc="-71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Calibri"/>
                <a:cs typeface="Calibri"/>
              </a:rPr>
              <a:t>fo</a:t>
            </a:r>
            <a:r>
              <a:rPr sz="2400" i="1" dirty="0">
                <a:latin typeface="Calibri"/>
                <a:cs typeface="Calibri"/>
              </a:rPr>
              <a:t>rm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summ</a:t>
            </a:r>
            <a:r>
              <a:rPr sz="2400" i="1" spc="-15" dirty="0">
                <a:latin typeface="Calibri"/>
                <a:cs typeface="Calibri"/>
              </a:rPr>
              <a:t>ar</a:t>
            </a:r>
            <a:r>
              <a:rPr sz="2400" i="1" dirty="0">
                <a:latin typeface="Calibri"/>
                <a:cs typeface="Calibri"/>
              </a:rPr>
              <a:t>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3" y="2029457"/>
            <a:ext cx="4017011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2400" i="1" spc="-25" dirty="0">
                <a:solidFill>
                  <a:srgbClr val="4285F4"/>
                </a:solidFill>
                <a:latin typeface="Calibri"/>
                <a:cs typeface="Calibri"/>
              </a:rPr>
              <a:t>G</a:t>
            </a:r>
            <a:r>
              <a:rPr sz="2400" i="1" spc="-15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4285F4"/>
                </a:solidFill>
                <a:latin typeface="Calibri"/>
                <a:cs typeface="Calibri"/>
              </a:rPr>
              <a:t>n</a:t>
            </a:r>
            <a:r>
              <a:rPr sz="2400" i="1" spc="-11" dirty="0">
                <a:solidFill>
                  <a:srgbClr val="4285F4"/>
                </a:solidFill>
                <a:latin typeface="Calibri"/>
                <a:cs typeface="Calibri"/>
              </a:rPr>
              <a:t>er</a:t>
            </a:r>
            <a:r>
              <a:rPr sz="2400" i="1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4285F4"/>
                </a:solidFill>
                <a:latin typeface="Calibri"/>
                <a:cs typeface="Calibri"/>
              </a:rPr>
              <a:t>te</a:t>
            </a:r>
            <a:r>
              <a:rPr sz="2400" i="1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4285F4"/>
                </a:solidFill>
                <a:latin typeface="Calibri"/>
                <a:cs typeface="Calibri"/>
              </a:rPr>
              <a:t>new</a:t>
            </a:r>
            <a:r>
              <a:rPr sz="2400" i="1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i="1" spc="-11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2400" i="1" spc="-20" dirty="0">
                <a:solidFill>
                  <a:srgbClr val="4285F4"/>
                </a:solidFill>
                <a:latin typeface="Calibri"/>
                <a:cs typeface="Calibri"/>
              </a:rPr>
              <a:t>x</a:t>
            </a:r>
            <a:r>
              <a:rPr sz="2400" i="1" spc="-11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2400" i="1" spc="-71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using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na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15" dirty="0">
                <a:latin typeface="Calibri"/>
                <a:cs typeface="Calibri"/>
              </a:rPr>
              <a:t>ur</a:t>
            </a:r>
            <a:r>
              <a:rPr sz="2400" i="1" dirty="0">
                <a:latin typeface="Calibri"/>
                <a:cs typeface="Calibri"/>
              </a:rPr>
              <a:t>al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l</a:t>
            </a:r>
            <a:r>
              <a:rPr sz="2400" i="1" dirty="0">
                <a:latin typeface="Calibri"/>
                <a:cs typeface="Calibri"/>
              </a:rPr>
              <a:t>anguag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1" dirty="0">
                <a:latin typeface="Calibri"/>
                <a:cs typeface="Calibri"/>
              </a:rPr>
              <a:t>er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on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te</a:t>
            </a:r>
            <a:r>
              <a:rPr sz="2400" i="1" dirty="0">
                <a:latin typeface="Calibri"/>
                <a:cs typeface="Calibri"/>
              </a:rPr>
              <a:t>chn</a:t>
            </a:r>
            <a:r>
              <a:rPr sz="2400" i="1" spc="-5" dirty="0">
                <a:latin typeface="Calibri"/>
                <a:cs typeface="Calibri"/>
              </a:rPr>
              <a:t>i</a:t>
            </a:r>
            <a:r>
              <a:rPr sz="2400" i="1" dirty="0">
                <a:latin typeface="Calibri"/>
                <a:cs typeface="Calibri"/>
              </a:rPr>
              <a:t>qu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5" dirty="0">
                <a:latin typeface="Calibri"/>
                <a:cs typeface="Calibri"/>
              </a:rPr>
              <a:t>s</a:t>
            </a:r>
            <a:r>
              <a:rPr sz="2400" i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8787" y="3108593"/>
            <a:ext cx="2041885" cy="2041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6805" y="3108593"/>
            <a:ext cx="2041883" cy="2041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31317" y="5360827"/>
            <a:ext cx="385762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43" indent="-285744">
              <a:buFont typeface="Arial"/>
              <a:buChar char="•"/>
              <a:tabLst>
                <a:tab pos="298443" algn="l"/>
              </a:tabLst>
            </a:pP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asi</a:t>
            </a:r>
            <a:r>
              <a:rPr sz="2400" spc="-11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98443" indent="-285744">
              <a:buFont typeface="Arial"/>
              <a:buChar char="•"/>
              <a:tabLst>
                <a:tab pos="298443" algn="l"/>
              </a:tabLst>
            </a:pP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1" dirty="0">
                <a:latin typeface="Calibri"/>
                <a:cs typeface="Calibri"/>
              </a:rPr>
              <a:t>e</a:t>
            </a:r>
            <a:r>
              <a:rPr sz="2400" spc="-31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aph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42" y="6331713"/>
            <a:ext cx="2063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1" dirty="0"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0806" y="5363873"/>
            <a:ext cx="380111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43" indent="-285744">
              <a:buFont typeface="Arial"/>
              <a:buChar char="•"/>
              <a:tabLst>
                <a:tab pos="298443" algn="l"/>
              </a:tabLst>
            </a:pPr>
            <a:r>
              <a:rPr sz="2400" spc="-25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lt</a:t>
            </a:r>
            <a:endParaRPr sz="2400">
              <a:latin typeface="Calibri"/>
              <a:cs typeface="Calibri"/>
            </a:endParaRPr>
          </a:p>
          <a:p>
            <a:pPr marL="298443" indent="-285744">
              <a:spcBef>
                <a:spcPts val="25"/>
              </a:spcBef>
              <a:buFont typeface="Arial"/>
              <a:buChar char="•"/>
              <a:tabLst>
                <a:tab pos="298443" algn="l"/>
              </a:tabLst>
            </a:pPr>
            <a:r>
              <a:rPr sz="2400" spc="-25" dirty="0">
                <a:latin typeface="Calibri"/>
                <a:cs typeface="Calibri"/>
              </a:rPr>
              <a:t>Mo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xi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47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F1E5-B714-4A8F-8DCB-ABA5E0E731C6}" type="slidenum">
              <a:rPr lang="zh-TW" altLang="en-US" sz="2000"/>
              <a:t>9</a:t>
            </a:fld>
            <a:endParaRPr lang="zh-TW" altLang="en-US" sz="2000" dirty="0"/>
          </a:p>
        </p:txBody>
      </p:sp>
      <p:sp>
        <p:nvSpPr>
          <p:cNvPr id="13" name="文字方塊 12"/>
          <p:cNvSpPr txBox="1">
            <a:spLocks/>
          </p:cNvSpPr>
          <p:nvPr/>
        </p:nvSpPr>
        <p:spPr>
          <a:xfrm>
            <a:off x="1525" y="-943"/>
            <a:ext cx="1219047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0" rIns="360000" rtlCol="0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Overview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838963" y="655100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Abstractive Summarization</a:t>
            </a:r>
            <a:endParaRPr lang="zh-TW" altLang="en-US" dirty="0"/>
          </a:p>
        </p:txBody>
      </p:sp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10864065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ea typeface="Yu Gothic UI" panose="020B0500000000000000" pitchFamily="34" charset="-128"/>
              </a:rPr>
              <a:t>Select phrases or sentences from the source 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40920" y="5009818"/>
            <a:ext cx="10658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Tx/>
              <a:buChar char="-"/>
            </a:pPr>
            <a:r>
              <a:rPr lang="en-US" sz="1400" dirty="0"/>
              <a:t>Alexander M Rush, </a:t>
            </a:r>
            <a:r>
              <a:rPr lang="en-US" sz="1400" dirty="0" err="1"/>
              <a:t>Sumit</a:t>
            </a:r>
            <a:r>
              <a:rPr lang="en-US" sz="1400" dirty="0"/>
              <a:t> Chopra, and Jason Weston. A neural attention model for abstractive sentence summarization. EMNLP 2015.</a:t>
            </a:r>
          </a:p>
          <a:p>
            <a:pPr marL="285744" indent="-285744">
              <a:buFontTx/>
              <a:buChar char="-"/>
            </a:pPr>
            <a:r>
              <a:rPr lang="en-US" sz="1400" dirty="0"/>
              <a:t>Ramesh </a:t>
            </a:r>
            <a:r>
              <a:rPr lang="en-US" sz="1400" dirty="0" err="1"/>
              <a:t>Nallapati</a:t>
            </a:r>
            <a:r>
              <a:rPr lang="en-US" sz="1400" dirty="0"/>
              <a:t>, Bowen Zhou, Cicero dos Santos, </a:t>
            </a:r>
            <a:r>
              <a:rPr lang="en-US" sz="1400" dirty="0" err="1"/>
              <a:t>Caglar</a:t>
            </a:r>
            <a:r>
              <a:rPr lang="en-US" sz="1400" dirty="0"/>
              <a:t> </a:t>
            </a:r>
            <a:r>
              <a:rPr lang="en-US" sz="1400" dirty="0" err="1"/>
              <a:t>Gulcehre</a:t>
            </a:r>
            <a:r>
              <a:rPr lang="en-US" sz="1400" dirty="0"/>
              <a:t>, and Bing Xiang. Abstractive text summarization using sequence-</a:t>
            </a:r>
            <a:r>
              <a:rPr lang="en-US" sz="1400" dirty="0" err="1"/>
              <a:t>tosequence</a:t>
            </a:r>
            <a:r>
              <a:rPr lang="en-US" sz="1400" dirty="0"/>
              <a:t> </a:t>
            </a:r>
            <a:r>
              <a:rPr lang="en-US" sz="1400" dirty="0" err="1"/>
              <a:t>rnns</a:t>
            </a:r>
            <a:r>
              <a:rPr lang="en-US" sz="1400" dirty="0"/>
              <a:t> and beyond. </a:t>
            </a:r>
            <a:r>
              <a:rPr lang="en-US" sz="1400" dirty="0" err="1"/>
              <a:t>CoNLL</a:t>
            </a:r>
            <a:r>
              <a:rPr lang="en-US" sz="1400" dirty="0"/>
              <a:t> 2016.</a:t>
            </a:r>
          </a:p>
          <a:p>
            <a:pPr marL="285744" indent="-285744">
              <a:buFontTx/>
              <a:buChar char="-"/>
            </a:pPr>
            <a:r>
              <a:rPr lang="en-US" sz="1400" dirty="0"/>
              <a:t>Abigail See, Peter J Liu, and Christopher D Manning. Get to the point: Summarization with </a:t>
            </a:r>
            <a:r>
              <a:rPr lang="en-US" sz="1400" dirty="0" err="1"/>
              <a:t>pointergenerator</a:t>
            </a:r>
            <a:r>
              <a:rPr lang="en-US" sz="1400" dirty="0"/>
              <a:t> networks. ACL 2017.</a:t>
            </a:r>
          </a:p>
          <a:p>
            <a:pPr marL="285744" indent="-285744">
              <a:buFontTx/>
              <a:buChar char="-"/>
            </a:pPr>
            <a:r>
              <a:rPr lang="en-US" sz="1400" dirty="0" err="1"/>
              <a:t>Romain</a:t>
            </a:r>
            <a:r>
              <a:rPr lang="en-US" sz="1400" dirty="0"/>
              <a:t> Paulus, </a:t>
            </a:r>
            <a:r>
              <a:rPr lang="en-US" sz="1400" dirty="0" err="1"/>
              <a:t>Caiming</a:t>
            </a:r>
            <a:r>
              <a:rPr lang="en-US" sz="1400" dirty="0"/>
              <a:t> </a:t>
            </a:r>
            <a:r>
              <a:rPr lang="en-US" sz="1400" dirty="0" err="1"/>
              <a:t>Xiong</a:t>
            </a:r>
            <a:r>
              <a:rPr lang="en-US" sz="1400" dirty="0"/>
              <a:t>, and Richard </a:t>
            </a:r>
            <a:r>
              <a:rPr lang="en-US" sz="1400" dirty="0" err="1"/>
              <a:t>Socher</a:t>
            </a:r>
            <a:r>
              <a:rPr lang="en-US" sz="1400" dirty="0"/>
              <a:t>. A deep reinforced model for abstractive summarization. ICLR 2018.</a:t>
            </a:r>
          </a:p>
          <a:p>
            <a:pPr marL="285744" indent="-285744">
              <a:buFontTx/>
              <a:buChar char="-"/>
            </a:pPr>
            <a:r>
              <a:rPr lang="en-US" altLang="zh-TW" sz="1400" dirty="0"/>
              <a:t>Fan, Angela, David </a:t>
            </a:r>
            <a:r>
              <a:rPr lang="en-US" altLang="zh-TW" sz="1400" dirty="0" err="1"/>
              <a:t>Grangier</a:t>
            </a:r>
            <a:r>
              <a:rPr lang="en-US" altLang="zh-TW" sz="1400" dirty="0"/>
              <a:t>, and Michael </a:t>
            </a:r>
            <a:r>
              <a:rPr lang="en-US" altLang="zh-TW" sz="1400" dirty="0" err="1"/>
              <a:t>Auli</a:t>
            </a:r>
            <a:r>
              <a:rPr lang="en-US" altLang="zh-TW" sz="1400" dirty="0"/>
              <a:t>. Controllable abstractive summarization. </a:t>
            </a:r>
            <a:r>
              <a:rPr lang="en-US" altLang="zh-TW" sz="1400" dirty="0" err="1"/>
              <a:t>arXiv</a:t>
            </a:r>
            <a:r>
              <a:rPr lang="en-US" altLang="zh-TW" sz="1400" dirty="0"/>
              <a:t> preprint arXiv:1711.05217 (2017).</a:t>
            </a:r>
            <a:endParaRPr lang="zh-TW" altLang="en-US" sz="1400" dirty="0"/>
          </a:p>
        </p:txBody>
      </p:sp>
      <p:pic>
        <p:nvPicPr>
          <p:cNvPr id="15" name="Picture 2" descr="ãtext summariza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/>
          <a:srcRect l="6200" r="51213" b="14334"/>
          <a:stretch/>
        </p:blipFill>
        <p:spPr bwMode="auto">
          <a:xfrm>
            <a:off x="684878" y="2616200"/>
            <a:ext cx="1879305" cy="1944200"/>
          </a:xfrm>
          <a:prstGeom prst="rect">
            <a:avLst/>
          </a:prstGeom>
          <a:noFill/>
        </p:spPr>
      </p:pic>
      <p:sp>
        <p:nvSpPr>
          <p:cNvPr id="4" name="Right Arrow 3"/>
          <p:cNvSpPr/>
          <p:nvPr/>
        </p:nvSpPr>
        <p:spPr>
          <a:xfrm>
            <a:off x="2410859" y="3480657"/>
            <a:ext cx="573204" cy="4027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083609" y="3480657"/>
            <a:ext cx="573204" cy="4027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ãtext summariza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/>
          <a:srcRect l="58561" t="15967" r="6764" b="21226"/>
          <a:stretch/>
        </p:blipFill>
        <p:spPr bwMode="auto">
          <a:xfrm>
            <a:off x="9775020" y="2649013"/>
            <a:ext cx="1773923" cy="1652420"/>
          </a:xfrm>
          <a:prstGeom prst="rect">
            <a:avLst/>
          </a:prstGeom>
          <a:noFill/>
        </p:spPr>
      </p:pic>
      <p:pic>
        <p:nvPicPr>
          <p:cNvPr id="24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87" y="596229"/>
            <a:ext cx="1018564" cy="101856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091559" y="3225800"/>
            <a:ext cx="1243692" cy="7647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453459" y="3480657"/>
            <a:ext cx="573204" cy="4027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61343" y="3309258"/>
            <a:ext cx="200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Article</a:t>
            </a:r>
          </a:p>
          <a:p>
            <a:pPr algn="ctr"/>
            <a:r>
              <a:rPr lang="en-US" sz="2000" dirty="0"/>
              <a:t>Representations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44101" y="3299668"/>
            <a:ext cx="1221299" cy="7647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Decoder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7001078" y="3480657"/>
            <a:ext cx="573204" cy="4027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7" grpId="0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11" ma:contentTypeDescription="Create a new document." ma:contentTypeScope="" ma:versionID="547756390e1e071902c013e1cf199917">
  <xsd:schema xmlns:xsd="http://www.w3.org/2001/XMLSchema" xmlns:xs="http://www.w3.org/2001/XMLSchema" xmlns:p="http://schemas.microsoft.com/office/2006/metadata/properties" xmlns:ns2="592d9fb0-1a1d-4a9a-9e0b-69a672cb261c" xmlns:ns3="5d2c7095-18b8-4183-aadd-e425b6bf220a" targetNamespace="http://schemas.microsoft.com/office/2006/metadata/properties" ma:root="true" ma:fieldsID="a485494da3ca794ce3c82066d263cb8f" ns2:_="" ns3:_="">
    <xsd:import namespace="592d9fb0-1a1d-4a9a-9e0b-69a672cb261c"/>
    <xsd:import namespace="5d2c7095-18b8-4183-aadd-e425b6bf22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c7095-18b8-4183-aadd-e425b6bf220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A5E79F-7475-4EE2-9622-C631AAFE1AC6}"/>
</file>

<file path=customXml/itemProps2.xml><?xml version="1.0" encoding="utf-8"?>
<ds:datastoreItem xmlns:ds="http://schemas.openxmlformats.org/officeDocument/2006/customXml" ds:itemID="{3A04BC91-AC6B-437A-962E-2BDC399DC6B4}"/>
</file>

<file path=customXml/itemProps3.xml><?xml version="1.0" encoding="utf-8"?>
<ds:datastoreItem xmlns:ds="http://schemas.openxmlformats.org/officeDocument/2006/customXml" ds:itemID="{E552DDD2-8FBA-4321-A675-F6F10CC452BF}"/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1629</Words>
  <Application>Microsoft Office PowerPoint</Application>
  <PresentationFormat>Widescreen</PresentationFormat>
  <Paragraphs>219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Yu Gothic UI</vt:lpstr>
      <vt:lpstr>Arial</vt:lpstr>
      <vt:lpstr>Calibri</vt:lpstr>
      <vt:lpstr>Calibri Light</vt:lpstr>
      <vt:lpstr>Cambria Math</vt:lpstr>
      <vt:lpstr>Open Sans</vt:lpstr>
      <vt:lpstr>新細明體</vt:lpstr>
      <vt:lpstr>Times New Roman</vt:lpstr>
      <vt:lpstr>Office Theme</vt:lpstr>
      <vt:lpstr>CS60075  Natural Language Processing Autumn 2020</vt:lpstr>
      <vt:lpstr>Recap</vt:lpstr>
      <vt:lpstr>Recap: training a (conditional) RNN-LM</vt:lpstr>
      <vt:lpstr>Summarization: task definition</vt:lpstr>
      <vt:lpstr>Summarization: task definition</vt:lpstr>
      <vt:lpstr>Summarization</vt:lpstr>
      <vt:lpstr>What makes a good summary?</vt:lpstr>
      <vt:lpstr>Summarization: two main strategies</vt:lpstr>
      <vt:lpstr>PowerPoint Presentation</vt:lpstr>
      <vt:lpstr>Summarization evaluation: ROUGE</vt:lpstr>
      <vt:lpstr>Summarization evaluation: ROUGE</vt:lpstr>
      <vt:lpstr>Evaluation Metric</vt:lpstr>
      <vt:lpstr>Neural summarization (2015 - present)</vt:lpstr>
      <vt:lpstr>Neural summarization (2015 - present)</vt:lpstr>
      <vt:lpstr>Abstractive Summarization:  Sequence-to-sequence attentional model</vt:lpstr>
      <vt:lpstr>PowerPoint Presentation</vt:lpstr>
      <vt:lpstr>Neural summarization: copy mechanisms</vt:lpstr>
      <vt:lpstr>Neural summarization: copy mechanisms</vt:lpstr>
      <vt:lpstr>PowerPoint Presentation</vt:lpstr>
      <vt:lpstr>Coverage mechanism</vt:lpstr>
      <vt:lpstr>Coverage Mechanism</vt:lpstr>
      <vt:lpstr>Results</vt:lpstr>
      <vt:lpstr>Results - Coverage</vt:lpstr>
      <vt:lpstr>Results - Abstraction</vt:lpstr>
      <vt:lpstr>Results - Example</vt:lpstr>
      <vt:lpstr>Neural summarization: copy mechanisms</vt:lpstr>
      <vt:lpstr>Neural summarization: better content selection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sudeshna</dc:creator>
  <cp:lastModifiedBy>Sudeshna Sarkar</cp:lastModifiedBy>
  <cp:revision>261</cp:revision>
  <cp:lastPrinted>2020-10-07T03:56:36Z</cp:lastPrinted>
  <dcterms:created xsi:type="dcterms:W3CDTF">2020-09-22T18:39:34Z</dcterms:created>
  <dcterms:modified xsi:type="dcterms:W3CDTF">2020-11-10T10:43:13Z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