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3"/>
  </p:notesMasterIdLst>
  <p:sldIdLst>
    <p:sldId id="256" r:id="rId2"/>
    <p:sldId id="268" r:id="rId3"/>
    <p:sldId id="257" r:id="rId4"/>
    <p:sldId id="261" r:id="rId5"/>
    <p:sldId id="262" r:id="rId6"/>
    <p:sldId id="267" r:id="rId7"/>
    <p:sldId id="258" r:id="rId8"/>
    <p:sldId id="269" r:id="rId9"/>
    <p:sldId id="271" r:id="rId10"/>
    <p:sldId id="27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2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AC59E-24B3-4E41-9F7B-04462DB21B6D}" type="datetimeFigureOut">
              <a:rPr lang="en-IN" smtClean="0"/>
              <a:t>13-03-2019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DDC48-CC20-4E0A-A3A9-6C885026AE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413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BDDC48-CC20-4E0A-A3A9-6C885026AE1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254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28C2-3C77-4644-9B98-FF5D2732747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8F5D-E389-4F37-990A-9796A21F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28C2-3C77-4644-9B98-FF5D2732747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8F5D-E389-4F37-990A-9796A21F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2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28C2-3C77-4644-9B98-FF5D2732747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8F5D-E389-4F37-990A-9796A21F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28C2-3C77-4644-9B98-FF5D2732747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8F5D-E389-4F37-990A-9796A21F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28C2-3C77-4644-9B98-FF5D2732747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8F5D-E389-4F37-990A-9796A21F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5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28C2-3C77-4644-9B98-FF5D2732747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8F5D-E389-4F37-990A-9796A21F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55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28C2-3C77-4644-9B98-FF5D2732747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8F5D-E389-4F37-990A-9796A21F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28C2-3C77-4644-9B98-FF5D2732747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8F5D-E389-4F37-990A-9796A21F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8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28C2-3C77-4644-9B98-FF5D2732747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8F5D-E389-4F37-990A-9796A21F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3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28C2-3C77-4644-9B98-FF5D2732747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8F5D-E389-4F37-990A-9796A21F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6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128C2-3C77-4644-9B98-FF5D2732747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58F5D-E389-4F37-990A-9796A21F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2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128C2-3C77-4644-9B98-FF5D27327474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58F5D-E389-4F37-990A-9796A21F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0514" y="696793"/>
            <a:ext cx="8173276" cy="88789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Welcome to Presentation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488" y="2333002"/>
            <a:ext cx="10289136" cy="41019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2018/19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Gaussian </a:t>
            </a: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Mean Filters for </a:t>
            </a:r>
            <a:r>
              <a:rPr lang="en-IN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oise Removal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Harshal Vaze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Matriculation No: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1269879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7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744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36" t="14246" r="19204" b="13219"/>
          <a:stretch/>
        </p:blipFill>
        <p:spPr>
          <a:xfrm>
            <a:off x="6620170" y="1281870"/>
            <a:ext cx="2966372" cy="1974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138" t="13943" r="18789" b="12609"/>
          <a:stretch/>
        </p:blipFill>
        <p:spPr>
          <a:xfrm>
            <a:off x="1944418" y="1281870"/>
            <a:ext cx="2966372" cy="19743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9188" t="14440" r="19439" b="13709"/>
          <a:stretch/>
        </p:blipFill>
        <p:spPr>
          <a:xfrm>
            <a:off x="1944418" y="4172942"/>
            <a:ext cx="2966372" cy="19743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9106" t="14274" r="19116" b="13255"/>
          <a:stretch/>
        </p:blipFill>
        <p:spPr>
          <a:xfrm>
            <a:off x="6620170" y="4172942"/>
            <a:ext cx="2966372" cy="197432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45014"/>
              </p:ext>
            </p:extLst>
          </p:nvPr>
        </p:nvGraphicFramePr>
        <p:xfrm>
          <a:off x="2690026" y="3343730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 Image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Gaussian Filtered Image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4713"/>
              </p:ext>
            </p:extLst>
          </p:nvPr>
        </p:nvGraphicFramePr>
        <p:xfrm>
          <a:off x="1314150" y="6260649"/>
          <a:ext cx="92057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2861"/>
                <a:gridCol w="4602861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Mean Filtered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Image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Combined Gaussian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Mean Filtered Image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10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02422" y="2085173"/>
            <a:ext cx="6187156" cy="11194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57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Gaussian Filter?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Mean Filter?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Gaussian and Mean Filters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these Filters?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14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56" y="1690688"/>
            <a:ext cx="9255785" cy="5593446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image processing, a Gaussian blur (also known as Gaussian smoothing) is the result of blurring an image by a Gaussian function. It is a widely used effect in graphics software, typically to reduce image noise and reduce detail. The idea of Gaussian smoothing is to use this 2-D distribution as a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point-spread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function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this is achieved by convolution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where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is the standard deviation of the </a:t>
            </a:r>
            <a:r>
              <a:rPr lang="en-US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1819" y="4030824"/>
            <a:ext cx="3512708" cy="229652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037227" y="6327352"/>
            <a:ext cx="3984489" cy="304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2-D 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Gaussian distribution with mean (0,0) and </a:t>
            </a:r>
            <a:r>
              <a:rPr lang="en-US" sz="1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15" y="4487411"/>
            <a:ext cx="3298137" cy="8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0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015" y="498391"/>
            <a:ext cx="8911687" cy="7220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297" y="1397474"/>
            <a:ext cx="10921525" cy="456502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filter is a simple sliding-window spatial filter that replaces the center value in the window with the average (mean) of all the pixel values in the window.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kernel, is usually square but can be any shape.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example: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Summation = 5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 + 6 + 2 + 1 + 9 + 8 + 4 +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= 45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= 45 / 9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274" y="3948963"/>
            <a:ext cx="1849260" cy="1836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702" y="3948963"/>
            <a:ext cx="1789120" cy="176689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438440"/>
              </p:ext>
            </p:extLst>
          </p:nvPr>
        </p:nvGraphicFramePr>
        <p:xfrm>
          <a:off x="7152830" y="5873893"/>
          <a:ext cx="49214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0714"/>
                <a:gridCol w="246071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Unfiltered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Mean Filtered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6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568" y="489567"/>
            <a:ext cx="10932044" cy="63638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of mean filtering is simply to replace each pixel value in an image with the mean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(average)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neighbours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itself. This has the effect of eliminating pixel values which are unrepresentative of their surroundings. Mean filtering is usually thought of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 filter.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83" y="2659054"/>
            <a:ext cx="2914649" cy="29206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897" y="2659054"/>
            <a:ext cx="2914650" cy="292065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69082"/>
              </p:ext>
            </p:extLst>
          </p:nvPr>
        </p:nvGraphicFramePr>
        <p:xfrm>
          <a:off x="2638490" y="5807225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with Noise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Mean Filtered Image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3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Kernels of Filters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Gaussian and Mean filter is the Matrix Kernel of both the filters.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891" y="2971663"/>
            <a:ext cx="2648283" cy="2185698"/>
          </a:xfrm>
          <a:prstGeom prst="rect">
            <a:avLst/>
          </a:prstGeom>
        </p:spPr>
      </p:pic>
      <p:pic>
        <p:nvPicPr>
          <p:cNvPr id="1026" name="Picture 2" descr="2 Image Kernel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" t="18439" r="62309" b="17541"/>
          <a:stretch/>
        </p:blipFill>
        <p:spPr bwMode="auto">
          <a:xfrm>
            <a:off x="6739865" y="2971663"/>
            <a:ext cx="2836506" cy="210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42141"/>
              </p:ext>
            </p:extLst>
          </p:nvPr>
        </p:nvGraphicFramePr>
        <p:xfrm>
          <a:off x="3151674" y="5292298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Gaussian Kernel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Mean Kernel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9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233" y="158004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these Filters?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13" y="1483567"/>
            <a:ext cx="7315200" cy="5107732"/>
          </a:xfrm>
        </p:spPr>
        <p:txBody>
          <a:bodyPr/>
          <a:lstStyle/>
          <a:p>
            <a:pPr marL="571500" indent="-5715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5 x 5 test window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noisy image as:</a:t>
            </a:r>
          </a:p>
          <a:p>
            <a:pPr marL="571500" indent="-5715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this window into 3 x 3 sub-windows such that the test pixel should appear in each of the sub-windows. Nine such sub-windows are possible and four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alongside.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734" y="1531183"/>
            <a:ext cx="3811588" cy="16708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992" y="4150608"/>
            <a:ext cx="3810330" cy="2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0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87" y="251928"/>
            <a:ext cx="11635273" cy="63634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each 3x3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sub-window,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standard deviation (σ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i=1, 2 …. N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is maximum number of the sub-windows.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Set reference standard deviation (σ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as median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Set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 x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Set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k2 x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Calculate average (σ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the standard deviations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whose standard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deviation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lies in the range [σ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σ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This σ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as a parameter to decide whether the test pixel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corrupted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process is repeated by sliding 5x5 window one step forward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wise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column wise to cover the entire image.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2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9279"/>
            <a:ext cx="10515600" cy="1019294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48" y="752030"/>
            <a:ext cx="10841052" cy="6105970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  <a:defRPr lang="en-US" sz="1400" dirty="0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and Mean Algorithms are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using .NET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accordance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architecture of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LearningApi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  <a:defRPr lang="en-US" sz="1400" dirty="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Projects were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for writing the Algorithm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(Class Library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roject) and another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for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(Unit Test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Coding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is test driven as per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LearningApi.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9234" y="2134309"/>
            <a:ext cx="5050564" cy="44516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Input Image from TestInputImages folder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6114516" y="2579478"/>
            <a:ext cx="4590" cy="445169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91504" y="3022935"/>
            <a:ext cx="4460904" cy="44516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Bitmap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double Array data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07713" y="3935211"/>
            <a:ext cx="7013606" cy="44516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Algorithms from Class Library Project using LearningApi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88268" y="4849784"/>
            <a:ext cx="5252496" cy="45850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again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Bitma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70032" y="5777697"/>
            <a:ext cx="4251936" cy="44516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the image in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TestOutputImages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117366" y="3479929"/>
            <a:ext cx="4590" cy="445169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07154" y="5287717"/>
            <a:ext cx="4590" cy="445169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112221" y="4390493"/>
            <a:ext cx="4590" cy="445169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185575"/>
              </p:ext>
            </p:extLst>
          </p:nvPr>
        </p:nvGraphicFramePr>
        <p:xfrm>
          <a:off x="4689745" y="6286190"/>
          <a:ext cx="286442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44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Flow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57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989</TotalTime>
  <Words>608</Words>
  <Application>Microsoft Office PowerPoint</Application>
  <PresentationFormat>Widescreen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Welcome to Presentation </vt:lpstr>
      <vt:lpstr>Contents</vt:lpstr>
      <vt:lpstr>Gaussian Filter</vt:lpstr>
      <vt:lpstr>Mean Filter</vt:lpstr>
      <vt:lpstr>PowerPoint Presentation</vt:lpstr>
      <vt:lpstr>Kernels of Filters</vt:lpstr>
      <vt:lpstr>How to use these Filters?</vt:lpstr>
      <vt:lpstr>PowerPoint Presentation</vt:lpstr>
      <vt:lpstr>Result</vt:lpstr>
      <vt:lpstr>Result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Presentation</dc:title>
  <dc:creator>Nazim Uddin</dc:creator>
  <cp:lastModifiedBy>Harshal Vaze</cp:lastModifiedBy>
  <cp:revision>70</cp:revision>
  <dcterms:created xsi:type="dcterms:W3CDTF">2017-05-28T10:51:33Z</dcterms:created>
  <dcterms:modified xsi:type="dcterms:W3CDTF">2019-03-14T01:23:12Z</dcterms:modified>
</cp:coreProperties>
</file>