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4" r:id="rId2"/>
    <p:sldId id="316" r:id="rId3"/>
    <p:sldId id="279" r:id="rId4"/>
    <p:sldId id="322" r:id="rId5"/>
    <p:sldId id="328" r:id="rId6"/>
    <p:sldId id="291" r:id="rId7"/>
    <p:sldId id="292" r:id="rId8"/>
    <p:sldId id="308" r:id="rId9"/>
    <p:sldId id="327" r:id="rId10"/>
    <p:sldId id="324" r:id="rId11"/>
    <p:sldId id="305" r:id="rId12"/>
    <p:sldId id="319" r:id="rId13"/>
    <p:sldId id="309" r:id="rId14"/>
    <p:sldId id="321" r:id="rId15"/>
  </p:sldIdLst>
  <p:sldSz cx="12192000" cy="6858000"/>
  <p:notesSz cx="6858000" cy="9144000"/>
  <p:custDataLst>
    <p:tags r:id="rId1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2"/>
    <a:srgbClr val="E4D0CE"/>
    <a:srgbClr val="CCECFF"/>
    <a:srgbClr val="E6B4BF"/>
    <a:srgbClr val="99CCFF"/>
    <a:srgbClr val="1A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D37F5-048F-4840-9C6A-E88D052B6663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04476-38E9-453C-9ABD-82D13FB6EE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9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D3DF-1EB1-DBA6-959B-2A37C7317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5E76A-9660-2CAD-FF69-4CB6530BA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8DDC4-F9F9-2486-03BF-92CC6843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8EDEA-1FAE-080C-24BC-BFE7BD63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AD75D-7042-CDFC-AE64-94471959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3693-F1D8-6126-F6B1-0F6D5EF1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09019-EA84-91FC-E45C-29AD47AFA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950CF-97E1-0D90-29F9-DA2934A9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7B11-0780-1B28-BC0A-BF77274A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B5220-801A-D139-86D1-1087FD07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8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771C7-3227-1325-DEFD-3E09D24F6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5B2D6-800F-5C45-1002-B675E287E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3BB87-EA2D-FB7D-6522-C2858529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A3572-B504-CD87-D5AF-296D61EB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F0E9E-9529-12DD-A52D-5D941740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96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AC0F-6EAE-899D-CEE3-6535EB0F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033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A8830-A31F-B007-9C20-33A58B9B7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F346E-0418-7061-398E-88665B1C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D4440-129E-7498-2074-D24B90DB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2184-1F41-938E-CE3E-7CC6B7F7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89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B732-4DD7-E53E-012E-67F77A8EF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7C1F2-3648-C98B-8694-5C271B91F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66E19-FF1E-321C-03DD-6AD1EE92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07CBD-A4DB-2840-118B-BBFAFC3A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FAD5E-1A20-3E75-4354-2009B699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7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4325-E73F-5FA6-6D80-28B3A465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49A5-F17A-481D-152D-3C6314F46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71785-ED56-F01F-3506-4B50CBF64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42675-F4A0-0062-C04F-C9458A25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B6C8E-62CD-3104-F2B4-FFC45B7D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88290-7BA7-1AF6-D5EA-5A4D624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6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08E6-47B1-F32D-496A-0248BA0B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C3A6B-5653-EF3D-4FAE-AB90A57C1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71F09-102D-B8B0-B73F-25F618FEB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29F23-8605-B081-5041-014357E91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3345F-A3A1-E09A-B6EE-24B722327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AAB50-42B9-E999-0508-F30EEBFF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7550A-A1CA-ED04-DB2B-FF214ADA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ACA6E-72D6-4FFC-1543-DAA189E0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5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525F-27D8-074B-85A6-012F354B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5A121-698F-059F-ACC7-5B481928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EF5BF-69A1-9A65-610D-321DA327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5DBC7-F943-8B56-FBB4-37CB4A66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7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7FFC84-8A10-B3EC-704C-4ABDA581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E885D-C4D0-3D4D-E2C0-59853972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666E4-6EC0-33E4-095B-AB3B6F17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BDF3-3E83-0B6A-9591-94F3AD8A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C49D0-4337-F03A-AAA5-5274CD812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58633-BCA2-596C-74F0-D3ED11815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6101F-0BAF-0307-BCD8-97939408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F9260-B447-6062-3DAA-0D950715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D3821-39BC-DA23-1FAC-2FFCB3EB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7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C7FF-5EB2-A4E8-ADD7-FC3BB555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7AD84-00A4-2679-4833-B33F259B1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484F2-69C9-F375-194F-B2AA48A78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250AC-FE65-AEB6-E5E5-00F08270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EE06D-136F-8FCA-A1E5-54584967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981F2-3E9A-955D-214F-DAE8779F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70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6829E9A-97AA-1A17-4F52-D36F248EA7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462480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47" imgH="348" progId="TCLayout.ActiveDocument.1">
                  <p:embed/>
                </p:oleObj>
              </mc:Choice>
              <mc:Fallback>
                <p:oleObj name="think-cell Slide" r:id="rId14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3A35F-C2F0-F675-87BA-831E5EE0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DB8C9-7001-E909-B4A1-3577DC95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6CD66-EBE4-A12C-8F69-87F314024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A07F9-06C3-4C90-A7AE-61AB97B15816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ED67B-3126-6ABD-9FB4-C80F39B2B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5418C-40BD-4D1C-D96B-512ECF016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5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E96C0-66C9-380F-FB19-C67409FD8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SDN based Network Management in Emulated Environment</a:t>
            </a:r>
            <a:endParaRPr lang="en-DE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39E32-B415-529D-9E60-58A99F6AF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</a:rPr>
              <a:t>Submitted by: 	Harshal Rajan Vaze 	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</a:rPr>
              <a:t>Matriculation no.: 	1269879 	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</a:rPr>
              <a:t>First examiner: 	Prof. Dr. Ulrich Trick 	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</a:rPr>
              <a:t>Second examiner: 	Prof. Dr. Armin Lehmann 	</a:t>
            </a:r>
          </a:p>
          <a:p>
            <a:pPr algn="l"/>
            <a:r>
              <a:rPr lang="sv-SE" sz="1400" b="0" i="0" u="none" strike="noStrike" baseline="0" dirty="0">
                <a:latin typeface="Times New Roman" panose="02020603050405020304" pitchFamily="18" charset="0"/>
              </a:rPr>
              <a:t>External supervisor: 	Dr. Peter Gröschke </a:t>
            </a:r>
          </a:p>
        </p:txBody>
      </p:sp>
      <p:pic>
        <p:nvPicPr>
          <p:cNvPr id="5" name="Picture 4" descr="3D white lines connected with dots">
            <a:extLst>
              <a:ext uri="{FF2B5EF4-FFF2-40B4-BE49-F238E27FC236}">
                <a16:creationId xmlns:a16="http://schemas.microsoft.com/office/drawing/2014/main" id="{FC74ABD7-9D79-3962-B2C2-9EF72DE2B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29" r="19224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42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A8B867-4DB7-9378-DE69-47F76CA693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6" t="1902" r="2435" b="4820"/>
          <a:stretch/>
        </p:blipFill>
        <p:spPr>
          <a:xfrm>
            <a:off x="1400783" y="1561585"/>
            <a:ext cx="9338553" cy="4810032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23963E75-8EFC-EF80-2E88-3BA19A0C8C61}"/>
              </a:ext>
            </a:extLst>
          </p:cNvPr>
          <p:cNvSpPr txBox="1">
            <a:spLocks/>
          </p:cNvSpPr>
          <p:nvPr/>
        </p:nvSpPr>
        <p:spPr>
          <a:xfrm>
            <a:off x="838200" y="256662"/>
            <a:ext cx="10515600" cy="10200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Use Case-3: Testing the ONOS Controller with IPv6 Addressing</a:t>
            </a:r>
            <a:endParaRPr lang="en-DE" sz="3600" b="1" dirty="0"/>
          </a:p>
        </p:txBody>
      </p:sp>
    </p:spTree>
    <p:extLst>
      <p:ext uri="{BB962C8B-B14F-4D97-AF65-F5344CB8AC3E}">
        <p14:creationId xmlns:p14="http://schemas.microsoft.com/office/powerpoint/2010/main" val="299852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A9E304-FFFB-4576-A545-615CCF0DD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28" y="1148289"/>
            <a:ext cx="10475343" cy="49808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05C258-4C1F-00B4-479D-6F39C66B7D8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010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IPv6 tunneling over IPv4 network</a:t>
            </a:r>
            <a:endParaRPr lang="en-DE" sz="3600" b="1" dirty="0"/>
          </a:p>
        </p:txBody>
      </p:sp>
    </p:spTree>
    <p:extLst>
      <p:ext uri="{BB962C8B-B14F-4D97-AF65-F5344CB8AC3E}">
        <p14:creationId xmlns:p14="http://schemas.microsoft.com/office/powerpoint/2010/main" val="559144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loud 666">
            <a:extLst>
              <a:ext uri="{FF2B5EF4-FFF2-40B4-BE49-F238E27FC236}">
                <a16:creationId xmlns:a16="http://schemas.microsoft.com/office/drawing/2014/main" id="{B0F622A9-EAC8-580D-4871-86C9EC1BA6E1}"/>
              </a:ext>
            </a:extLst>
          </p:cNvPr>
          <p:cNvSpPr/>
          <p:nvPr/>
        </p:nvSpPr>
        <p:spPr>
          <a:xfrm>
            <a:off x="3384880" y="1334389"/>
            <a:ext cx="5285047" cy="4767603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grpSp>
        <p:nvGrpSpPr>
          <p:cNvPr id="2" name="Grafik 36">
            <a:extLst>
              <a:ext uri="{FF2B5EF4-FFF2-40B4-BE49-F238E27FC236}">
                <a16:creationId xmlns:a16="http://schemas.microsoft.com/office/drawing/2014/main" id="{805ABFA0-D21F-2270-5176-54001474EA54}"/>
              </a:ext>
            </a:extLst>
          </p:cNvPr>
          <p:cNvGrpSpPr/>
          <p:nvPr/>
        </p:nvGrpSpPr>
        <p:grpSpPr bwMode="gray">
          <a:xfrm>
            <a:off x="6790968" y="2818970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" name="Grafik 36">
              <a:extLst>
                <a:ext uri="{FF2B5EF4-FFF2-40B4-BE49-F238E27FC236}">
                  <a16:creationId xmlns:a16="http://schemas.microsoft.com/office/drawing/2014/main" id="{677960D1-AACE-5BA7-B978-0AC922A1B039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5" name="Grafik 36">
                <a:extLst>
                  <a:ext uri="{FF2B5EF4-FFF2-40B4-BE49-F238E27FC236}">
                    <a16:creationId xmlns:a16="http://schemas.microsoft.com/office/drawing/2014/main" id="{36CA9497-AC32-908B-8538-F527241B4DAE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" name="Grafik 36">
                <a:extLst>
                  <a:ext uri="{FF2B5EF4-FFF2-40B4-BE49-F238E27FC236}">
                    <a16:creationId xmlns:a16="http://schemas.microsoft.com/office/drawing/2014/main" id="{544919A6-F796-1034-A764-31E58531469B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7" name="Grafik 36">
                <a:extLst>
                  <a:ext uri="{FF2B5EF4-FFF2-40B4-BE49-F238E27FC236}">
                    <a16:creationId xmlns:a16="http://schemas.microsoft.com/office/drawing/2014/main" id="{9DD39308-E045-CE6A-9178-6F1EFB6BB75D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8" name="Grafik 36">
                <a:extLst>
                  <a:ext uri="{FF2B5EF4-FFF2-40B4-BE49-F238E27FC236}">
                    <a16:creationId xmlns:a16="http://schemas.microsoft.com/office/drawing/2014/main" id="{99D416D0-C329-1EAC-CDCB-43CB319FC004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9" name="Grafik 36">
                <a:extLst>
                  <a:ext uri="{FF2B5EF4-FFF2-40B4-BE49-F238E27FC236}">
                    <a16:creationId xmlns:a16="http://schemas.microsoft.com/office/drawing/2014/main" id="{0F9F3982-44C1-241F-A234-682B77764CC0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4" name="Grafik 36">
              <a:extLst>
                <a:ext uri="{FF2B5EF4-FFF2-40B4-BE49-F238E27FC236}">
                  <a16:creationId xmlns:a16="http://schemas.microsoft.com/office/drawing/2014/main" id="{22AAC8C6-83B4-195A-482D-9623F737A966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" name="Grafik 36">
                <a:extLst>
                  <a:ext uri="{FF2B5EF4-FFF2-40B4-BE49-F238E27FC236}">
                    <a16:creationId xmlns:a16="http://schemas.microsoft.com/office/drawing/2014/main" id="{F7A3A95C-B505-F797-A064-2DABC83E1CFE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6" name="Grafik 36">
                  <a:extLst>
                    <a:ext uri="{FF2B5EF4-FFF2-40B4-BE49-F238E27FC236}">
                      <a16:creationId xmlns:a16="http://schemas.microsoft.com/office/drawing/2014/main" id="{EDF92E35-71EE-6BDF-85CD-15C49FE7CD14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2" name="Grafik 36">
                    <a:extLst>
                      <a:ext uri="{FF2B5EF4-FFF2-40B4-BE49-F238E27FC236}">
                        <a16:creationId xmlns:a16="http://schemas.microsoft.com/office/drawing/2014/main" id="{DEF4593B-EB09-FDEE-0CD2-F0BA4481C03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3" name="Grafik 36">
                    <a:extLst>
                      <a:ext uri="{FF2B5EF4-FFF2-40B4-BE49-F238E27FC236}">
                        <a16:creationId xmlns:a16="http://schemas.microsoft.com/office/drawing/2014/main" id="{43CE857E-7D48-4CAA-6573-B14ACD6C125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4" name="Grafik 36">
                    <a:extLst>
                      <a:ext uri="{FF2B5EF4-FFF2-40B4-BE49-F238E27FC236}">
                        <a16:creationId xmlns:a16="http://schemas.microsoft.com/office/drawing/2014/main" id="{84420C81-5F0E-6649-2F33-4D3402CC1FD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7" name="Grafik 36">
                  <a:extLst>
                    <a:ext uri="{FF2B5EF4-FFF2-40B4-BE49-F238E27FC236}">
                      <a16:creationId xmlns:a16="http://schemas.microsoft.com/office/drawing/2014/main" id="{DF54D05D-C166-0837-8E70-0769A6940E33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8" name="Grafik 36">
                  <a:extLst>
                    <a:ext uri="{FF2B5EF4-FFF2-40B4-BE49-F238E27FC236}">
                      <a16:creationId xmlns:a16="http://schemas.microsoft.com/office/drawing/2014/main" id="{7DF36F6C-11FD-990A-9CEA-8CED8F256723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9" name="Grafik 36">
                    <a:extLst>
                      <a:ext uri="{FF2B5EF4-FFF2-40B4-BE49-F238E27FC236}">
                        <a16:creationId xmlns:a16="http://schemas.microsoft.com/office/drawing/2014/main" id="{83A3953A-333A-BDEE-D0CC-C0BE6BA643C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0" name="Grafik 36">
                    <a:extLst>
                      <a:ext uri="{FF2B5EF4-FFF2-40B4-BE49-F238E27FC236}">
                        <a16:creationId xmlns:a16="http://schemas.microsoft.com/office/drawing/2014/main" id="{6D6CE9A7-BCFC-DF42-F46A-CBEE52594A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1" name="Grafik 36">
                    <a:extLst>
                      <a:ext uri="{FF2B5EF4-FFF2-40B4-BE49-F238E27FC236}">
                        <a16:creationId xmlns:a16="http://schemas.microsoft.com/office/drawing/2014/main" id="{9C478A61-1694-68B7-30C9-8FC355D1199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6" name="Grafik 36">
                <a:extLst>
                  <a:ext uri="{FF2B5EF4-FFF2-40B4-BE49-F238E27FC236}">
                    <a16:creationId xmlns:a16="http://schemas.microsoft.com/office/drawing/2014/main" id="{B52A8419-02AF-64AC-6657-4545D4D769B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7" name="Grafik 36">
                  <a:extLst>
                    <a:ext uri="{FF2B5EF4-FFF2-40B4-BE49-F238E27FC236}">
                      <a16:creationId xmlns:a16="http://schemas.microsoft.com/office/drawing/2014/main" id="{3A69DB6A-722C-668E-D335-5CC43D18D14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13" name="Grafik 36">
                    <a:extLst>
                      <a:ext uri="{FF2B5EF4-FFF2-40B4-BE49-F238E27FC236}">
                        <a16:creationId xmlns:a16="http://schemas.microsoft.com/office/drawing/2014/main" id="{6B5848EA-C7F1-E764-F4F9-96E6A5ED067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4" name="Grafik 36">
                    <a:extLst>
                      <a:ext uri="{FF2B5EF4-FFF2-40B4-BE49-F238E27FC236}">
                        <a16:creationId xmlns:a16="http://schemas.microsoft.com/office/drawing/2014/main" id="{B3891213-BBC9-F6BB-1A02-BEEEDE99C77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5" name="Grafik 36">
                    <a:extLst>
                      <a:ext uri="{FF2B5EF4-FFF2-40B4-BE49-F238E27FC236}">
                        <a16:creationId xmlns:a16="http://schemas.microsoft.com/office/drawing/2014/main" id="{193267BC-6348-4836-00CF-222C9B457CD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8" name="Grafik 36">
                  <a:extLst>
                    <a:ext uri="{FF2B5EF4-FFF2-40B4-BE49-F238E27FC236}">
                      <a16:creationId xmlns:a16="http://schemas.microsoft.com/office/drawing/2014/main" id="{15FA678D-107E-AE59-583F-6946F894E9DB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" name="Grafik 36">
                  <a:extLst>
                    <a:ext uri="{FF2B5EF4-FFF2-40B4-BE49-F238E27FC236}">
                      <a16:creationId xmlns:a16="http://schemas.microsoft.com/office/drawing/2014/main" id="{E0881BC3-E494-ABA7-6006-E9AAA8C5F095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10" name="Grafik 36">
                    <a:extLst>
                      <a:ext uri="{FF2B5EF4-FFF2-40B4-BE49-F238E27FC236}">
                        <a16:creationId xmlns:a16="http://schemas.microsoft.com/office/drawing/2014/main" id="{3867A823-8E82-295E-55D5-C9B0B8E263A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" name="Grafik 36">
                    <a:extLst>
                      <a:ext uri="{FF2B5EF4-FFF2-40B4-BE49-F238E27FC236}">
                        <a16:creationId xmlns:a16="http://schemas.microsoft.com/office/drawing/2014/main" id="{EEC07A72-288C-1CBD-B877-91769065DFC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2" name="Grafik 36">
                    <a:extLst>
                      <a:ext uri="{FF2B5EF4-FFF2-40B4-BE49-F238E27FC236}">
                        <a16:creationId xmlns:a16="http://schemas.microsoft.com/office/drawing/2014/main" id="{1D3EF0DF-A3FB-AFC0-800B-101442D6054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30" name="Grafik 36">
            <a:extLst>
              <a:ext uri="{FF2B5EF4-FFF2-40B4-BE49-F238E27FC236}">
                <a16:creationId xmlns:a16="http://schemas.microsoft.com/office/drawing/2014/main" id="{7B98DE10-BA6B-3F18-160A-4E96FAC7BE4F}"/>
              </a:ext>
            </a:extLst>
          </p:cNvPr>
          <p:cNvGrpSpPr/>
          <p:nvPr/>
        </p:nvGrpSpPr>
        <p:grpSpPr bwMode="gray">
          <a:xfrm>
            <a:off x="8144426" y="256720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1" name="Grafik 36">
              <a:extLst>
                <a:ext uri="{FF2B5EF4-FFF2-40B4-BE49-F238E27FC236}">
                  <a16:creationId xmlns:a16="http://schemas.microsoft.com/office/drawing/2014/main" id="{260ABF50-1ED2-70FD-3680-45F8EC5331F3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3" name="Grafik 36">
                <a:extLst>
                  <a:ext uri="{FF2B5EF4-FFF2-40B4-BE49-F238E27FC236}">
                    <a16:creationId xmlns:a16="http://schemas.microsoft.com/office/drawing/2014/main" id="{39FAE70C-D762-AA34-F386-2ABB0E3300FB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4" name="Grafik 36">
                <a:extLst>
                  <a:ext uri="{FF2B5EF4-FFF2-40B4-BE49-F238E27FC236}">
                    <a16:creationId xmlns:a16="http://schemas.microsoft.com/office/drawing/2014/main" id="{4B582F0E-1B0F-A2D7-E439-A00F7A60EADA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5" name="Grafik 36">
                <a:extLst>
                  <a:ext uri="{FF2B5EF4-FFF2-40B4-BE49-F238E27FC236}">
                    <a16:creationId xmlns:a16="http://schemas.microsoft.com/office/drawing/2014/main" id="{F4AE49D7-E0B9-CDC2-50F9-A643E7C66A2F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6" name="Grafik 36">
                <a:extLst>
                  <a:ext uri="{FF2B5EF4-FFF2-40B4-BE49-F238E27FC236}">
                    <a16:creationId xmlns:a16="http://schemas.microsoft.com/office/drawing/2014/main" id="{8736F197-893E-3CA2-43F8-8CB46E62E151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" name="Grafik 36">
                <a:extLst>
                  <a:ext uri="{FF2B5EF4-FFF2-40B4-BE49-F238E27FC236}">
                    <a16:creationId xmlns:a16="http://schemas.microsoft.com/office/drawing/2014/main" id="{91C0387A-C141-DC7B-2440-AB7FE42438B4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32" name="Grafik 36">
              <a:extLst>
                <a:ext uri="{FF2B5EF4-FFF2-40B4-BE49-F238E27FC236}">
                  <a16:creationId xmlns:a16="http://schemas.microsoft.com/office/drawing/2014/main" id="{B5630AC5-295D-7977-A79B-C33ED4E27DAE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33" name="Grafik 36">
                <a:extLst>
                  <a:ext uri="{FF2B5EF4-FFF2-40B4-BE49-F238E27FC236}">
                    <a16:creationId xmlns:a16="http://schemas.microsoft.com/office/drawing/2014/main" id="{193A1E17-69C7-540D-81A3-47F03545A294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44" name="Grafik 36">
                  <a:extLst>
                    <a:ext uri="{FF2B5EF4-FFF2-40B4-BE49-F238E27FC236}">
                      <a16:creationId xmlns:a16="http://schemas.microsoft.com/office/drawing/2014/main" id="{BEE5A630-3A74-44A8-1B6B-5F3F885D6593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0" name="Grafik 36">
                    <a:extLst>
                      <a:ext uri="{FF2B5EF4-FFF2-40B4-BE49-F238E27FC236}">
                        <a16:creationId xmlns:a16="http://schemas.microsoft.com/office/drawing/2014/main" id="{8FC65B1E-C1B0-8075-3AC3-C18A033E1DC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1" name="Grafik 36">
                    <a:extLst>
                      <a:ext uri="{FF2B5EF4-FFF2-40B4-BE49-F238E27FC236}">
                        <a16:creationId xmlns:a16="http://schemas.microsoft.com/office/drawing/2014/main" id="{9FC42ED2-A45C-F38C-A35A-9B8BC26745E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2" name="Grafik 36">
                    <a:extLst>
                      <a:ext uri="{FF2B5EF4-FFF2-40B4-BE49-F238E27FC236}">
                        <a16:creationId xmlns:a16="http://schemas.microsoft.com/office/drawing/2014/main" id="{DCD5F007-EB87-B3F7-E867-5814DBAEE89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45" name="Grafik 36">
                  <a:extLst>
                    <a:ext uri="{FF2B5EF4-FFF2-40B4-BE49-F238E27FC236}">
                      <a16:creationId xmlns:a16="http://schemas.microsoft.com/office/drawing/2014/main" id="{E44B291E-EF5A-26B9-B918-0F3FF072AF6F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46" name="Grafik 36">
                  <a:extLst>
                    <a:ext uri="{FF2B5EF4-FFF2-40B4-BE49-F238E27FC236}">
                      <a16:creationId xmlns:a16="http://schemas.microsoft.com/office/drawing/2014/main" id="{5BDE5659-4602-D378-64B4-B6F4DBB74EB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47" name="Grafik 36">
                    <a:extLst>
                      <a:ext uri="{FF2B5EF4-FFF2-40B4-BE49-F238E27FC236}">
                        <a16:creationId xmlns:a16="http://schemas.microsoft.com/office/drawing/2014/main" id="{980FDA1F-CBF5-89F1-2BBE-A1B85BA7FF8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8" name="Grafik 36">
                    <a:extLst>
                      <a:ext uri="{FF2B5EF4-FFF2-40B4-BE49-F238E27FC236}">
                        <a16:creationId xmlns:a16="http://schemas.microsoft.com/office/drawing/2014/main" id="{21568460-6E34-83D6-C875-BA44695AC9D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9" name="Grafik 36">
                    <a:extLst>
                      <a:ext uri="{FF2B5EF4-FFF2-40B4-BE49-F238E27FC236}">
                        <a16:creationId xmlns:a16="http://schemas.microsoft.com/office/drawing/2014/main" id="{3779FFA0-6DA9-4139-5913-226B652833A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34" name="Grafik 36">
                <a:extLst>
                  <a:ext uri="{FF2B5EF4-FFF2-40B4-BE49-F238E27FC236}">
                    <a16:creationId xmlns:a16="http://schemas.microsoft.com/office/drawing/2014/main" id="{DA172792-4007-C661-01E7-3FDDFDC98B19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35" name="Grafik 36">
                  <a:extLst>
                    <a:ext uri="{FF2B5EF4-FFF2-40B4-BE49-F238E27FC236}">
                      <a16:creationId xmlns:a16="http://schemas.microsoft.com/office/drawing/2014/main" id="{1F2465CC-3481-9161-322F-D0ED441D3E7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41" name="Grafik 36">
                    <a:extLst>
                      <a:ext uri="{FF2B5EF4-FFF2-40B4-BE49-F238E27FC236}">
                        <a16:creationId xmlns:a16="http://schemas.microsoft.com/office/drawing/2014/main" id="{7DAB5559-FF58-9A3E-DCB7-786A0E31893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2" name="Grafik 36">
                    <a:extLst>
                      <a:ext uri="{FF2B5EF4-FFF2-40B4-BE49-F238E27FC236}">
                        <a16:creationId xmlns:a16="http://schemas.microsoft.com/office/drawing/2014/main" id="{371412AB-4268-F215-0D45-F974C96EE2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3" name="Grafik 36">
                    <a:extLst>
                      <a:ext uri="{FF2B5EF4-FFF2-40B4-BE49-F238E27FC236}">
                        <a16:creationId xmlns:a16="http://schemas.microsoft.com/office/drawing/2014/main" id="{A887B695-188C-C5CE-519F-0DA664508F0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36" name="Grafik 36">
                  <a:extLst>
                    <a:ext uri="{FF2B5EF4-FFF2-40B4-BE49-F238E27FC236}">
                      <a16:creationId xmlns:a16="http://schemas.microsoft.com/office/drawing/2014/main" id="{F57078A7-7598-43C8-5D06-515DF390BC69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37" name="Grafik 36">
                  <a:extLst>
                    <a:ext uri="{FF2B5EF4-FFF2-40B4-BE49-F238E27FC236}">
                      <a16:creationId xmlns:a16="http://schemas.microsoft.com/office/drawing/2014/main" id="{EDC50E29-B258-0F39-96F0-028E051BC92A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38" name="Grafik 36">
                    <a:extLst>
                      <a:ext uri="{FF2B5EF4-FFF2-40B4-BE49-F238E27FC236}">
                        <a16:creationId xmlns:a16="http://schemas.microsoft.com/office/drawing/2014/main" id="{B559DBF9-AAD9-B1FF-DF1B-252EFD48995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39" name="Grafik 36">
                    <a:extLst>
                      <a:ext uri="{FF2B5EF4-FFF2-40B4-BE49-F238E27FC236}">
                        <a16:creationId xmlns:a16="http://schemas.microsoft.com/office/drawing/2014/main" id="{52E2A1EB-A1FB-11AD-868A-AB23EECDA79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0" name="Grafik 36">
                    <a:extLst>
                      <a:ext uri="{FF2B5EF4-FFF2-40B4-BE49-F238E27FC236}">
                        <a16:creationId xmlns:a16="http://schemas.microsoft.com/office/drawing/2014/main" id="{99FAE9A2-E85A-BF9D-16AF-F8E0D516C9A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58" name="Grafik 36">
            <a:extLst>
              <a:ext uri="{FF2B5EF4-FFF2-40B4-BE49-F238E27FC236}">
                <a16:creationId xmlns:a16="http://schemas.microsoft.com/office/drawing/2014/main" id="{D273B681-88FF-0725-6A8D-1DD6F0981251}"/>
              </a:ext>
            </a:extLst>
          </p:cNvPr>
          <p:cNvGrpSpPr/>
          <p:nvPr/>
        </p:nvGrpSpPr>
        <p:grpSpPr bwMode="gray">
          <a:xfrm>
            <a:off x="5227427" y="2871076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9" name="Grafik 36">
              <a:extLst>
                <a:ext uri="{FF2B5EF4-FFF2-40B4-BE49-F238E27FC236}">
                  <a16:creationId xmlns:a16="http://schemas.microsoft.com/office/drawing/2014/main" id="{6843FEB7-4E19-046D-15DA-7A34C86B25BC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81" name="Grafik 36">
                <a:extLst>
                  <a:ext uri="{FF2B5EF4-FFF2-40B4-BE49-F238E27FC236}">
                    <a16:creationId xmlns:a16="http://schemas.microsoft.com/office/drawing/2014/main" id="{5666EF4C-E927-A969-A669-AB6184C81D0F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2" name="Grafik 36">
                <a:extLst>
                  <a:ext uri="{FF2B5EF4-FFF2-40B4-BE49-F238E27FC236}">
                    <a16:creationId xmlns:a16="http://schemas.microsoft.com/office/drawing/2014/main" id="{82572A31-EA53-77A5-4E45-5D4817B067D8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3" name="Grafik 36">
                <a:extLst>
                  <a:ext uri="{FF2B5EF4-FFF2-40B4-BE49-F238E27FC236}">
                    <a16:creationId xmlns:a16="http://schemas.microsoft.com/office/drawing/2014/main" id="{56E5F77B-036C-94BF-C668-78879D9BBD6A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4" name="Grafik 36">
                <a:extLst>
                  <a:ext uri="{FF2B5EF4-FFF2-40B4-BE49-F238E27FC236}">
                    <a16:creationId xmlns:a16="http://schemas.microsoft.com/office/drawing/2014/main" id="{97211EED-D50F-DFDC-58F7-84A14D5AA540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5" name="Grafik 36">
                <a:extLst>
                  <a:ext uri="{FF2B5EF4-FFF2-40B4-BE49-F238E27FC236}">
                    <a16:creationId xmlns:a16="http://schemas.microsoft.com/office/drawing/2014/main" id="{EA70263D-A05C-6719-B9E5-736C8636FD2A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60" name="Grafik 36">
              <a:extLst>
                <a:ext uri="{FF2B5EF4-FFF2-40B4-BE49-F238E27FC236}">
                  <a16:creationId xmlns:a16="http://schemas.microsoft.com/office/drawing/2014/main" id="{E3A7EDBD-5C98-F676-24CE-BCFF4694BF3F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61" name="Grafik 36">
                <a:extLst>
                  <a:ext uri="{FF2B5EF4-FFF2-40B4-BE49-F238E27FC236}">
                    <a16:creationId xmlns:a16="http://schemas.microsoft.com/office/drawing/2014/main" id="{5214F098-6528-9845-680B-9FE5EB95D183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72" name="Grafik 36">
                  <a:extLst>
                    <a:ext uri="{FF2B5EF4-FFF2-40B4-BE49-F238E27FC236}">
                      <a16:creationId xmlns:a16="http://schemas.microsoft.com/office/drawing/2014/main" id="{38F0A09C-3533-8961-B205-DF21352947D6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78" name="Grafik 36">
                    <a:extLst>
                      <a:ext uri="{FF2B5EF4-FFF2-40B4-BE49-F238E27FC236}">
                        <a16:creationId xmlns:a16="http://schemas.microsoft.com/office/drawing/2014/main" id="{7BD8E13F-65BD-0542-6037-5E626CE33BF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9" name="Grafik 36">
                    <a:extLst>
                      <a:ext uri="{FF2B5EF4-FFF2-40B4-BE49-F238E27FC236}">
                        <a16:creationId xmlns:a16="http://schemas.microsoft.com/office/drawing/2014/main" id="{B5F9C382-13B8-2A09-E62D-4937678B8C1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80" name="Grafik 36">
                    <a:extLst>
                      <a:ext uri="{FF2B5EF4-FFF2-40B4-BE49-F238E27FC236}">
                        <a16:creationId xmlns:a16="http://schemas.microsoft.com/office/drawing/2014/main" id="{09BED46A-C22D-6C79-C54D-75C3EA6E6D1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73" name="Grafik 36">
                  <a:extLst>
                    <a:ext uri="{FF2B5EF4-FFF2-40B4-BE49-F238E27FC236}">
                      <a16:creationId xmlns:a16="http://schemas.microsoft.com/office/drawing/2014/main" id="{A23A0EC0-28EF-7FFD-E055-77A518B8347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74" name="Grafik 36">
                  <a:extLst>
                    <a:ext uri="{FF2B5EF4-FFF2-40B4-BE49-F238E27FC236}">
                      <a16:creationId xmlns:a16="http://schemas.microsoft.com/office/drawing/2014/main" id="{8B1ED712-A870-7637-81E0-D73138FB3DB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75" name="Grafik 36">
                    <a:extLst>
                      <a:ext uri="{FF2B5EF4-FFF2-40B4-BE49-F238E27FC236}">
                        <a16:creationId xmlns:a16="http://schemas.microsoft.com/office/drawing/2014/main" id="{08BD3D67-1238-159E-CEB2-BA8FBB63FC9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6" name="Grafik 36">
                    <a:extLst>
                      <a:ext uri="{FF2B5EF4-FFF2-40B4-BE49-F238E27FC236}">
                        <a16:creationId xmlns:a16="http://schemas.microsoft.com/office/drawing/2014/main" id="{2A0FA4D4-6E58-FC30-74EC-788842057E7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7" name="Grafik 36">
                    <a:extLst>
                      <a:ext uri="{FF2B5EF4-FFF2-40B4-BE49-F238E27FC236}">
                        <a16:creationId xmlns:a16="http://schemas.microsoft.com/office/drawing/2014/main" id="{266DAB5B-62A2-A31F-1DBE-59145967D04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62" name="Grafik 36">
                <a:extLst>
                  <a:ext uri="{FF2B5EF4-FFF2-40B4-BE49-F238E27FC236}">
                    <a16:creationId xmlns:a16="http://schemas.microsoft.com/office/drawing/2014/main" id="{9E36C580-0CB4-80CF-9529-A57B34264390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63" name="Grafik 36">
                  <a:extLst>
                    <a:ext uri="{FF2B5EF4-FFF2-40B4-BE49-F238E27FC236}">
                      <a16:creationId xmlns:a16="http://schemas.microsoft.com/office/drawing/2014/main" id="{48DAA7BC-1E74-A93C-5B88-775915852E42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69" name="Grafik 36">
                    <a:extLst>
                      <a:ext uri="{FF2B5EF4-FFF2-40B4-BE49-F238E27FC236}">
                        <a16:creationId xmlns:a16="http://schemas.microsoft.com/office/drawing/2014/main" id="{AF7AFACF-A698-C9EF-0AAD-0D499E1374D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0" name="Grafik 36">
                    <a:extLst>
                      <a:ext uri="{FF2B5EF4-FFF2-40B4-BE49-F238E27FC236}">
                        <a16:creationId xmlns:a16="http://schemas.microsoft.com/office/drawing/2014/main" id="{979C7DB9-01B4-CA15-7290-3749279F05B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1" name="Grafik 36">
                    <a:extLst>
                      <a:ext uri="{FF2B5EF4-FFF2-40B4-BE49-F238E27FC236}">
                        <a16:creationId xmlns:a16="http://schemas.microsoft.com/office/drawing/2014/main" id="{08377C9A-DA6A-8C27-A7A7-41A74F7B4E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4" name="Grafik 36">
                  <a:extLst>
                    <a:ext uri="{FF2B5EF4-FFF2-40B4-BE49-F238E27FC236}">
                      <a16:creationId xmlns:a16="http://schemas.microsoft.com/office/drawing/2014/main" id="{8621A8F9-5A15-B54E-6497-6CA3799516E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5" name="Grafik 36">
                  <a:extLst>
                    <a:ext uri="{FF2B5EF4-FFF2-40B4-BE49-F238E27FC236}">
                      <a16:creationId xmlns:a16="http://schemas.microsoft.com/office/drawing/2014/main" id="{E882FA44-C59E-108C-50DC-2A4A0F5F4C2E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66" name="Grafik 36">
                    <a:extLst>
                      <a:ext uri="{FF2B5EF4-FFF2-40B4-BE49-F238E27FC236}">
                        <a16:creationId xmlns:a16="http://schemas.microsoft.com/office/drawing/2014/main" id="{2901A3C6-D082-7F18-712B-F7959FBC36E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7" name="Grafik 36">
                    <a:extLst>
                      <a:ext uri="{FF2B5EF4-FFF2-40B4-BE49-F238E27FC236}">
                        <a16:creationId xmlns:a16="http://schemas.microsoft.com/office/drawing/2014/main" id="{4DC77579-2A1F-0D3F-7E13-52C8DB2C0AF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8" name="Grafik 36">
                    <a:extLst>
                      <a:ext uri="{FF2B5EF4-FFF2-40B4-BE49-F238E27FC236}">
                        <a16:creationId xmlns:a16="http://schemas.microsoft.com/office/drawing/2014/main" id="{AF462BF6-DA64-9DC3-9E10-526A1A07294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86" name="Grafik 36">
            <a:extLst>
              <a:ext uri="{FF2B5EF4-FFF2-40B4-BE49-F238E27FC236}">
                <a16:creationId xmlns:a16="http://schemas.microsoft.com/office/drawing/2014/main" id="{DFCB4992-6541-C00C-3CA3-1FD7DBFAC33F}"/>
              </a:ext>
            </a:extLst>
          </p:cNvPr>
          <p:cNvGrpSpPr/>
          <p:nvPr/>
        </p:nvGrpSpPr>
        <p:grpSpPr bwMode="gray">
          <a:xfrm>
            <a:off x="3884567" y="257656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87" name="Grafik 36">
              <a:extLst>
                <a:ext uri="{FF2B5EF4-FFF2-40B4-BE49-F238E27FC236}">
                  <a16:creationId xmlns:a16="http://schemas.microsoft.com/office/drawing/2014/main" id="{B57671CD-A443-3569-6713-7399DBE6ABC8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09" name="Grafik 36">
                <a:extLst>
                  <a:ext uri="{FF2B5EF4-FFF2-40B4-BE49-F238E27FC236}">
                    <a16:creationId xmlns:a16="http://schemas.microsoft.com/office/drawing/2014/main" id="{F80C6BB6-508A-430E-1F70-2EF40BAF8293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0" name="Grafik 36">
                <a:extLst>
                  <a:ext uri="{FF2B5EF4-FFF2-40B4-BE49-F238E27FC236}">
                    <a16:creationId xmlns:a16="http://schemas.microsoft.com/office/drawing/2014/main" id="{19978C5D-0240-1928-FEA5-1AC9A253003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1" name="Grafik 36">
                <a:extLst>
                  <a:ext uri="{FF2B5EF4-FFF2-40B4-BE49-F238E27FC236}">
                    <a16:creationId xmlns:a16="http://schemas.microsoft.com/office/drawing/2014/main" id="{51B63E53-35E7-8465-8822-5D72F98DA926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2" name="Grafik 36">
                <a:extLst>
                  <a:ext uri="{FF2B5EF4-FFF2-40B4-BE49-F238E27FC236}">
                    <a16:creationId xmlns:a16="http://schemas.microsoft.com/office/drawing/2014/main" id="{D568D708-FCFF-EE76-AAFD-DDBA979051FD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3" name="Grafik 36">
                <a:extLst>
                  <a:ext uri="{FF2B5EF4-FFF2-40B4-BE49-F238E27FC236}">
                    <a16:creationId xmlns:a16="http://schemas.microsoft.com/office/drawing/2014/main" id="{70367EC0-404B-00C3-BB48-21436589832C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88" name="Grafik 36">
              <a:extLst>
                <a:ext uri="{FF2B5EF4-FFF2-40B4-BE49-F238E27FC236}">
                  <a16:creationId xmlns:a16="http://schemas.microsoft.com/office/drawing/2014/main" id="{9332462F-283F-CE21-3F39-2058C4A8FE0D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89" name="Grafik 36">
                <a:extLst>
                  <a:ext uri="{FF2B5EF4-FFF2-40B4-BE49-F238E27FC236}">
                    <a16:creationId xmlns:a16="http://schemas.microsoft.com/office/drawing/2014/main" id="{61286C00-5197-A02D-B3AE-0F5701A9590C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00" name="Grafik 36">
                  <a:extLst>
                    <a:ext uri="{FF2B5EF4-FFF2-40B4-BE49-F238E27FC236}">
                      <a16:creationId xmlns:a16="http://schemas.microsoft.com/office/drawing/2014/main" id="{AB4C0396-FFA9-61D5-59A3-FEFF4808D91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106" name="Grafik 36">
                    <a:extLst>
                      <a:ext uri="{FF2B5EF4-FFF2-40B4-BE49-F238E27FC236}">
                        <a16:creationId xmlns:a16="http://schemas.microsoft.com/office/drawing/2014/main" id="{8BE4B477-158F-1A02-5C57-08862B90A08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7" name="Grafik 36">
                    <a:extLst>
                      <a:ext uri="{FF2B5EF4-FFF2-40B4-BE49-F238E27FC236}">
                        <a16:creationId xmlns:a16="http://schemas.microsoft.com/office/drawing/2014/main" id="{68D98760-88FE-96B3-CD99-02FABF50C3A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8" name="Grafik 36">
                    <a:extLst>
                      <a:ext uri="{FF2B5EF4-FFF2-40B4-BE49-F238E27FC236}">
                        <a16:creationId xmlns:a16="http://schemas.microsoft.com/office/drawing/2014/main" id="{FB666D6C-F46D-89F9-E712-6556C185E1B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01" name="Grafik 36">
                  <a:extLst>
                    <a:ext uri="{FF2B5EF4-FFF2-40B4-BE49-F238E27FC236}">
                      <a16:creationId xmlns:a16="http://schemas.microsoft.com/office/drawing/2014/main" id="{912C01E2-DA0F-821B-80BA-EBBBAEF7FB7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02" name="Grafik 36">
                  <a:extLst>
                    <a:ext uri="{FF2B5EF4-FFF2-40B4-BE49-F238E27FC236}">
                      <a16:creationId xmlns:a16="http://schemas.microsoft.com/office/drawing/2014/main" id="{53E9A2CC-3929-3E5D-A752-7BCFF04311C3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03" name="Grafik 36">
                    <a:extLst>
                      <a:ext uri="{FF2B5EF4-FFF2-40B4-BE49-F238E27FC236}">
                        <a16:creationId xmlns:a16="http://schemas.microsoft.com/office/drawing/2014/main" id="{E60F5659-C5E3-7356-909F-4FF48A9FA7A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4" name="Grafik 36">
                    <a:extLst>
                      <a:ext uri="{FF2B5EF4-FFF2-40B4-BE49-F238E27FC236}">
                        <a16:creationId xmlns:a16="http://schemas.microsoft.com/office/drawing/2014/main" id="{CD07A5E6-3597-DDFE-995C-3EAF398C5E9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5" name="Grafik 36">
                    <a:extLst>
                      <a:ext uri="{FF2B5EF4-FFF2-40B4-BE49-F238E27FC236}">
                        <a16:creationId xmlns:a16="http://schemas.microsoft.com/office/drawing/2014/main" id="{C08B4C9A-1E2E-D4AE-9F79-7429844CF7C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90" name="Grafik 36">
                <a:extLst>
                  <a:ext uri="{FF2B5EF4-FFF2-40B4-BE49-F238E27FC236}">
                    <a16:creationId xmlns:a16="http://schemas.microsoft.com/office/drawing/2014/main" id="{4E3FA89C-0DE1-A9F1-82D3-45955AA1BCB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91" name="Grafik 36">
                  <a:extLst>
                    <a:ext uri="{FF2B5EF4-FFF2-40B4-BE49-F238E27FC236}">
                      <a16:creationId xmlns:a16="http://schemas.microsoft.com/office/drawing/2014/main" id="{1FF76BBB-4AD9-6F3D-104E-F6CE2ED57CAE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97" name="Grafik 36">
                    <a:extLst>
                      <a:ext uri="{FF2B5EF4-FFF2-40B4-BE49-F238E27FC236}">
                        <a16:creationId xmlns:a16="http://schemas.microsoft.com/office/drawing/2014/main" id="{D6DC4521-2777-94C5-B0F3-C4C56779CDE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8" name="Grafik 36">
                    <a:extLst>
                      <a:ext uri="{FF2B5EF4-FFF2-40B4-BE49-F238E27FC236}">
                        <a16:creationId xmlns:a16="http://schemas.microsoft.com/office/drawing/2014/main" id="{BD1E27B6-133A-488A-CFC3-46B04E5DC25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9" name="Grafik 36">
                    <a:extLst>
                      <a:ext uri="{FF2B5EF4-FFF2-40B4-BE49-F238E27FC236}">
                        <a16:creationId xmlns:a16="http://schemas.microsoft.com/office/drawing/2014/main" id="{78A616CB-25DD-4B07-E56E-2CEFD3D26CE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2" name="Grafik 36">
                  <a:extLst>
                    <a:ext uri="{FF2B5EF4-FFF2-40B4-BE49-F238E27FC236}">
                      <a16:creationId xmlns:a16="http://schemas.microsoft.com/office/drawing/2014/main" id="{799495E2-6A60-0F56-05F6-474BF8191342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3" name="Grafik 36">
                  <a:extLst>
                    <a:ext uri="{FF2B5EF4-FFF2-40B4-BE49-F238E27FC236}">
                      <a16:creationId xmlns:a16="http://schemas.microsoft.com/office/drawing/2014/main" id="{3BF26573-8F99-25C6-954C-6CA3153201B2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94" name="Grafik 36">
                    <a:extLst>
                      <a:ext uri="{FF2B5EF4-FFF2-40B4-BE49-F238E27FC236}">
                        <a16:creationId xmlns:a16="http://schemas.microsoft.com/office/drawing/2014/main" id="{23D4C708-9C53-C1EE-B01D-7112CC6FAD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5" name="Grafik 36">
                    <a:extLst>
                      <a:ext uri="{FF2B5EF4-FFF2-40B4-BE49-F238E27FC236}">
                        <a16:creationId xmlns:a16="http://schemas.microsoft.com/office/drawing/2014/main" id="{58C499C9-40A2-944D-F946-508329BBCF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6" name="Grafik 36">
                    <a:extLst>
                      <a:ext uri="{FF2B5EF4-FFF2-40B4-BE49-F238E27FC236}">
                        <a16:creationId xmlns:a16="http://schemas.microsoft.com/office/drawing/2014/main" id="{B38B316D-5BFE-211D-7A58-2ABDB27E51A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9167C8CD-D6C7-EA29-004F-3911589C9108}"/>
              </a:ext>
            </a:extLst>
          </p:cNvPr>
          <p:cNvSpPr txBox="1"/>
          <p:nvPr/>
        </p:nvSpPr>
        <p:spPr>
          <a:xfrm>
            <a:off x="5557759" y="2931759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OVS-3</a:t>
            </a:r>
            <a:endParaRPr lang="en-DE" sz="1100" b="1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EC6B962-6CC9-E1F1-B2EC-7F8ECEA9B52A}"/>
              </a:ext>
            </a:extLst>
          </p:cNvPr>
          <p:cNvSpPr txBox="1"/>
          <p:nvPr/>
        </p:nvSpPr>
        <p:spPr>
          <a:xfrm>
            <a:off x="6300479" y="290535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OVS-5</a:t>
            </a:r>
            <a:endParaRPr lang="en-DE" sz="1100" b="1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B761EC3-F8A9-6236-1697-5BE1EDE5E56E}"/>
              </a:ext>
            </a:extLst>
          </p:cNvPr>
          <p:cNvSpPr txBox="1"/>
          <p:nvPr/>
        </p:nvSpPr>
        <p:spPr>
          <a:xfrm>
            <a:off x="7929828" y="2294671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OVS-7</a:t>
            </a:r>
            <a:endParaRPr lang="en-DE" sz="1100" b="1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0B35E80-68C6-7240-F4E9-0516047948A2}"/>
              </a:ext>
            </a:extLst>
          </p:cNvPr>
          <p:cNvSpPr txBox="1"/>
          <p:nvPr/>
        </p:nvSpPr>
        <p:spPr>
          <a:xfrm>
            <a:off x="3849451" y="2336214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OVS-1</a:t>
            </a:r>
            <a:endParaRPr lang="en-DE" sz="1100" b="1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27FCC1C-A664-4811-ECA5-3ECCA08231D7}"/>
              </a:ext>
            </a:extLst>
          </p:cNvPr>
          <p:cNvSpPr txBox="1"/>
          <p:nvPr/>
        </p:nvSpPr>
        <p:spPr>
          <a:xfrm>
            <a:off x="2983118" y="2773398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grpSp>
        <p:nvGrpSpPr>
          <p:cNvPr id="545" name="Grafik 36">
            <a:extLst>
              <a:ext uri="{FF2B5EF4-FFF2-40B4-BE49-F238E27FC236}">
                <a16:creationId xmlns:a16="http://schemas.microsoft.com/office/drawing/2014/main" id="{5BBE4158-017D-954A-C2D8-5CF14641AE92}"/>
              </a:ext>
            </a:extLst>
          </p:cNvPr>
          <p:cNvGrpSpPr/>
          <p:nvPr/>
        </p:nvGrpSpPr>
        <p:grpSpPr bwMode="gray">
          <a:xfrm>
            <a:off x="8189833" y="3904043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46" name="Grafik 36">
              <a:extLst>
                <a:ext uri="{FF2B5EF4-FFF2-40B4-BE49-F238E27FC236}">
                  <a16:creationId xmlns:a16="http://schemas.microsoft.com/office/drawing/2014/main" id="{7C4C3A49-B317-4AE4-AF60-C1172A53F670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68" name="Grafik 36">
                <a:extLst>
                  <a:ext uri="{FF2B5EF4-FFF2-40B4-BE49-F238E27FC236}">
                    <a16:creationId xmlns:a16="http://schemas.microsoft.com/office/drawing/2014/main" id="{0D4CE03A-41D2-5D32-9009-1D0BBFC90213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69" name="Grafik 36">
                <a:extLst>
                  <a:ext uri="{FF2B5EF4-FFF2-40B4-BE49-F238E27FC236}">
                    <a16:creationId xmlns:a16="http://schemas.microsoft.com/office/drawing/2014/main" id="{F44410D3-1BA0-DFF8-9B9C-2C43A9836CFF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0" name="Grafik 36">
                <a:extLst>
                  <a:ext uri="{FF2B5EF4-FFF2-40B4-BE49-F238E27FC236}">
                    <a16:creationId xmlns:a16="http://schemas.microsoft.com/office/drawing/2014/main" id="{F00CB2BD-5961-6C2E-7773-68F8F7B2E33B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1" name="Grafik 36">
                <a:extLst>
                  <a:ext uri="{FF2B5EF4-FFF2-40B4-BE49-F238E27FC236}">
                    <a16:creationId xmlns:a16="http://schemas.microsoft.com/office/drawing/2014/main" id="{732E0D6E-4A70-BB5F-F5D5-85D9610DDF91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2" name="Grafik 36">
                <a:extLst>
                  <a:ext uri="{FF2B5EF4-FFF2-40B4-BE49-F238E27FC236}">
                    <a16:creationId xmlns:a16="http://schemas.microsoft.com/office/drawing/2014/main" id="{27815954-BE29-9EF1-CA58-57B01A69988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547" name="Grafik 36">
              <a:extLst>
                <a:ext uri="{FF2B5EF4-FFF2-40B4-BE49-F238E27FC236}">
                  <a16:creationId xmlns:a16="http://schemas.microsoft.com/office/drawing/2014/main" id="{5AC5CBE1-B272-7A35-89B0-73D7215D9191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48" name="Grafik 36">
                <a:extLst>
                  <a:ext uri="{FF2B5EF4-FFF2-40B4-BE49-F238E27FC236}">
                    <a16:creationId xmlns:a16="http://schemas.microsoft.com/office/drawing/2014/main" id="{94E7600C-2E5A-7F72-D0CD-43C79C43F9F0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559" name="Grafik 36">
                  <a:extLst>
                    <a:ext uri="{FF2B5EF4-FFF2-40B4-BE49-F238E27FC236}">
                      <a16:creationId xmlns:a16="http://schemas.microsoft.com/office/drawing/2014/main" id="{EA113EAD-A9D9-815C-5FEE-FD8010FDFF50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65" name="Grafik 36">
                    <a:extLst>
                      <a:ext uri="{FF2B5EF4-FFF2-40B4-BE49-F238E27FC236}">
                        <a16:creationId xmlns:a16="http://schemas.microsoft.com/office/drawing/2014/main" id="{42C8A170-9277-E9F8-00B4-0B77F8040CC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6" name="Grafik 36">
                    <a:extLst>
                      <a:ext uri="{FF2B5EF4-FFF2-40B4-BE49-F238E27FC236}">
                        <a16:creationId xmlns:a16="http://schemas.microsoft.com/office/drawing/2014/main" id="{EB727C68-108A-2185-EFBC-DF698B6B675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7" name="Grafik 36">
                    <a:extLst>
                      <a:ext uri="{FF2B5EF4-FFF2-40B4-BE49-F238E27FC236}">
                        <a16:creationId xmlns:a16="http://schemas.microsoft.com/office/drawing/2014/main" id="{4C374CC8-2033-A665-427E-205C73E950F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60" name="Grafik 36">
                  <a:extLst>
                    <a:ext uri="{FF2B5EF4-FFF2-40B4-BE49-F238E27FC236}">
                      <a16:creationId xmlns:a16="http://schemas.microsoft.com/office/drawing/2014/main" id="{2F9AABD1-92F3-EFC3-9877-67074AC9C7C2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61" name="Grafik 36">
                  <a:extLst>
                    <a:ext uri="{FF2B5EF4-FFF2-40B4-BE49-F238E27FC236}">
                      <a16:creationId xmlns:a16="http://schemas.microsoft.com/office/drawing/2014/main" id="{4E1098FB-3084-5D1E-B495-77A9447A7029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562" name="Grafik 36">
                    <a:extLst>
                      <a:ext uri="{FF2B5EF4-FFF2-40B4-BE49-F238E27FC236}">
                        <a16:creationId xmlns:a16="http://schemas.microsoft.com/office/drawing/2014/main" id="{0F6A61D9-EE04-CF51-31B7-B057BD8DA76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3" name="Grafik 36">
                    <a:extLst>
                      <a:ext uri="{FF2B5EF4-FFF2-40B4-BE49-F238E27FC236}">
                        <a16:creationId xmlns:a16="http://schemas.microsoft.com/office/drawing/2014/main" id="{D698D980-C0F2-3EED-EE5D-22AB05BB034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4" name="Grafik 36">
                    <a:extLst>
                      <a:ext uri="{FF2B5EF4-FFF2-40B4-BE49-F238E27FC236}">
                        <a16:creationId xmlns:a16="http://schemas.microsoft.com/office/drawing/2014/main" id="{85348513-94C5-23CD-783D-7AF42215CCA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549" name="Grafik 36">
                <a:extLst>
                  <a:ext uri="{FF2B5EF4-FFF2-40B4-BE49-F238E27FC236}">
                    <a16:creationId xmlns:a16="http://schemas.microsoft.com/office/drawing/2014/main" id="{B693A4C5-7EA1-225E-6AB2-781AE3A32740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550" name="Grafik 36">
                  <a:extLst>
                    <a:ext uri="{FF2B5EF4-FFF2-40B4-BE49-F238E27FC236}">
                      <a16:creationId xmlns:a16="http://schemas.microsoft.com/office/drawing/2014/main" id="{8E06D6AB-01F9-2B7A-81BF-FC850A385C7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556" name="Grafik 36">
                    <a:extLst>
                      <a:ext uri="{FF2B5EF4-FFF2-40B4-BE49-F238E27FC236}">
                        <a16:creationId xmlns:a16="http://schemas.microsoft.com/office/drawing/2014/main" id="{189A8E5E-5DFF-5581-04F3-7D64BD24EA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7" name="Grafik 36">
                    <a:extLst>
                      <a:ext uri="{FF2B5EF4-FFF2-40B4-BE49-F238E27FC236}">
                        <a16:creationId xmlns:a16="http://schemas.microsoft.com/office/drawing/2014/main" id="{1AB67DB4-F7DB-FD41-F350-0087E89F9D0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8" name="Grafik 36">
                    <a:extLst>
                      <a:ext uri="{FF2B5EF4-FFF2-40B4-BE49-F238E27FC236}">
                        <a16:creationId xmlns:a16="http://schemas.microsoft.com/office/drawing/2014/main" id="{C6C02F76-50CB-6FDB-0FBD-09EC2DA6443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51" name="Grafik 36">
                  <a:extLst>
                    <a:ext uri="{FF2B5EF4-FFF2-40B4-BE49-F238E27FC236}">
                      <a16:creationId xmlns:a16="http://schemas.microsoft.com/office/drawing/2014/main" id="{EA708937-3114-930A-2C3F-B71D3251DCF3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52" name="Grafik 36">
                  <a:extLst>
                    <a:ext uri="{FF2B5EF4-FFF2-40B4-BE49-F238E27FC236}">
                      <a16:creationId xmlns:a16="http://schemas.microsoft.com/office/drawing/2014/main" id="{AF16D011-2170-61B6-0944-844F2D3C1D76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553" name="Grafik 36">
                    <a:extLst>
                      <a:ext uri="{FF2B5EF4-FFF2-40B4-BE49-F238E27FC236}">
                        <a16:creationId xmlns:a16="http://schemas.microsoft.com/office/drawing/2014/main" id="{0FC38060-E62B-8993-71B6-400AD04B2A6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4" name="Grafik 36">
                    <a:extLst>
                      <a:ext uri="{FF2B5EF4-FFF2-40B4-BE49-F238E27FC236}">
                        <a16:creationId xmlns:a16="http://schemas.microsoft.com/office/drawing/2014/main" id="{02A62990-291A-BBF5-6567-854C65929A5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5" name="Grafik 36">
                    <a:extLst>
                      <a:ext uri="{FF2B5EF4-FFF2-40B4-BE49-F238E27FC236}">
                        <a16:creationId xmlns:a16="http://schemas.microsoft.com/office/drawing/2014/main" id="{BF50F6B0-551E-64E1-FAEA-E47033FE8C4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573" name="Grafik 36">
            <a:extLst>
              <a:ext uri="{FF2B5EF4-FFF2-40B4-BE49-F238E27FC236}">
                <a16:creationId xmlns:a16="http://schemas.microsoft.com/office/drawing/2014/main" id="{3BA6AB2D-830F-5EAC-A6B2-1497FCFFB9EB}"/>
              </a:ext>
            </a:extLst>
          </p:cNvPr>
          <p:cNvGrpSpPr/>
          <p:nvPr/>
        </p:nvGrpSpPr>
        <p:grpSpPr bwMode="gray">
          <a:xfrm>
            <a:off x="5205290" y="4155006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74" name="Grafik 36">
              <a:extLst>
                <a:ext uri="{FF2B5EF4-FFF2-40B4-BE49-F238E27FC236}">
                  <a16:creationId xmlns:a16="http://schemas.microsoft.com/office/drawing/2014/main" id="{5810AA60-EDA2-11A6-B103-A6E4E6126BE6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96" name="Grafik 36">
                <a:extLst>
                  <a:ext uri="{FF2B5EF4-FFF2-40B4-BE49-F238E27FC236}">
                    <a16:creationId xmlns:a16="http://schemas.microsoft.com/office/drawing/2014/main" id="{FFDD175E-E1D1-C763-C1A8-65EBFDEB30AB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97" name="Grafik 36">
                <a:extLst>
                  <a:ext uri="{FF2B5EF4-FFF2-40B4-BE49-F238E27FC236}">
                    <a16:creationId xmlns:a16="http://schemas.microsoft.com/office/drawing/2014/main" id="{FB41B439-CF3D-1CC1-50BA-283C306E5937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98" name="Grafik 36">
                <a:extLst>
                  <a:ext uri="{FF2B5EF4-FFF2-40B4-BE49-F238E27FC236}">
                    <a16:creationId xmlns:a16="http://schemas.microsoft.com/office/drawing/2014/main" id="{7B86C912-3C07-E8CF-7E94-38F82E6B508D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99" name="Grafik 36">
                <a:extLst>
                  <a:ext uri="{FF2B5EF4-FFF2-40B4-BE49-F238E27FC236}">
                    <a16:creationId xmlns:a16="http://schemas.microsoft.com/office/drawing/2014/main" id="{8CCF4820-82D2-0400-419D-9380E315C7B5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00" name="Grafik 36">
                <a:extLst>
                  <a:ext uri="{FF2B5EF4-FFF2-40B4-BE49-F238E27FC236}">
                    <a16:creationId xmlns:a16="http://schemas.microsoft.com/office/drawing/2014/main" id="{AA2DECC7-3AC7-B74D-1300-09F48C6670A5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575" name="Grafik 36">
              <a:extLst>
                <a:ext uri="{FF2B5EF4-FFF2-40B4-BE49-F238E27FC236}">
                  <a16:creationId xmlns:a16="http://schemas.microsoft.com/office/drawing/2014/main" id="{E61DD48B-CCBD-D135-B865-AC011B6E403F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76" name="Grafik 36">
                <a:extLst>
                  <a:ext uri="{FF2B5EF4-FFF2-40B4-BE49-F238E27FC236}">
                    <a16:creationId xmlns:a16="http://schemas.microsoft.com/office/drawing/2014/main" id="{EEF2206D-9763-4F89-B282-570B3A256705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587" name="Grafik 36">
                  <a:extLst>
                    <a:ext uri="{FF2B5EF4-FFF2-40B4-BE49-F238E27FC236}">
                      <a16:creationId xmlns:a16="http://schemas.microsoft.com/office/drawing/2014/main" id="{7459C37B-4A1A-D62F-E8D0-BF133268397C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93" name="Grafik 36">
                    <a:extLst>
                      <a:ext uri="{FF2B5EF4-FFF2-40B4-BE49-F238E27FC236}">
                        <a16:creationId xmlns:a16="http://schemas.microsoft.com/office/drawing/2014/main" id="{77D342CC-31EA-6083-4827-4A95919562F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4" name="Grafik 36">
                    <a:extLst>
                      <a:ext uri="{FF2B5EF4-FFF2-40B4-BE49-F238E27FC236}">
                        <a16:creationId xmlns:a16="http://schemas.microsoft.com/office/drawing/2014/main" id="{76AA2B5E-D745-BF28-379A-48C0F0691DE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5" name="Grafik 36">
                    <a:extLst>
                      <a:ext uri="{FF2B5EF4-FFF2-40B4-BE49-F238E27FC236}">
                        <a16:creationId xmlns:a16="http://schemas.microsoft.com/office/drawing/2014/main" id="{16E1F35C-1FC1-561D-9442-34470782E03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88" name="Grafik 36">
                  <a:extLst>
                    <a:ext uri="{FF2B5EF4-FFF2-40B4-BE49-F238E27FC236}">
                      <a16:creationId xmlns:a16="http://schemas.microsoft.com/office/drawing/2014/main" id="{E50CB740-09D1-FBB8-1F21-7F8A3AB3259A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89" name="Grafik 36">
                  <a:extLst>
                    <a:ext uri="{FF2B5EF4-FFF2-40B4-BE49-F238E27FC236}">
                      <a16:creationId xmlns:a16="http://schemas.microsoft.com/office/drawing/2014/main" id="{424D286B-F09C-46BA-A2FA-838B690DA44D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590" name="Grafik 36">
                    <a:extLst>
                      <a:ext uri="{FF2B5EF4-FFF2-40B4-BE49-F238E27FC236}">
                        <a16:creationId xmlns:a16="http://schemas.microsoft.com/office/drawing/2014/main" id="{AE5A703A-24C2-7AEC-A32E-B4006191852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1" name="Grafik 36">
                    <a:extLst>
                      <a:ext uri="{FF2B5EF4-FFF2-40B4-BE49-F238E27FC236}">
                        <a16:creationId xmlns:a16="http://schemas.microsoft.com/office/drawing/2014/main" id="{77B2424C-81B0-12F4-06AC-A09B8D2B772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2" name="Grafik 36">
                    <a:extLst>
                      <a:ext uri="{FF2B5EF4-FFF2-40B4-BE49-F238E27FC236}">
                        <a16:creationId xmlns:a16="http://schemas.microsoft.com/office/drawing/2014/main" id="{6F63C714-2861-900E-91B8-543B57F8C14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577" name="Grafik 36">
                <a:extLst>
                  <a:ext uri="{FF2B5EF4-FFF2-40B4-BE49-F238E27FC236}">
                    <a16:creationId xmlns:a16="http://schemas.microsoft.com/office/drawing/2014/main" id="{107C5149-1059-0E55-326B-A4E98C58626B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578" name="Grafik 36">
                  <a:extLst>
                    <a:ext uri="{FF2B5EF4-FFF2-40B4-BE49-F238E27FC236}">
                      <a16:creationId xmlns:a16="http://schemas.microsoft.com/office/drawing/2014/main" id="{5AAF09D9-B544-4181-D4E0-5819B91F07A9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584" name="Grafik 36">
                    <a:extLst>
                      <a:ext uri="{FF2B5EF4-FFF2-40B4-BE49-F238E27FC236}">
                        <a16:creationId xmlns:a16="http://schemas.microsoft.com/office/drawing/2014/main" id="{D5E5AC09-C38B-8094-06EC-C6737E31EAE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5" name="Grafik 36">
                    <a:extLst>
                      <a:ext uri="{FF2B5EF4-FFF2-40B4-BE49-F238E27FC236}">
                        <a16:creationId xmlns:a16="http://schemas.microsoft.com/office/drawing/2014/main" id="{3631713F-8FF1-A1A8-04A4-EF41AA2C0B9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6" name="Grafik 36">
                    <a:extLst>
                      <a:ext uri="{FF2B5EF4-FFF2-40B4-BE49-F238E27FC236}">
                        <a16:creationId xmlns:a16="http://schemas.microsoft.com/office/drawing/2014/main" id="{836A4991-B159-6905-CCEE-0F4EF127325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79" name="Grafik 36">
                  <a:extLst>
                    <a:ext uri="{FF2B5EF4-FFF2-40B4-BE49-F238E27FC236}">
                      <a16:creationId xmlns:a16="http://schemas.microsoft.com/office/drawing/2014/main" id="{C3B7B972-A79B-7D45-0BFF-E07131648236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80" name="Grafik 36">
                  <a:extLst>
                    <a:ext uri="{FF2B5EF4-FFF2-40B4-BE49-F238E27FC236}">
                      <a16:creationId xmlns:a16="http://schemas.microsoft.com/office/drawing/2014/main" id="{67BAB84A-48BB-3F13-F8B5-08273C450FCC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581" name="Grafik 36">
                    <a:extLst>
                      <a:ext uri="{FF2B5EF4-FFF2-40B4-BE49-F238E27FC236}">
                        <a16:creationId xmlns:a16="http://schemas.microsoft.com/office/drawing/2014/main" id="{A9B7A058-624D-0F65-791A-A7B663D325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2" name="Grafik 36">
                    <a:extLst>
                      <a:ext uri="{FF2B5EF4-FFF2-40B4-BE49-F238E27FC236}">
                        <a16:creationId xmlns:a16="http://schemas.microsoft.com/office/drawing/2014/main" id="{EA08AE1F-3A23-07BE-2105-9F22179E0AE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3" name="Grafik 36">
                    <a:extLst>
                      <a:ext uri="{FF2B5EF4-FFF2-40B4-BE49-F238E27FC236}">
                        <a16:creationId xmlns:a16="http://schemas.microsoft.com/office/drawing/2014/main" id="{5D371CFB-EBE1-87A5-1953-9151175D81F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601" name="Grafik 36">
            <a:extLst>
              <a:ext uri="{FF2B5EF4-FFF2-40B4-BE49-F238E27FC236}">
                <a16:creationId xmlns:a16="http://schemas.microsoft.com/office/drawing/2014/main" id="{BAE344F6-BF66-AB03-63BB-89A9B9B988EA}"/>
              </a:ext>
            </a:extLst>
          </p:cNvPr>
          <p:cNvGrpSpPr/>
          <p:nvPr/>
        </p:nvGrpSpPr>
        <p:grpSpPr bwMode="gray">
          <a:xfrm>
            <a:off x="3577524" y="4517703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02" name="Grafik 36">
              <a:extLst>
                <a:ext uri="{FF2B5EF4-FFF2-40B4-BE49-F238E27FC236}">
                  <a16:creationId xmlns:a16="http://schemas.microsoft.com/office/drawing/2014/main" id="{4F6A3F14-5808-D52E-745F-81856AE5E57E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624" name="Grafik 36">
                <a:extLst>
                  <a:ext uri="{FF2B5EF4-FFF2-40B4-BE49-F238E27FC236}">
                    <a16:creationId xmlns:a16="http://schemas.microsoft.com/office/drawing/2014/main" id="{373E2E7D-96F1-237A-5A8B-A5424658C0BE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25" name="Grafik 36">
                <a:extLst>
                  <a:ext uri="{FF2B5EF4-FFF2-40B4-BE49-F238E27FC236}">
                    <a16:creationId xmlns:a16="http://schemas.microsoft.com/office/drawing/2014/main" id="{D548A85A-EC7A-899A-237C-750804CDC765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26" name="Grafik 36">
                <a:extLst>
                  <a:ext uri="{FF2B5EF4-FFF2-40B4-BE49-F238E27FC236}">
                    <a16:creationId xmlns:a16="http://schemas.microsoft.com/office/drawing/2014/main" id="{2C5EA7A0-D276-6462-F307-0F551F283ACC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27" name="Grafik 36">
                <a:extLst>
                  <a:ext uri="{FF2B5EF4-FFF2-40B4-BE49-F238E27FC236}">
                    <a16:creationId xmlns:a16="http://schemas.microsoft.com/office/drawing/2014/main" id="{4561C7EF-BC8F-CE5A-E69E-20412D373F8D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28" name="Grafik 36">
                <a:extLst>
                  <a:ext uri="{FF2B5EF4-FFF2-40B4-BE49-F238E27FC236}">
                    <a16:creationId xmlns:a16="http://schemas.microsoft.com/office/drawing/2014/main" id="{F844355A-F8B1-034C-1B95-444FEF09B7A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603" name="Grafik 36">
              <a:extLst>
                <a:ext uri="{FF2B5EF4-FFF2-40B4-BE49-F238E27FC236}">
                  <a16:creationId xmlns:a16="http://schemas.microsoft.com/office/drawing/2014/main" id="{5F5F33A2-6F94-C499-F11D-1B0C811C1109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604" name="Grafik 36">
                <a:extLst>
                  <a:ext uri="{FF2B5EF4-FFF2-40B4-BE49-F238E27FC236}">
                    <a16:creationId xmlns:a16="http://schemas.microsoft.com/office/drawing/2014/main" id="{47A80579-2135-376D-7E9E-D10E56D8B768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615" name="Grafik 36">
                  <a:extLst>
                    <a:ext uri="{FF2B5EF4-FFF2-40B4-BE49-F238E27FC236}">
                      <a16:creationId xmlns:a16="http://schemas.microsoft.com/office/drawing/2014/main" id="{5A576D1A-CAC3-8A0F-D887-57706B471A7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621" name="Grafik 36">
                    <a:extLst>
                      <a:ext uri="{FF2B5EF4-FFF2-40B4-BE49-F238E27FC236}">
                        <a16:creationId xmlns:a16="http://schemas.microsoft.com/office/drawing/2014/main" id="{1AA6C6B4-4B85-D1FC-FF57-90F04009B49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22" name="Grafik 36">
                    <a:extLst>
                      <a:ext uri="{FF2B5EF4-FFF2-40B4-BE49-F238E27FC236}">
                        <a16:creationId xmlns:a16="http://schemas.microsoft.com/office/drawing/2014/main" id="{ED4BFF20-342B-0BE4-090C-87259B68004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23" name="Grafik 36">
                    <a:extLst>
                      <a:ext uri="{FF2B5EF4-FFF2-40B4-BE49-F238E27FC236}">
                        <a16:creationId xmlns:a16="http://schemas.microsoft.com/office/drawing/2014/main" id="{321C98AF-DD7F-2124-C24C-BDD0F907E7D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16" name="Grafik 36">
                  <a:extLst>
                    <a:ext uri="{FF2B5EF4-FFF2-40B4-BE49-F238E27FC236}">
                      <a16:creationId xmlns:a16="http://schemas.microsoft.com/office/drawing/2014/main" id="{0CED9AF0-3AE2-0CD9-58BE-3B68853778C1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17" name="Grafik 36">
                  <a:extLst>
                    <a:ext uri="{FF2B5EF4-FFF2-40B4-BE49-F238E27FC236}">
                      <a16:creationId xmlns:a16="http://schemas.microsoft.com/office/drawing/2014/main" id="{DCE96EB0-6336-75E7-4861-F1F492F0202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618" name="Grafik 36">
                    <a:extLst>
                      <a:ext uri="{FF2B5EF4-FFF2-40B4-BE49-F238E27FC236}">
                        <a16:creationId xmlns:a16="http://schemas.microsoft.com/office/drawing/2014/main" id="{BEF6D89E-D925-C4E7-6601-9A7C21D4433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9" name="Grafik 36">
                    <a:extLst>
                      <a:ext uri="{FF2B5EF4-FFF2-40B4-BE49-F238E27FC236}">
                        <a16:creationId xmlns:a16="http://schemas.microsoft.com/office/drawing/2014/main" id="{32DE0F07-9AD1-1A68-092D-74B9DD083B6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20" name="Grafik 36">
                    <a:extLst>
                      <a:ext uri="{FF2B5EF4-FFF2-40B4-BE49-F238E27FC236}">
                        <a16:creationId xmlns:a16="http://schemas.microsoft.com/office/drawing/2014/main" id="{3FEADE14-FCEC-2A66-38B0-23AA8C92556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605" name="Grafik 36">
                <a:extLst>
                  <a:ext uri="{FF2B5EF4-FFF2-40B4-BE49-F238E27FC236}">
                    <a16:creationId xmlns:a16="http://schemas.microsoft.com/office/drawing/2014/main" id="{203F7059-1000-C11F-3A37-F7F1B5274F6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606" name="Grafik 36">
                  <a:extLst>
                    <a:ext uri="{FF2B5EF4-FFF2-40B4-BE49-F238E27FC236}">
                      <a16:creationId xmlns:a16="http://schemas.microsoft.com/office/drawing/2014/main" id="{8D9C2CF5-62E7-6FC9-E45D-132DEC03DCAC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612" name="Grafik 36">
                    <a:extLst>
                      <a:ext uri="{FF2B5EF4-FFF2-40B4-BE49-F238E27FC236}">
                        <a16:creationId xmlns:a16="http://schemas.microsoft.com/office/drawing/2014/main" id="{FD67ED84-EA4D-1615-D8F8-D32C6979A25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3" name="Grafik 36">
                    <a:extLst>
                      <a:ext uri="{FF2B5EF4-FFF2-40B4-BE49-F238E27FC236}">
                        <a16:creationId xmlns:a16="http://schemas.microsoft.com/office/drawing/2014/main" id="{C9808F96-24CA-C6A0-8F81-DFB31E56452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4" name="Grafik 36">
                    <a:extLst>
                      <a:ext uri="{FF2B5EF4-FFF2-40B4-BE49-F238E27FC236}">
                        <a16:creationId xmlns:a16="http://schemas.microsoft.com/office/drawing/2014/main" id="{CC9FE0E8-6D67-DF56-79EE-13D3AF79743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07" name="Grafik 36">
                  <a:extLst>
                    <a:ext uri="{FF2B5EF4-FFF2-40B4-BE49-F238E27FC236}">
                      <a16:creationId xmlns:a16="http://schemas.microsoft.com/office/drawing/2014/main" id="{EFA8A239-90E4-8702-77E9-CCFC637878E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08" name="Grafik 36">
                  <a:extLst>
                    <a:ext uri="{FF2B5EF4-FFF2-40B4-BE49-F238E27FC236}">
                      <a16:creationId xmlns:a16="http://schemas.microsoft.com/office/drawing/2014/main" id="{E11F3F21-0FEF-CDEF-F9DA-2CE4ACA62DA0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609" name="Grafik 36">
                    <a:extLst>
                      <a:ext uri="{FF2B5EF4-FFF2-40B4-BE49-F238E27FC236}">
                        <a16:creationId xmlns:a16="http://schemas.microsoft.com/office/drawing/2014/main" id="{4012A23D-857B-0CD3-FFDA-812CD036931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0" name="Grafik 36">
                    <a:extLst>
                      <a:ext uri="{FF2B5EF4-FFF2-40B4-BE49-F238E27FC236}">
                        <a16:creationId xmlns:a16="http://schemas.microsoft.com/office/drawing/2014/main" id="{2EF37E2E-B42F-234D-D671-0F6ABA1CE80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1" name="Grafik 36">
                    <a:extLst>
                      <a:ext uri="{FF2B5EF4-FFF2-40B4-BE49-F238E27FC236}">
                        <a16:creationId xmlns:a16="http://schemas.microsoft.com/office/drawing/2014/main" id="{B9CA1700-30B0-854A-7845-288DE0C3AF8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sp>
        <p:nvSpPr>
          <p:cNvPr id="632" name="TextBox 631">
            <a:extLst>
              <a:ext uri="{FF2B5EF4-FFF2-40B4-BE49-F238E27FC236}">
                <a16:creationId xmlns:a16="http://schemas.microsoft.com/office/drawing/2014/main" id="{32729FB4-F3B9-C0DB-CD5D-724C26C96A56}"/>
              </a:ext>
            </a:extLst>
          </p:cNvPr>
          <p:cNvSpPr txBox="1"/>
          <p:nvPr/>
        </p:nvSpPr>
        <p:spPr>
          <a:xfrm>
            <a:off x="3596360" y="4865506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OVS-2</a:t>
            </a:r>
            <a:endParaRPr lang="en-DE" sz="1100" b="1" dirty="0"/>
          </a:p>
        </p:txBody>
      </p:sp>
      <p:sp>
        <p:nvSpPr>
          <p:cNvPr id="634" name="TextBox 633">
            <a:extLst>
              <a:ext uri="{FF2B5EF4-FFF2-40B4-BE49-F238E27FC236}">
                <a16:creationId xmlns:a16="http://schemas.microsoft.com/office/drawing/2014/main" id="{2FA8B219-E543-8F30-BF71-059AED8BBE9F}"/>
              </a:ext>
            </a:extLst>
          </p:cNvPr>
          <p:cNvSpPr txBox="1"/>
          <p:nvPr/>
        </p:nvSpPr>
        <p:spPr>
          <a:xfrm>
            <a:off x="7989642" y="4237562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OVS-8</a:t>
            </a:r>
            <a:endParaRPr lang="en-DE" sz="1100" b="1" dirty="0"/>
          </a:p>
        </p:txBody>
      </p:sp>
      <p:sp>
        <p:nvSpPr>
          <p:cNvPr id="635" name="TextBox 634">
            <a:extLst>
              <a:ext uri="{FF2B5EF4-FFF2-40B4-BE49-F238E27FC236}">
                <a16:creationId xmlns:a16="http://schemas.microsoft.com/office/drawing/2014/main" id="{0EB4F34A-42F4-BD79-DBF2-E8822B9B82F6}"/>
              </a:ext>
            </a:extLst>
          </p:cNvPr>
          <p:cNvSpPr txBox="1"/>
          <p:nvPr/>
        </p:nvSpPr>
        <p:spPr>
          <a:xfrm>
            <a:off x="5537922" y="4235765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OVS-4</a:t>
            </a:r>
            <a:endParaRPr lang="en-DE" sz="1100" b="1" dirty="0"/>
          </a:p>
        </p:txBody>
      </p:sp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016B34E5-4D60-FF39-7E5D-314326E3C8A1}"/>
              </a:ext>
            </a:extLst>
          </p:cNvPr>
          <p:cNvCxnSpPr>
            <a:cxnSpLocks/>
          </p:cNvCxnSpPr>
          <p:nvPr/>
        </p:nvCxnSpPr>
        <p:spPr>
          <a:xfrm flipV="1">
            <a:off x="3052508" y="2771535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Straight Connector 665">
            <a:extLst>
              <a:ext uri="{FF2B5EF4-FFF2-40B4-BE49-F238E27FC236}">
                <a16:creationId xmlns:a16="http://schemas.microsoft.com/office/drawing/2014/main" id="{153DECDE-A1F5-F37D-8B05-ED974D8AD79C}"/>
              </a:ext>
            </a:extLst>
          </p:cNvPr>
          <p:cNvCxnSpPr>
            <a:cxnSpLocks/>
          </p:cNvCxnSpPr>
          <p:nvPr/>
        </p:nvCxnSpPr>
        <p:spPr>
          <a:xfrm flipV="1">
            <a:off x="2783640" y="4729067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traight Connector 667">
            <a:extLst>
              <a:ext uri="{FF2B5EF4-FFF2-40B4-BE49-F238E27FC236}">
                <a16:creationId xmlns:a16="http://schemas.microsoft.com/office/drawing/2014/main" id="{CF0B4FE5-DC0E-A164-5F6B-8CAAE2D20A9E}"/>
              </a:ext>
            </a:extLst>
          </p:cNvPr>
          <p:cNvCxnSpPr>
            <a:cxnSpLocks/>
          </p:cNvCxnSpPr>
          <p:nvPr/>
        </p:nvCxnSpPr>
        <p:spPr>
          <a:xfrm flipH="1" flipV="1">
            <a:off x="5373842" y="4510039"/>
            <a:ext cx="20157" cy="570915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Straight Connector 670">
            <a:extLst>
              <a:ext uri="{FF2B5EF4-FFF2-40B4-BE49-F238E27FC236}">
                <a16:creationId xmlns:a16="http://schemas.microsoft.com/office/drawing/2014/main" id="{66DCF3BC-1351-4EF9-BECF-665293E998B6}"/>
              </a:ext>
            </a:extLst>
          </p:cNvPr>
          <p:cNvCxnSpPr>
            <a:cxnSpLocks/>
          </p:cNvCxnSpPr>
          <p:nvPr/>
        </p:nvCxnSpPr>
        <p:spPr>
          <a:xfrm flipV="1">
            <a:off x="8505587" y="2747306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Straight Connector 672">
            <a:extLst>
              <a:ext uri="{FF2B5EF4-FFF2-40B4-BE49-F238E27FC236}">
                <a16:creationId xmlns:a16="http://schemas.microsoft.com/office/drawing/2014/main" id="{C90A01AB-23FD-D4A4-8D10-69AA24F57024}"/>
              </a:ext>
            </a:extLst>
          </p:cNvPr>
          <p:cNvCxnSpPr>
            <a:cxnSpLocks/>
          </p:cNvCxnSpPr>
          <p:nvPr/>
        </p:nvCxnSpPr>
        <p:spPr>
          <a:xfrm flipV="1">
            <a:off x="8552581" y="4077778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Straight Connector 674">
            <a:extLst>
              <a:ext uri="{FF2B5EF4-FFF2-40B4-BE49-F238E27FC236}">
                <a16:creationId xmlns:a16="http://schemas.microsoft.com/office/drawing/2014/main" id="{87A56567-14A8-8616-8437-CC3AA6CE47B9}"/>
              </a:ext>
            </a:extLst>
          </p:cNvPr>
          <p:cNvCxnSpPr>
            <a:cxnSpLocks/>
            <a:stCxn id="82" idx="5"/>
            <a:endCxn id="737" idx="0"/>
          </p:cNvCxnSpPr>
          <p:nvPr/>
        </p:nvCxnSpPr>
        <p:spPr>
          <a:xfrm flipH="1" flipV="1">
            <a:off x="5002636" y="2554151"/>
            <a:ext cx="278613" cy="316925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TextBox 713">
            <a:extLst>
              <a:ext uri="{FF2B5EF4-FFF2-40B4-BE49-F238E27FC236}">
                <a16:creationId xmlns:a16="http://schemas.microsoft.com/office/drawing/2014/main" id="{A49BB5BD-39AB-A7DA-76F4-7450BD64D717}"/>
              </a:ext>
            </a:extLst>
          </p:cNvPr>
          <p:cNvSpPr txBox="1"/>
          <p:nvPr/>
        </p:nvSpPr>
        <p:spPr>
          <a:xfrm>
            <a:off x="2732540" y="4513935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20.0.0.1/24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715" name="TextBox 714">
            <a:extLst>
              <a:ext uri="{FF2B5EF4-FFF2-40B4-BE49-F238E27FC236}">
                <a16:creationId xmlns:a16="http://schemas.microsoft.com/office/drawing/2014/main" id="{1E88A6D6-9C59-F529-A41E-F41DCB802CFF}"/>
              </a:ext>
            </a:extLst>
          </p:cNvPr>
          <p:cNvSpPr txBox="1"/>
          <p:nvPr/>
        </p:nvSpPr>
        <p:spPr>
          <a:xfrm>
            <a:off x="4722886" y="4591589"/>
            <a:ext cx="7200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10.0.0.2/24</a:t>
            </a:r>
          </a:p>
          <a:p>
            <a:r>
              <a:rPr lang="en-US" sz="900" dirty="0">
                <a:solidFill>
                  <a:srgbClr val="FF0000"/>
                </a:solidFill>
              </a:rPr>
              <a:t>20.0.0.2/24</a:t>
            </a:r>
          </a:p>
          <a:p>
            <a:r>
              <a:rPr lang="en-US" sz="900" dirty="0">
                <a:solidFill>
                  <a:srgbClr val="FF0000"/>
                </a:solidFill>
              </a:rPr>
              <a:t>30.0.0.2/24</a:t>
            </a:r>
          </a:p>
        </p:txBody>
      </p:sp>
      <p:sp>
        <p:nvSpPr>
          <p:cNvPr id="716" name="TextBox 715">
            <a:extLst>
              <a:ext uri="{FF2B5EF4-FFF2-40B4-BE49-F238E27FC236}">
                <a16:creationId xmlns:a16="http://schemas.microsoft.com/office/drawing/2014/main" id="{9D68AFE0-A88F-E504-91E5-451DF6B1A51D}"/>
              </a:ext>
            </a:extLst>
          </p:cNvPr>
          <p:cNvSpPr txBox="1"/>
          <p:nvPr/>
        </p:nvSpPr>
        <p:spPr>
          <a:xfrm>
            <a:off x="8651328" y="2717762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30.0.0.1/24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717" name="TextBox 716">
            <a:extLst>
              <a:ext uri="{FF2B5EF4-FFF2-40B4-BE49-F238E27FC236}">
                <a16:creationId xmlns:a16="http://schemas.microsoft.com/office/drawing/2014/main" id="{CC2C0113-3694-FB02-9F59-79DC2702D6B8}"/>
              </a:ext>
            </a:extLst>
          </p:cNvPr>
          <p:cNvSpPr txBox="1"/>
          <p:nvPr/>
        </p:nvSpPr>
        <p:spPr>
          <a:xfrm>
            <a:off x="8698903" y="3873518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40.0.0.1/24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718" name="TextBox 717">
            <a:extLst>
              <a:ext uri="{FF2B5EF4-FFF2-40B4-BE49-F238E27FC236}">
                <a16:creationId xmlns:a16="http://schemas.microsoft.com/office/drawing/2014/main" id="{8091164F-4156-6BBF-741B-23B7177C9636}"/>
              </a:ext>
            </a:extLst>
          </p:cNvPr>
          <p:cNvSpPr txBox="1"/>
          <p:nvPr/>
        </p:nvSpPr>
        <p:spPr>
          <a:xfrm>
            <a:off x="5886020" y="5143397"/>
            <a:ext cx="10086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192.168.100.0/24</a:t>
            </a:r>
            <a:endParaRPr lang="en-DE" sz="900" dirty="0">
              <a:solidFill>
                <a:srgbClr val="FF0000"/>
              </a:solidFill>
            </a:endParaRPr>
          </a:p>
        </p:txBody>
      </p:sp>
      <p:grpSp>
        <p:nvGrpSpPr>
          <p:cNvPr id="114" name="Grafik 3753">
            <a:extLst>
              <a:ext uri="{FF2B5EF4-FFF2-40B4-BE49-F238E27FC236}">
                <a16:creationId xmlns:a16="http://schemas.microsoft.com/office/drawing/2014/main" id="{8A5EBCA0-01E3-D0B3-2EE8-3B5AC90B1790}"/>
              </a:ext>
            </a:extLst>
          </p:cNvPr>
          <p:cNvGrpSpPr/>
          <p:nvPr/>
        </p:nvGrpSpPr>
        <p:grpSpPr bwMode="gray">
          <a:xfrm>
            <a:off x="2683362" y="2559386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115" name="Grafik 3753">
              <a:extLst>
                <a:ext uri="{FF2B5EF4-FFF2-40B4-BE49-F238E27FC236}">
                  <a16:creationId xmlns:a16="http://schemas.microsoft.com/office/drawing/2014/main" id="{F97B7B12-9198-0A2A-290F-C3FE57BB8A0E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118" name="Grafik 3753">
                <a:extLst>
                  <a:ext uri="{FF2B5EF4-FFF2-40B4-BE49-F238E27FC236}">
                    <a16:creationId xmlns:a16="http://schemas.microsoft.com/office/drawing/2014/main" id="{08AEE683-760A-7CA2-FD50-7FF4DE983805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515" name="Grafik 3753">
                  <a:extLst>
                    <a:ext uri="{FF2B5EF4-FFF2-40B4-BE49-F238E27FC236}">
                      <a16:creationId xmlns:a16="http://schemas.microsoft.com/office/drawing/2014/main" id="{BB8F6770-64EB-2BA7-114E-ED30CE4D27A7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516" name="Grafik 3753">
                  <a:extLst>
                    <a:ext uri="{FF2B5EF4-FFF2-40B4-BE49-F238E27FC236}">
                      <a16:creationId xmlns:a16="http://schemas.microsoft.com/office/drawing/2014/main" id="{AA8254F2-B063-6F1A-B3F4-992D26079F98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37" name="Grafik 3753">
                  <a:extLst>
                    <a:ext uri="{FF2B5EF4-FFF2-40B4-BE49-F238E27FC236}">
                      <a16:creationId xmlns:a16="http://schemas.microsoft.com/office/drawing/2014/main" id="{7007DDB3-2DCC-3E5A-143D-816B0B3676FD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119" name="Grafik 3753">
                <a:extLst>
                  <a:ext uri="{FF2B5EF4-FFF2-40B4-BE49-F238E27FC236}">
                    <a16:creationId xmlns:a16="http://schemas.microsoft.com/office/drawing/2014/main" id="{D0550389-7566-2303-7FC1-D89DCA085B56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512" name="Grafik 3753">
                  <a:extLst>
                    <a:ext uri="{FF2B5EF4-FFF2-40B4-BE49-F238E27FC236}">
                      <a16:creationId xmlns:a16="http://schemas.microsoft.com/office/drawing/2014/main" id="{12AD5688-AF6E-27A3-B2B9-A1D53DB96FA8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513" name="Grafik 3753">
                  <a:extLst>
                    <a:ext uri="{FF2B5EF4-FFF2-40B4-BE49-F238E27FC236}">
                      <a16:creationId xmlns:a16="http://schemas.microsoft.com/office/drawing/2014/main" id="{37725124-B1C7-92B1-DC9B-73EE3F145DD2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514" name="Grafik 3753">
                  <a:extLst>
                    <a:ext uri="{FF2B5EF4-FFF2-40B4-BE49-F238E27FC236}">
                      <a16:creationId xmlns:a16="http://schemas.microsoft.com/office/drawing/2014/main" id="{FC849F3C-15B7-E799-F2CB-FA2D0E0278FF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120" name="Grafik 3753">
                <a:extLst>
                  <a:ext uri="{FF2B5EF4-FFF2-40B4-BE49-F238E27FC236}">
                    <a16:creationId xmlns:a16="http://schemas.microsoft.com/office/drawing/2014/main" id="{0AD1FC43-EE9C-37A7-A429-14A4617BEF50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125" name="Grafik 3753">
                  <a:extLst>
                    <a:ext uri="{FF2B5EF4-FFF2-40B4-BE49-F238E27FC236}">
                      <a16:creationId xmlns:a16="http://schemas.microsoft.com/office/drawing/2014/main" id="{06B3E731-A3C1-4C7C-CA1F-CBC312745A0C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26" name="Grafik 3753">
                  <a:extLst>
                    <a:ext uri="{FF2B5EF4-FFF2-40B4-BE49-F238E27FC236}">
                      <a16:creationId xmlns:a16="http://schemas.microsoft.com/office/drawing/2014/main" id="{969E33B5-3F25-AB4C-2B85-D0A6ED56F52F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27" name="Grafik 3753">
                  <a:extLst>
                    <a:ext uri="{FF2B5EF4-FFF2-40B4-BE49-F238E27FC236}">
                      <a16:creationId xmlns:a16="http://schemas.microsoft.com/office/drawing/2014/main" id="{FE770A6D-7FE1-46C9-299E-F6AFBEBE4A05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121" name="Grafik 3753">
                <a:extLst>
                  <a:ext uri="{FF2B5EF4-FFF2-40B4-BE49-F238E27FC236}">
                    <a16:creationId xmlns:a16="http://schemas.microsoft.com/office/drawing/2014/main" id="{BEB95C82-FA05-5570-6EBA-4A8EC1C5E0D3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122" name="Grafik 3753">
                  <a:extLst>
                    <a:ext uri="{FF2B5EF4-FFF2-40B4-BE49-F238E27FC236}">
                      <a16:creationId xmlns:a16="http://schemas.microsoft.com/office/drawing/2014/main" id="{D0D564BE-4DDA-37C4-B8BC-5854CF5D1673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23" name="Grafik 3753">
                  <a:extLst>
                    <a:ext uri="{FF2B5EF4-FFF2-40B4-BE49-F238E27FC236}">
                      <a16:creationId xmlns:a16="http://schemas.microsoft.com/office/drawing/2014/main" id="{2E386C9D-14E7-A7EB-C5D1-5F4B62DB551F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24" name="Grafik 3753">
                  <a:extLst>
                    <a:ext uri="{FF2B5EF4-FFF2-40B4-BE49-F238E27FC236}">
                      <a16:creationId xmlns:a16="http://schemas.microsoft.com/office/drawing/2014/main" id="{19EEF007-C9F9-876B-4913-F949B52C0D3C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116" name="Grafik 3753">
              <a:extLst>
                <a:ext uri="{FF2B5EF4-FFF2-40B4-BE49-F238E27FC236}">
                  <a16:creationId xmlns:a16="http://schemas.microsoft.com/office/drawing/2014/main" id="{BFC0C357-107B-1FED-E774-B32D48E38BDF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17" name="Grafik 3753">
              <a:extLst>
                <a:ext uri="{FF2B5EF4-FFF2-40B4-BE49-F238E27FC236}">
                  <a16:creationId xmlns:a16="http://schemas.microsoft.com/office/drawing/2014/main" id="{5E6AB686-B6FB-EE44-295D-AF3169A5F48D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grpSp>
        <p:nvGrpSpPr>
          <p:cNvPr id="638" name="Grafik 3753">
            <a:extLst>
              <a:ext uri="{FF2B5EF4-FFF2-40B4-BE49-F238E27FC236}">
                <a16:creationId xmlns:a16="http://schemas.microsoft.com/office/drawing/2014/main" id="{A653574B-0C08-AEB2-D480-3816B441D47C}"/>
              </a:ext>
            </a:extLst>
          </p:cNvPr>
          <p:cNvGrpSpPr/>
          <p:nvPr/>
        </p:nvGrpSpPr>
        <p:grpSpPr bwMode="gray">
          <a:xfrm>
            <a:off x="2418794" y="4524764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39" name="Grafik 3753">
              <a:extLst>
                <a:ext uri="{FF2B5EF4-FFF2-40B4-BE49-F238E27FC236}">
                  <a16:creationId xmlns:a16="http://schemas.microsoft.com/office/drawing/2014/main" id="{31044341-536C-6088-92E2-6CEAA136F180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644" name="Grafik 3753">
                <a:extLst>
                  <a:ext uri="{FF2B5EF4-FFF2-40B4-BE49-F238E27FC236}">
                    <a16:creationId xmlns:a16="http://schemas.microsoft.com/office/drawing/2014/main" id="{F20B1A98-AA88-3FAF-7EE8-A3A0A1BBA82A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669" name="Grafik 3753">
                  <a:extLst>
                    <a:ext uri="{FF2B5EF4-FFF2-40B4-BE49-F238E27FC236}">
                      <a16:creationId xmlns:a16="http://schemas.microsoft.com/office/drawing/2014/main" id="{825FA549-9080-0785-4DE8-E0892A167033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00" name="Grafik 3753">
                  <a:extLst>
                    <a:ext uri="{FF2B5EF4-FFF2-40B4-BE49-F238E27FC236}">
                      <a16:creationId xmlns:a16="http://schemas.microsoft.com/office/drawing/2014/main" id="{8BABE1C1-5114-414B-1853-7355E5C3448D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01" name="Grafik 3753">
                  <a:extLst>
                    <a:ext uri="{FF2B5EF4-FFF2-40B4-BE49-F238E27FC236}">
                      <a16:creationId xmlns:a16="http://schemas.microsoft.com/office/drawing/2014/main" id="{D33114B3-98E7-CC46-96B0-AE61DFB4AB7B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645" name="Grafik 3753">
                <a:extLst>
                  <a:ext uri="{FF2B5EF4-FFF2-40B4-BE49-F238E27FC236}">
                    <a16:creationId xmlns:a16="http://schemas.microsoft.com/office/drawing/2014/main" id="{E6428E35-3C4E-455D-241B-D33883E10B05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657" name="Grafik 3753">
                  <a:extLst>
                    <a:ext uri="{FF2B5EF4-FFF2-40B4-BE49-F238E27FC236}">
                      <a16:creationId xmlns:a16="http://schemas.microsoft.com/office/drawing/2014/main" id="{10FD0FD1-BBE1-554E-AB2A-36619AAF4325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61" name="Grafik 3753">
                  <a:extLst>
                    <a:ext uri="{FF2B5EF4-FFF2-40B4-BE49-F238E27FC236}">
                      <a16:creationId xmlns:a16="http://schemas.microsoft.com/office/drawing/2014/main" id="{9D603C83-2795-4736-A42C-73DD1B0789D1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64" name="Grafik 3753">
                  <a:extLst>
                    <a:ext uri="{FF2B5EF4-FFF2-40B4-BE49-F238E27FC236}">
                      <a16:creationId xmlns:a16="http://schemas.microsoft.com/office/drawing/2014/main" id="{A1C38FED-CDBF-5EED-7246-262100BBAF59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647" name="Grafik 3753">
                <a:extLst>
                  <a:ext uri="{FF2B5EF4-FFF2-40B4-BE49-F238E27FC236}">
                    <a16:creationId xmlns:a16="http://schemas.microsoft.com/office/drawing/2014/main" id="{8E3B9C95-5ADA-FB5B-347D-9B906F5E7219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654" name="Grafik 3753">
                  <a:extLst>
                    <a:ext uri="{FF2B5EF4-FFF2-40B4-BE49-F238E27FC236}">
                      <a16:creationId xmlns:a16="http://schemas.microsoft.com/office/drawing/2014/main" id="{52DC14A7-8F6D-091D-AB45-CDEE31D36855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55" name="Grafik 3753">
                  <a:extLst>
                    <a:ext uri="{FF2B5EF4-FFF2-40B4-BE49-F238E27FC236}">
                      <a16:creationId xmlns:a16="http://schemas.microsoft.com/office/drawing/2014/main" id="{D192D827-0E63-B8FA-3823-A46682C48C2C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56" name="Grafik 3753">
                  <a:extLst>
                    <a:ext uri="{FF2B5EF4-FFF2-40B4-BE49-F238E27FC236}">
                      <a16:creationId xmlns:a16="http://schemas.microsoft.com/office/drawing/2014/main" id="{A9A9B86D-C486-4EBB-C8C2-0D2E7746DD9B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648" name="Grafik 3753">
                <a:extLst>
                  <a:ext uri="{FF2B5EF4-FFF2-40B4-BE49-F238E27FC236}">
                    <a16:creationId xmlns:a16="http://schemas.microsoft.com/office/drawing/2014/main" id="{978A0C9E-0B15-C5E4-B82F-C4003F8FBE38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649" name="Grafik 3753">
                  <a:extLst>
                    <a:ext uri="{FF2B5EF4-FFF2-40B4-BE49-F238E27FC236}">
                      <a16:creationId xmlns:a16="http://schemas.microsoft.com/office/drawing/2014/main" id="{479ED2E4-15B1-6BF4-207A-50C6654537A8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50" name="Grafik 3753">
                  <a:extLst>
                    <a:ext uri="{FF2B5EF4-FFF2-40B4-BE49-F238E27FC236}">
                      <a16:creationId xmlns:a16="http://schemas.microsoft.com/office/drawing/2014/main" id="{0DC1044B-8ECF-521E-A059-2FB720F2FD80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53" name="Grafik 3753">
                  <a:extLst>
                    <a:ext uri="{FF2B5EF4-FFF2-40B4-BE49-F238E27FC236}">
                      <a16:creationId xmlns:a16="http://schemas.microsoft.com/office/drawing/2014/main" id="{0E0996B9-9451-76E1-30BF-4D932A210112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640" name="Grafik 3753">
              <a:extLst>
                <a:ext uri="{FF2B5EF4-FFF2-40B4-BE49-F238E27FC236}">
                  <a16:creationId xmlns:a16="http://schemas.microsoft.com/office/drawing/2014/main" id="{9F7ECB8B-A020-C71E-D678-DED67F7CC092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641" name="Grafik 3753">
              <a:extLst>
                <a:ext uri="{FF2B5EF4-FFF2-40B4-BE49-F238E27FC236}">
                  <a16:creationId xmlns:a16="http://schemas.microsoft.com/office/drawing/2014/main" id="{E8B04E10-0722-9BAC-EA17-6F35EE4ED267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grpSp>
        <p:nvGrpSpPr>
          <p:cNvPr id="194" name="Grafik 3753">
            <a:extLst>
              <a:ext uri="{FF2B5EF4-FFF2-40B4-BE49-F238E27FC236}">
                <a16:creationId xmlns:a16="http://schemas.microsoft.com/office/drawing/2014/main" id="{AE973857-BB2F-BA7F-6AE9-CFC524C4C593}"/>
              </a:ext>
            </a:extLst>
          </p:cNvPr>
          <p:cNvGrpSpPr/>
          <p:nvPr/>
        </p:nvGrpSpPr>
        <p:grpSpPr bwMode="gray">
          <a:xfrm>
            <a:off x="9300259" y="2575898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195" name="Grafik 3753">
              <a:extLst>
                <a:ext uri="{FF2B5EF4-FFF2-40B4-BE49-F238E27FC236}">
                  <a16:creationId xmlns:a16="http://schemas.microsoft.com/office/drawing/2014/main" id="{7C9027C8-AA83-F653-3805-61F00AA73D85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198" name="Grafik 3753">
                <a:extLst>
                  <a:ext uri="{FF2B5EF4-FFF2-40B4-BE49-F238E27FC236}">
                    <a16:creationId xmlns:a16="http://schemas.microsoft.com/office/drawing/2014/main" id="{08F69EB4-7D18-8B5C-4246-ACDCEB4FFE2C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212" name="Grafik 3753">
                  <a:extLst>
                    <a:ext uri="{FF2B5EF4-FFF2-40B4-BE49-F238E27FC236}">
                      <a16:creationId xmlns:a16="http://schemas.microsoft.com/office/drawing/2014/main" id="{B71C2917-4F1C-8D2C-A249-B59C4B70947C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14" name="Grafik 3753">
                  <a:extLst>
                    <a:ext uri="{FF2B5EF4-FFF2-40B4-BE49-F238E27FC236}">
                      <a16:creationId xmlns:a16="http://schemas.microsoft.com/office/drawing/2014/main" id="{B6FA3380-0BFB-685C-7E61-93DEEC450DAA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15" name="Grafik 3753">
                  <a:extLst>
                    <a:ext uri="{FF2B5EF4-FFF2-40B4-BE49-F238E27FC236}">
                      <a16:creationId xmlns:a16="http://schemas.microsoft.com/office/drawing/2014/main" id="{7EBE21BA-0A7E-D42F-0574-55585B26421F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199" name="Grafik 3753">
                <a:extLst>
                  <a:ext uri="{FF2B5EF4-FFF2-40B4-BE49-F238E27FC236}">
                    <a16:creationId xmlns:a16="http://schemas.microsoft.com/office/drawing/2014/main" id="{C3B0579C-96CD-57B6-EFC9-034898F88F9A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208" name="Grafik 3753">
                  <a:extLst>
                    <a:ext uri="{FF2B5EF4-FFF2-40B4-BE49-F238E27FC236}">
                      <a16:creationId xmlns:a16="http://schemas.microsoft.com/office/drawing/2014/main" id="{1EC01FEB-B32C-69D9-7DF4-6D159257BEC6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09" name="Grafik 3753">
                  <a:extLst>
                    <a:ext uri="{FF2B5EF4-FFF2-40B4-BE49-F238E27FC236}">
                      <a16:creationId xmlns:a16="http://schemas.microsoft.com/office/drawing/2014/main" id="{7A24405C-30BA-2214-6435-6D591D516600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11" name="Grafik 3753">
                  <a:extLst>
                    <a:ext uri="{FF2B5EF4-FFF2-40B4-BE49-F238E27FC236}">
                      <a16:creationId xmlns:a16="http://schemas.microsoft.com/office/drawing/2014/main" id="{8ADD5381-2CC9-D050-9270-875FB66D0270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00" name="Grafik 3753">
                <a:extLst>
                  <a:ext uri="{FF2B5EF4-FFF2-40B4-BE49-F238E27FC236}">
                    <a16:creationId xmlns:a16="http://schemas.microsoft.com/office/drawing/2014/main" id="{8B93BB8B-0FEB-F0C8-B23A-210B1FB6358B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205" name="Grafik 3753">
                  <a:extLst>
                    <a:ext uri="{FF2B5EF4-FFF2-40B4-BE49-F238E27FC236}">
                      <a16:creationId xmlns:a16="http://schemas.microsoft.com/office/drawing/2014/main" id="{5224CE5D-E2B1-6F09-E48B-9F514576E3FF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06" name="Grafik 3753">
                  <a:extLst>
                    <a:ext uri="{FF2B5EF4-FFF2-40B4-BE49-F238E27FC236}">
                      <a16:creationId xmlns:a16="http://schemas.microsoft.com/office/drawing/2014/main" id="{FFCD869B-E1C6-D926-8EF9-8757578084AB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07" name="Grafik 3753">
                  <a:extLst>
                    <a:ext uri="{FF2B5EF4-FFF2-40B4-BE49-F238E27FC236}">
                      <a16:creationId xmlns:a16="http://schemas.microsoft.com/office/drawing/2014/main" id="{709C9085-6D66-B639-304E-AC1192B2C7AC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01" name="Grafik 3753">
                <a:extLst>
                  <a:ext uri="{FF2B5EF4-FFF2-40B4-BE49-F238E27FC236}">
                    <a16:creationId xmlns:a16="http://schemas.microsoft.com/office/drawing/2014/main" id="{35844EE3-D63A-B1A4-2E17-22181E10B24B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202" name="Grafik 3753">
                  <a:extLst>
                    <a:ext uri="{FF2B5EF4-FFF2-40B4-BE49-F238E27FC236}">
                      <a16:creationId xmlns:a16="http://schemas.microsoft.com/office/drawing/2014/main" id="{23FB1CE4-6D85-B840-6AAD-4B857A96CBFF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03" name="Grafik 3753">
                  <a:extLst>
                    <a:ext uri="{FF2B5EF4-FFF2-40B4-BE49-F238E27FC236}">
                      <a16:creationId xmlns:a16="http://schemas.microsoft.com/office/drawing/2014/main" id="{CE1725FF-AF70-02A0-D801-52C6FE7120DC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04" name="Grafik 3753">
                  <a:extLst>
                    <a:ext uri="{FF2B5EF4-FFF2-40B4-BE49-F238E27FC236}">
                      <a16:creationId xmlns:a16="http://schemas.microsoft.com/office/drawing/2014/main" id="{E2D404E5-4FAD-46BC-11CB-B74B99F47EAE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196" name="Grafik 3753">
              <a:extLst>
                <a:ext uri="{FF2B5EF4-FFF2-40B4-BE49-F238E27FC236}">
                  <a16:creationId xmlns:a16="http://schemas.microsoft.com/office/drawing/2014/main" id="{13E0804A-93AA-C874-3569-433177D54F34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97" name="Grafik 3753">
              <a:extLst>
                <a:ext uri="{FF2B5EF4-FFF2-40B4-BE49-F238E27FC236}">
                  <a16:creationId xmlns:a16="http://schemas.microsoft.com/office/drawing/2014/main" id="{03AD73CD-9148-0CBB-1578-2BA3E11B2B55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grpSp>
        <p:nvGrpSpPr>
          <p:cNvPr id="217" name="Grafik 3753">
            <a:extLst>
              <a:ext uri="{FF2B5EF4-FFF2-40B4-BE49-F238E27FC236}">
                <a16:creationId xmlns:a16="http://schemas.microsoft.com/office/drawing/2014/main" id="{75B8C10D-658A-0F72-AB6A-6F1BA59314E3}"/>
              </a:ext>
            </a:extLst>
          </p:cNvPr>
          <p:cNvGrpSpPr/>
          <p:nvPr/>
        </p:nvGrpSpPr>
        <p:grpSpPr bwMode="gray">
          <a:xfrm>
            <a:off x="9338995" y="3924238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218" name="Grafik 3753">
              <a:extLst>
                <a:ext uri="{FF2B5EF4-FFF2-40B4-BE49-F238E27FC236}">
                  <a16:creationId xmlns:a16="http://schemas.microsoft.com/office/drawing/2014/main" id="{F04C4DF6-A3DF-6698-3E42-C0CEEF074C55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224" name="Grafik 3753">
                <a:extLst>
                  <a:ext uri="{FF2B5EF4-FFF2-40B4-BE49-F238E27FC236}">
                    <a16:creationId xmlns:a16="http://schemas.microsoft.com/office/drawing/2014/main" id="{F60E6F4F-76F5-66F1-3C1E-F99EA208EFC8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242" name="Grafik 3753">
                  <a:extLst>
                    <a:ext uri="{FF2B5EF4-FFF2-40B4-BE49-F238E27FC236}">
                      <a16:creationId xmlns:a16="http://schemas.microsoft.com/office/drawing/2014/main" id="{3B23642E-24C4-F656-AD6F-0254124BE5E5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43" name="Grafik 3753">
                  <a:extLst>
                    <a:ext uri="{FF2B5EF4-FFF2-40B4-BE49-F238E27FC236}">
                      <a16:creationId xmlns:a16="http://schemas.microsoft.com/office/drawing/2014/main" id="{88634509-0C96-634D-E8E0-C578D8B43B39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44" name="Grafik 3753">
                  <a:extLst>
                    <a:ext uri="{FF2B5EF4-FFF2-40B4-BE49-F238E27FC236}">
                      <a16:creationId xmlns:a16="http://schemas.microsoft.com/office/drawing/2014/main" id="{B9A55059-1FD1-E86B-C92F-3AFE2BD1C04F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25" name="Grafik 3753">
                <a:extLst>
                  <a:ext uri="{FF2B5EF4-FFF2-40B4-BE49-F238E27FC236}">
                    <a16:creationId xmlns:a16="http://schemas.microsoft.com/office/drawing/2014/main" id="{AAABD00C-6925-D811-5AF7-BFF8A2DE082C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239" name="Grafik 3753">
                  <a:extLst>
                    <a:ext uri="{FF2B5EF4-FFF2-40B4-BE49-F238E27FC236}">
                      <a16:creationId xmlns:a16="http://schemas.microsoft.com/office/drawing/2014/main" id="{2F64D9D5-D660-4B88-D985-F7DF608AB2E0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40" name="Grafik 3753">
                  <a:extLst>
                    <a:ext uri="{FF2B5EF4-FFF2-40B4-BE49-F238E27FC236}">
                      <a16:creationId xmlns:a16="http://schemas.microsoft.com/office/drawing/2014/main" id="{5076EF09-A5C4-A100-5FD3-4166EC1158D7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41" name="Grafik 3753">
                  <a:extLst>
                    <a:ext uri="{FF2B5EF4-FFF2-40B4-BE49-F238E27FC236}">
                      <a16:creationId xmlns:a16="http://schemas.microsoft.com/office/drawing/2014/main" id="{76CB0B77-EA35-5143-558C-615CB25ED2E8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26" name="Grafik 3753">
                <a:extLst>
                  <a:ext uri="{FF2B5EF4-FFF2-40B4-BE49-F238E27FC236}">
                    <a16:creationId xmlns:a16="http://schemas.microsoft.com/office/drawing/2014/main" id="{43128D69-0D5C-0A44-A4DD-4DB52C9D2083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236" name="Grafik 3753">
                  <a:extLst>
                    <a:ext uri="{FF2B5EF4-FFF2-40B4-BE49-F238E27FC236}">
                      <a16:creationId xmlns:a16="http://schemas.microsoft.com/office/drawing/2014/main" id="{0B678025-C6DD-2C1B-5DA0-AB384E2E26B6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37" name="Grafik 3753">
                  <a:extLst>
                    <a:ext uri="{FF2B5EF4-FFF2-40B4-BE49-F238E27FC236}">
                      <a16:creationId xmlns:a16="http://schemas.microsoft.com/office/drawing/2014/main" id="{4C5BF118-93DE-31F8-7051-E48056FEFE03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38" name="Grafik 3753">
                  <a:extLst>
                    <a:ext uri="{FF2B5EF4-FFF2-40B4-BE49-F238E27FC236}">
                      <a16:creationId xmlns:a16="http://schemas.microsoft.com/office/drawing/2014/main" id="{BF4CC27F-F68E-B984-1264-BCFDC3F90A65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32" name="Grafik 3753">
                <a:extLst>
                  <a:ext uri="{FF2B5EF4-FFF2-40B4-BE49-F238E27FC236}">
                    <a16:creationId xmlns:a16="http://schemas.microsoft.com/office/drawing/2014/main" id="{34D20997-B2BE-C50A-E33F-57871D8A0A28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233" name="Grafik 3753">
                  <a:extLst>
                    <a:ext uri="{FF2B5EF4-FFF2-40B4-BE49-F238E27FC236}">
                      <a16:creationId xmlns:a16="http://schemas.microsoft.com/office/drawing/2014/main" id="{EFA8D4E3-A27A-44DD-0A15-ECE3992519C0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34" name="Grafik 3753">
                  <a:extLst>
                    <a:ext uri="{FF2B5EF4-FFF2-40B4-BE49-F238E27FC236}">
                      <a16:creationId xmlns:a16="http://schemas.microsoft.com/office/drawing/2014/main" id="{470892A2-DBE0-7723-EF29-8AD5A8639171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35" name="Grafik 3753">
                  <a:extLst>
                    <a:ext uri="{FF2B5EF4-FFF2-40B4-BE49-F238E27FC236}">
                      <a16:creationId xmlns:a16="http://schemas.microsoft.com/office/drawing/2014/main" id="{C45D2FFD-EFBE-6C59-0131-5AB00166FF08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220" name="Grafik 3753">
              <a:extLst>
                <a:ext uri="{FF2B5EF4-FFF2-40B4-BE49-F238E27FC236}">
                  <a16:creationId xmlns:a16="http://schemas.microsoft.com/office/drawing/2014/main" id="{783661FE-B7F3-EE62-EE2E-B300B97CD78D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23" name="Grafik 3753">
              <a:extLst>
                <a:ext uri="{FF2B5EF4-FFF2-40B4-BE49-F238E27FC236}">
                  <a16:creationId xmlns:a16="http://schemas.microsoft.com/office/drawing/2014/main" id="{C15EE1F0-8A7F-4B48-5933-0327FFC036F7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grpSp>
        <p:nvGrpSpPr>
          <p:cNvPr id="245" name="Grafik 3753">
            <a:extLst>
              <a:ext uri="{FF2B5EF4-FFF2-40B4-BE49-F238E27FC236}">
                <a16:creationId xmlns:a16="http://schemas.microsoft.com/office/drawing/2014/main" id="{BCE4DBA6-EA8F-0045-21BF-35DE7D88FC33}"/>
              </a:ext>
            </a:extLst>
          </p:cNvPr>
          <p:cNvGrpSpPr/>
          <p:nvPr/>
        </p:nvGrpSpPr>
        <p:grpSpPr bwMode="gray">
          <a:xfrm>
            <a:off x="5208905" y="5066597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246" name="Grafik 3753">
              <a:extLst>
                <a:ext uri="{FF2B5EF4-FFF2-40B4-BE49-F238E27FC236}">
                  <a16:creationId xmlns:a16="http://schemas.microsoft.com/office/drawing/2014/main" id="{0F58555E-D110-E65A-BF86-6A4E78B92C46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249" name="Grafik 3753">
                <a:extLst>
                  <a:ext uri="{FF2B5EF4-FFF2-40B4-BE49-F238E27FC236}">
                    <a16:creationId xmlns:a16="http://schemas.microsoft.com/office/drawing/2014/main" id="{9FE99879-39BA-66DC-339B-7EE06B5A7740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731" name="Grafik 3753">
                  <a:extLst>
                    <a:ext uri="{FF2B5EF4-FFF2-40B4-BE49-F238E27FC236}">
                      <a16:creationId xmlns:a16="http://schemas.microsoft.com/office/drawing/2014/main" id="{9E425636-5DD0-1044-A7F0-C2F096A5516D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32" name="Grafik 3753">
                  <a:extLst>
                    <a:ext uri="{FF2B5EF4-FFF2-40B4-BE49-F238E27FC236}">
                      <a16:creationId xmlns:a16="http://schemas.microsoft.com/office/drawing/2014/main" id="{A143B005-79EA-CF87-6794-C94268BF747C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33" name="Grafik 3753">
                  <a:extLst>
                    <a:ext uri="{FF2B5EF4-FFF2-40B4-BE49-F238E27FC236}">
                      <a16:creationId xmlns:a16="http://schemas.microsoft.com/office/drawing/2014/main" id="{14ECFB87-C420-2856-296D-010DCC9D950D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50" name="Grafik 3753">
                <a:extLst>
                  <a:ext uri="{FF2B5EF4-FFF2-40B4-BE49-F238E27FC236}">
                    <a16:creationId xmlns:a16="http://schemas.microsoft.com/office/drawing/2014/main" id="{2B7D4F62-6D46-CD8C-85A6-082A5018ACC7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728" name="Grafik 3753">
                  <a:extLst>
                    <a:ext uri="{FF2B5EF4-FFF2-40B4-BE49-F238E27FC236}">
                      <a16:creationId xmlns:a16="http://schemas.microsoft.com/office/drawing/2014/main" id="{338FF2B0-88EC-2D72-8636-B1C6F101CDED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29" name="Grafik 3753">
                  <a:extLst>
                    <a:ext uri="{FF2B5EF4-FFF2-40B4-BE49-F238E27FC236}">
                      <a16:creationId xmlns:a16="http://schemas.microsoft.com/office/drawing/2014/main" id="{4F620777-7130-5187-20AF-12703CCE7DF1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30" name="Grafik 3753">
                  <a:extLst>
                    <a:ext uri="{FF2B5EF4-FFF2-40B4-BE49-F238E27FC236}">
                      <a16:creationId xmlns:a16="http://schemas.microsoft.com/office/drawing/2014/main" id="{9E619E4F-195A-36EB-BB9D-37928106653B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51" name="Grafik 3753">
                <a:extLst>
                  <a:ext uri="{FF2B5EF4-FFF2-40B4-BE49-F238E27FC236}">
                    <a16:creationId xmlns:a16="http://schemas.microsoft.com/office/drawing/2014/main" id="{FE0AF5B2-3364-7900-07A1-EE58FCB9663A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725" name="Grafik 3753">
                  <a:extLst>
                    <a:ext uri="{FF2B5EF4-FFF2-40B4-BE49-F238E27FC236}">
                      <a16:creationId xmlns:a16="http://schemas.microsoft.com/office/drawing/2014/main" id="{44EE78A5-F5C0-E5D1-9EED-94D16F1E0AD6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26" name="Grafik 3753">
                  <a:extLst>
                    <a:ext uri="{FF2B5EF4-FFF2-40B4-BE49-F238E27FC236}">
                      <a16:creationId xmlns:a16="http://schemas.microsoft.com/office/drawing/2014/main" id="{C844D2C0-F161-B42B-A6E1-A445D839D896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27" name="Grafik 3753">
                  <a:extLst>
                    <a:ext uri="{FF2B5EF4-FFF2-40B4-BE49-F238E27FC236}">
                      <a16:creationId xmlns:a16="http://schemas.microsoft.com/office/drawing/2014/main" id="{E41BF380-B2A5-46E2-F53B-5E55A1C13015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52" name="Grafik 3753">
                <a:extLst>
                  <a:ext uri="{FF2B5EF4-FFF2-40B4-BE49-F238E27FC236}">
                    <a16:creationId xmlns:a16="http://schemas.microsoft.com/office/drawing/2014/main" id="{C81FD00B-C836-8FF4-8FAD-908050039421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253" name="Grafik 3753">
                  <a:extLst>
                    <a:ext uri="{FF2B5EF4-FFF2-40B4-BE49-F238E27FC236}">
                      <a16:creationId xmlns:a16="http://schemas.microsoft.com/office/drawing/2014/main" id="{2B7DEE0D-C291-B5C1-B2EE-3C858EFCA591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54" name="Grafik 3753">
                  <a:extLst>
                    <a:ext uri="{FF2B5EF4-FFF2-40B4-BE49-F238E27FC236}">
                      <a16:creationId xmlns:a16="http://schemas.microsoft.com/office/drawing/2014/main" id="{8C84BCE5-EFD9-62F2-F105-6311CF2475F1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55" name="Grafik 3753">
                  <a:extLst>
                    <a:ext uri="{FF2B5EF4-FFF2-40B4-BE49-F238E27FC236}">
                      <a16:creationId xmlns:a16="http://schemas.microsoft.com/office/drawing/2014/main" id="{889C479A-487A-5C58-3093-F4DD30D72B2E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247" name="Grafik 3753">
              <a:extLst>
                <a:ext uri="{FF2B5EF4-FFF2-40B4-BE49-F238E27FC236}">
                  <a16:creationId xmlns:a16="http://schemas.microsoft.com/office/drawing/2014/main" id="{FD06FC97-D180-A01B-A424-53C2CEB892BA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48" name="Grafik 3753">
              <a:extLst>
                <a:ext uri="{FF2B5EF4-FFF2-40B4-BE49-F238E27FC236}">
                  <a16:creationId xmlns:a16="http://schemas.microsoft.com/office/drawing/2014/main" id="{84EB5970-BE0A-D81C-9E7F-5299FC2D82ED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grpSp>
        <p:nvGrpSpPr>
          <p:cNvPr id="734" name="Grafik 3753">
            <a:extLst>
              <a:ext uri="{FF2B5EF4-FFF2-40B4-BE49-F238E27FC236}">
                <a16:creationId xmlns:a16="http://schemas.microsoft.com/office/drawing/2014/main" id="{AC1CD3D0-CFFE-B24A-CADD-0546E8D14EA4}"/>
              </a:ext>
            </a:extLst>
          </p:cNvPr>
          <p:cNvGrpSpPr/>
          <p:nvPr/>
        </p:nvGrpSpPr>
        <p:grpSpPr bwMode="gray">
          <a:xfrm>
            <a:off x="4815757" y="2180393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735" name="Grafik 3753">
              <a:extLst>
                <a:ext uri="{FF2B5EF4-FFF2-40B4-BE49-F238E27FC236}">
                  <a16:creationId xmlns:a16="http://schemas.microsoft.com/office/drawing/2014/main" id="{FBD67241-9E3F-BCFE-444E-A5D25B8F2E1E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738" name="Grafik 3753">
                <a:extLst>
                  <a:ext uri="{FF2B5EF4-FFF2-40B4-BE49-F238E27FC236}">
                    <a16:creationId xmlns:a16="http://schemas.microsoft.com/office/drawing/2014/main" id="{8EF203A0-4949-6CA7-6B7B-7E1B3D462F9A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751" name="Grafik 3753">
                  <a:extLst>
                    <a:ext uri="{FF2B5EF4-FFF2-40B4-BE49-F238E27FC236}">
                      <a16:creationId xmlns:a16="http://schemas.microsoft.com/office/drawing/2014/main" id="{8DDC96FA-3472-FC71-B9F4-B0F5821BCC21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52" name="Grafik 3753">
                  <a:extLst>
                    <a:ext uri="{FF2B5EF4-FFF2-40B4-BE49-F238E27FC236}">
                      <a16:creationId xmlns:a16="http://schemas.microsoft.com/office/drawing/2014/main" id="{71A78B80-17A6-14AA-F33A-31B19E8EA638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53" name="Grafik 3753">
                  <a:extLst>
                    <a:ext uri="{FF2B5EF4-FFF2-40B4-BE49-F238E27FC236}">
                      <a16:creationId xmlns:a16="http://schemas.microsoft.com/office/drawing/2014/main" id="{55BDD7DB-7BBA-B8FB-DCAB-18FC51F018E3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739" name="Grafik 3753">
                <a:extLst>
                  <a:ext uri="{FF2B5EF4-FFF2-40B4-BE49-F238E27FC236}">
                    <a16:creationId xmlns:a16="http://schemas.microsoft.com/office/drawing/2014/main" id="{C9B84ED7-7C84-9716-DC80-C275471768A4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748" name="Grafik 3753">
                  <a:extLst>
                    <a:ext uri="{FF2B5EF4-FFF2-40B4-BE49-F238E27FC236}">
                      <a16:creationId xmlns:a16="http://schemas.microsoft.com/office/drawing/2014/main" id="{9FDC73AC-26E8-2FB9-1C75-9A9F239D15FA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49" name="Grafik 3753">
                  <a:extLst>
                    <a:ext uri="{FF2B5EF4-FFF2-40B4-BE49-F238E27FC236}">
                      <a16:creationId xmlns:a16="http://schemas.microsoft.com/office/drawing/2014/main" id="{2A8B6704-2C68-5F54-3131-D285C7B30D6C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50" name="Grafik 3753">
                  <a:extLst>
                    <a:ext uri="{FF2B5EF4-FFF2-40B4-BE49-F238E27FC236}">
                      <a16:creationId xmlns:a16="http://schemas.microsoft.com/office/drawing/2014/main" id="{48A51671-8F4A-B6AD-2518-A05445074B7C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740" name="Grafik 3753">
                <a:extLst>
                  <a:ext uri="{FF2B5EF4-FFF2-40B4-BE49-F238E27FC236}">
                    <a16:creationId xmlns:a16="http://schemas.microsoft.com/office/drawing/2014/main" id="{924411F7-4BED-3CF7-26A3-3E8B980B8F0D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745" name="Grafik 3753">
                  <a:extLst>
                    <a:ext uri="{FF2B5EF4-FFF2-40B4-BE49-F238E27FC236}">
                      <a16:creationId xmlns:a16="http://schemas.microsoft.com/office/drawing/2014/main" id="{4D80A688-7E05-98EF-2B0F-D5763C85F30E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46" name="Grafik 3753">
                  <a:extLst>
                    <a:ext uri="{FF2B5EF4-FFF2-40B4-BE49-F238E27FC236}">
                      <a16:creationId xmlns:a16="http://schemas.microsoft.com/office/drawing/2014/main" id="{F29CE53D-C137-CA05-8904-78A897D19E58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47" name="Grafik 3753">
                  <a:extLst>
                    <a:ext uri="{FF2B5EF4-FFF2-40B4-BE49-F238E27FC236}">
                      <a16:creationId xmlns:a16="http://schemas.microsoft.com/office/drawing/2014/main" id="{F9551D7A-0481-EB87-0FD3-0C32CCDADB04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741" name="Grafik 3753">
                <a:extLst>
                  <a:ext uri="{FF2B5EF4-FFF2-40B4-BE49-F238E27FC236}">
                    <a16:creationId xmlns:a16="http://schemas.microsoft.com/office/drawing/2014/main" id="{E110E404-7F98-1D73-4E09-DE88EEC3A960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742" name="Grafik 3753">
                  <a:extLst>
                    <a:ext uri="{FF2B5EF4-FFF2-40B4-BE49-F238E27FC236}">
                      <a16:creationId xmlns:a16="http://schemas.microsoft.com/office/drawing/2014/main" id="{12393B93-AB0D-56F9-2941-E36636E95691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43" name="Grafik 3753">
                  <a:extLst>
                    <a:ext uri="{FF2B5EF4-FFF2-40B4-BE49-F238E27FC236}">
                      <a16:creationId xmlns:a16="http://schemas.microsoft.com/office/drawing/2014/main" id="{69241819-7494-4809-7F91-4FB17AF8C6A0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44" name="Grafik 3753">
                  <a:extLst>
                    <a:ext uri="{FF2B5EF4-FFF2-40B4-BE49-F238E27FC236}">
                      <a16:creationId xmlns:a16="http://schemas.microsoft.com/office/drawing/2014/main" id="{C74FED4F-6715-49A5-4D5F-CE4B2786D550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736" name="Grafik 3753">
              <a:extLst>
                <a:ext uri="{FF2B5EF4-FFF2-40B4-BE49-F238E27FC236}">
                  <a16:creationId xmlns:a16="http://schemas.microsoft.com/office/drawing/2014/main" id="{394682F7-DBEE-32BD-6252-C189EC057835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737" name="Grafik 3753">
              <a:extLst>
                <a:ext uri="{FF2B5EF4-FFF2-40B4-BE49-F238E27FC236}">
                  <a16:creationId xmlns:a16="http://schemas.microsoft.com/office/drawing/2014/main" id="{F3BADA80-E256-895A-A0C0-A99D7D6D6BAC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grpSp>
        <p:nvGrpSpPr>
          <p:cNvPr id="754" name="Grafik 3753">
            <a:extLst>
              <a:ext uri="{FF2B5EF4-FFF2-40B4-BE49-F238E27FC236}">
                <a16:creationId xmlns:a16="http://schemas.microsoft.com/office/drawing/2014/main" id="{135E3E30-B56C-8927-C8EB-2270BD13039D}"/>
              </a:ext>
            </a:extLst>
          </p:cNvPr>
          <p:cNvGrpSpPr/>
          <p:nvPr/>
        </p:nvGrpSpPr>
        <p:grpSpPr bwMode="gray">
          <a:xfrm>
            <a:off x="7131963" y="2193446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755" name="Grafik 3753">
              <a:extLst>
                <a:ext uri="{FF2B5EF4-FFF2-40B4-BE49-F238E27FC236}">
                  <a16:creationId xmlns:a16="http://schemas.microsoft.com/office/drawing/2014/main" id="{C95957B2-B4D7-AF70-CFCE-A65CDDECE207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758" name="Grafik 3753">
                <a:extLst>
                  <a:ext uri="{FF2B5EF4-FFF2-40B4-BE49-F238E27FC236}">
                    <a16:creationId xmlns:a16="http://schemas.microsoft.com/office/drawing/2014/main" id="{6F240029-6C57-40DC-2C52-1672F74DDE5C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259" name="Grafik 3753">
                  <a:extLst>
                    <a:ext uri="{FF2B5EF4-FFF2-40B4-BE49-F238E27FC236}">
                      <a16:creationId xmlns:a16="http://schemas.microsoft.com/office/drawing/2014/main" id="{794A7CCB-5B35-9F26-5553-34375BA542FC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60" name="Grafik 3753">
                  <a:extLst>
                    <a:ext uri="{FF2B5EF4-FFF2-40B4-BE49-F238E27FC236}">
                      <a16:creationId xmlns:a16="http://schemas.microsoft.com/office/drawing/2014/main" id="{2532B9AB-132E-71E3-7670-147D85F8F50C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61" name="Grafik 3753">
                  <a:extLst>
                    <a:ext uri="{FF2B5EF4-FFF2-40B4-BE49-F238E27FC236}">
                      <a16:creationId xmlns:a16="http://schemas.microsoft.com/office/drawing/2014/main" id="{2BF33DEA-65CC-B83E-70F7-FB92DDF328A0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759" name="Grafik 3753">
                <a:extLst>
                  <a:ext uri="{FF2B5EF4-FFF2-40B4-BE49-F238E27FC236}">
                    <a16:creationId xmlns:a16="http://schemas.microsoft.com/office/drawing/2014/main" id="{229C06FD-FA84-A5D3-5D9D-97D73EBEC299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256" name="Grafik 3753">
                  <a:extLst>
                    <a:ext uri="{FF2B5EF4-FFF2-40B4-BE49-F238E27FC236}">
                      <a16:creationId xmlns:a16="http://schemas.microsoft.com/office/drawing/2014/main" id="{75841506-CE87-8FC4-CC0D-145D24115BB3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57" name="Grafik 3753">
                  <a:extLst>
                    <a:ext uri="{FF2B5EF4-FFF2-40B4-BE49-F238E27FC236}">
                      <a16:creationId xmlns:a16="http://schemas.microsoft.com/office/drawing/2014/main" id="{FA595FE0-C556-B2D5-AE77-401198E9DEE3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58" name="Grafik 3753">
                  <a:extLst>
                    <a:ext uri="{FF2B5EF4-FFF2-40B4-BE49-F238E27FC236}">
                      <a16:creationId xmlns:a16="http://schemas.microsoft.com/office/drawing/2014/main" id="{6EF4B0E3-2249-2FFD-E5D5-7BC369E25CDE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760" name="Grafik 3753">
                <a:extLst>
                  <a:ext uri="{FF2B5EF4-FFF2-40B4-BE49-F238E27FC236}">
                    <a16:creationId xmlns:a16="http://schemas.microsoft.com/office/drawing/2014/main" id="{D9287064-9D9D-1DDC-EAE6-E6061F1AAC21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765" name="Grafik 3753">
                  <a:extLst>
                    <a:ext uri="{FF2B5EF4-FFF2-40B4-BE49-F238E27FC236}">
                      <a16:creationId xmlns:a16="http://schemas.microsoft.com/office/drawing/2014/main" id="{B328BA9B-AACA-A377-65B6-A31FAADD80EB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66" name="Grafik 3753">
                  <a:extLst>
                    <a:ext uri="{FF2B5EF4-FFF2-40B4-BE49-F238E27FC236}">
                      <a16:creationId xmlns:a16="http://schemas.microsoft.com/office/drawing/2014/main" id="{94AE2599-567B-2068-BA29-5C2193335394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67" name="Grafik 3753">
                  <a:extLst>
                    <a:ext uri="{FF2B5EF4-FFF2-40B4-BE49-F238E27FC236}">
                      <a16:creationId xmlns:a16="http://schemas.microsoft.com/office/drawing/2014/main" id="{31FB2B15-F3CC-145B-0DD6-81F9FF9B10E8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761" name="Grafik 3753">
                <a:extLst>
                  <a:ext uri="{FF2B5EF4-FFF2-40B4-BE49-F238E27FC236}">
                    <a16:creationId xmlns:a16="http://schemas.microsoft.com/office/drawing/2014/main" id="{9932DCBA-F2E0-AF40-060F-14EBFACE536F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762" name="Grafik 3753">
                  <a:extLst>
                    <a:ext uri="{FF2B5EF4-FFF2-40B4-BE49-F238E27FC236}">
                      <a16:creationId xmlns:a16="http://schemas.microsoft.com/office/drawing/2014/main" id="{DA5E3B49-09D0-CFB8-32CE-079DAF27AE0B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63" name="Grafik 3753">
                  <a:extLst>
                    <a:ext uri="{FF2B5EF4-FFF2-40B4-BE49-F238E27FC236}">
                      <a16:creationId xmlns:a16="http://schemas.microsoft.com/office/drawing/2014/main" id="{FAB85D0D-2D1D-232E-E832-A4A170506610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64" name="Grafik 3753">
                  <a:extLst>
                    <a:ext uri="{FF2B5EF4-FFF2-40B4-BE49-F238E27FC236}">
                      <a16:creationId xmlns:a16="http://schemas.microsoft.com/office/drawing/2014/main" id="{D7EC2F2F-99D6-937A-1934-AEF524D8B7B1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756" name="Grafik 3753">
              <a:extLst>
                <a:ext uri="{FF2B5EF4-FFF2-40B4-BE49-F238E27FC236}">
                  <a16:creationId xmlns:a16="http://schemas.microsoft.com/office/drawing/2014/main" id="{EF5E8447-87B3-18D3-81D2-537BF0A917B3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757" name="Grafik 3753">
              <a:extLst>
                <a:ext uri="{FF2B5EF4-FFF2-40B4-BE49-F238E27FC236}">
                  <a16:creationId xmlns:a16="http://schemas.microsoft.com/office/drawing/2014/main" id="{6E3CD29A-7FF1-93BC-6C90-1FA97AAED06A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3A87E43B-8BBC-0BD9-695D-D86499204075}"/>
              </a:ext>
            </a:extLst>
          </p:cNvPr>
          <p:cNvCxnSpPr>
            <a:cxnSpLocks/>
            <a:stCxn id="27" idx="3"/>
            <a:endCxn id="757" idx="6"/>
          </p:cNvCxnSpPr>
          <p:nvPr/>
        </p:nvCxnSpPr>
        <p:spPr>
          <a:xfrm flipV="1">
            <a:off x="7156243" y="2556601"/>
            <a:ext cx="162599" cy="26393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Grafik 23">
            <a:extLst>
              <a:ext uri="{FF2B5EF4-FFF2-40B4-BE49-F238E27FC236}">
                <a16:creationId xmlns:a16="http://schemas.microsoft.com/office/drawing/2014/main" id="{A482C12D-651A-9FE4-4689-1D9733494DA9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142432" y="4874358"/>
            <a:ext cx="374400" cy="464640"/>
            <a:chOff x="5895975" y="3176587"/>
            <a:chExt cx="403097" cy="500253"/>
          </a:xfrm>
          <a:solidFill>
            <a:schemeClr val="tx1"/>
          </a:solidFill>
        </p:grpSpPr>
        <p:sp>
          <p:nvSpPr>
            <p:cNvPr id="294" name="Grafik 23">
              <a:extLst>
                <a:ext uri="{FF2B5EF4-FFF2-40B4-BE49-F238E27FC236}">
                  <a16:creationId xmlns:a16="http://schemas.microsoft.com/office/drawing/2014/main" id="{D348C218-270D-1B98-6AE1-81FD7E8748FA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295" name="Grafik 23">
              <a:extLst>
                <a:ext uri="{FF2B5EF4-FFF2-40B4-BE49-F238E27FC236}">
                  <a16:creationId xmlns:a16="http://schemas.microsoft.com/office/drawing/2014/main" id="{546734F7-9F54-C00E-9199-C38B4EDA9CA5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296" name="Grafik 23">
              <a:extLst>
                <a:ext uri="{FF2B5EF4-FFF2-40B4-BE49-F238E27FC236}">
                  <a16:creationId xmlns:a16="http://schemas.microsoft.com/office/drawing/2014/main" id="{65130F65-5D17-B57F-484B-F0E2EB5EEA50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297" name="Grafik 23">
              <a:extLst>
                <a:ext uri="{FF2B5EF4-FFF2-40B4-BE49-F238E27FC236}">
                  <a16:creationId xmlns:a16="http://schemas.microsoft.com/office/drawing/2014/main" id="{A93A552C-8D75-B78A-86E5-BA7F89EF9894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298" name="Grafik 23">
              <a:extLst>
                <a:ext uri="{FF2B5EF4-FFF2-40B4-BE49-F238E27FC236}">
                  <a16:creationId xmlns:a16="http://schemas.microsoft.com/office/drawing/2014/main" id="{4B8F620D-8E2E-67B0-0414-B21E89F8D9E5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299" name="Grafik 23">
              <a:extLst>
                <a:ext uri="{FF2B5EF4-FFF2-40B4-BE49-F238E27FC236}">
                  <a16:creationId xmlns:a16="http://schemas.microsoft.com/office/drawing/2014/main" id="{7F009C94-7B37-9246-C0F1-5B48D8155A97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300" name="Grafik 23">
                <a:extLst>
                  <a:ext uri="{FF2B5EF4-FFF2-40B4-BE49-F238E27FC236}">
                    <a16:creationId xmlns:a16="http://schemas.microsoft.com/office/drawing/2014/main" id="{FDA177B7-EFE3-504A-D190-9E434BFCC661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301" name="Grafik 23">
                <a:extLst>
                  <a:ext uri="{FF2B5EF4-FFF2-40B4-BE49-F238E27FC236}">
                    <a16:creationId xmlns:a16="http://schemas.microsoft.com/office/drawing/2014/main" id="{0E848D48-C694-6AF2-F120-2A3A4143F162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302" name="Grafik 23">
                <a:extLst>
                  <a:ext uri="{FF2B5EF4-FFF2-40B4-BE49-F238E27FC236}">
                    <a16:creationId xmlns:a16="http://schemas.microsoft.com/office/drawing/2014/main" id="{99E398E7-CD95-82A2-9665-540DA646603F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303" name="Grafik 23">
                <a:extLst>
                  <a:ext uri="{FF2B5EF4-FFF2-40B4-BE49-F238E27FC236}">
                    <a16:creationId xmlns:a16="http://schemas.microsoft.com/office/drawing/2014/main" id="{34DAF60F-36BD-B7F6-8E38-0013D29938F5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F365DF86-0905-8097-E369-CC0483C6B304}"/>
              </a:ext>
            </a:extLst>
          </p:cNvPr>
          <p:cNvCxnSpPr>
            <a:cxnSpLocks/>
            <a:stCxn id="248" idx="8"/>
            <a:endCxn id="300" idx="1"/>
          </p:cNvCxnSpPr>
          <p:nvPr/>
        </p:nvCxnSpPr>
        <p:spPr>
          <a:xfrm flipV="1">
            <a:off x="5571989" y="5151797"/>
            <a:ext cx="1570443" cy="1094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9A1C8DEE-3EAC-F895-0453-2EB9B9E9E2DF}"/>
              </a:ext>
            </a:extLst>
          </p:cNvPr>
          <p:cNvSpPr txBox="1"/>
          <p:nvPr/>
        </p:nvSpPr>
        <p:spPr>
          <a:xfrm>
            <a:off x="5096233" y="2503353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50.0.0.1/24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D17C9E72-A70B-851C-4F24-2B4DE331175A}"/>
              </a:ext>
            </a:extLst>
          </p:cNvPr>
          <p:cNvSpPr txBox="1"/>
          <p:nvPr/>
        </p:nvSpPr>
        <p:spPr>
          <a:xfrm>
            <a:off x="6567857" y="2524532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60.0.0.1/24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4B305915-2702-4B24-A303-CDCEB84E1C15}"/>
              </a:ext>
            </a:extLst>
          </p:cNvPr>
          <p:cNvSpPr txBox="1"/>
          <p:nvPr/>
        </p:nvSpPr>
        <p:spPr>
          <a:xfrm>
            <a:off x="5522173" y="5131293"/>
            <a:ext cx="2712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.2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5B9B042B-93DF-3734-C255-2C945C6B655F}"/>
              </a:ext>
            </a:extLst>
          </p:cNvPr>
          <p:cNvSpPr txBox="1"/>
          <p:nvPr/>
        </p:nvSpPr>
        <p:spPr>
          <a:xfrm>
            <a:off x="6981409" y="5145234"/>
            <a:ext cx="275503" cy="229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.1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517" name="Cloud 516">
            <a:extLst>
              <a:ext uri="{FF2B5EF4-FFF2-40B4-BE49-F238E27FC236}">
                <a16:creationId xmlns:a16="http://schemas.microsoft.com/office/drawing/2014/main" id="{5573ED8C-B28B-9761-DFD3-540A37D81B7E}"/>
              </a:ext>
            </a:extLst>
          </p:cNvPr>
          <p:cNvSpPr/>
          <p:nvPr/>
        </p:nvSpPr>
        <p:spPr>
          <a:xfrm>
            <a:off x="9621325" y="2188096"/>
            <a:ext cx="1560836" cy="907495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18" name="Cloud 517">
            <a:extLst>
              <a:ext uri="{FF2B5EF4-FFF2-40B4-BE49-F238E27FC236}">
                <a16:creationId xmlns:a16="http://schemas.microsoft.com/office/drawing/2014/main" id="{B0E88F5F-2A37-D9AA-4FF6-3618C775366A}"/>
              </a:ext>
            </a:extLst>
          </p:cNvPr>
          <p:cNvSpPr/>
          <p:nvPr/>
        </p:nvSpPr>
        <p:spPr>
          <a:xfrm>
            <a:off x="9680799" y="3668739"/>
            <a:ext cx="1560836" cy="907495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19" name="Cloud 518">
            <a:extLst>
              <a:ext uri="{FF2B5EF4-FFF2-40B4-BE49-F238E27FC236}">
                <a16:creationId xmlns:a16="http://schemas.microsoft.com/office/drawing/2014/main" id="{1BA10AC5-5D55-33A8-A492-D8FCAC87900F}"/>
              </a:ext>
            </a:extLst>
          </p:cNvPr>
          <p:cNvSpPr/>
          <p:nvPr/>
        </p:nvSpPr>
        <p:spPr>
          <a:xfrm>
            <a:off x="1144630" y="2270854"/>
            <a:ext cx="1560836" cy="907495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20" name="Cloud 519">
            <a:extLst>
              <a:ext uri="{FF2B5EF4-FFF2-40B4-BE49-F238E27FC236}">
                <a16:creationId xmlns:a16="http://schemas.microsoft.com/office/drawing/2014/main" id="{C8386F20-877E-2F1F-CCA4-022EE76FD297}"/>
              </a:ext>
            </a:extLst>
          </p:cNvPr>
          <p:cNvSpPr/>
          <p:nvPr/>
        </p:nvSpPr>
        <p:spPr>
          <a:xfrm>
            <a:off x="855880" y="4326653"/>
            <a:ext cx="1560836" cy="907495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089BCECF-3337-9607-62A3-4BCC8469CA5A}"/>
              </a:ext>
            </a:extLst>
          </p:cNvPr>
          <p:cNvSpPr txBox="1"/>
          <p:nvPr/>
        </p:nvSpPr>
        <p:spPr>
          <a:xfrm>
            <a:off x="5343625" y="4583766"/>
            <a:ext cx="7200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40.0.0.2/24</a:t>
            </a:r>
          </a:p>
          <a:p>
            <a:r>
              <a:rPr lang="en-US" sz="900" dirty="0">
                <a:solidFill>
                  <a:srgbClr val="FF0000"/>
                </a:solidFill>
              </a:rPr>
              <a:t>50.0.0.2/24</a:t>
            </a:r>
          </a:p>
          <a:p>
            <a:r>
              <a:rPr lang="en-US" sz="900" dirty="0">
                <a:solidFill>
                  <a:srgbClr val="FF0000"/>
                </a:solidFill>
              </a:rPr>
              <a:t>60.0.0.2/24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F632A1F8-7AF4-41AD-DC5F-3EEE2BAFF34D}"/>
              </a:ext>
            </a:extLst>
          </p:cNvPr>
          <p:cNvSpPr txBox="1"/>
          <p:nvPr/>
        </p:nvSpPr>
        <p:spPr>
          <a:xfrm>
            <a:off x="1675905" y="2570047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AS 100</a:t>
            </a:r>
            <a:endParaRPr lang="en-DE" sz="1100" b="1" dirty="0"/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3519ACD7-257D-C4DA-0C9D-8FD69500A965}"/>
              </a:ext>
            </a:extLst>
          </p:cNvPr>
          <p:cNvSpPr txBox="1"/>
          <p:nvPr/>
        </p:nvSpPr>
        <p:spPr>
          <a:xfrm>
            <a:off x="1365631" y="4623251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AS 200</a:t>
            </a:r>
            <a:endParaRPr lang="en-DE" sz="1100" b="1" dirty="0"/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B5ADF10B-3D5B-CD61-8E43-71ACAEA02232}"/>
              </a:ext>
            </a:extLst>
          </p:cNvPr>
          <p:cNvSpPr txBox="1"/>
          <p:nvPr/>
        </p:nvSpPr>
        <p:spPr>
          <a:xfrm>
            <a:off x="10109034" y="2514134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AS 300</a:t>
            </a:r>
            <a:endParaRPr lang="en-DE" sz="1100" b="1" dirty="0"/>
          </a:p>
        </p:txBody>
      </p:sp>
      <p:sp>
        <p:nvSpPr>
          <p:cNvPr id="525" name="TextBox 524">
            <a:extLst>
              <a:ext uri="{FF2B5EF4-FFF2-40B4-BE49-F238E27FC236}">
                <a16:creationId xmlns:a16="http://schemas.microsoft.com/office/drawing/2014/main" id="{484314E5-8E78-E7BB-7EC1-E37D4DD2B6DA}"/>
              </a:ext>
            </a:extLst>
          </p:cNvPr>
          <p:cNvSpPr txBox="1"/>
          <p:nvPr/>
        </p:nvSpPr>
        <p:spPr>
          <a:xfrm>
            <a:off x="10184979" y="3972205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AS 400</a:t>
            </a:r>
            <a:endParaRPr lang="en-DE" sz="1100" b="1" dirty="0"/>
          </a:p>
        </p:txBody>
      </p:sp>
      <p:sp>
        <p:nvSpPr>
          <p:cNvPr id="526" name="TextBox 525">
            <a:extLst>
              <a:ext uri="{FF2B5EF4-FFF2-40B4-BE49-F238E27FC236}">
                <a16:creationId xmlns:a16="http://schemas.microsoft.com/office/drawing/2014/main" id="{3619C93C-CC86-7008-DC23-480CED84B365}"/>
              </a:ext>
            </a:extLst>
          </p:cNvPr>
          <p:cNvSpPr txBox="1"/>
          <p:nvPr/>
        </p:nvSpPr>
        <p:spPr>
          <a:xfrm>
            <a:off x="9115461" y="3639791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Border R4</a:t>
            </a:r>
            <a:endParaRPr lang="en-DE" sz="1100" b="1" dirty="0"/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A54D9992-37C4-A034-A628-7E4080C5C7DB}"/>
              </a:ext>
            </a:extLst>
          </p:cNvPr>
          <p:cNvSpPr txBox="1"/>
          <p:nvPr/>
        </p:nvSpPr>
        <p:spPr>
          <a:xfrm>
            <a:off x="2308009" y="4269206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Border R2</a:t>
            </a:r>
            <a:endParaRPr lang="en-DE" sz="1100" b="1" dirty="0"/>
          </a:p>
        </p:txBody>
      </p:sp>
      <p:sp>
        <p:nvSpPr>
          <p:cNvPr id="528" name="TextBox 527">
            <a:extLst>
              <a:ext uri="{FF2B5EF4-FFF2-40B4-BE49-F238E27FC236}">
                <a16:creationId xmlns:a16="http://schemas.microsoft.com/office/drawing/2014/main" id="{4FB5369B-ED54-CF23-7467-D69341823FAE}"/>
              </a:ext>
            </a:extLst>
          </p:cNvPr>
          <p:cNvSpPr txBox="1"/>
          <p:nvPr/>
        </p:nvSpPr>
        <p:spPr>
          <a:xfrm>
            <a:off x="9034892" y="2270400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Border R3</a:t>
            </a:r>
            <a:endParaRPr lang="en-DE" sz="1100" b="1" dirty="0"/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9E662C2E-E911-F46B-D8B1-7D5113AF61C1}"/>
              </a:ext>
            </a:extLst>
          </p:cNvPr>
          <p:cNvSpPr txBox="1"/>
          <p:nvPr/>
        </p:nvSpPr>
        <p:spPr>
          <a:xfrm>
            <a:off x="2606256" y="2314750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Border R1</a:t>
            </a:r>
            <a:endParaRPr lang="en-DE" sz="1100" b="1" dirty="0"/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8BF24783-6D93-1637-6F75-D5D214F85A58}"/>
              </a:ext>
            </a:extLst>
          </p:cNvPr>
          <p:cNvSpPr txBox="1"/>
          <p:nvPr/>
        </p:nvSpPr>
        <p:spPr>
          <a:xfrm>
            <a:off x="4509371" y="1980798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Internal R5</a:t>
            </a:r>
            <a:endParaRPr lang="en-DE" sz="1100" b="1" dirty="0"/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74A7C54B-12C6-4F1C-571D-CDFE9B7BD0B1}"/>
              </a:ext>
            </a:extLst>
          </p:cNvPr>
          <p:cNvSpPr txBox="1"/>
          <p:nvPr/>
        </p:nvSpPr>
        <p:spPr>
          <a:xfrm>
            <a:off x="6902252" y="1934206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Internal R6</a:t>
            </a:r>
            <a:endParaRPr lang="en-DE" sz="1100" b="1" dirty="0"/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021D732B-4513-825F-25AF-5AF23BC7A5D7}"/>
              </a:ext>
            </a:extLst>
          </p:cNvPr>
          <p:cNvSpPr txBox="1"/>
          <p:nvPr/>
        </p:nvSpPr>
        <p:spPr>
          <a:xfrm>
            <a:off x="6949597" y="4598443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Controller</a:t>
            </a:r>
            <a:endParaRPr lang="en-DE" sz="1100" b="1" dirty="0"/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11A3019A-951A-B6EA-C348-DCD363D45E14}"/>
              </a:ext>
            </a:extLst>
          </p:cNvPr>
          <p:cNvSpPr txBox="1"/>
          <p:nvPr/>
        </p:nvSpPr>
        <p:spPr>
          <a:xfrm>
            <a:off x="4969858" y="5367533"/>
            <a:ext cx="930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BGP Speaker</a:t>
            </a:r>
            <a:endParaRPr lang="en-DE" sz="1100" b="1" dirty="0"/>
          </a:p>
        </p:txBody>
      </p:sp>
      <p:sp>
        <p:nvSpPr>
          <p:cNvPr id="534" name="Title 1">
            <a:extLst>
              <a:ext uri="{FF2B5EF4-FFF2-40B4-BE49-F238E27FC236}">
                <a16:creationId xmlns:a16="http://schemas.microsoft.com/office/drawing/2014/main" id="{CBAC814A-FBA0-6D1D-3A6E-C0B4B0B016F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586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Use Case-4: Integrating Software-defined Network with the Legacy Networks</a:t>
            </a:r>
            <a:endParaRPr lang="en-DE" sz="3600" b="1" dirty="0"/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25C76032-0C2B-1C8F-B46D-0ABA6E546202}"/>
              </a:ext>
            </a:extLst>
          </p:cNvPr>
          <p:cNvSpPr txBox="1"/>
          <p:nvPr/>
        </p:nvSpPr>
        <p:spPr>
          <a:xfrm>
            <a:off x="3583458" y="3502748"/>
            <a:ext cx="5854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SDN</a:t>
            </a:r>
          </a:p>
          <a:p>
            <a:pPr algn="ctr"/>
            <a:r>
              <a:rPr lang="en-US" sz="1100" b="1" dirty="0"/>
              <a:t>AS 500</a:t>
            </a:r>
            <a:endParaRPr lang="en-DE" sz="1100" b="1" dirty="0"/>
          </a:p>
        </p:txBody>
      </p:sp>
    </p:spTree>
    <p:extLst>
      <p:ext uri="{BB962C8B-B14F-4D97-AF65-F5344CB8AC3E}">
        <p14:creationId xmlns:p14="http://schemas.microsoft.com/office/powerpoint/2010/main" val="170674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" grpId="0" animBg="1"/>
      <p:bldP spid="227" grpId="0"/>
      <p:bldP spid="228" grpId="0"/>
      <p:bldP spid="229" grpId="0"/>
      <p:bldP spid="230" grpId="0"/>
      <p:bldP spid="231" grpId="0"/>
      <p:bldP spid="632" grpId="0"/>
      <p:bldP spid="634" grpId="0"/>
      <p:bldP spid="635" grpId="0"/>
      <p:bldP spid="714" grpId="0"/>
      <p:bldP spid="715" grpId="0"/>
      <p:bldP spid="716" grpId="0"/>
      <p:bldP spid="717" grpId="0"/>
      <p:bldP spid="718" grpId="0"/>
      <p:bldP spid="305" grpId="0"/>
      <p:bldP spid="306" grpId="0"/>
      <p:bldP spid="308" grpId="0"/>
      <p:bldP spid="309" grpId="0"/>
      <p:bldP spid="517" grpId="0" animBg="1"/>
      <p:bldP spid="518" grpId="0" animBg="1"/>
      <p:bldP spid="519" grpId="0" animBg="1"/>
      <p:bldP spid="520" grpId="0" animBg="1"/>
      <p:bldP spid="521" grpId="0"/>
      <p:bldP spid="522" grpId="0"/>
      <p:bldP spid="523" grpId="0"/>
      <p:bldP spid="524" grpId="0"/>
      <p:bldP spid="525" grpId="0"/>
      <p:bldP spid="526" grpId="0"/>
      <p:bldP spid="527" grpId="0"/>
      <p:bldP spid="528" grpId="0"/>
      <p:bldP spid="529" grpId="0"/>
      <p:bldP spid="530" grpId="0"/>
      <p:bldP spid="531" grpId="0"/>
      <p:bldP spid="532" grpId="0"/>
      <p:bldP spid="533" grpId="0"/>
      <p:bldP spid="5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07B9-4405-60E1-2BC1-E3F73947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906"/>
            <a:ext cx="10515600" cy="133709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Questions?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60111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07B9-4405-60E1-2BC1-E3F73947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906"/>
            <a:ext cx="10515600" cy="133709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you!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9898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5731-8AA9-29F9-C483-126725CEA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210D8-DBCB-ABE6-DA1F-485BB0C07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2868" y="1492370"/>
            <a:ext cx="9110932" cy="468459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SDN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SDN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Creation of flow rules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Use-cases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4226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A7180D7-B8F1-B52E-D501-55A9A007CE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A7180D7-B8F1-B52E-D501-55A9A007CE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985005-9D1D-4229-2495-1D89BE15AA22}"/>
              </a:ext>
            </a:extLst>
          </p:cNvPr>
          <p:cNvSpPr/>
          <p:nvPr/>
        </p:nvSpPr>
        <p:spPr>
          <a:xfrm>
            <a:off x="2037658" y="1138189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&amp; Service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Plane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531273-1BE2-98B3-B565-DB06743B5A5B}"/>
              </a:ext>
            </a:extLst>
          </p:cNvPr>
          <p:cNvSpPr/>
          <p:nvPr/>
        </p:nvSpPr>
        <p:spPr>
          <a:xfrm>
            <a:off x="4089117" y="3167747"/>
            <a:ext cx="3511003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Controller Plane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9A65EB-0940-0E9F-FB4C-F882271A02F4}"/>
              </a:ext>
            </a:extLst>
          </p:cNvPr>
          <p:cNvSpPr/>
          <p:nvPr/>
        </p:nvSpPr>
        <p:spPr>
          <a:xfrm>
            <a:off x="2037658" y="5197305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Infrastructure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Plane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9A9261-B891-C9B5-DD45-B4A649760F6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844619" y="4117317"/>
            <a:ext cx="108" cy="107998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E886F7-7F89-FE59-A3D7-97F8EBC5007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5844619" y="2087759"/>
            <a:ext cx="108" cy="107998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afik 23">
            <a:extLst>
              <a:ext uri="{FF2B5EF4-FFF2-40B4-BE49-F238E27FC236}">
                <a16:creationId xmlns:a16="http://schemas.microsoft.com/office/drawing/2014/main" id="{08AAE9C9-007F-FB00-9B92-A4B37449F698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5986018" y="3404626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4" name="Grafik 23">
              <a:extLst>
                <a:ext uri="{FF2B5EF4-FFF2-40B4-BE49-F238E27FC236}">
                  <a16:creationId xmlns:a16="http://schemas.microsoft.com/office/drawing/2014/main" id="{DF80250A-732F-E99E-B716-C039125961C2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5" name="Grafik 23">
              <a:extLst>
                <a:ext uri="{FF2B5EF4-FFF2-40B4-BE49-F238E27FC236}">
                  <a16:creationId xmlns:a16="http://schemas.microsoft.com/office/drawing/2014/main" id="{6974DDC5-EDB2-5A96-0F06-F89543E65AC4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6" name="Grafik 23">
              <a:extLst>
                <a:ext uri="{FF2B5EF4-FFF2-40B4-BE49-F238E27FC236}">
                  <a16:creationId xmlns:a16="http://schemas.microsoft.com/office/drawing/2014/main" id="{7989B6A3-AD97-15E2-F4AD-AF5F60D73D17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7" name="Grafik 23">
              <a:extLst>
                <a:ext uri="{FF2B5EF4-FFF2-40B4-BE49-F238E27FC236}">
                  <a16:creationId xmlns:a16="http://schemas.microsoft.com/office/drawing/2014/main" id="{6A917DA7-4162-C6FD-DC3E-CC9EA0B4C90D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8" name="Grafik 23">
              <a:extLst>
                <a:ext uri="{FF2B5EF4-FFF2-40B4-BE49-F238E27FC236}">
                  <a16:creationId xmlns:a16="http://schemas.microsoft.com/office/drawing/2014/main" id="{DD8A2928-2A28-101F-0ADA-49A39EC7E306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9" name="Grafik 23">
              <a:extLst>
                <a:ext uri="{FF2B5EF4-FFF2-40B4-BE49-F238E27FC236}">
                  <a16:creationId xmlns:a16="http://schemas.microsoft.com/office/drawing/2014/main" id="{0F293A8A-BCA8-898A-1A7B-C92E4CF2A3C3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20" name="Grafik 23">
                <a:extLst>
                  <a:ext uri="{FF2B5EF4-FFF2-40B4-BE49-F238E27FC236}">
                    <a16:creationId xmlns:a16="http://schemas.microsoft.com/office/drawing/2014/main" id="{2997FC76-4B4F-6E5B-8B95-7C13A556F053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21" name="Grafik 23">
                <a:extLst>
                  <a:ext uri="{FF2B5EF4-FFF2-40B4-BE49-F238E27FC236}">
                    <a16:creationId xmlns:a16="http://schemas.microsoft.com/office/drawing/2014/main" id="{052BDCB7-4F21-C6E0-9CC8-9E536020F511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22" name="Grafik 23">
                <a:extLst>
                  <a:ext uri="{FF2B5EF4-FFF2-40B4-BE49-F238E27FC236}">
                    <a16:creationId xmlns:a16="http://schemas.microsoft.com/office/drawing/2014/main" id="{20841E43-7F27-FDBE-27DE-203DA72F4090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23" name="Grafik 23">
                <a:extLst>
                  <a:ext uri="{FF2B5EF4-FFF2-40B4-BE49-F238E27FC236}">
                    <a16:creationId xmlns:a16="http://schemas.microsoft.com/office/drawing/2014/main" id="{DCDC4410-12AE-F1E0-18F1-4C37204C9714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24" name="Grafik 17">
            <a:extLst>
              <a:ext uri="{FF2B5EF4-FFF2-40B4-BE49-F238E27FC236}">
                <a16:creationId xmlns:a16="http://schemas.microsoft.com/office/drawing/2014/main" id="{91F497C2-295D-3577-DF9E-E65919D1E25D}"/>
              </a:ext>
            </a:extLst>
          </p:cNvPr>
          <p:cNvGrpSpPr/>
          <p:nvPr/>
        </p:nvGrpSpPr>
        <p:grpSpPr bwMode="gray">
          <a:xfrm>
            <a:off x="6071844" y="5527389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25" name="Grafik 17">
              <a:extLst>
                <a:ext uri="{FF2B5EF4-FFF2-40B4-BE49-F238E27FC236}">
                  <a16:creationId xmlns:a16="http://schemas.microsoft.com/office/drawing/2014/main" id="{E926856D-C7FF-B9A0-CE12-1E2E2E9AC755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6" name="Grafik 17">
              <a:extLst>
                <a:ext uri="{FF2B5EF4-FFF2-40B4-BE49-F238E27FC236}">
                  <a16:creationId xmlns:a16="http://schemas.microsoft.com/office/drawing/2014/main" id="{3A1CB773-F39C-A91D-9094-6DD94795A80F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grpSp>
          <p:nvGrpSpPr>
            <p:cNvPr id="27" name="Grafik 17">
              <a:extLst>
                <a:ext uri="{FF2B5EF4-FFF2-40B4-BE49-F238E27FC236}">
                  <a16:creationId xmlns:a16="http://schemas.microsoft.com/office/drawing/2014/main" id="{A19705EB-725C-259A-C26D-69C70CC8177A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28" name="Grafik 17">
                <a:extLst>
                  <a:ext uri="{FF2B5EF4-FFF2-40B4-BE49-F238E27FC236}">
                    <a16:creationId xmlns:a16="http://schemas.microsoft.com/office/drawing/2014/main" id="{F61C6D14-826E-4FD0-24FD-0F54D20B55E5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41" name="Grafik 17">
                  <a:extLst>
                    <a:ext uri="{FF2B5EF4-FFF2-40B4-BE49-F238E27FC236}">
                      <a16:creationId xmlns:a16="http://schemas.microsoft.com/office/drawing/2014/main" id="{1D991740-7C7F-48FA-8D2D-95F33E854DC4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2" name="Grafik 17">
                  <a:extLst>
                    <a:ext uri="{FF2B5EF4-FFF2-40B4-BE49-F238E27FC236}">
                      <a16:creationId xmlns:a16="http://schemas.microsoft.com/office/drawing/2014/main" id="{8935046B-3945-8A04-C58A-FE37ED8D1EB2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3" name="Grafik 17">
                  <a:extLst>
                    <a:ext uri="{FF2B5EF4-FFF2-40B4-BE49-F238E27FC236}">
                      <a16:creationId xmlns:a16="http://schemas.microsoft.com/office/drawing/2014/main" id="{56555DB8-6DEC-D136-485C-3C0E94B467FC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9" name="Grafik 17">
                <a:extLst>
                  <a:ext uri="{FF2B5EF4-FFF2-40B4-BE49-F238E27FC236}">
                    <a16:creationId xmlns:a16="http://schemas.microsoft.com/office/drawing/2014/main" id="{12630CE5-4825-2D09-B76B-5A799B906430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38" name="Grafik 17">
                  <a:extLst>
                    <a:ext uri="{FF2B5EF4-FFF2-40B4-BE49-F238E27FC236}">
                      <a16:creationId xmlns:a16="http://schemas.microsoft.com/office/drawing/2014/main" id="{8C6F64A3-88C1-A6FA-A175-28CE8C77A475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9" name="Grafik 17">
                  <a:extLst>
                    <a:ext uri="{FF2B5EF4-FFF2-40B4-BE49-F238E27FC236}">
                      <a16:creationId xmlns:a16="http://schemas.microsoft.com/office/drawing/2014/main" id="{B1F681C9-4348-2933-6CAD-ED1CDC3A8A67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0" name="Grafik 17">
                  <a:extLst>
                    <a:ext uri="{FF2B5EF4-FFF2-40B4-BE49-F238E27FC236}">
                      <a16:creationId xmlns:a16="http://schemas.microsoft.com/office/drawing/2014/main" id="{2C86DC6B-54A3-C5CE-CCE2-031C0B8A7E6D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30" name="Grafik 17">
                <a:extLst>
                  <a:ext uri="{FF2B5EF4-FFF2-40B4-BE49-F238E27FC236}">
                    <a16:creationId xmlns:a16="http://schemas.microsoft.com/office/drawing/2014/main" id="{EA642BEA-D54F-665C-7773-2FA8B07FC44F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35" name="Grafik 17">
                  <a:extLst>
                    <a:ext uri="{FF2B5EF4-FFF2-40B4-BE49-F238E27FC236}">
                      <a16:creationId xmlns:a16="http://schemas.microsoft.com/office/drawing/2014/main" id="{D9478077-56BD-B38A-5B83-06AF88FA0E08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6" name="Grafik 17">
                  <a:extLst>
                    <a:ext uri="{FF2B5EF4-FFF2-40B4-BE49-F238E27FC236}">
                      <a16:creationId xmlns:a16="http://schemas.microsoft.com/office/drawing/2014/main" id="{4BB4E390-B919-6455-BBC8-92D8A4716073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7" name="Grafik 17">
                  <a:extLst>
                    <a:ext uri="{FF2B5EF4-FFF2-40B4-BE49-F238E27FC236}">
                      <a16:creationId xmlns:a16="http://schemas.microsoft.com/office/drawing/2014/main" id="{E0E17E8D-8C97-C72D-A223-E61176ED5821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31" name="Grafik 17">
                <a:extLst>
                  <a:ext uri="{FF2B5EF4-FFF2-40B4-BE49-F238E27FC236}">
                    <a16:creationId xmlns:a16="http://schemas.microsoft.com/office/drawing/2014/main" id="{8536039E-222F-9AB6-449E-A58B6A2849C5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32" name="Grafik 17">
                  <a:extLst>
                    <a:ext uri="{FF2B5EF4-FFF2-40B4-BE49-F238E27FC236}">
                      <a16:creationId xmlns:a16="http://schemas.microsoft.com/office/drawing/2014/main" id="{402B9A9E-06CB-E0E4-DEE6-671F32F2CE7A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3" name="Grafik 17">
                  <a:extLst>
                    <a:ext uri="{FF2B5EF4-FFF2-40B4-BE49-F238E27FC236}">
                      <a16:creationId xmlns:a16="http://schemas.microsoft.com/office/drawing/2014/main" id="{7031E986-B867-ACAE-6484-10439C25AACC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4" name="Grafik 17">
                  <a:extLst>
                    <a:ext uri="{FF2B5EF4-FFF2-40B4-BE49-F238E27FC236}">
                      <a16:creationId xmlns:a16="http://schemas.microsoft.com/office/drawing/2014/main" id="{A7540C61-0C98-9C5C-080E-1F3FAD59B79E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</p:grpSp>
      <p:grpSp>
        <p:nvGrpSpPr>
          <p:cNvPr id="85" name="Grafik 17">
            <a:extLst>
              <a:ext uri="{FF2B5EF4-FFF2-40B4-BE49-F238E27FC236}">
                <a16:creationId xmlns:a16="http://schemas.microsoft.com/office/drawing/2014/main" id="{A91491D8-6639-07D5-227E-69C83D72F457}"/>
              </a:ext>
            </a:extLst>
          </p:cNvPr>
          <p:cNvGrpSpPr/>
          <p:nvPr/>
        </p:nvGrpSpPr>
        <p:grpSpPr bwMode="gray">
          <a:xfrm>
            <a:off x="7414834" y="5527389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86" name="Grafik 17">
              <a:extLst>
                <a:ext uri="{FF2B5EF4-FFF2-40B4-BE49-F238E27FC236}">
                  <a16:creationId xmlns:a16="http://schemas.microsoft.com/office/drawing/2014/main" id="{780EFF5A-5B6A-818E-CB9F-33626E57A4FC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87" name="Grafik 17">
              <a:extLst>
                <a:ext uri="{FF2B5EF4-FFF2-40B4-BE49-F238E27FC236}">
                  <a16:creationId xmlns:a16="http://schemas.microsoft.com/office/drawing/2014/main" id="{B182D053-9896-E7F6-D935-CE1C5B1ED060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grpSp>
          <p:nvGrpSpPr>
            <p:cNvPr id="88" name="Grafik 17">
              <a:extLst>
                <a:ext uri="{FF2B5EF4-FFF2-40B4-BE49-F238E27FC236}">
                  <a16:creationId xmlns:a16="http://schemas.microsoft.com/office/drawing/2014/main" id="{5D1D717D-D745-03EC-2FF8-5F4F589334A3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89" name="Grafik 17">
                <a:extLst>
                  <a:ext uri="{FF2B5EF4-FFF2-40B4-BE49-F238E27FC236}">
                    <a16:creationId xmlns:a16="http://schemas.microsoft.com/office/drawing/2014/main" id="{7B98D2EA-1DC0-490F-6E7B-50782CEEEEF2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102" name="Grafik 17">
                  <a:extLst>
                    <a:ext uri="{FF2B5EF4-FFF2-40B4-BE49-F238E27FC236}">
                      <a16:creationId xmlns:a16="http://schemas.microsoft.com/office/drawing/2014/main" id="{13265262-FFDC-F804-127E-DAE8C450209C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03" name="Grafik 17">
                  <a:extLst>
                    <a:ext uri="{FF2B5EF4-FFF2-40B4-BE49-F238E27FC236}">
                      <a16:creationId xmlns:a16="http://schemas.microsoft.com/office/drawing/2014/main" id="{C121820F-B3CA-9B79-E783-FA667FA01C8A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04" name="Grafik 17">
                  <a:extLst>
                    <a:ext uri="{FF2B5EF4-FFF2-40B4-BE49-F238E27FC236}">
                      <a16:creationId xmlns:a16="http://schemas.microsoft.com/office/drawing/2014/main" id="{7F9AEDC7-DF34-B050-2441-E184E85D92AC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90" name="Grafik 17">
                <a:extLst>
                  <a:ext uri="{FF2B5EF4-FFF2-40B4-BE49-F238E27FC236}">
                    <a16:creationId xmlns:a16="http://schemas.microsoft.com/office/drawing/2014/main" id="{1184461F-9044-1DA5-A70A-A0D2C4192C33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99" name="Grafik 17">
                  <a:extLst>
                    <a:ext uri="{FF2B5EF4-FFF2-40B4-BE49-F238E27FC236}">
                      <a16:creationId xmlns:a16="http://schemas.microsoft.com/office/drawing/2014/main" id="{7C00CA56-734E-7E76-CA1A-080908F3BEA5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00" name="Grafik 17">
                  <a:extLst>
                    <a:ext uri="{FF2B5EF4-FFF2-40B4-BE49-F238E27FC236}">
                      <a16:creationId xmlns:a16="http://schemas.microsoft.com/office/drawing/2014/main" id="{51C13176-3A25-0BC3-7D12-47F24DA6EF89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01" name="Grafik 17">
                  <a:extLst>
                    <a:ext uri="{FF2B5EF4-FFF2-40B4-BE49-F238E27FC236}">
                      <a16:creationId xmlns:a16="http://schemas.microsoft.com/office/drawing/2014/main" id="{CA4E6830-ECA2-0437-3D3E-72E5B7E3F28A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91" name="Grafik 17">
                <a:extLst>
                  <a:ext uri="{FF2B5EF4-FFF2-40B4-BE49-F238E27FC236}">
                    <a16:creationId xmlns:a16="http://schemas.microsoft.com/office/drawing/2014/main" id="{DF8B37A6-9E15-AF44-1A71-BB30ED66FEAF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96" name="Grafik 17">
                  <a:extLst>
                    <a:ext uri="{FF2B5EF4-FFF2-40B4-BE49-F238E27FC236}">
                      <a16:creationId xmlns:a16="http://schemas.microsoft.com/office/drawing/2014/main" id="{9C902AA8-FC79-B0DC-8A64-FD445E717E9D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97" name="Grafik 17">
                  <a:extLst>
                    <a:ext uri="{FF2B5EF4-FFF2-40B4-BE49-F238E27FC236}">
                      <a16:creationId xmlns:a16="http://schemas.microsoft.com/office/drawing/2014/main" id="{F411A9CB-4606-283B-7688-286E209DD3FD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98" name="Grafik 17">
                  <a:extLst>
                    <a:ext uri="{FF2B5EF4-FFF2-40B4-BE49-F238E27FC236}">
                      <a16:creationId xmlns:a16="http://schemas.microsoft.com/office/drawing/2014/main" id="{A10610E1-2D47-4399-90F9-B436524C5528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92" name="Grafik 17">
                <a:extLst>
                  <a:ext uri="{FF2B5EF4-FFF2-40B4-BE49-F238E27FC236}">
                    <a16:creationId xmlns:a16="http://schemas.microsoft.com/office/drawing/2014/main" id="{587A50F3-4841-C1A8-618E-F65BB570F1E1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93" name="Grafik 17">
                  <a:extLst>
                    <a:ext uri="{FF2B5EF4-FFF2-40B4-BE49-F238E27FC236}">
                      <a16:creationId xmlns:a16="http://schemas.microsoft.com/office/drawing/2014/main" id="{FA20C493-A5F5-0C44-45B0-EC50424A99B9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94" name="Grafik 17">
                  <a:extLst>
                    <a:ext uri="{FF2B5EF4-FFF2-40B4-BE49-F238E27FC236}">
                      <a16:creationId xmlns:a16="http://schemas.microsoft.com/office/drawing/2014/main" id="{E04A7F27-F745-D473-316B-0692B6DD86F1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95" name="Grafik 17">
                  <a:extLst>
                    <a:ext uri="{FF2B5EF4-FFF2-40B4-BE49-F238E27FC236}">
                      <a16:creationId xmlns:a16="http://schemas.microsoft.com/office/drawing/2014/main" id="{DCCBE77A-1F63-9D66-9707-B738844C741C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EC0448A-3920-890A-437F-FBDF6D7E97AD}"/>
              </a:ext>
            </a:extLst>
          </p:cNvPr>
          <p:cNvGrpSpPr/>
          <p:nvPr/>
        </p:nvGrpSpPr>
        <p:grpSpPr>
          <a:xfrm>
            <a:off x="6531598" y="1390528"/>
            <a:ext cx="500062" cy="406400"/>
            <a:chOff x="2292350" y="3827463"/>
            <a:chExt cx="500062" cy="406400"/>
          </a:xfrm>
          <a:solidFill>
            <a:schemeClr val="accent1">
              <a:lumMod val="75000"/>
            </a:schemeClr>
          </a:solidFill>
        </p:grpSpPr>
        <p:sp>
          <p:nvSpPr>
            <p:cNvPr id="147" name="Freeform 195">
              <a:extLst>
                <a:ext uri="{FF2B5EF4-FFF2-40B4-BE49-F238E27FC236}">
                  <a16:creationId xmlns:a16="http://schemas.microsoft.com/office/drawing/2014/main" id="{FFFEFACA-5B37-A888-FF20-430C6E9871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92350" y="3827463"/>
              <a:ext cx="500062" cy="406400"/>
            </a:xfrm>
            <a:custGeom>
              <a:avLst/>
              <a:gdLst>
                <a:gd name="T0" fmla="*/ 0 w 133"/>
                <a:gd name="T1" fmla="*/ 100 h 108"/>
                <a:gd name="T2" fmla="*/ 8 w 133"/>
                <a:gd name="T3" fmla="*/ 108 h 108"/>
                <a:gd name="T4" fmla="*/ 125 w 133"/>
                <a:gd name="T5" fmla="*/ 108 h 108"/>
                <a:gd name="T6" fmla="*/ 133 w 133"/>
                <a:gd name="T7" fmla="*/ 100 h 108"/>
                <a:gd name="T8" fmla="*/ 133 w 133"/>
                <a:gd name="T9" fmla="*/ 9 h 108"/>
                <a:gd name="T10" fmla="*/ 125 w 133"/>
                <a:gd name="T11" fmla="*/ 0 h 108"/>
                <a:gd name="T12" fmla="*/ 8 w 133"/>
                <a:gd name="T13" fmla="*/ 0 h 108"/>
                <a:gd name="T14" fmla="*/ 5 w 133"/>
                <a:gd name="T15" fmla="*/ 1 h 108"/>
                <a:gd name="T16" fmla="*/ 0 w 133"/>
                <a:gd name="T17" fmla="*/ 9 h 108"/>
                <a:gd name="T18" fmla="*/ 0 w 133"/>
                <a:gd name="T19" fmla="*/ 22 h 108"/>
                <a:gd name="T20" fmla="*/ 0 w 133"/>
                <a:gd name="T21" fmla="*/ 22 h 108"/>
                <a:gd name="T22" fmla="*/ 0 w 133"/>
                <a:gd name="T23" fmla="*/ 100 h 108"/>
                <a:gd name="T24" fmla="*/ 3 w 133"/>
                <a:gd name="T25" fmla="*/ 9 h 108"/>
                <a:gd name="T26" fmla="*/ 6 w 133"/>
                <a:gd name="T27" fmla="*/ 5 h 108"/>
                <a:gd name="T28" fmla="*/ 8 w 133"/>
                <a:gd name="T29" fmla="*/ 4 h 108"/>
                <a:gd name="T30" fmla="*/ 125 w 133"/>
                <a:gd name="T31" fmla="*/ 4 h 108"/>
                <a:gd name="T32" fmla="*/ 129 w 133"/>
                <a:gd name="T33" fmla="*/ 9 h 108"/>
                <a:gd name="T34" fmla="*/ 129 w 133"/>
                <a:gd name="T35" fmla="*/ 20 h 108"/>
                <a:gd name="T36" fmla="*/ 3 w 133"/>
                <a:gd name="T37" fmla="*/ 20 h 108"/>
                <a:gd name="T38" fmla="*/ 3 w 133"/>
                <a:gd name="T39" fmla="*/ 9 h 108"/>
                <a:gd name="T40" fmla="*/ 3 w 133"/>
                <a:gd name="T41" fmla="*/ 24 h 108"/>
                <a:gd name="T42" fmla="*/ 129 w 133"/>
                <a:gd name="T43" fmla="*/ 24 h 108"/>
                <a:gd name="T44" fmla="*/ 129 w 133"/>
                <a:gd name="T45" fmla="*/ 100 h 108"/>
                <a:gd name="T46" fmla="*/ 125 w 133"/>
                <a:gd name="T47" fmla="*/ 104 h 108"/>
                <a:gd name="T48" fmla="*/ 8 w 133"/>
                <a:gd name="T49" fmla="*/ 104 h 108"/>
                <a:gd name="T50" fmla="*/ 3 w 133"/>
                <a:gd name="T51" fmla="*/ 100 h 108"/>
                <a:gd name="T52" fmla="*/ 3 w 133"/>
                <a:gd name="T53" fmla="*/ 2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08">
                  <a:moveTo>
                    <a:pt x="0" y="100"/>
                  </a:moveTo>
                  <a:cubicBezTo>
                    <a:pt x="0" y="105"/>
                    <a:pt x="3" y="108"/>
                    <a:pt x="8" y="108"/>
                  </a:cubicBezTo>
                  <a:cubicBezTo>
                    <a:pt x="125" y="108"/>
                    <a:pt x="125" y="108"/>
                    <a:pt x="125" y="108"/>
                  </a:cubicBezTo>
                  <a:cubicBezTo>
                    <a:pt x="129" y="108"/>
                    <a:pt x="133" y="105"/>
                    <a:pt x="133" y="100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2" y="2"/>
                    <a:pt x="0" y="5"/>
                    <a:pt x="0" y="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100"/>
                  </a:lnTo>
                  <a:close/>
                  <a:moveTo>
                    <a:pt x="3" y="9"/>
                  </a:moveTo>
                  <a:cubicBezTo>
                    <a:pt x="3" y="7"/>
                    <a:pt x="5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7" y="4"/>
                    <a:pt x="129" y="6"/>
                    <a:pt x="129" y="9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3" y="20"/>
                    <a:pt x="3" y="20"/>
                    <a:pt x="3" y="20"/>
                  </a:cubicBezTo>
                  <a:lnTo>
                    <a:pt x="3" y="9"/>
                  </a:lnTo>
                  <a:close/>
                  <a:moveTo>
                    <a:pt x="3" y="24"/>
                  </a:moveTo>
                  <a:cubicBezTo>
                    <a:pt x="129" y="24"/>
                    <a:pt x="129" y="24"/>
                    <a:pt x="129" y="24"/>
                  </a:cubicBezTo>
                  <a:cubicBezTo>
                    <a:pt x="129" y="100"/>
                    <a:pt x="129" y="100"/>
                    <a:pt x="129" y="100"/>
                  </a:cubicBezTo>
                  <a:cubicBezTo>
                    <a:pt x="129" y="102"/>
                    <a:pt x="127" y="104"/>
                    <a:pt x="125" y="10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6" y="104"/>
                    <a:pt x="3" y="102"/>
                    <a:pt x="3" y="100"/>
                  </a:cubicBezTo>
                  <a:lnTo>
                    <a:pt x="3" y="24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48" name="Freeform 196">
              <a:extLst>
                <a:ext uri="{FF2B5EF4-FFF2-40B4-BE49-F238E27FC236}">
                  <a16:creationId xmlns:a16="http://schemas.microsoft.com/office/drawing/2014/main" id="{7E4FFC05-A5B6-1F53-3674-0DAB88E64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863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49" name="Freeform 197">
              <a:extLst>
                <a:ext uri="{FF2B5EF4-FFF2-40B4-BE49-F238E27FC236}">
                  <a16:creationId xmlns:a16="http://schemas.microsoft.com/office/drawing/2014/main" id="{4A13F26F-6CED-042B-F024-752A85EC0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188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0" name="Freeform 198">
              <a:extLst>
                <a:ext uri="{FF2B5EF4-FFF2-40B4-BE49-F238E27FC236}">
                  <a16:creationId xmlns:a16="http://schemas.microsoft.com/office/drawing/2014/main" id="{11C78C8B-C7C6-C50E-CB81-B3D7A7E57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025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1" name="Freeform 199">
              <a:extLst>
                <a:ext uri="{FF2B5EF4-FFF2-40B4-BE49-F238E27FC236}">
                  <a16:creationId xmlns:a16="http://schemas.microsoft.com/office/drawing/2014/main" id="{535BBEC5-75D0-B5DA-681A-827787332A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3000" y="4033838"/>
              <a:ext cx="104775" cy="106363"/>
            </a:xfrm>
            <a:custGeom>
              <a:avLst/>
              <a:gdLst>
                <a:gd name="T0" fmla="*/ 12 w 28"/>
                <a:gd name="T1" fmla="*/ 27 h 28"/>
                <a:gd name="T2" fmla="*/ 13 w 28"/>
                <a:gd name="T3" fmla="*/ 28 h 28"/>
                <a:gd name="T4" fmla="*/ 21 w 28"/>
                <a:gd name="T5" fmla="*/ 25 h 28"/>
                <a:gd name="T6" fmla="*/ 23 w 28"/>
                <a:gd name="T7" fmla="*/ 7 h 28"/>
                <a:gd name="T8" fmla="*/ 5 w 28"/>
                <a:gd name="T9" fmla="*/ 5 h 28"/>
                <a:gd name="T10" fmla="*/ 0 w 28"/>
                <a:gd name="T11" fmla="*/ 13 h 28"/>
                <a:gd name="T12" fmla="*/ 3 w 28"/>
                <a:gd name="T13" fmla="*/ 23 h 28"/>
                <a:gd name="T14" fmla="*/ 12 w 28"/>
                <a:gd name="T15" fmla="*/ 27 h 28"/>
                <a:gd name="T16" fmla="*/ 4 w 28"/>
                <a:gd name="T17" fmla="*/ 14 h 28"/>
                <a:gd name="T18" fmla="*/ 8 w 28"/>
                <a:gd name="T19" fmla="*/ 8 h 28"/>
                <a:gd name="T20" fmla="*/ 13 w 28"/>
                <a:gd name="T21" fmla="*/ 6 h 28"/>
                <a:gd name="T22" fmla="*/ 20 w 28"/>
                <a:gd name="T23" fmla="*/ 9 h 28"/>
                <a:gd name="T24" fmla="*/ 19 w 28"/>
                <a:gd name="T25" fmla="*/ 22 h 28"/>
                <a:gd name="T26" fmla="*/ 12 w 28"/>
                <a:gd name="T27" fmla="*/ 24 h 28"/>
                <a:gd name="T28" fmla="*/ 6 w 28"/>
                <a:gd name="T29" fmla="*/ 20 h 28"/>
                <a:gd name="T30" fmla="*/ 4 w 28"/>
                <a:gd name="T3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28">
                  <a:moveTo>
                    <a:pt x="12" y="27"/>
                  </a:moveTo>
                  <a:cubicBezTo>
                    <a:pt x="12" y="28"/>
                    <a:pt x="13" y="28"/>
                    <a:pt x="13" y="28"/>
                  </a:cubicBezTo>
                  <a:cubicBezTo>
                    <a:pt x="16" y="28"/>
                    <a:pt x="19" y="27"/>
                    <a:pt x="21" y="25"/>
                  </a:cubicBezTo>
                  <a:cubicBezTo>
                    <a:pt x="27" y="20"/>
                    <a:pt x="28" y="12"/>
                    <a:pt x="23" y="7"/>
                  </a:cubicBezTo>
                  <a:cubicBezTo>
                    <a:pt x="19" y="1"/>
                    <a:pt x="11" y="0"/>
                    <a:pt x="5" y="5"/>
                  </a:cubicBezTo>
                  <a:cubicBezTo>
                    <a:pt x="2" y="7"/>
                    <a:pt x="1" y="10"/>
                    <a:pt x="0" y="13"/>
                  </a:cubicBezTo>
                  <a:cubicBezTo>
                    <a:pt x="0" y="17"/>
                    <a:pt x="1" y="20"/>
                    <a:pt x="3" y="23"/>
                  </a:cubicBezTo>
                  <a:cubicBezTo>
                    <a:pt x="5" y="25"/>
                    <a:pt x="8" y="27"/>
                    <a:pt x="12" y="27"/>
                  </a:cubicBezTo>
                  <a:close/>
                  <a:moveTo>
                    <a:pt x="4" y="14"/>
                  </a:moveTo>
                  <a:cubicBezTo>
                    <a:pt x="5" y="11"/>
                    <a:pt x="6" y="9"/>
                    <a:pt x="8" y="8"/>
                  </a:cubicBezTo>
                  <a:cubicBezTo>
                    <a:pt x="9" y="7"/>
                    <a:pt x="11" y="6"/>
                    <a:pt x="13" y="6"/>
                  </a:cubicBezTo>
                  <a:cubicBezTo>
                    <a:pt x="16" y="6"/>
                    <a:pt x="18" y="7"/>
                    <a:pt x="20" y="9"/>
                  </a:cubicBezTo>
                  <a:cubicBezTo>
                    <a:pt x="23" y="13"/>
                    <a:pt x="22" y="19"/>
                    <a:pt x="19" y="22"/>
                  </a:cubicBezTo>
                  <a:cubicBezTo>
                    <a:pt x="17" y="23"/>
                    <a:pt x="14" y="24"/>
                    <a:pt x="12" y="24"/>
                  </a:cubicBezTo>
                  <a:cubicBezTo>
                    <a:pt x="10" y="23"/>
                    <a:pt x="8" y="22"/>
                    <a:pt x="6" y="20"/>
                  </a:cubicBezTo>
                  <a:cubicBezTo>
                    <a:pt x="5" y="18"/>
                    <a:pt x="4" y="16"/>
                    <a:pt x="4" y="14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2" name="Freeform 200">
              <a:extLst>
                <a:ext uri="{FF2B5EF4-FFF2-40B4-BE49-F238E27FC236}">
                  <a16:creationId xmlns:a16="http://schemas.microsoft.com/office/drawing/2014/main" id="{0BB6D32A-CDA4-F862-EAFC-6E25FCF01D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59025" y="3989388"/>
              <a:ext cx="204787" cy="203200"/>
            </a:xfrm>
            <a:custGeom>
              <a:avLst/>
              <a:gdLst>
                <a:gd name="T0" fmla="*/ 7 w 54"/>
                <a:gd name="T1" fmla="*/ 34 h 54"/>
                <a:gd name="T2" fmla="*/ 7 w 54"/>
                <a:gd name="T3" fmla="*/ 45 h 54"/>
                <a:gd name="T4" fmla="*/ 15 w 54"/>
                <a:gd name="T5" fmla="*/ 44 h 54"/>
                <a:gd name="T6" fmla="*/ 19 w 54"/>
                <a:gd name="T7" fmla="*/ 51 h 54"/>
                <a:gd name="T8" fmla="*/ 26 w 54"/>
                <a:gd name="T9" fmla="*/ 54 h 54"/>
                <a:gd name="T10" fmla="*/ 35 w 54"/>
                <a:gd name="T11" fmla="*/ 46 h 54"/>
                <a:gd name="T12" fmla="*/ 43 w 54"/>
                <a:gd name="T13" fmla="*/ 49 h 54"/>
                <a:gd name="T14" fmla="*/ 46 w 54"/>
                <a:gd name="T15" fmla="*/ 40 h 54"/>
                <a:gd name="T16" fmla="*/ 48 w 54"/>
                <a:gd name="T17" fmla="*/ 35 h 54"/>
                <a:gd name="T18" fmla="*/ 54 w 54"/>
                <a:gd name="T19" fmla="*/ 28 h 54"/>
                <a:gd name="T20" fmla="*/ 48 w 54"/>
                <a:gd name="T21" fmla="*/ 23 h 54"/>
                <a:gd name="T22" fmla="*/ 49 w 54"/>
                <a:gd name="T23" fmla="*/ 11 h 54"/>
                <a:gd name="T24" fmla="*/ 40 w 54"/>
                <a:gd name="T25" fmla="*/ 8 h 54"/>
                <a:gd name="T26" fmla="*/ 36 w 54"/>
                <a:gd name="T27" fmla="*/ 6 h 54"/>
                <a:gd name="T28" fmla="*/ 23 w 54"/>
                <a:gd name="T29" fmla="*/ 4 h 54"/>
                <a:gd name="T30" fmla="*/ 18 w 54"/>
                <a:gd name="T31" fmla="*/ 6 h 54"/>
                <a:gd name="T32" fmla="*/ 9 w 54"/>
                <a:gd name="T33" fmla="*/ 7 h 54"/>
                <a:gd name="T34" fmla="*/ 8 w 54"/>
                <a:gd name="T35" fmla="*/ 18 h 54"/>
                <a:gd name="T36" fmla="*/ 0 w 54"/>
                <a:gd name="T37" fmla="*/ 25 h 54"/>
                <a:gd name="T38" fmla="*/ 6 w 54"/>
                <a:gd name="T39" fmla="*/ 22 h 54"/>
                <a:gd name="T40" fmla="*/ 13 w 54"/>
                <a:gd name="T41" fmla="*/ 16 h 54"/>
                <a:gd name="T42" fmla="*/ 12 w 54"/>
                <a:gd name="T43" fmla="*/ 10 h 54"/>
                <a:gd name="T44" fmla="*/ 15 w 54"/>
                <a:gd name="T45" fmla="*/ 8 h 54"/>
                <a:gd name="T46" fmla="*/ 25 w 54"/>
                <a:gd name="T47" fmla="*/ 10 h 54"/>
                <a:gd name="T48" fmla="*/ 28 w 54"/>
                <a:gd name="T49" fmla="*/ 4 h 54"/>
                <a:gd name="T50" fmla="*/ 32 w 54"/>
                <a:gd name="T51" fmla="*/ 8 h 54"/>
                <a:gd name="T52" fmla="*/ 40 w 54"/>
                <a:gd name="T53" fmla="*/ 13 h 54"/>
                <a:gd name="T54" fmla="*/ 43 w 54"/>
                <a:gd name="T55" fmla="*/ 11 h 54"/>
                <a:gd name="T56" fmla="*/ 46 w 54"/>
                <a:gd name="T57" fmla="*/ 15 h 54"/>
                <a:gd name="T58" fmla="*/ 44 w 54"/>
                <a:gd name="T59" fmla="*/ 25 h 54"/>
                <a:gd name="T60" fmla="*/ 50 w 54"/>
                <a:gd name="T61" fmla="*/ 27 h 54"/>
                <a:gd name="T62" fmla="*/ 49 w 54"/>
                <a:gd name="T63" fmla="*/ 31 h 54"/>
                <a:gd name="T64" fmla="*/ 43 w 54"/>
                <a:gd name="T65" fmla="*/ 33 h 54"/>
                <a:gd name="T66" fmla="*/ 43 w 54"/>
                <a:gd name="T67" fmla="*/ 42 h 54"/>
                <a:gd name="T68" fmla="*/ 40 w 54"/>
                <a:gd name="T69" fmla="*/ 45 h 54"/>
                <a:gd name="T70" fmla="*/ 37 w 54"/>
                <a:gd name="T71" fmla="*/ 43 h 54"/>
                <a:gd name="T72" fmla="*/ 28 w 54"/>
                <a:gd name="T73" fmla="*/ 46 h 54"/>
                <a:gd name="T74" fmla="*/ 23 w 54"/>
                <a:gd name="T75" fmla="*/ 49 h 54"/>
                <a:gd name="T76" fmla="*/ 23 w 54"/>
                <a:gd name="T77" fmla="*/ 45 h 54"/>
                <a:gd name="T78" fmla="*/ 15 w 54"/>
                <a:gd name="T79" fmla="*/ 40 h 54"/>
                <a:gd name="T80" fmla="*/ 11 w 54"/>
                <a:gd name="T81" fmla="*/ 43 h 54"/>
                <a:gd name="T82" fmla="*/ 9 w 54"/>
                <a:gd name="T83" fmla="*/ 39 h 54"/>
                <a:gd name="T84" fmla="*/ 10 w 54"/>
                <a:gd name="T85" fmla="*/ 29 h 54"/>
                <a:gd name="T86" fmla="*/ 4 w 54"/>
                <a:gd name="T87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54">
                  <a:moveTo>
                    <a:pt x="5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3"/>
                    <a:pt x="7" y="34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4" y="37"/>
                    <a:pt x="4" y="40"/>
                    <a:pt x="5" y="42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6"/>
                    <a:pt x="9" y="46"/>
                    <a:pt x="10" y="47"/>
                  </a:cubicBezTo>
                  <a:cubicBezTo>
                    <a:pt x="12" y="47"/>
                    <a:pt x="13" y="46"/>
                    <a:pt x="14" y="45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5"/>
                    <a:pt x="17" y="46"/>
                    <a:pt x="19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9"/>
                    <a:pt x="19" y="50"/>
                    <a:pt x="19" y="51"/>
                  </a:cubicBezTo>
                  <a:cubicBezTo>
                    <a:pt x="20" y="52"/>
                    <a:pt x="21" y="53"/>
                    <a:pt x="23" y="5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9" y="54"/>
                    <a:pt x="31" y="52"/>
                    <a:pt x="31" y="49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4" y="47"/>
                    <a:pt x="35" y="46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9"/>
                    <a:pt x="38" y="49"/>
                    <a:pt x="39" y="50"/>
                  </a:cubicBezTo>
                  <a:cubicBezTo>
                    <a:pt x="40" y="50"/>
                    <a:pt x="42" y="49"/>
                    <a:pt x="43" y="49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6" y="46"/>
                    <a:pt x="47" y="45"/>
                    <a:pt x="47" y="43"/>
                  </a:cubicBezTo>
                  <a:cubicBezTo>
                    <a:pt x="47" y="42"/>
                    <a:pt x="47" y="41"/>
                    <a:pt x="46" y="40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7"/>
                    <a:pt x="46" y="36"/>
                    <a:pt x="46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9" y="36"/>
                    <a:pt x="51" y="35"/>
                    <a:pt x="52" y="34"/>
                  </a:cubicBezTo>
                  <a:cubicBezTo>
                    <a:pt x="53" y="34"/>
                    <a:pt x="53" y="32"/>
                    <a:pt x="54" y="3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4" y="27"/>
                    <a:pt x="54" y="26"/>
                    <a:pt x="53" y="25"/>
                  </a:cubicBezTo>
                  <a:cubicBezTo>
                    <a:pt x="52" y="23"/>
                    <a:pt x="51" y="23"/>
                    <a:pt x="49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1"/>
                    <a:pt x="47" y="20"/>
                    <a:pt x="47" y="19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50" y="16"/>
                    <a:pt x="51" y="13"/>
                    <a:pt x="49" y="11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6" y="8"/>
                    <a:pt x="45" y="7"/>
                    <a:pt x="44" y="7"/>
                  </a:cubicBezTo>
                  <a:cubicBezTo>
                    <a:pt x="42" y="7"/>
                    <a:pt x="41" y="7"/>
                    <a:pt x="40" y="8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8" y="8"/>
                    <a:pt x="37" y="8"/>
                    <a:pt x="36" y="7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4" y="1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3" y="2"/>
                    <a:pt x="23" y="4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1" y="7"/>
                    <a:pt x="19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6" y="4"/>
                    <a:pt x="15" y="4"/>
                  </a:cubicBezTo>
                  <a:cubicBezTo>
                    <a:pt x="14" y="4"/>
                    <a:pt x="12" y="4"/>
                    <a:pt x="11" y="5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7" y="8"/>
                    <a:pt x="7" y="12"/>
                    <a:pt x="8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8" y="17"/>
                    <a:pt x="8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" y="18"/>
                    <a:pt x="1" y="20"/>
                    <a:pt x="1" y="2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2" y="31"/>
                    <a:pt x="5" y="31"/>
                  </a:cubicBezTo>
                  <a:close/>
                  <a:moveTo>
                    <a:pt x="5" y="23"/>
                  </a:moveTo>
                  <a:cubicBezTo>
                    <a:pt x="5" y="22"/>
                    <a:pt x="5" y="22"/>
                    <a:pt x="6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1" y="22"/>
                    <a:pt x="11" y="21"/>
                  </a:cubicBezTo>
                  <a:cubicBezTo>
                    <a:pt x="11" y="19"/>
                    <a:pt x="12" y="18"/>
                    <a:pt x="13" y="16"/>
                  </a:cubicBezTo>
                  <a:cubicBezTo>
                    <a:pt x="14" y="15"/>
                    <a:pt x="14" y="14"/>
                    <a:pt x="13" y="14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2" y="1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1"/>
                    <a:pt x="19" y="12"/>
                    <a:pt x="20" y="11"/>
                  </a:cubicBezTo>
                  <a:cubicBezTo>
                    <a:pt x="21" y="10"/>
                    <a:pt x="23" y="10"/>
                    <a:pt x="25" y="10"/>
                  </a:cubicBezTo>
                  <a:cubicBezTo>
                    <a:pt x="26" y="10"/>
                    <a:pt x="27" y="9"/>
                    <a:pt x="27" y="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4"/>
                    <a:pt x="28" y="4"/>
                    <a:pt x="28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4"/>
                    <a:pt x="32" y="5"/>
                    <a:pt x="32" y="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9"/>
                    <a:pt x="32" y="10"/>
                    <a:pt x="33" y="11"/>
                  </a:cubicBezTo>
                  <a:cubicBezTo>
                    <a:pt x="35" y="11"/>
                    <a:pt x="36" y="12"/>
                    <a:pt x="38" y="13"/>
                  </a:cubicBezTo>
                  <a:cubicBezTo>
                    <a:pt x="38" y="14"/>
                    <a:pt x="39" y="14"/>
                    <a:pt x="40" y="13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4" y="11"/>
                    <a:pt x="44" y="11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5"/>
                    <a:pt x="46" y="15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2" y="18"/>
                    <a:pt x="42" y="19"/>
                    <a:pt x="43" y="19"/>
                  </a:cubicBezTo>
                  <a:cubicBezTo>
                    <a:pt x="43" y="21"/>
                    <a:pt x="44" y="23"/>
                    <a:pt x="44" y="25"/>
                  </a:cubicBezTo>
                  <a:cubicBezTo>
                    <a:pt x="44" y="25"/>
                    <a:pt x="45" y="26"/>
                    <a:pt x="46" y="26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50" y="27"/>
                    <a:pt x="50" y="27"/>
                  </a:cubicBezTo>
                  <a:cubicBezTo>
                    <a:pt x="50" y="27"/>
                    <a:pt x="50" y="27"/>
                    <a:pt x="50" y="28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0" y="31"/>
                    <a:pt x="49" y="31"/>
                    <a:pt x="49" y="31"/>
                  </a:cubicBezTo>
                  <a:cubicBezTo>
                    <a:pt x="49" y="31"/>
                    <a:pt x="49" y="32"/>
                    <a:pt x="49" y="32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5" y="31"/>
                    <a:pt x="44" y="32"/>
                    <a:pt x="43" y="33"/>
                  </a:cubicBezTo>
                  <a:cubicBezTo>
                    <a:pt x="43" y="34"/>
                    <a:pt x="42" y="36"/>
                    <a:pt x="41" y="37"/>
                  </a:cubicBezTo>
                  <a:cubicBezTo>
                    <a:pt x="40" y="38"/>
                    <a:pt x="40" y="39"/>
                    <a:pt x="41" y="40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3"/>
                    <a:pt x="43" y="43"/>
                  </a:cubicBezTo>
                  <a:cubicBezTo>
                    <a:pt x="43" y="43"/>
                    <a:pt x="43" y="43"/>
                    <a:pt x="43" y="44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39" y="46"/>
                    <a:pt x="39" y="46"/>
                    <a:pt x="39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6" y="42"/>
                    <a:pt x="35" y="42"/>
                    <a:pt x="34" y="42"/>
                  </a:cubicBezTo>
                  <a:cubicBezTo>
                    <a:pt x="33" y="43"/>
                    <a:pt x="31" y="44"/>
                    <a:pt x="29" y="44"/>
                  </a:cubicBezTo>
                  <a:cubicBezTo>
                    <a:pt x="28" y="44"/>
                    <a:pt x="28" y="45"/>
                    <a:pt x="28" y="46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2" y="49"/>
                    <a:pt x="22" y="49"/>
                    <a:pt x="22" y="48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20" y="42"/>
                    <a:pt x="18" y="41"/>
                    <a:pt x="17" y="40"/>
                  </a:cubicBezTo>
                  <a:cubicBezTo>
                    <a:pt x="16" y="40"/>
                    <a:pt x="16" y="40"/>
                    <a:pt x="15" y="40"/>
                  </a:cubicBezTo>
                  <a:cubicBezTo>
                    <a:pt x="15" y="40"/>
                    <a:pt x="14" y="40"/>
                    <a:pt x="14" y="40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0" y="43"/>
                    <a:pt x="1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6"/>
                    <a:pt x="12" y="35"/>
                    <a:pt x="12" y="34"/>
                  </a:cubicBezTo>
                  <a:cubicBezTo>
                    <a:pt x="11" y="32"/>
                    <a:pt x="10" y="31"/>
                    <a:pt x="10" y="29"/>
                  </a:cubicBezTo>
                  <a:cubicBezTo>
                    <a:pt x="10" y="28"/>
                    <a:pt x="9" y="27"/>
                    <a:pt x="8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lnTo>
                    <a:pt x="5" y="23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3" name="Freeform 201">
              <a:extLst>
                <a:ext uri="{FF2B5EF4-FFF2-40B4-BE49-F238E27FC236}">
                  <a16:creationId xmlns:a16="http://schemas.microsoft.com/office/drawing/2014/main" id="{9B652DED-4EB8-0B32-947A-CE43FDA7A2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3975" y="3992563"/>
              <a:ext cx="90487" cy="84138"/>
            </a:xfrm>
            <a:custGeom>
              <a:avLst/>
              <a:gdLst>
                <a:gd name="T0" fmla="*/ 7 w 24"/>
                <a:gd name="T1" fmla="*/ 21 h 22"/>
                <a:gd name="T2" fmla="*/ 12 w 24"/>
                <a:gd name="T3" fmla="*/ 22 h 22"/>
                <a:gd name="T4" fmla="*/ 15 w 24"/>
                <a:gd name="T5" fmla="*/ 22 h 22"/>
                <a:gd name="T6" fmla="*/ 21 w 24"/>
                <a:gd name="T7" fmla="*/ 17 h 22"/>
                <a:gd name="T8" fmla="*/ 17 w 24"/>
                <a:gd name="T9" fmla="*/ 2 h 22"/>
                <a:gd name="T10" fmla="*/ 3 w 24"/>
                <a:gd name="T11" fmla="*/ 7 h 22"/>
                <a:gd name="T12" fmla="*/ 7 w 24"/>
                <a:gd name="T13" fmla="*/ 21 h 22"/>
                <a:gd name="T14" fmla="*/ 6 w 24"/>
                <a:gd name="T15" fmla="*/ 9 h 22"/>
                <a:gd name="T16" fmla="*/ 12 w 24"/>
                <a:gd name="T17" fmla="*/ 5 h 22"/>
                <a:gd name="T18" fmla="*/ 15 w 24"/>
                <a:gd name="T19" fmla="*/ 6 h 22"/>
                <a:gd name="T20" fmla="*/ 18 w 24"/>
                <a:gd name="T21" fmla="*/ 15 h 22"/>
                <a:gd name="T22" fmla="*/ 14 w 24"/>
                <a:gd name="T23" fmla="*/ 18 h 22"/>
                <a:gd name="T24" fmla="*/ 9 w 24"/>
                <a:gd name="T25" fmla="*/ 18 h 22"/>
                <a:gd name="T26" fmla="*/ 6 w 24"/>
                <a:gd name="T27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2">
                  <a:moveTo>
                    <a:pt x="7" y="21"/>
                  </a:moveTo>
                  <a:cubicBezTo>
                    <a:pt x="8" y="22"/>
                    <a:pt x="10" y="22"/>
                    <a:pt x="12" y="22"/>
                  </a:cubicBezTo>
                  <a:cubicBezTo>
                    <a:pt x="13" y="22"/>
                    <a:pt x="14" y="22"/>
                    <a:pt x="15" y="22"/>
                  </a:cubicBezTo>
                  <a:cubicBezTo>
                    <a:pt x="18" y="21"/>
                    <a:pt x="20" y="19"/>
                    <a:pt x="21" y="17"/>
                  </a:cubicBezTo>
                  <a:cubicBezTo>
                    <a:pt x="24" y="12"/>
                    <a:pt x="22" y="5"/>
                    <a:pt x="17" y="2"/>
                  </a:cubicBezTo>
                  <a:cubicBezTo>
                    <a:pt x="12" y="0"/>
                    <a:pt x="5" y="2"/>
                    <a:pt x="3" y="7"/>
                  </a:cubicBezTo>
                  <a:cubicBezTo>
                    <a:pt x="0" y="12"/>
                    <a:pt x="2" y="18"/>
                    <a:pt x="7" y="21"/>
                  </a:cubicBezTo>
                  <a:close/>
                  <a:moveTo>
                    <a:pt x="6" y="9"/>
                  </a:moveTo>
                  <a:cubicBezTo>
                    <a:pt x="7" y="6"/>
                    <a:pt x="10" y="5"/>
                    <a:pt x="12" y="5"/>
                  </a:cubicBezTo>
                  <a:cubicBezTo>
                    <a:pt x="13" y="5"/>
                    <a:pt x="14" y="5"/>
                    <a:pt x="15" y="6"/>
                  </a:cubicBezTo>
                  <a:cubicBezTo>
                    <a:pt x="18" y="8"/>
                    <a:pt x="20" y="12"/>
                    <a:pt x="18" y="15"/>
                  </a:cubicBezTo>
                  <a:cubicBezTo>
                    <a:pt x="17" y="17"/>
                    <a:pt x="16" y="18"/>
                    <a:pt x="14" y="18"/>
                  </a:cubicBezTo>
                  <a:cubicBezTo>
                    <a:pt x="12" y="19"/>
                    <a:pt x="10" y="19"/>
                    <a:pt x="9" y="18"/>
                  </a:cubicBezTo>
                  <a:cubicBezTo>
                    <a:pt x="5" y="16"/>
                    <a:pt x="4" y="12"/>
                    <a:pt x="6" y="9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4" name="Freeform 202">
              <a:extLst>
                <a:ext uri="{FF2B5EF4-FFF2-40B4-BE49-F238E27FC236}">
                  <a16:creationId xmlns:a16="http://schemas.microsoft.com/office/drawing/2014/main" id="{0FC739EA-1709-AC13-7B04-CC2974E4CA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1113" y="3951288"/>
              <a:ext cx="174625" cy="169863"/>
            </a:xfrm>
            <a:custGeom>
              <a:avLst/>
              <a:gdLst>
                <a:gd name="T0" fmla="*/ 1 w 46"/>
                <a:gd name="T1" fmla="*/ 28 h 45"/>
                <a:gd name="T2" fmla="*/ 7 w 46"/>
                <a:gd name="T3" fmla="*/ 34 h 45"/>
                <a:gd name="T4" fmla="*/ 10 w 46"/>
                <a:gd name="T5" fmla="*/ 35 h 45"/>
                <a:gd name="T6" fmla="*/ 11 w 46"/>
                <a:gd name="T7" fmla="*/ 42 h 45"/>
                <a:gd name="T8" fmla="*/ 19 w 46"/>
                <a:gd name="T9" fmla="*/ 42 h 45"/>
                <a:gd name="T10" fmla="*/ 22 w 46"/>
                <a:gd name="T11" fmla="*/ 41 h 45"/>
                <a:gd name="T12" fmla="*/ 27 w 46"/>
                <a:gd name="T13" fmla="*/ 45 h 45"/>
                <a:gd name="T14" fmla="*/ 31 w 46"/>
                <a:gd name="T15" fmla="*/ 44 h 45"/>
                <a:gd name="T16" fmla="*/ 34 w 46"/>
                <a:gd name="T17" fmla="*/ 39 h 45"/>
                <a:gd name="T18" fmla="*/ 35 w 46"/>
                <a:gd name="T19" fmla="*/ 36 h 45"/>
                <a:gd name="T20" fmla="*/ 43 w 46"/>
                <a:gd name="T21" fmla="*/ 35 h 45"/>
                <a:gd name="T22" fmla="*/ 42 w 46"/>
                <a:gd name="T23" fmla="*/ 26 h 45"/>
                <a:gd name="T24" fmla="*/ 41 w 46"/>
                <a:gd name="T25" fmla="*/ 23 h 45"/>
                <a:gd name="T26" fmla="*/ 45 w 46"/>
                <a:gd name="T27" fmla="*/ 17 h 45"/>
                <a:gd name="T28" fmla="*/ 39 w 46"/>
                <a:gd name="T29" fmla="*/ 12 h 45"/>
                <a:gd name="T30" fmla="*/ 36 w 46"/>
                <a:gd name="T31" fmla="*/ 10 h 45"/>
                <a:gd name="T32" fmla="*/ 37 w 46"/>
                <a:gd name="T33" fmla="*/ 6 h 45"/>
                <a:gd name="T34" fmla="*/ 33 w 46"/>
                <a:gd name="T35" fmla="*/ 2 h 45"/>
                <a:gd name="T36" fmla="*/ 27 w 46"/>
                <a:gd name="T37" fmla="*/ 4 h 45"/>
                <a:gd name="T38" fmla="*/ 23 w 46"/>
                <a:gd name="T39" fmla="*/ 5 h 45"/>
                <a:gd name="T40" fmla="*/ 17 w 46"/>
                <a:gd name="T41" fmla="*/ 0 h 45"/>
                <a:gd name="T42" fmla="*/ 12 w 46"/>
                <a:gd name="T43" fmla="*/ 7 h 45"/>
                <a:gd name="T44" fmla="*/ 10 w 46"/>
                <a:gd name="T45" fmla="*/ 10 h 45"/>
                <a:gd name="T46" fmla="*/ 6 w 46"/>
                <a:gd name="T47" fmla="*/ 9 h 45"/>
                <a:gd name="T48" fmla="*/ 2 w 46"/>
                <a:gd name="T49" fmla="*/ 13 h 45"/>
                <a:gd name="T50" fmla="*/ 4 w 46"/>
                <a:gd name="T51" fmla="*/ 19 h 45"/>
                <a:gd name="T52" fmla="*/ 5 w 46"/>
                <a:gd name="T53" fmla="*/ 22 h 45"/>
                <a:gd name="T54" fmla="*/ 7 w 46"/>
                <a:gd name="T55" fmla="*/ 26 h 45"/>
                <a:gd name="T56" fmla="*/ 9 w 46"/>
                <a:gd name="T57" fmla="*/ 19 h 45"/>
                <a:gd name="T58" fmla="*/ 6 w 46"/>
                <a:gd name="T59" fmla="*/ 16 h 45"/>
                <a:gd name="T60" fmla="*/ 6 w 46"/>
                <a:gd name="T61" fmla="*/ 15 h 45"/>
                <a:gd name="T62" fmla="*/ 7 w 46"/>
                <a:gd name="T63" fmla="*/ 12 h 45"/>
                <a:gd name="T64" fmla="*/ 10 w 46"/>
                <a:gd name="T65" fmla="*/ 14 h 45"/>
                <a:gd name="T66" fmla="*/ 16 w 46"/>
                <a:gd name="T67" fmla="*/ 10 h 45"/>
                <a:gd name="T68" fmla="*/ 16 w 46"/>
                <a:gd name="T69" fmla="*/ 6 h 45"/>
                <a:gd name="T70" fmla="*/ 19 w 46"/>
                <a:gd name="T71" fmla="*/ 4 h 45"/>
                <a:gd name="T72" fmla="*/ 20 w 46"/>
                <a:gd name="T73" fmla="*/ 7 h 45"/>
                <a:gd name="T74" fmla="*/ 27 w 46"/>
                <a:gd name="T75" fmla="*/ 9 h 45"/>
                <a:gd name="T76" fmla="*/ 30 w 46"/>
                <a:gd name="T77" fmla="*/ 6 h 45"/>
                <a:gd name="T78" fmla="*/ 31 w 46"/>
                <a:gd name="T79" fmla="*/ 5 h 45"/>
                <a:gd name="T80" fmla="*/ 33 w 46"/>
                <a:gd name="T81" fmla="*/ 7 h 45"/>
                <a:gd name="T82" fmla="*/ 32 w 46"/>
                <a:gd name="T83" fmla="*/ 10 h 45"/>
                <a:gd name="T84" fmla="*/ 35 w 46"/>
                <a:gd name="T85" fmla="*/ 16 h 45"/>
                <a:gd name="T86" fmla="*/ 40 w 46"/>
                <a:gd name="T87" fmla="*/ 16 h 45"/>
                <a:gd name="T88" fmla="*/ 41 w 46"/>
                <a:gd name="T89" fmla="*/ 18 h 45"/>
                <a:gd name="T90" fmla="*/ 39 w 46"/>
                <a:gd name="T91" fmla="*/ 20 h 45"/>
                <a:gd name="T92" fmla="*/ 37 w 46"/>
                <a:gd name="T93" fmla="*/ 26 h 45"/>
                <a:gd name="T94" fmla="*/ 40 w 46"/>
                <a:gd name="T95" fmla="*/ 30 h 45"/>
                <a:gd name="T96" fmla="*/ 39 w 46"/>
                <a:gd name="T97" fmla="*/ 33 h 45"/>
                <a:gd name="T98" fmla="*/ 36 w 46"/>
                <a:gd name="T99" fmla="*/ 32 h 45"/>
                <a:gd name="T100" fmla="*/ 30 w 46"/>
                <a:gd name="T101" fmla="*/ 35 h 45"/>
                <a:gd name="T102" fmla="*/ 30 w 46"/>
                <a:gd name="T103" fmla="*/ 40 h 45"/>
                <a:gd name="T104" fmla="*/ 30 w 46"/>
                <a:gd name="T105" fmla="*/ 41 h 45"/>
                <a:gd name="T106" fmla="*/ 27 w 46"/>
                <a:gd name="T107" fmla="*/ 41 h 45"/>
                <a:gd name="T108" fmla="*/ 24 w 46"/>
                <a:gd name="T109" fmla="*/ 37 h 45"/>
                <a:gd name="T110" fmla="*/ 19 w 46"/>
                <a:gd name="T111" fmla="*/ 37 h 45"/>
                <a:gd name="T112" fmla="*/ 16 w 46"/>
                <a:gd name="T113" fmla="*/ 40 h 45"/>
                <a:gd name="T114" fmla="*/ 13 w 46"/>
                <a:gd name="T115" fmla="*/ 39 h 45"/>
                <a:gd name="T116" fmla="*/ 14 w 46"/>
                <a:gd name="T117" fmla="*/ 36 h 45"/>
                <a:gd name="T118" fmla="*/ 11 w 46"/>
                <a:gd name="T119" fmla="*/ 30 h 45"/>
                <a:gd name="T120" fmla="*/ 6 w 46"/>
                <a:gd name="T121" fmla="*/ 30 h 45"/>
                <a:gd name="T122" fmla="*/ 4 w 46"/>
                <a:gd name="T123" fmla="*/ 27 h 45"/>
                <a:gd name="T124" fmla="*/ 7 w 46"/>
                <a:gd name="T125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" h="45">
                  <a:moveTo>
                    <a:pt x="4" y="23"/>
                  </a:moveTo>
                  <a:cubicBezTo>
                    <a:pt x="1" y="23"/>
                    <a:pt x="0" y="26"/>
                    <a:pt x="1" y="28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2" y="33"/>
                    <a:pt x="5" y="34"/>
                    <a:pt x="7" y="3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9" y="34"/>
                    <a:pt x="9" y="35"/>
                    <a:pt x="10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9"/>
                    <a:pt x="9" y="41"/>
                    <a:pt x="11" y="4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5"/>
                    <a:pt x="18" y="44"/>
                    <a:pt x="19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4"/>
                    <a:pt x="25" y="45"/>
                    <a:pt x="27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2" y="44"/>
                    <a:pt x="33" y="43"/>
                    <a:pt x="33" y="42"/>
                  </a:cubicBezTo>
                  <a:cubicBezTo>
                    <a:pt x="34" y="41"/>
                    <a:pt x="34" y="40"/>
                    <a:pt x="34" y="3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9" y="38"/>
                    <a:pt x="41" y="37"/>
                    <a:pt x="43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5" y="30"/>
                    <a:pt x="44" y="28"/>
                    <a:pt x="42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5"/>
                    <a:pt x="41" y="24"/>
                    <a:pt x="41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5" y="22"/>
                    <a:pt x="46" y="20"/>
                    <a:pt x="45" y="17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4" y="13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2"/>
                    <a:pt x="37" y="11"/>
                    <a:pt x="36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7"/>
                    <a:pt x="37" y="6"/>
                  </a:cubicBezTo>
                  <a:cubicBezTo>
                    <a:pt x="37" y="5"/>
                    <a:pt x="36" y="4"/>
                    <a:pt x="35" y="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1"/>
                    <a:pt x="30" y="1"/>
                    <a:pt x="29" y="2"/>
                  </a:cubicBezTo>
                  <a:cubicBezTo>
                    <a:pt x="28" y="2"/>
                    <a:pt x="27" y="3"/>
                    <a:pt x="27" y="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1"/>
                    <a:pt x="20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2"/>
                    <a:pt x="11" y="4"/>
                    <a:pt x="12" y="7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8"/>
                    <a:pt x="7" y="8"/>
                    <a:pt x="6" y="9"/>
                  </a:cubicBezTo>
                  <a:cubicBezTo>
                    <a:pt x="5" y="9"/>
                    <a:pt x="4" y="10"/>
                    <a:pt x="3" y="1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4"/>
                    <a:pt x="1" y="15"/>
                    <a:pt x="2" y="16"/>
                  </a:cubicBezTo>
                  <a:cubicBezTo>
                    <a:pt x="2" y="18"/>
                    <a:pt x="3" y="19"/>
                    <a:pt x="4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5" y="21"/>
                    <a:pt x="5" y="22"/>
                  </a:cubicBezTo>
                  <a:lnTo>
                    <a:pt x="4" y="23"/>
                  </a:lnTo>
                  <a:close/>
                  <a:moveTo>
                    <a:pt x="7" y="26"/>
                  </a:moveTo>
                  <a:cubicBezTo>
                    <a:pt x="8" y="25"/>
                    <a:pt x="9" y="25"/>
                    <a:pt x="9" y="24"/>
                  </a:cubicBezTo>
                  <a:cubicBezTo>
                    <a:pt x="9" y="22"/>
                    <a:pt x="9" y="21"/>
                    <a:pt x="9" y="19"/>
                  </a:cubicBezTo>
                  <a:cubicBezTo>
                    <a:pt x="9" y="18"/>
                    <a:pt x="9" y="17"/>
                    <a:pt x="8" y="1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2"/>
                    <a:pt x="7" y="12"/>
                    <a:pt x="8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2" y="13"/>
                  </a:cubicBezTo>
                  <a:cubicBezTo>
                    <a:pt x="13" y="12"/>
                    <a:pt x="14" y="11"/>
                    <a:pt x="16" y="10"/>
                  </a:cubicBezTo>
                  <a:cubicBezTo>
                    <a:pt x="17" y="10"/>
                    <a:pt x="17" y="9"/>
                    <a:pt x="17" y="8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5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21" y="9"/>
                    <a:pt x="22" y="9"/>
                  </a:cubicBezTo>
                  <a:cubicBezTo>
                    <a:pt x="24" y="8"/>
                    <a:pt x="25" y="9"/>
                    <a:pt x="27" y="9"/>
                  </a:cubicBezTo>
                  <a:cubicBezTo>
                    <a:pt x="27" y="9"/>
                    <a:pt x="28" y="9"/>
                    <a:pt x="29" y="8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1"/>
                    <a:pt x="32" y="12"/>
                  </a:cubicBezTo>
                  <a:cubicBezTo>
                    <a:pt x="34" y="13"/>
                    <a:pt x="34" y="14"/>
                    <a:pt x="35" y="16"/>
                  </a:cubicBezTo>
                  <a:cubicBezTo>
                    <a:pt x="36" y="16"/>
                    <a:pt x="37" y="17"/>
                    <a:pt x="3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6"/>
                    <a:pt x="41" y="16"/>
                    <a:pt x="41" y="16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2" y="19"/>
                    <a:pt x="41" y="19"/>
                    <a:pt x="41" y="19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20"/>
                    <a:pt x="37" y="21"/>
                    <a:pt x="37" y="22"/>
                  </a:cubicBezTo>
                  <a:cubicBezTo>
                    <a:pt x="37" y="23"/>
                    <a:pt x="37" y="25"/>
                    <a:pt x="37" y="26"/>
                  </a:cubicBezTo>
                  <a:cubicBezTo>
                    <a:pt x="36" y="27"/>
                    <a:pt x="37" y="28"/>
                    <a:pt x="38" y="29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5" y="31"/>
                    <a:pt x="34" y="32"/>
                    <a:pt x="34" y="32"/>
                  </a:cubicBezTo>
                  <a:cubicBezTo>
                    <a:pt x="33" y="33"/>
                    <a:pt x="31" y="34"/>
                    <a:pt x="30" y="35"/>
                  </a:cubicBezTo>
                  <a:cubicBezTo>
                    <a:pt x="29" y="36"/>
                    <a:pt x="29" y="36"/>
                    <a:pt x="29" y="37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1"/>
                    <a:pt x="30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5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2" y="37"/>
                    <a:pt x="21" y="37"/>
                    <a:pt x="19" y="37"/>
                  </a:cubicBezTo>
                  <a:cubicBezTo>
                    <a:pt x="18" y="36"/>
                    <a:pt x="17" y="37"/>
                    <a:pt x="17" y="37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40"/>
                    <a:pt x="15" y="40"/>
                    <a:pt x="15" y="40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8"/>
                    <a:pt x="13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5"/>
                    <a:pt x="14" y="34"/>
                    <a:pt x="13" y="33"/>
                  </a:cubicBezTo>
                  <a:cubicBezTo>
                    <a:pt x="12" y="32"/>
                    <a:pt x="11" y="31"/>
                    <a:pt x="11" y="30"/>
                  </a:cubicBezTo>
                  <a:cubicBezTo>
                    <a:pt x="10" y="29"/>
                    <a:pt x="9" y="29"/>
                    <a:pt x="8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5" y="30"/>
                    <a:pt x="5" y="2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6"/>
                    <a:pt x="5" y="26"/>
                  </a:cubicBezTo>
                  <a:lnTo>
                    <a:pt x="7" y="26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155" name="Grafik 3933">
            <a:extLst>
              <a:ext uri="{FF2B5EF4-FFF2-40B4-BE49-F238E27FC236}">
                <a16:creationId xmlns:a16="http://schemas.microsoft.com/office/drawing/2014/main" id="{3F35C556-4FCA-117D-070A-C7C02E992690}"/>
              </a:ext>
            </a:extLst>
          </p:cNvPr>
          <p:cNvGrpSpPr>
            <a:grpSpLocks noChangeAspect="1"/>
          </p:cNvGrpSpPr>
          <p:nvPr/>
        </p:nvGrpSpPr>
        <p:grpSpPr>
          <a:xfrm>
            <a:off x="7544338" y="1412255"/>
            <a:ext cx="500348" cy="338328"/>
            <a:chOff x="5843587" y="3257550"/>
            <a:chExt cx="500348" cy="338328"/>
          </a:xfrm>
          <a:solidFill>
            <a:schemeClr val="accent1">
              <a:lumMod val="75000"/>
            </a:schemeClr>
          </a:solidFill>
        </p:grpSpPr>
        <p:sp>
          <p:nvSpPr>
            <p:cNvPr id="156" name="Freihandform: Form 4287">
              <a:extLst>
                <a:ext uri="{FF2B5EF4-FFF2-40B4-BE49-F238E27FC236}">
                  <a16:creationId xmlns:a16="http://schemas.microsoft.com/office/drawing/2014/main" id="{AE3F28B2-9B04-1975-9C73-C6E66B9D7183}"/>
                </a:ext>
              </a:extLst>
            </p:cNvPr>
            <p:cNvSpPr/>
            <p:nvPr/>
          </p:nvSpPr>
          <p:spPr>
            <a:xfrm>
              <a:off x="5892164" y="3257550"/>
              <a:ext cx="403097" cy="273462"/>
            </a:xfrm>
            <a:custGeom>
              <a:avLst/>
              <a:gdLst>
                <a:gd name="connsiteX0" fmla="*/ 395954 w 403097"/>
                <a:gd name="connsiteY0" fmla="*/ 273463 h 273462"/>
                <a:gd name="connsiteX1" fmla="*/ 7144 w 403097"/>
                <a:gd name="connsiteY1" fmla="*/ 273463 h 273462"/>
                <a:gd name="connsiteX2" fmla="*/ 0 w 403097"/>
                <a:gd name="connsiteY2" fmla="*/ 266319 h 273462"/>
                <a:gd name="connsiteX3" fmla="*/ 0 w 403097"/>
                <a:gd name="connsiteY3" fmla="*/ 34100 h 273462"/>
                <a:gd name="connsiteX4" fmla="*/ 34195 w 403097"/>
                <a:gd name="connsiteY4" fmla="*/ 0 h 273462"/>
                <a:gd name="connsiteX5" fmla="*/ 368999 w 403097"/>
                <a:gd name="connsiteY5" fmla="*/ 0 h 273462"/>
                <a:gd name="connsiteX6" fmla="*/ 403098 w 403097"/>
                <a:gd name="connsiteY6" fmla="*/ 34100 h 273462"/>
                <a:gd name="connsiteX7" fmla="*/ 403098 w 403097"/>
                <a:gd name="connsiteY7" fmla="*/ 266319 h 273462"/>
                <a:gd name="connsiteX8" fmla="*/ 395954 w 403097"/>
                <a:gd name="connsiteY8" fmla="*/ 273463 h 273462"/>
                <a:gd name="connsiteX9" fmla="*/ 14288 w 403097"/>
                <a:gd name="connsiteY9" fmla="*/ 259175 h 273462"/>
                <a:gd name="connsiteX10" fmla="*/ 388810 w 403097"/>
                <a:gd name="connsiteY10" fmla="*/ 259175 h 273462"/>
                <a:gd name="connsiteX11" fmla="*/ 388810 w 403097"/>
                <a:gd name="connsiteY11" fmla="*/ 34100 h 273462"/>
                <a:gd name="connsiteX12" fmla="*/ 368999 w 403097"/>
                <a:gd name="connsiteY12" fmla="*/ 14288 h 273462"/>
                <a:gd name="connsiteX13" fmla="*/ 34195 w 403097"/>
                <a:gd name="connsiteY13" fmla="*/ 14288 h 273462"/>
                <a:gd name="connsiteX14" fmla="*/ 14288 w 403097"/>
                <a:gd name="connsiteY14" fmla="*/ 34100 h 273462"/>
                <a:gd name="connsiteX15" fmla="*/ 14288 w 403097"/>
                <a:gd name="connsiteY15" fmla="*/ 259175 h 27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3097" h="273462">
                  <a:moveTo>
                    <a:pt x="395954" y="273463"/>
                  </a:moveTo>
                  <a:lnTo>
                    <a:pt x="7144" y="273463"/>
                  </a:lnTo>
                  <a:cubicBezTo>
                    <a:pt x="3239" y="273463"/>
                    <a:pt x="0" y="270224"/>
                    <a:pt x="0" y="266319"/>
                  </a:cubicBezTo>
                  <a:lnTo>
                    <a:pt x="0" y="34100"/>
                  </a:lnTo>
                  <a:cubicBezTo>
                    <a:pt x="0" y="15335"/>
                    <a:pt x="15335" y="0"/>
                    <a:pt x="34195" y="0"/>
                  </a:cubicBezTo>
                  <a:lnTo>
                    <a:pt x="368999" y="0"/>
                  </a:lnTo>
                  <a:cubicBezTo>
                    <a:pt x="387858" y="0"/>
                    <a:pt x="403098" y="15335"/>
                    <a:pt x="403098" y="34100"/>
                  </a:cubicBezTo>
                  <a:lnTo>
                    <a:pt x="403098" y="266319"/>
                  </a:lnTo>
                  <a:cubicBezTo>
                    <a:pt x="403098" y="270320"/>
                    <a:pt x="399955" y="273463"/>
                    <a:pt x="395954" y="273463"/>
                  </a:cubicBezTo>
                  <a:close/>
                  <a:moveTo>
                    <a:pt x="14288" y="259175"/>
                  </a:moveTo>
                  <a:lnTo>
                    <a:pt x="388810" y="259175"/>
                  </a:lnTo>
                  <a:lnTo>
                    <a:pt x="388810" y="34100"/>
                  </a:lnTo>
                  <a:cubicBezTo>
                    <a:pt x="388810" y="23146"/>
                    <a:pt x="379857" y="14288"/>
                    <a:pt x="368999" y="14288"/>
                  </a:cubicBezTo>
                  <a:lnTo>
                    <a:pt x="34195" y="14288"/>
                  </a:lnTo>
                  <a:cubicBezTo>
                    <a:pt x="23241" y="14288"/>
                    <a:pt x="14288" y="23241"/>
                    <a:pt x="14288" y="34100"/>
                  </a:cubicBezTo>
                  <a:lnTo>
                    <a:pt x="14288" y="259175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57" name="Freihandform: Form 4288">
              <a:extLst>
                <a:ext uri="{FF2B5EF4-FFF2-40B4-BE49-F238E27FC236}">
                  <a16:creationId xmlns:a16="http://schemas.microsoft.com/office/drawing/2014/main" id="{AE91ABA3-7BE6-798B-5503-B64090F7B9B1}"/>
                </a:ext>
              </a:extLst>
            </p:cNvPr>
            <p:cNvSpPr/>
            <p:nvPr/>
          </p:nvSpPr>
          <p:spPr>
            <a:xfrm>
              <a:off x="5843587" y="3549110"/>
              <a:ext cx="500348" cy="46767"/>
            </a:xfrm>
            <a:custGeom>
              <a:avLst/>
              <a:gdLst>
                <a:gd name="connsiteX0" fmla="*/ 479679 w 500348"/>
                <a:gd name="connsiteY0" fmla="*/ 46768 h 46767"/>
                <a:gd name="connsiteX1" fmla="*/ 20669 w 500348"/>
                <a:gd name="connsiteY1" fmla="*/ 46768 h 46767"/>
                <a:gd name="connsiteX2" fmla="*/ 0 w 500348"/>
                <a:gd name="connsiteY2" fmla="*/ 26098 h 46767"/>
                <a:gd name="connsiteX3" fmla="*/ 0 w 500348"/>
                <a:gd name="connsiteY3" fmla="*/ 20669 h 46767"/>
                <a:gd name="connsiteX4" fmla="*/ 20669 w 500348"/>
                <a:gd name="connsiteY4" fmla="*/ 0 h 46767"/>
                <a:gd name="connsiteX5" fmla="*/ 479679 w 500348"/>
                <a:gd name="connsiteY5" fmla="*/ 0 h 46767"/>
                <a:gd name="connsiteX6" fmla="*/ 500348 w 500348"/>
                <a:gd name="connsiteY6" fmla="*/ 20669 h 46767"/>
                <a:gd name="connsiteX7" fmla="*/ 500348 w 500348"/>
                <a:gd name="connsiteY7" fmla="*/ 26098 h 46767"/>
                <a:gd name="connsiteX8" fmla="*/ 479679 w 500348"/>
                <a:gd name="connsiteY8" fmla="*/ 46768 h 46767"/>
                <a:gd name="connsiteX9" fmla="*/ 20669 w 500348"/>
                <a:gd name="connsiteY9" fmla="*/ 14288 h 46767"/>
                <a:gd name="connsiteX10" fmla="*/ 14288 w 500348"/>
                <a:gd name="connsiteY10" fmla="*/ 20669 h 46767"/>
                <a:gd name="connsiteX11" fmla="*/ 14288 w 500348"/>
                <a:gd name="connsiteY11" fmla="*/ 26098 h 46767"/>
                <a:gd name="connsiteX12" fmla="*/ 20669 w 500348"/>
                <a:gd name="connsiteY12" fmla="*/ 32480 h 46767"/>
                <a:gd name="connsiteX13" fmla="*/ 479679 w 500348"/>
                <a:gd name="connsiteY13" fmla="*/ 32480 h 46767"/>
                <a:gd name="connsiteX14" fmla="*/ 486061 w 500348"/>
                <a:gd name="connsiteY14" fmla="*/ 26098 h 46767"/>
                <a:gd name="connsiteX15" fmla="*/ 486061 w 500348"/>
                <a:gd name="connsiteY15" fmla="*/ 20669 h 46767"/>
                <a:gd name="connsiteX16" fmla="*/ 479679 w 500348"/>
                <a:gd name="connsiteY16" fmla="*/ 14288 h 46767"/>
                <a:gd name="connsiteX17" fmla="*/ 20669 w 500348"/>
                <a:gd name="connsiteY17" fmla="*/ 14288 h 46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0348" h="46767">
                  <a:moveTo>
                    <a:pt x="479679" y="46768"/>
                  </a:moveTo>
                  <a:lnTo>
                    <a:pt x="20669" y="46768"/>
                  </a:lnTo>
                  <a:cubicBezTo>
                    <a:pt x="9239" y="46768"/>
                    <a:pt x="0" y="37528"/>
                    <a:pt x="0" y="26098"/>
                  </a:cubicBezTo>
                  <a:lnTo>
                    <a:pt x="0" y="20669"/>
                  </a:lnTo>
                  <a:cubicBezTo>
                    <a:pt x="0" y="9239"/>
                    <a:pt x="9239" y="0"/>
                    <a:pt x="20669" y="0"/>
                  </a:cubicBezTo>
                  <a:lnTo>
                    <a:pt x="479679" y="0"/>
                  </a:lnTo>
                  <a:cubicBezTo>
                    <a:pt x="491109" y="0"/>
                    <a:pt x="500348" y="9239"/>
                    <a:pt x="500348" y="20669"/>
                  </a:cubicBezTo>
                  <a:lnTo>
                    <a:pt x="500348" y="26098"/>
                  </a:lnTo>
                  <a:cubicBezTo>
                    <a:pt x="500253" y="37433"/>
                    <a:pt x="491014" y="46768"/>
                    <a:pt x="479679" y="46768"/>
                  </a:cubicBezTo>
                  <a:close/>
                  <a:moveTo>
                    <a:pt x="20669" y="14288"/>
                  </a:moveTo>
                  <a:cubicBezTo>
                    <a:pt x="17145" y="14288"/>
                    <a:pt x="14288" y="17145"/>
                    <a:pt x="14288" y="20669"/>
                  </a:cubicBezTo>
                  <a:lnTo>
                    <a:pt x="14288" y="26098"/>
                  </a:lnTo>
                  <a:cubicBezTo>
                    <a:pt x="14288" y="29623"/>
                    <a:pt x="17145" y="32480"/>
                    <a:pt x="20669" y="32480"/>
                  </a:cubicBezTo>
                  <a:lnTo>
                    <a:pt x="479679" y="32480"/>
                  </a:lnTo>
                  <a:cubicBezTo>
                    <a:pt x="483203" y="32480"/>
                    <a:pt x="486061" y="29623"/>
                    <a:pt x="486061" y="26098"/>
                  </a:cubicBezTo>
                  <a:lnTo>
                    <a:pt x="486061" y="20669"/>
                  </a:lnTo>
                  <a:cubicBezTo>
                    <a:pt x="486061" y="17145"/>
                    <a:pt x="483203" y="14288"/>
                    <a:pt x="479679" y="14288"/>
                  </a:cubicBezTo>
                  <a:lnTo>
                    <a:pt x="20669" y="14288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grpSp>
          <p:nvGrpSpPr>
            <p:cNvPr id="158" name="Grafik 3933">
              <a:extLst>
                <a:ext uri="{FF2B5EF4-FFF2-40B4-BE49-F238E27FC236}">
                  <a16:creationId xmlns:a16="http://schemas.microsoft.com/office/drawing/2014/main" id="{528D7C8A-ED01-F43D-6376-60FFA81E6C26}"/>
                </a:ext>
              </a:extLst>
            </p:cNvPr>
            <p:cNvGrpSpPr/>
            <p:nvPr/>
          </p:nvGrpSpPr>
          <p:grpSpPr>
            <a:xfrm>
              <a:off x="6005607" y="3306127"/>
              <a:ext cx="176307" cy="176307"/>
              <a:chOff x="6005607" y="3306127"/>
              <a:chExt cx="176307" cy="176307"/>
            </a:xfrm>
            <a:grpFill/>
          </p:grpSpPr>
          <p:sp>
            <p:nvSpPr>
              <p:cNvPr id="159" name="Freihandform: Form 4290">
                <a:extLst>
                  <a:ext uri="{FF2B5EF4-FFF2-40B4-BE49-F238E27FC236}">
                    <a16:creationId xmlns:a16="http://schemas.microsoft.com/office/drawing/2014/main" id="{EA338D02-26A1-24E4-186B-F5F5B6E4A3F4}"/>
                  </a:ext>
                </a:extLst>
              </p:cNvPr>
              <p:cNvSpPr/>
              <p:nvPr/>
            </p:nvSpPr>
            <p:spPr>
              <a:xfrm>
                <a:off x="6005607" y="3306222"/>
                <a:ext cx="176212" cy="176212"/>
              </a:xfrm>
              <a:custGeom>
                <a:avLst/>
                <a:gdLst>
                  <a:gd name="connsiteX0" fmla="*/ 88106 w 176212"/>
                  <a:gd name="connsiteY0" fmla="*/ 176213 h 176212"/>
                  <a:gd name="connsiteX1" fmla="*/ 0 w 176212"/>
                  <a:gd name="connsiteY1" fmla="*/ 88106 h 176212"/>
                  <a:gd name="connsiteX2" fmla="*/ 88106 w 176212"/>
                  <a:gd name="connsiteY2" fmla="*/ 0 h 176212"/>
                  <a:gd name="connsiteX3" fmla="*/ 176212 w 176212"/>
                  <a:gd name="connsiteY3" fmla="*/ 88106 h 176212"/>
                  <a:gd name="connsiteX4" fmla="*/ 88106 w 176212"/>
                  <a:gd name="connsiteY4" fmla="*/ 176213 h 176212"/>
                  <a:gd name="connsiteX5" fmla="*/ 88106 w 176212"/>
                  <a:gd name="connsiteY5" fmla="*/ 14192 h 176212"/>
                  <a:gd name="connsiteX6" fmla="*/ 14288 w 176212"/>
                  <a:gd name="connsiteY6" fmla="*/ 88011 h 176212"/>
                  <a:gd name="connsiteX7" fmla="*/ 88106 w 176212"/>
                  <a:gd name="connsiteY7" fmla="*/ 161830 h 176212"/>
                  <a:gd name="connsiteX8" fmla="*/ 161925 w 176212"/>
                  <a:gd name="connsiteY8" fmla="*/ 88011 h 176212"/>
                  <a:gd name="connsiteX9" fmla="*/ 88106 w 176212"/>
                  <a:gd name="connsiteY9" fmla="*/ 1419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212" h="176212">
                    <a:moveTo>
                      <a:pt x="88106" y="176213"/>
                    </a:moveTo>
                    <a:cubicBezTo>
                      <a:pt x="39529" y="176213"/>
                      <a:pt x="0" y="136684"/>
                      <a:pt x="0" y="88106"/>
                    </a:cubicBezTo>
                    <a:cubicBezTo>
                      <a:pt x="0" y="39529"/>
                      <a:pt x="39529" y="0"/>
                      <a:pt x="88106" y="0"/>
                    </a:cubicBezTo>
                    <a:cubicBezTo>
                      <a:pt x="136684" y="0"/>
                      <a:pt x="176212" y="39529"/>
                      <a:pt x="176212" y="88106"/>
                    </a:cubicBezTo>
                    <a:cubicBezTo>
                      <a:pt x="176212" y="136684"/>
                      <a:pt x="136684" y="176213"/>
                      <a:pt x="88106" y="176213"/>
                    </a:cubicBezTo>
                    <a:close/>
                    <a:moveTo>
                      <a:pt x="88106" y="14192"/>
                    </a:moveTo>
                    <a:cubicBezTo>
                      <a:pt x="47339" y="14192"/>
                      <a:pt x="14288" y="47339"/>
                      <a:pt x="14288" y="88011"/>
                    </a:cubicBezTo>
                    <a:cubicBezTo>
                      <a:pt x="14288" y="128683"/>
                      <a:pt x="47434" y="161830"/>
                      <a:pt x="88106" y="161830"/>
                    </a:cubicBezTo>
                    <a:cubicBezTo>
                      <a:pt x="128778" y="161830"/>
                      <a:pt x="161925" y="128683"/>
                      <a:pt x="161925" y="88011"/>
                    </a:cubicBezTo>
                    <a:cubicBezTo>
                      <a:pt x="161925" y="47339"/>
                      <a:pt x="128873" y="14192"/>
                      <a:pt x="88106" y="14192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160" name="Freihandform: Form 4291">
                <a:extLst>
                  <a:ext uri="{FF2B5EF4-FFF2-40B4-BE49-F238E27FC236}">
                    <a16:creationId xmlns:a16="http://schemas.microsoft.com/office/drawing/2014/main" id="{2125B678-5357-2CFE-A724-E1943A13554D}"/>
                  </a:ext>
                </a:extLst>
              </p:cNvPr>
              <p:cNvSpPr/>
              <p:nvPr/>
            </p:nvSpPr>
            <p:spPr>
              <a:xfrm>
                <a:off x="6039706" y="3306190"/>
                <a:ext cx="61182" cy="176244"/>
              </a:xfrm>
              <a:custGeom>
                <a:avLst/>
                <a:gdLst>
                  <a:gd name="connsiteX0" fmla="*/ 54007 w 61182"/>
                  <a:gd name="connsiteY0" fmla="*/ 176244 h 176244"/>
                  <a:gd name="connsiteX1" fmla="*/ 50387 w 61182"/>
                  <a:gd name="connsiteY1" fmla="*/ 175292 h 176244"/>
                  <a:gd name="connsiteX2" fmla="*/ 0 w 61182"/>
                  <a:gd name="connsiteY2" fmla="*/ 88138 h 176244"/>
                  <a:gd name="connsiteX3" fmla="*/ 50387 w 61182"/>
                  <a:gd name="connsiteY3" fmla="*/ 984 h 176244"/>
                  <a:gd name="connsiteX4" fmla="*/ 60198 w 61182"/>
                  <a:gd name="connsiteY4" fmla="*/ 3556 h 176244"/>
                  <a:gd name="connsiteX5" fmla="*/ 57626 w 61182"/>
                  <a:gd name="connsiteY5" fmla="*/ 13272 h 176244"/>
                  <a:gd name="connsiteX6" fmla="*/ 14383 w 61182"/>
                  <a:gd name="connsiteY6" fmla="*/ 88043 h 176244"/>
                  <a:gd name="connsiteX7" fmla="*/ 57626 w 61182"/>
                  <a:gd name="connsiteY7" fmla="*/ 162814 h 176244"/>
                  <a:gd name="connsiteX8" fmla="*/ 60198 w 61182"/>
                  <a:gd name="connsiteY8" fmla="*/ 172530 h 176244"/>
                  <a:gd name="connsiteX9" fmla="*/ 54007 w 61182"/>
                  <a:gd name="connsiteY9" fmla="*/ 176244 h 176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82" h="176244">
                    <a:moveTo>
                      <a:pt x="54007" y="176244"/>
                    </a:moveTo>
                    <a:cubicBezTo>
                      <a:pt x="52768" y="176244"/>
                      <a:pt x="51530" y="175959"/>
                      <a:pt x="50387" y="175292"/>
                    </a:cubicBezTo>
                    <a:cubicBezTo>
                      <a:pt x="19336" y="157290"/>
                      <a:pt x="0" y="123857"/>
                      <a:pt x="0" y="88138"/>
                    </a:cubicBezTo>
                    <a:cubicBezTo>
                      <a:pt x="0" y="52419"/>
                      <a:pt x="19336" y="18987"/>
                      <a:pt x="50387" y="984"/>
                    </a:cubicBezTo>
                    <a:cubicBezTo>
                      <a:pt x="53816" y="-1016"/>
                      <a:pt x="58198" y="127"/>
                      <a:pt x="60198" y="3556"/>
                    </a:cubicBezTo>
                    <a:cubicBezTo>
                      <a:pt x="62198" y="6890"/>
                      <a:pt x="61055" y="11271"/>
                      <a:pt x="57626" y="13272"/>
                    </a:cubicBezTo>
                    <a:cubicBezTo>
                      <a:pt x="30956" y="28702"/>
                      <a:pt x="14383" y="57372"/>
                      <a:pt x="14383" y="88043"/>
                    </a:cubicBezTo>
                    <a:cubicBezTo>
                      <a:pt x="14383" y="118713"/>
                      <a:pt x="30956" y="147384"/>
                      <a:pt x="57626" y="162814"/>
                    </a:cubicBezTo>
                    <a:cubicBezTo>
                      <a:pt x="61055" y="164814"/>
                      <a:pt x="62198" y="169196"/>
                      <a:pt x="60198" y="172530"/>
                    </a:cubicBezTo>
                    <a:cubicBezTo>
                      <a:pt x="58865" y="175006"/>
                      <a:pt x="56483" y="176244"/>
                      <a:pt x="54007" y="17624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161" name="Freihandform: Form 4292">
                <a:extLst>
                  <a:ext uri="{FF2B5EF4-FFF2-40B4-BE49-F238E27FC236}">
                    <a16:creationId xmlns:a16="http://schemas.microsoft.com/office/drawing/2014/main" id="{9A9FF5B0-31B0-25CD-C460-3AD78CC73AAF}"/>
                  </a:ext>
                </a:extLst>
              </p:cNvPr>
              <p:cNvSpPr/>
              <p:nvPr/>
            </p:nvSpPr>
            <p:spPr>
              <a:xfrm>
                <a:off x="6086538" y="3306381"/>
                <a:ext cx="61182" cy="176053"/>
              </a:xfrm>
              <a:custGeom>
                <a:avLst/>
                <a:gdLst>
                  <a:gd name="connsiteX0" fmla="*/ 7176 w 61182"/>
                  <a:gd name="connsiteY0" fmla="*/ 176054 h 176053"/>
                  <a:gd name="connsiteX1" fmla="*/ 984 w 61182"/>
                  <a:gd name="connsiteY1" fmla="*/ 172530 h 176053"/>
                  <a:gd name="connsiteX2" fmla="*/ 3556 w 61182"/>
                  <a:gd name="connsiteY2" fmla="*/ 162814 h 176053"/>
                  <a:gd name="connsiteX3" fmla="*/ 46800 w 61182"/>
                  <a:gd name="connsiteY3" fmla="*/ 88043 h 176053"/>
                  <a:gd name="connsiteX4" fmla="*/ 3556 w 61182"/>
                  <a:gd name="connsiteY4" fmla="*/ 13272 h 176053"/>
                  <a:gd name="connsiteX5" fmla="*/ 984 w 61182"/>
                  <a:gd name="connsiteY5" fmla="*/ 3556 h 176053"/>
                  <a:gd name="connsiteX6" fmla="*/ 10795 w 61182"/>
                  <a:gd name="connsiteY6" fmla="*/ 984 h 176053"/>
                  <a:gd name="connsiteX7" fmla="*/ 61182 w 61182"/>
                  <a:gd name="connsiteY7" fmla="*/ 88138 h 176053"/>
                  <a:gd name="connsiteX8" fmla="*/ 10795 w 61182"/>
                  <a:gd name="connsiteY8" fmla="*/ 175292 h 176053"/>
                  <a:gd name="connsiteX9" fmla="*/ 7176 w 61182"/>
                  <a:gd name="connsiteY9" fmla="*/ 176054 h 17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82" h="176053">
                    <a:moveTo>
                      <a:pt x="7176" y="176054"/>
                    </a:moveTo>
                    <a:cubicBezTo>
                      <a:pt x="4699" y="176054"/>
                      <a:pt x="2318" y="174816"/>
                      <a:pt x="984" y="172530"/>
                    </a:cubicBezTo>
                    <a:cubicBezTo>
                      <a:pt x="-1016" y="169101"/>
                      <a:pt x="222" y="164719"/>
                      <a:pt x="3556" y="162814"/>
                    </a:cubicBezTo>
                    <a:cubicBezTo>
                      <a:pt x="30226" y="147384"/>
                      <a:pt x="46800" y="118713"/>
                      <a:pt x="46800" y="88043"/>
                    </a:cubicBezTo>
                    <a:cubicBezTo>
                      <a:pt x="46800" y="57372"/>
                      <a:pt x="30226" y="28702"/>
                      <a:pt x="3556" y="13272"/>
                    </a:cubicBezTo>
                    <a:cubicBezTo>
                      <a:pt x="127" y="11271"/>
                      <a:pt x="-1016" y="6890"/>
                      <a:pt x="984" y="3556"/>
                    </a:cubicBezTo>
                    <a:cubicBezTo>
                      <a:pt x="2984" y="127"/>
                      <a:pt x="7366" y="-1016"/>
                      <a:pt x="10795" y="984"/>
                    </a:cubicBezTo>
                    <a:cubicBezTo>
                      <a:pt x="41846" y="18987"/>
                      <a:pt x="61182" y="52419"/>
                      <a:pt x="61182" y="88138"/>
                    </a:cubicBezTo>
                    <a:cubicBezTo>
                      <a:pt x="61182" y="123857"/>
                      <a:pt x="41846" y="157290"/>
                      <a:pt x="10795" y="175292"/>
                    </a:cubicBezTo>
                    <a:cubicBezTo>
                      <a:pt x="9652" y="175768"/>
                      <a:pt x="8414" y="176054"/>
                      <a:pt x="7176" y="17605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162" name="Freihandform: Form 4293">
                <a:extLst>
                  <a:ext uri="{FF2B5EF4-FFF2-40B4-BE49-F238E27FC236}">
                    <a16:creationId xmlns:a16="http://schemas.microsoft.com/office/drawing/2014/main" id="{4EDEF7CA-49B4-92AE-9192-F64D1208F3A8}"/>
                  </a:ext>
                </a:extLst>
              </p:cNvPr>
              <p:cNvSpPr/>
              <p:nvPr/>
            </p:nvSpPr>
            <p:spPr>
              <a:xfrm>
                <a:off x="6027373" y="3331799"/>
                <a:ext cx="132830" cy="35478"/>
              </a:xfrm>
              <a:custGeom>
                <a:avLst/>
                <a:gdLst>
                  <a:gd name="connsiteX0" fmla="*/ 66340 w 132830"/>
                  <a:gd name="connsiteY0" fmla="*/ 35479 h 35478"/>
                  <a:gd name="connsiteX1" fmla="*/ 2618 w 132830"/>
                  <a:gd name="connsiteY1" fmla="*/ 12714 h 35478"/>
                  <a:gd name="connsiteX2" fmla="*/ 1665 w 132830"/>
                  <a:gd name="connsiteY2" fmla="*/ 2618 h 35478"/>
                  <a:gd name="connsiteX3" fmla="*/ 11762 w 132830"/>
                  <a:gd name="connsiteY3" fmla="*/ 1665 h 35478"/>
                  <a:gd name="connsiteX4" fmla="*/ 66435 w 132830"/>
                  <a:gd name="connsiteY4" fmla="*/ 21191 h 35478"/>
                  <a:gd name="connsiteX5" fmla="*/ 121109 w 132830"/>
                  <a:gd name="connsiteY5" fmla="*/ 1665 h 35478"/>
                  <a:gd name="connsiteX6" fmla="*/ 131205 w 132830"/>
                  <a:gd name="connsiteY6" fmla="*/ 2618 h 35478"/>
                  <a:gd name="connsiteX7" fmla="*/ 130253 w 132830"/>
                  <a:gd name="connsiteY7" fmla="*/ 12714 h 35478"/>
                  <a:gd name="connsiteX8" fmla="*/ 66340 w 132830"/>
                  <a:gd name="connsiteY8" fmla="*/ 35479 h 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830" h="35478">
                    <a:moveTo>
                      <a:pt x="66340" y="35479"/>
                    </a:moveTo>
                    <a:cubicBezTo>
                      <a:pt x="43194" y="35479"/>
                      <a:pt x="20525" y="27383"/>
                      <a:pt x="2618" y="12714"/>
                    </a:cubicBezTo>
                    <a:cubicBezTo>
                      <a:pt x="-430" y="10238"/>
                      <a:pt x="-907" y="5666"/>
                      <a:pt x="1665" y="2618"/>
                    </a:cubicBezTo>
                    <a:cubicBezTo>
                      <a:pt x="4142" y="-430"/>
                      <a:pt x="8714" y="-907"/>
                      <a:pt x="11762" y="1665"/>
                    </a:cubicBezTo>
                    <a:cubicBezTo>
                      <a:pt x="27097" y="14238"/>
                      <a:pt x="46528" y="21191"/>
                      <a:pt x="66435" y="21191"/>
                    </a:cubicBezTo>
                    <a:cubicBezTo>
                      <a:pt x="86342" y="21191"/>
                      <a:pt x="105678" y="14238"/>
                      <a:pt x="121109" y="1665"/>
                    </a:cubicBezTo>
                    <a:cubicBezTo>
                      <a:pt x="124157" y="-811"/>
                      <a:pt x="128633" y="-430"/>
                      <a:pt x="131205" y="2618"/>
                    </a:cubicBezTo>
                    <a:cubicBezTo>
                      <a:pt x="133682" y="5666"/>
                      <a:pt x="133301" y="10142"/>
                      <a:pt x="130253" y="12714"/>
                    </a:cubicBezTo>
                    <a:cubicBezTo>
                      <a:pt x="112155" y="27383"/>
                      <a:pt x="89486" y="35479"/>
                      <a:pt x="66340" y="35479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163" name="Freihandform: Form 4294">
                <a:extLst>
                  <a:ext uri="{FF2B5EF4-FFF2-40B4-BE49-F238E27FC236}">
                    <a16:creationId xmlns:a16="http://schemas.microsoft.com/office/drawing/2014/main" id="{1BF976DD-77A3-9823-7E85-625CC6B8E13A}"/>
                  </a:ext>
                </a:extLst>
              </p:cNvPr>
              <p:cNvSpPr/>
              <p:nvPr/>
            </p:nvSpPr>
            <p:spPr>
              <a:xfrm>
                <a:off x="6027413" y="3421284"/>
                <a:ext cx="132640" cy="35478"/>
              </a:xfrm>
              <a:custGeom>
                <a:avLst/>
                <a:gdLst>
                  <a:gd name="connsiteX0" fmla="*/ 7150 w 132640"/>
                  <a:gd name="connsiteY0" fmla="*/ 35433 h 35478"/>
                  <a:gd name="connsiteX1" fmla="*/ 1626 w 132640"/>
                  <a:gd name="connsiteY1" fmla="*/ 32861 h 35478"/>
                  <a:gd name="connsiteX2" fmla="*/ 2578 w 132640"/>
                  <a:gd name="connsiteY2" fmla="*/ 22765 h 35478"/>
                  <a:gd name="connsiteX3" fmla="*/ 66300 w 132640"/>
                  <a:gd name="connsiteY3" fmla="*/ 0 h 35478"/>
                  <a:gd name="connsiteX4" fmla="*/ 130023 w 132640"/>
                  <a:gd name="connsiteY4" fmla="*/ 22765 h 35478"/>
                  <a:gd name="connsiteX5" fmla="*/ 130975 w 132640"/>
                  <a:gd name="connsiteY5" fmla="*/ 32861 h 35478"/>
                  <a:gd name="connsiteX6" fmla="*/ 120879 w 132640"/>
                  <a:gd name="connsiteY6" fmla="*/ 33814 h 35478"/>
                  <a:gd name="connsiteX7" fmla="*/ 66205 w 132640"/>
                  <a:gd name="connsiteY7" fmla="*/ 14288 h 35478"/>
                  <a:gd name="connsiteX8" fmla="*/ 11532 w 132640"/>
                  <a:gd name="connsiteY8" fmla="*/ 33814 h 35478"/>
                  <a:gd name="connsiteX9" fmla="*/ 7150 w 132640"/>
                  <a:gd name="connsiteY9" fmla="*/ 35433 h 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40" h="35478">
                    <a:moveTo>
                      <a:pt x="7150" y="35433"/>
                    </a:moveTo>
                    <a:cubicBezTo>
                      <a:pt x="5055" y="35433"/>
                      <a:pt x="3054" y="34576"/>
                      <a:pt x="1626" y="32861"/>
                    </a:cubicBezTo>
                    <a:cubicBezTo>
                      <a:pt x="-851" y="29813"/>
                      <a:pt x="-470" y="25336"/>
                      <a:pt x="2578" y="22765"/>
                    </a:cubicBezTo>
                    <a:cubicBezTo>
                      <a:pt x="20485" y="8096"/>
                      <a:pt x="43059" y="0"/>
                      <a:pt x="66300" y="0"/>
                    </a:cubicBezTo>
                    <a:cubicBezTo>
                      <a:pt x="89541" y="0"/>
                      <a:pt x="112116" y="8096"/>
                      <a:pt x="130023" y="22765"/>
                    </a:cubicBezTo>
                    <a:cubicBezTo>
                      <a:pt x="133071" y="25241"/>
                      <a:pt x="133547" y="29718"/>
                      <a:pt x="130975" y="32861"/>
                    </a:cubicBezTo>
                    <a:cubicBezTo>
                      <a:pt x="128499" y="35909"/>
                      <a:pt x="123927" y="36385"/>
                      <a:pt x="120879" y="33814"/>
                    </a:cubicBezTo>
                    <a:cubicBezTo>
                      <a:pt x="105543" y="21241"/>
                      <a:pt x="86112" y="14288"/>
                      <a:pt x="66205" y="14288"/>
                    </a:cubicBezTo>
                    <a:cubicBezTo>
                      <a:pt x="46298" y="14288"/>
                      <a:pt x="26962" y="21241"/>
                      <a:pt x="11532" y="33814"/>
                    </a:cubicBezTo>
                    <a:cubicBezTo>
                      <a:pt x="10389" y="34957"/>
                      <a:pt x="8769" y="35433"/>
                      <a:pt x="7150" y="3543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164" name="Freihandform: Form 4295">
                <a:extLst>
                  <a:ext uri="{FF2B5EF4-FFF2-40B4-BE49-F238E27FC236}">
                    <a16:creationId xmlns:a16="http://schemas.microsoft.com/office/drawing/2014/main" id="{899B13C9-4F4E-5A6E-B427-AB91E1C9618F}"/>
                  </a:ext>
                </a:extLst>
              </p:cNvPr>
              <p:cNvSpPr/>
              <p:nvPr/>
            </p:nvSpPr>
            <p:spPr>
              <a:xfrm>
                <a:off x="6086569" y="3306127"/>
                <a:ext cx="14287" cy="176307"/>
              </a:xfrm>
              <a:custGeom>
                <a:avLst/>
                <a:gdLst>
                  <a:gd name="connsiteX0" fmla="*/ 7144 w 14287"/>
                  <a:gd name="connsiteY0" fmla="*/ 176308 h 176307"/>
                  <a:gd name="connsiteX1" fmla="*/ 0 w 14287"/>
                  <a:gd name="connsiteY1" fmla="*/ 169164 h 176307"/>
                  <a:gd name="connsiteX2" fmla="*/ 0 w 14287"/>
                  <a:gd name="connsiteY2" fmla="*/ 7144 h 176307"/>
                  <a:gd name="connsiteX3" fmla="*/ 7144 w 14287"/>
                  <a:gd name="connsiteY3" fmla="*/ 0 h 176307"/>
                  <a:gd name="connsiteX4" fmla="*/ 14288 w 14287"/>
                  <a:gd name="connsiteY4" fmla="*/ 7144 h 176307"/>
                  <a:gd name="connsiteX5" fmla="*/ 14288 w 14287"/>
                  <a:gd name="connsiteY5" fmla="*/ 169164 h 176307"/>
                  <a:gd name="connsiteX6" fmla="*/ 7144 w 14287"/>
                  <a:gd name="connsiteY6" fmla="*/ 176308 h 17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76307">
                    <a:moveTo>
                      <a:pt x="7144" y="176308"/>
                    </a:moveTo>
                    <a:cubicBezTo>
                      <a:pt x="3239" y="176308"/>
                      <a:pt x="0" y="173069"/>
                      <a:pt x="0" y="16916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169164"/>
                    </a:lnTo>
                    <a:cubicBezTo>
                      <a:pt x="14288" y="173069"/>
                      <a:pt x="11144" y="176308"/>
                      <a:pt x="7144" y="17630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165" name="Freihandform: Form 4296">
                <a:extLst>
                  <a:ext uri="{FF2B5EF4-FFF2-40B4-BE49-F238E27FC236}">
                    <a16:creationId xmlns:a16="http://schemas.microsoft.com/office/drawing/2014/main" id="{303D75B9-7364-A81A-6880-A75269B65AA7}"/>
                  </a:ext>
                </a:extLst>
              </p:cNvPr>
              <p:cNvSpPr/>
              <p:nvPr/>
            </p:nvSpPr>
            <p:spPr>
              <a:xfrm>
                <a:off x="6005607" y="3387185"/>
                <a:ext cx="176307" cy="14287"/>
              </a:xfrm>
              <a:custGeom>
                <a:avLst/>
                <a:gdLst>
                  <a:gd name="connsiteX0" fmla="*/ 169164 w 176307"/>
                  <a:gd name="connsiteY0" fmla="*/ 14288 h 14287"/>
                  <a:gd name="connsiteX1" fmla="*/ 7144 w 176307"/>
                  <a:gd name="connsiteY1" fmla="*/ 14288 h 14287"/>
                  <a:gd name="connsiteX2" fmla="*/ 0 w 176307"/>
                  <a:gd name="connsiteY2" fmla="*/ 7144 h 14287"/>
                  <a:gd name="connsiteX3" fmla="*/ 7144 w 176307"/>
                  <a:gd name="connsiteY3" fmla="*/ 0 h 14287"/>
                  <a:gd name="connsiteX4" fmla="*/ 169164 w 176307"/>
                  <a:gd name="connsiteY4" fmla="*/ 0 h 14287"/>
                  <a:gd name="connsiteX5" fmla="*/ 176308 w 176307"/>
                  <a:gd name="connsiteY5" fmla="*/ 7144 h 14287"/>
                  <a:gd name="connsiteX6" fmla="*/ 169164 w 17630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307" h="14287">
                    <a:moveTo>
                      <a:pt x="16916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169164" y="0"/>
                    </a:lnTo>
                    <a:cubicBezTo>
                      <a:pt x="173069" y="0"/>
                      <a:pt x="176308" y="3239"/>
                      <a:pt x="176308" y="7144"/>
                    </a:cubicBezTo>
                    <a:cubicBezTo>
                      <a:pt x="176308" y="11049"/>
                      <a:pt x="173069" y="14288"/>
                      <a:pt x="169164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</p:grp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E2091F0C-EBA8-0AB7-2C96-DCF40B2192F0}"/>
              </a:ext>
            </a:extLst>
          </p:cNvPr>
          <p:cNvSpPr txBox="1"/>
          <p:nvPr/>
        </p:nvSpPr>
        <p:spPr>
          <a:xfrm>
            <a:off x="8588780" y="5364121"/>
            <a:ext cx="1152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Network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Elements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BA10B0B-9C51-11D1-8C2E-F03EADB95D11}"/>
              </a:ext>
            </a:extLst>
          </p:cNvPr>
          <p:cNvSpPr txBox="1"/>
          <p:nvPr/>
        </p:nvSpPr>
        <p:spPr>
          <a:xfrm>
            <a:off x="6503674" y="3319366"/>
            <a:ext cx="1152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Controller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DC172EB-9D42-6E0F-D790-056334E8DE04}"/>
              </a:ext>
            </a:extLst>
          </p:cNvPr>
          <p:cNvSpPr txBox="1"/>
          <p:nvPr/>
        </p:nvSpPr>
        <p:spPr>
          <a:xfrm>
            <a:off x="8341485" y="1289809"/>
            <a:ext cx="135714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Applications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BF1D955-42CB-9B4E-3D07-5673D900AD40}"/>
              </a:ext>
            </a:extLst>
          </p:cNvPr>
          <p:cNvSpPr txBox="1"/>
          <p:nvPr/>
        </p:nvSpPr>
        <p:spPr>
          <a:xfrm>
            <a:off x="3749594" y="2461439"/>
            <a:ext cx="203865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Northbound Interface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3D9091E-C862-6B74-99C4-EF3C7B09812F}"/>
              </a:ext>
            </a:extLst>
          </p:cNvPr>
          <p:cNvSpPr txBox="1"/>
          <p:nvPr/>
        </p:nvSpPr>
        <p:spPr>
          <a:xfrm>
            <a:off x="3749595" y="4488033"/>
            <a:ext cx="20389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Southbound Interface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3CFE02C-3B84-AF21-9F30-9E085858C583}"/>
              </a:ext>
            </a:extLst>
          </p:cNvPr>
          <p:cNvSpPr/>
          <p:nvPr/>
        </p:nvSpPr>
        <p:spPr>
          <a:xfrm>
            <a:off x="6105775" y="2429552"/>
            <a:ext cx="1292541" cy="42429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REST API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80F24D4-D161-D543-C3DD-0285A9C95F30}"/>
              </a:ext>
            </a:extLst>
          </p:cNvPr>
          <p:cNvSpPr/>
          <p:nvPr/>
        </p:nvSpPr>
        <p:spPr>
          <a:xfrm>
            <a:off x="6100143" y="4445162"/>
            <a:ext cx="2648582" cy="42429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OpenFlow, BGP, NetConf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72DA95-EE2E-D89E-1371-98AF7548616E}"/>
              </a:ext>
            </a:extLst>
          </p:cNvPr>
          <p:cNvSpPr/>
          <p:nvPr/>
        </p:nvSpPr>
        <p:spPr>
          <a:xfrm>
            <a:off x="2037658" y="3167747"/>
            <a:ext cx="789142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2" name="Grafik 23">
            <a:extLst>
              <a:ext uri="{FF2B5EF4-FFF2-40B4-BE49-F238E27FC236}">
                <a16:creationId xmlns:a16="http://schemas.microsoft.com/office/drawing/2014/main" id="{56418EAC-6DD5-EB30-A9DF-DD451CB1557F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2248379" y="3404626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73" name="Grafik 23">
              <a:extLst>
                <a:ext uri="{FF2B5EF4-FFF2-40B4-BE49-F238E27FC236}">
                  <a16:creationId xmlns:a16="http://schemas.microsoft.com/office/drawing/2014/main" id="{44FC9635-A65F-60A1-C88A-6A68BF7A81AB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74" name="Grafik 23">
              <a:extLst>
                <a:ext uri="{FF2B5EF4-FFF2-40B4-BE49-F238E27FC236}">
                  <a16:creationId xmlns:a16="http://schemas.microsoft.com/office/drawing/2014/main" id="{7F2DAA02-7CA0-BD2D-4E73-5344B5BB6299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75" name="Grafik 23">
              <a:extLst>
                <a:ext uri="{FF2B5EF4-FFF2-40B4-BE49-F238E27FC236}">
                  <a16:creationId xmlns:a16="http://schemas.microsoft.com/office/drawing/2014/main" id="{C4EDC8C1-EB73-7980-46A7-61608FA096D8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76" name="Grafik 23">
              <a:extLst>
                <a:ext uri="{FF2B5EF4-FFF2-40B4-BE49-F238E27FC236}">
                  <a16:creationId xmlns:a16="http://schemas.microsoft.com/office/drawing/2014/main" id="{9144F994-8774-6716-031F-584C0E1787AE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77" name="Grafik 23">
              <a:extLst>
                <a:ext uri="{FF2B5EF4-FFF2-40B4-BE49-F238E27FC236}">
                  <a16:creationId xmlns:a16="http://schemas.microsoft.com/office/drawing/2014/main" id="{E9EF7738-470B-6706-CB86-A8D380E10213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78" name="Grafik 23">
              <a:extLst>
                <a:ext uri="{FF2B5EF4-FFF2-40B4-BE49-F238E27FC236}">
                  <a16:creationId xmlns:a16="http://schemas.microsoft.com/office/drawing/2014/main" id="{19012020-2FD1-AE3A-0728-7EF1811E41B5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79" name="Grafik 23">
                <a:extLst>
                  <a:ext uri="{FF2B5EF4-FFF2-40B4-BE49-F238E27FC236}">
                    <a16:creationId xmlns:a16="http://schemas.microsoft.com/office/drawing/2014/main" id="{4DE538E6-4E2D-ACBD-5836-191685539E08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80" name="Grafik 23">
                <a:extLst>
                  <a:ext uri="{FF2B5EF4-FFF2-40B4-BE49-F238E27FC236}">
                    <a16:creationId xmlns:a16="http://schemas.microsoft.com/office/drawing/2014/main" id="{90FA5FF9-3FDF-18E3-B2F7-373B8CE68013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81" name="Grafik 23">
                <a:extLst>
                  <a:ext uri="{FF2B5EF4-FFF2-40B4-BE49-F238E27FC236}">
                    <a16:creationId xmlns:a16="http://schemas.microsoft.com/office/drawing/2014/main" id="{1C65DFDA-390E-8209-4084-2F15F36872D2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82" name="Grafik 23">
                <a:extLst>
                  <a:ext uri="{FF2B5EF4-FFF2-40B4-BE49-F238E27FC236}">
                    <a16:creationId xmlns:a16="http://schemas.microsoft.com/office/drawing/2014/main" id="{71EB4ABF-71E8-2C15-41C2-3F7BEA574E49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A800694F-5755-F436-7FE2-4BB38832F1BB}"/>
              </a:ext>
            </a:extLst>
          </p:cNvPr>
          <p:cNvSpPr/>
          <p:nvPr/>
        </p:nvSpPr>
        <p:spPr>
          <a:xfrm>
            <a:off x="8862438" y="3167747"/>
            <a:ext cx="789142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85" name="Grafik 23">
            <a:extLst>
              <a:ext uri="{FF2B5EF4-FFF2-40B4-BE49-F238E27FC236}">
                <a16:creationId xmlns:a16="http://schemas.microsoft.com/office/drawing/2014/main" id="{72C78D53-FE88-EB83-2C1F-FF4C38767A15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073159" y="3404626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86" name="Grafik 23">
              <a:extLst>
                <a:ext uri="{FF2B5EF4-FFF2-40B4-BE49-F238E27FC236}">
                  <a16:creationId xmlns:a16="http://schemas.microsoft.com/office/drawing/2014/main" id="{7BDFCA2B-92B2-5DC4-9BC0-2B2D25B9E41E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87" name="Grafik 23">
              <a:extLst>
                <a:ext uri="{FF2B5EF4-FFF2-40B4-BE49-F238E27FC236}">
                  <a16:creationId xmlns:a16="http://schemas.microsoft.com/office/drawing/2014/main" id="{E78A07DE-8FC1-E2AC-FC3E-0D7F3EFB0ECC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88" name="Grafik 23">
              <a:extLst>
                <a:ext uri="{FF2B5EF4-FFF2-40B4-BE49-F238E27FC236}">
                  <a16:creationId xmlns:a16="http://schemas.microsoft.com/office/drawing/2014/main" id="{1B877673-A0C4-972C-8231-F854BEF3ECC2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89" name="Grafik 23">
              <a:extLst>
                <a:ext uri="{FF2B5EF4-FFF2-40B4-BE49-F238E27FC236}">
                  <a16:creationId xmlns:a16="http://schemas.microsoft.com/office/drawing/2014/main" id="{1A9DDAAA-6D50-658F-14F1-5EA695231D74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90" name="Grafik 23">
              <a:extLst>
                <a:ext uri="{FF2B5EF4-FFF2-40B4-BE49-F238E27FC236}">
                  <a16:creationId xmlns:a16="http://schemas.microsoft.com/office/drawing/2014/main" id="{456C2C58-6EC3-9731-FFF6-CDCAC438161B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91" name="Grafik 23">
              <a:extLst>
                <a:ext uri="{FF2B5EF4-FFF2-40B4-BE49-F238E27FC236}">
                  <a16:creationId xmlns:a16="http://schemas.microsoft.com/office/drawing/2014/main" id="{84C6EAF1-79F8-C339-8BF6-35CB6D617C67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92" name="Grafik 23">
                <a:extLst>
                  <a:ext uri="{FF2B5EF4-FFF2-40B4-BE49-F238E27FC236}">
                    <a16:creationId xmlns:a16="http://schemas.microsoft.com/office/drawing/2014/main" id="{4696CBE6-111B-681A-539A-647979EAE0A7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93" name="Grafik 23">
                <a:extLst>
                  <a:ext uri="{FF2B5EF4-FFF2-40B4-BE49-F238E27FC236}">
                    <a16:creationId xmlns:a16="http://schemas.microsoft.com/office/drawing/2014/main" id="{10AE62B4-B786-95CB-6D9F-7BA782D96BFE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94" name="Grafik 23">
                <a:extLst>
                  <a:ext uri="{FF2B5EF4-FFF2-40B4-BE49-F238E27FC236}">
                    <a16:creationId xmlns:a16="http://schemas.microsoft.com/office/drawing/2014/main" id="{D39D3134-ADA2-F26F-DD2D-0606F87FFE46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95" name="Grafik 23">
                <a:extLst>
                  <a:ext uri="{FF2B5EF4-FFF2-40B4-BE49-F238E27FC236}">
                    <a16:creationId xmlns:a16="http://schemas.microsoft.com/office/drawing/2014/main" id="{5F9E9572-5A9E-43A8-5EB4-5CD63537AC4C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3BA99A2-0E6D-267D-E302-D25B8422B3CC}"/>
              </a:ext>
            </a:extLst>
          </p:cNvPr>
          <p:cNvCxnSpPr>
            <a:cxnSpLocks/>
            <a:stCxn id="6" idx="3"/>
            <a:endCxn id="184" idx="1"/>
          </p:cNvCxnSpPr>
          <p:nvPr/>
        </p:nvCxnSpPr>
        <p:spPr>
          <a:xfrm>
            <a:off x="7600120" y="3642532"/>
            <a:ext cx="1262318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883FA306-D3DB-EAF2-7C6B-1BD3F32402A8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2826800" y="3642532"/>
            <a:ext cx="1262317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Grafik 36">
            <a:extLst>
              <a:ext uri="{FF2B5EF4-FFF2-40B4-BE49-F238E27FC236}">
                <a16:creationId xmlns:a16="http://schemas.microsoft.com/office/drawing/2014/main" id="{167EC2CB-52F7-286F-62F8-771737083405}"/>
              </a:ext>
            </a:extLst>
          </p:cNvPr>
          <p:cNvGrpSpPr/>
          <p:nvPr/>
        </p:nvGrpSpPr>
        <p:grpSpPr bwMode="gray">
          <a:xfrm>
            <a:off x="6743339" y="5527389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211" name="Grafik 36">
              <a:extLst>
                <a:ext uri="{FF2B5EF4-FFF2-40B4-BE49-F238E27FC236}">
                  <a16:creationId xmlns:a16="http://schemas.microsoft.com/office/drawing/2014/main" id="{6493AC03-A8AC-5876-BD1E-F2DFB20AE20A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33" name="Grafik 36">
                <a:extLst>
                  <a:ext uri="{FF2B5EF4-FFF2-40B4-BE49-F238E27FC236}">
                    <a16:creationId xmlns:a16="http://schemas.microsoft.com/office/drawing/2014/main" id="{81A33930-C214-CA47-69BA-4C4B25606975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4" name="Grafik 36">
                <a:extLst>
                  <a:ext uri="{FF2B5EF4-FFF2-40B4-BE49-F238E27FC236}">
                    <a16:creationId xmlns:a16="http://schemas.microsoft.com/office/drawing/2014/main" id="{C2978BEB-18EA-4EB6-78F8-8EEAF466BC6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5" name="Grafik 36">
                <a:extLst>
                  <a:ext uri="{FF2B5EF4-FFF2-40B4-BE49-F238E27FC236}">
                    <a16:creationId xmlns:a16="http://schemas.microsoft.com/office/drawing/2014/main" id="{7DB8C01E-E28A-130A-0944-6DA60C9FCED9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6" name="Grafik 36">
                <a:extLst>
                  <a:ext uri="{FF2B5EF4-FFF2-40B4-BE49-F238E27FC236}">
                    <a16:creationId xmlns:a16="http://schemas.microsoft.com/office/drawing/2014/main" id="{5E69AA24-9128-3142-5BF6-8EE6E38298BE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7" name="Grafik 36">
                <a:extLst>
                  <a:ext uri="{FF2B5EF4-FFF2-40B4-BE49-F238E27FC236}">
                    <a16:creationId xmlns:a16="http://schemas.microsoft.com/office/drawing/2014/main" id="{FB55BB3D-D3FE-7EDA-C8E8-5B002460FE61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212" name="Grafik 36">
              <a:extLst>
                <a:ext uri="{FF2B5EF4-FFF2-40B4-BE49-F238E27FC236}">
                  <a16:creationId xmlns:a16="http://schemas.microsoft.com/office/drawing/2014/main" id="{A43AAD96-8F24-2908-8607-AAB372204B97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213" name="Grafik 36">
                <a:extLst>
                  <a:ext uri="{FF2B5EF4-FFF2-40B4-BE49-F238E27FC236}">
                    <a16:creationId xmlns:a16="http://schemas.microsoft.com/office/drawing/2014/main" id="{ACBF298F-878E-9DE3-9120-11179D351E12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224" name="Grafik 36">
                  <a:extLst>
                    <a:ext uri="{FF2B5EF4-FFF2-40B4-BE49-F238E27FC236}">
                      <a16:creationId xmlns:a16="http://schemas.microsoft.com/office/drawing/2014/main" id="{8E66DBFF-C02D-C98C-E5DF-0AE1645754AF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30" name="Grafik 36">
                    <a:extLst>
                      <a:ext uri="{FF2B5EF4-FFF2-40B4-BE49-F238E27FC236}">
                        <a16:creationId xmlns:a16="http://schemas.microsoft.com/office/drawing/2014/main" id="{8C804196-ADD2-7E11-402F-40787860365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31" name="Grafik 36">
                    <a:extLst>
                      <a:ext uri="{FF2B5EF4-FFF2-40B4-BE49-F238E27FC236}">
                        <a16:creationId xmlns:a16="http://schemas.microsoft.com/office/drawing/2014/main" id="{73311D99-FE5F-45A7-8D30-EF81043E137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32" name="Grafik 36">
                    <a:extLst>
                      <a:ext uri="{FF2B5EF4-FFF2-40B4-BE49-F238E27FC236}">
                        <a16:creationId xmlns:a16="http://schemas.microsoft.com/office/drawing/2014/main" id="{19421A74-9A38-39DC-BAD2-737350022F3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25" name="Grafik 36">
                  <a:extLst>
                    <a:ext uri="{FF2B5EF4-FFF2-40B4-BE49-F238E27FC236}">
                      <a16:creationId xmlns:a16="http://schemas.microsoft.com/office/drawing/2014/main" id="{BAD1249D-F47A-2950-C932-C0FD0108F4B5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26" name="Grafik 36">
                  <a:extLst>
                    <a:ext uri="{FF2B5EF4-FFF2-40B4-BE49-F238E27FC236}">
                      <a16:creationId xmlns:a16="http://schemas.microsoft.com/office/drawing/2014/main" id="{DFF45C9B-B47C-3616-14F2-ED3FE5E82CC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227" name="Grafik 36">
                    <a:extLst>
                      <a:ext uri="{FF2B5EF4-FFF2-40B4-BE49-F238E27FC236}">
                        <a16:creationId xmlns:a16="http://schemas.microsoft.com/office/drawing/2014/main" id="{57146013-5385-DDE4-1806-03F2B56E9FA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8" name="Grafik 36">
                    <a:extLst>
                      <a:ext uri="{FF2B5EF4-FFF2-40B4-BE49-F238E27FC236}">
                        <a16:creationId xmlns:a16="http://schemas.microsoft.com/office/drawing/2014/main" id="{E3255D03-3278-DF97-E046-85780C2EEA0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9" name="Grafik 36">
                    <a:extLst>
                      <a:ext uri="{FF2B5EF4-FFF2-40B4-BE49-F238E27FC236}">
                        <a16:creationId xmlns:a16="http://schemas.microsoft.com/office/drawing/2014/main" id="{5377EA4B-597F-E827-4D72-A55A71DCDD7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214" name="Grafik 36">
                <a:extLst>
                  <a:ext uri="{FF2B5EF4-FFF2-40B4-BE49-F238E27FC236}">
                    <a16:creationId xmlns:a16="http://schemas.microsoft.com/office/drawing/2014/main" id="{A3F6274D-F1C0-DBB7-ECBE-30F2895053A4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215" name="Grafik 36">
                  <a:extLst>
                    <a:ext uri="{FF2B5EF4-FFF2-40B4-BE49-F238E27FC236}">
                      <a16:creationId xmlns:a16="http://schemas.microsoft.com/office/drawing/2014/main" id="{261E608E-CB5D-CD76-3FEE-A9827DDBEB6E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221" name="Grafik 36">
                    <a:extLst>
                      <a:ext uri="{FF2B5EF4-FFF2-40B4-BE49-F238E27FC236}">
                        <a16:creationId xmlns:a16="http://schemas.microsoft.com/office/drawing/2014/main" id="{7684921D-8CB3-39F1-9E6C-C6E3EA5DB5C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2" name="Grafik 36">
                    <a:extLst>
                      <a:ext uri="{FF2B5EF4-FFF2-40B4-BE49-F238E27FC236}">
                        <a16:creationId xmlns:a16="http://schemas.microsoft.com/office/drawing/2014/main" id="{A71FBA24-7C36-EA6F-2A31-7BDE6FDA393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3" name="Grafik 36">
                    <a:extLst>
                      <a:ext uri="{FF2B5EF4-FFF2-40B4-BE49-F238E27FC236}">
                        <a16:creationId xmlns:a16="http://schemas.microsoft.com/office/drawing/2014/main" id="{1A33D8C6-3550-C8CF-B7E5-E13FA598494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16" name="Grafik 36">
                  <a:extLst>
                    <a:ext uri="{FF2B5EF4-FFF2-40B4-BE49-F238E27FC236}">
                      <a16:creationId xmlns:a16="http://schemas.microsoft.com/office/drawing/2014/main" id="{26BEF3DB-D7FB-836F-29C0-4F616BA7DD6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17" name="Grafik 36">
                  <a:extLst>
                    <a:ext uri="{FF2B5EF4-FFF2-40B4-BE49-F238E27FC236}">
                      <a16:creationId xmlns:a16="http://schemas.microsoft.com/office/drawing/2014/main" id="{97176BC4-E2EF-49B4-0911-3B10B08F344F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218" name="Grafik 36">
                    <a:extLst>
                      <a:ext uri="{FF2B5EF4-FFF2-40B4-BE49-F238E27FC236}">
                        <a16:creationId xmlns:a16="http://schemas.microsoft.com/office/drawing/2014/main" id="{82788B9E-422B-F1AF-9F0E-D8F7D400B2D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19" name="Grafik 36">
                    <a:extLst>
                      <a:ext uri="{FF2B5EF4-FFF2-40B4-BE49-F238E27FC236}">
                        <a16:creationId xmlns:a16="http://schemas.microsoft.com/office/drawing/2014/main" id="{981031A5-791D-D610-41B7-52D5BA54D0B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0" name="Grafik 36">
                    <a:extLst>
                      <a:ext uri="{FF2B5EF4-FFF2-40B4-BE49-F238E27FC236}">
                        <a16:creationId xmlns:a16="http://schemas.microsoft.com/office/drawing/2014/main" id="{E26E9507-8D97-B6D9-794E-02D04611565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238" name="Grafik 36">
            <a:extLst>
              <a:ext uri="{FF2B5EF4-FFF2-40B4-BE49-F238E27FC236}">
                <a16:creationId xmlns:a16="http://schemas.microsoft.com/office/drawing/2014/main" id="{6EB931C9-B5B0-067F-E59C-1D6882589F8B}"/>
              </a:ext>
            </a:extLst>
          </p:cNvPr>
          <p:cNvGrpSpPr/>
          <p:nvPr/>
        </p:nvGrpSpPr>
        <p:grpSpPr bwMode="gray">
          <a:xfrm>
            <a:off x="8086329" y="5527389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239" name="Grafik 36">
              <a:extLst>
                <a:ext uri="{FF2B5EF4-FFF2-40B4-BE49-F238E27FC236}">
                  <a16:creationId xmlns:a16="http://schemas.microsoft.com/office/drawing/2014/main" id="{094AA19E-D173-F8FB-8F89-0AD3D25A1DB1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61" name="Grafik 36">
                <a:extLst>
                  <a:ext uri="{FF2B5EF4-FFF2-40B4-BE49-F238E27FC236}">
                    <a16:creationId xmlns:a16="http://schemas.microsoft.com/office/drawing/2014/main" id="{E4D69159-68AC-CEF7-C375-6CC2274943B7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2" name="Grafik 36">
                <a:extLst>
                  <a:ext uri="{FF2B5EF4-FFF2-40B4-BE49-F238E27FC236}">
                    <a16:creationId xmlns:a16="http://schemas.microsoft.com/office/drawing/2014/main" id="{4D182599-031C-0B45-07FD-4C9F893F2C5D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3" name="Grafik 36">
                <a:extLst>
                  <a:ext uri="{FF2B5EF4-FFF2-40B4-BE49-F238E27FC236}">
                    <a16:creationId xmlns:a16="http://schemas.microsoft.com/office/drawing/2014/main" id="{8853D9DC-0C23-015C-4F60-107BDBB4922F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4" name="Grafik 36">
                <a:extLst>
                  <a:ext uri="{FF2B5EF4-FFF2-40B4-BE49-F238E27FC236}">
                    <a16:creationId xmlns:a16="http://schemas.microsoft.com/office/drawing/2014/main" id="{497DFACF-C8E6-C1F5-8878-5002EDFD286E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5" name="Grafik 36">
                <a:extLst>
                  <a:ext uri="{FF2B5EF4-FFF2-40B4-BE49-F238E27FC236}">
                    <a16:creationId xmlns:a16="http://schemas.microsoft.com/office/drawing/2014/main" id="{6271DED1-0802-0FE8-F46E-B891A156DB3F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240" name="Grafik 36">
              <a:extLst>
                <a:ext uri="{FF2B5EF4-FFF2-40B4-BE49-F238E27FC236}">
                  <a16:creationId xmlns:a16="http://schemas.microsoft.com/office/drawing/2014/main" id="{FA516BDE-0D04-E744-3EEB-38FF4DFF56BD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241" name="Grafik 36">
                <a:extLst>
                  <a:ext uri="{FF2B5EF4-FFF2-40B4-BE49-F238E27FC236}">
                    <a16:creationId xmlns:a16="http://schemas.microsoft.com/office/drawing/2014/main" id="{46E63E89-3AD2-8B63-310F-835A57A2C46D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252" name="Grafik 36">
                  <a:extLst>
                    <a:ext uri="{FF2B5EF4-FFF2-40B4-BE49-F238E27FC236}">
                      <a16:creationId xmlns:a16="http://schemas.microsoft.com/office/drawing/2014/main" id="{4B2E56BF-C48F-9973-8961-7E16F7A10236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58" name="Grafik 36">
                    <a:extLst>
                      <a:ext uri="{FF2B5EF4-FFF2-40B4-BE49-F238E27FC236}">
                        <a16:creationId xmlns:a16="http://schemas.microsoft.com/office/drawing/2014/main" id="{2BFD67E6-F0EC-A70B-E609-3A01D25804F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9" name="Grafik 36">
                    <a:extLst>
                      <a:ext uri="{FF2B5EF4-FFF2-40B4-BE49-F238E27FC236}">
                        <a16:creationId xmlns:a16="http://schemas.microsoft.com/office/drawing/2014/main" id="{4CC469A6-9C82-4673-E8A5-714CD29267D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60" name="Grafik 36">
                    <a:extLst>
                      <a:ext uri="{FF2B5EF4-FFF2-40B4-BE49-F238E27FC236}">
                        <a16:creationId xmlns:a16="http://schemas.microsoft.com/office/drawing/2014/main" id="{3E2088F5-62A4-63B9-A2FB-4880F3B41C5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53" name="Grafik 36">
                  <a:extLst>
                    <a:ext uri="{FF2B5EF4-FFF2-40B4-BE49-F238E27FC236}">
                      <a16:creationId xmlns:a16="http://schemas.microsoft.com/office/drawing/2014/main" id="{23D8C233-4E61-34A0-B35D-63C9755E74E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54" name="Grafik 36">
                  <a:extLst>
                    <a:ext uri="{FF2B5EF4-FFF2-40B4-BE49-F238E27FC236}">
                      <a16:creationId xmlns:a16="http://schemas.microsoft.com/office/drawing/2014/main" id="{46488BA8-7803-2BC8-96C2-DCAAC833CE3C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255" name="Grafik 36">
                    <a:extLst>
                      <a:ext uri="{FF2B5EF4-FFF2-40B4-BE49-F238E27FC236}">
                        <a16:creationId xmlns:a16="http://schemas.microsoft.com/office/drawing/2014/main" id="{AE97C0EC-46A8-9D49-A47B-809ADE81A65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6" name="Grafik 36">
                    <a:extLst>
                      <a:ext uri="{FF2B5EF4-FFF2-40B4-BE49-F238E27FC236}">
                        <a16:creationId xmlns:a16="http://schemas.microsoft.com/office/drawing/2014/main" id="{2B3D9178-448D-6319-BA23-6CBBB3C3EA4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7" name="Grafik 36">
                    <a:extLst>
                      <a:ext uri="{FF2B5EF4-FFF2-40B4-BE49-F238E27FC236}">
                        <a16:creationId xmlns:a16="http://schemas.microsoft.com/office/drawing/2014/main" id="{7377A9AF-0848-1F0F-F746-E2B1D1EF16F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242" name="Grafik 36">
                <a:extLst>
                  <a:ext uri="{FF2B5EF4-FFF2-40B4-BE49-F238E27FC236}">
                    <a16:creationId xmlns:a16="http://schemas.microsoft.com/office/drawing/2014/main" id="{C931086F-A97F-7CC9-461A-77CBF793320B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243" name="Grafik 36">
                  <a:extLst>
                    <a:ext uri="{FF2B5EF4-FFF2-40B4-BE49-F238E27FC236}">
                      <a16:creationId xmlns:a16="http://schemas.microsoft.com/office/drawing/2014/main" id="{E2E8BDAC-3ED0-5235-61AE-100D759CB0AB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249" name="Grafik 36">
                    <a:extLst>
                      <a:ext uri="{FF2B5EF4-FFF2-40B4-BE49-F238E27FC236}">
                        <a16:creationId xmlns:a16="http://schemas.microsoft.com/office/drawing/2014/main" id="{C18D96E7-4D59-7136-7CD2-6E54395470B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0" name="Grafik 36">
                    <a:extLst>
                      <a:ext uri="{FF2B5EF4-FFF2-40B4-BE49-F238E27FC236}">
                        <a16:creationId xmlns:a16="http://schemas.microsoft.com/office/drawing/2014/main" id="{D5B9125E-6754-0EA5-67CC-4023CBCE639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1" name="Grafik 36">
                    <a:extLst>
                      <a:ext uri="{FF2B5EF4-FFF2-40B4-BE49-F238E27FC236}">
                        <a16:creationId xmlns:a16="http://schemas.microsoft.com/office/drawing/2014/main" id="{FBBBD07E-5F98-D524-1A7A-EC3B055115E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44" name="Grafik 36">
                  <a:extLst>
                    <a:ext uri="{FF2B5EF4-FFF2-40B4-BE49-F238E27FC236}">
                      <a16:creationId xmlns:a16="http://schemas.microsoft.com/office/drawing/2014/main" id="{39681891-37EB-4A5A-3B88-879CBDDD9838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45" name="Grafik 36">
                  <a:extLst>
                    <a:ext uri="{FF2B5EF4-FFF2-40B4-BE49-F238E27FC236}">
                      <a16:creationId xmlns:a16="http://schemas.microsoft.com/office/drawing/2014/main" id="{C4399F55-EF9C-AB86-96AA-CB4ADA84AF82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246" name="Grafik 36">
                    <a:extLst>
                      <a:ext uri="{FF2B5EF4-FFF2-40B4-BE49-F238E27FC236}">
                        <a16:creationId xmlns:a16="http://schemas.microsoft.com/office/drawing/2014/main" id="{27A47CC0-EB9A-00ED-A2AB-16B6BD90BF0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47" name="Grafik 36">
                    <a:extLst>
                      <a:ext uri="{FF2B5EF4-FFF2-40B4-BE49-F238E27FC236}">
                        <a16:creationId xmlns:a16="http://schemas.microsoft.com/office/drawing/2014/main" id="{09CD3D77-BC8B-C450-98BA-9E804781E6D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48" name="Grafik 36">
                    <a:extLst>
                      <a:ext uri="{FF2B5EF4-FFF2-40B4-BE49-F238E27FC236}">
                        <a16:creationId xmlns:a16="http://schemas.microsoft.com/office/drawing/2014/main" id="{071DA07E-03B9-4075-1B16-1AC5A927DD2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sp>
        <p:nvSpPr>
          <p:cNvPr id="267" name="TextBox 266">
            <a:extLst>
              <a:ext uri="{FF2B5EF4-FFF2-40B4-BE49-F238E27FC236}">
                <a16:creationId xmlns:a16="http://schemas.microsoft.com/office/drawing/2014/main" id="{C66ED517-480F-2378-D256-FE6E4364033D}"/>
              </a:ext>
            </a:extLst>
          </p:cNvPr>
          <p:cNvSpPr txBox="1"/>
          <p:nvPr/>
        </p:nvSpPr>
        <p:spPr>
          <a:xfrm>
            <a:off x="2939955" y="3353137"/>
            <a:ext cx="108769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Eastbound Interface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C6C4251D-AA03-B84C-69F7-F5D2976E5B60}"/>
              </a:ext>
            </a:extLst>
          </p:cNvPr>
          <p:cNvSpPr txBox="1"/>
          <p:nvPr/>
        </p:nvSpPr>
        <p:spPr>
          <a:xfrm>
            <a:off x="7680308" y="3334563"/>
            <a:ext cx="11436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Westbound Interface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D79758E-FC75-3681-94A5-FE0089AB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SDN Architecture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3800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66" grpId="0"/>
      <p:bldP spid="167" grpId="0"/>
      <p:bldP spid="168" grpId="0"/>
      <p:bldP spid="169" grpId="0"/>
      <p:bldP spid="170" grpId="0"/>
      <p:bldP spid="171" grpId="0" animBg="1"/>
      <p:bldP spid="172" grpId="0" animBg="1"/>
      <p:bldP spid="11" grpId="0" animBg="1"/>
      <p:bldP spid="184" grpId="0" animBg="1"/>
      <p:bldP spid="267" grpId="0"/>
      <p:bldP spid="2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9B6A204-432E-0E53-CF06-064AC822E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156063"/>
              </p:ext>
            </p:extLst>
          </p:nvPr>
        </p:nvGraphicFramePr>
        <p:xfrm>
          <a:off x="1071716" y="1238864"/>
          <a:ext cx="10282080" cy="4689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360">
                  <a:extLst>
                    <a:ext uri="{9D8B030D-6E8A-4147-A177-3AD203B41FA5}">
                      <a16:colId xmlns:a16="http://schemas.microsoft.com/office/drawing/2014/main" val="3544688524"/>
                    </a:ext>
                  </a:extLst>
                </a:gridCol>
                <a:gridCol w="3427360">
                  <a:extLst>
                    <a:ext uri="{9D8B030D-6E8A-4147-A177-3AD203B41FA5}">
                      <a16:colId xmlns:a16="http://schemas.microsoft.com/office/drawing/2014/main" val="1656941422"/>
                    </a:ext>
                  </a:extLst>
                </a:gridCol>
                <a:gridCol w="3427360">
                  <a:extLst>
                    <a:ext uri="{9D8B030D-6E8A-4147-A177-3AD203B41FA5}">
                      <a16:colId xmlns:a16="http://schemas.microsoft.com/office/drawing/2014/main" val="4061004784"/>
                    </a:ext>
                  </a:extLst>
                </a:gridCol>
              </a:tblGrid>
              <a:tr h="11724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SDN Controllers</a:t>
                      </a:r>
                      <a:endParaRPr lang="en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Network Elements</a:t>
                      </a:r>
                      <a:endParaRPr lang="en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Network Emulators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020376"/>
                  </a:ext>
                </a:extLst>
              </a:tr>
              <a:tr h="1172497">
                <a:tc>
                  <a:txBody>
                    <a:bodyPr/>
                    <a:lstStyle/>
                    <a:p>
                      <a:pPr algn="ctr"/>
                      <a:endParaRPr lang="en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320077"/>
                  </a:ext>
                </a:extLst>
              </a:tr>
              <a:tr h="1172497">
                <a:tc>
                  <a:txBody>
                    <a:bodyPr/>
                    <a:lstStyle/>
                    <a:p>
                      <a:pPr algn="ctr"/>
                      <a:endParaRPr lang="en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1648425"/>
                  </a:ext>
                </a:extLst>
              </a:tr>
              <a:tr h="1172497">
                <a:tc>
                  <a:txBody>
                    <a:bodyPr/>
                    <a:lstStyle/>
                    <a:p>
                      <a:pPr algn="ctr"/>
                      <a:endParaRPr lang="en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63654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E2FBCB7-F5E3-B5ED-AB24-6F5D92D7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SDN Components</a:t>
            </a:r>
            <a:endParaRPr lang="en-DE" dirty="0"/>
          </a:p>
        </p:txBody>
      </p:sp>
      <p:pic>
        <p:nvPicPr>
          <p:cNvPr id="4" name="Picture 2" descr="ONOS - Wikipedia">
            <a:extLst>
              <a:ext uri="{FF2B5EF4-FFF2-40B4-BE49-F238E27FC236}">
                <a16:creationId xmlns:a16="http://schemas.microsoft.com/office/drawing/2014/main" id="{704D5300-DD02-C90B-044F-1E31DAB7F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579" y="2484769"/>
            <a:ext cx="1497912" cy="99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OpenDaylight Project - Wikipedia">
            <a:extLst>
              <a:ext uri="{FF2B5EF4-FFF2-40B4-BE49-F238E27FC236}">
                <a16:creationId xmlns:a16="http://schemas.microsoft.com/office/drawing/2014/main" id="{231E092F-DB2F-E23D-AE25-7AE2FC8F1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829" y="3709149"/>
            <a:ext cx="2309413" cy="96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yu SDN Framework">
            <a:extLst>
              <a:ext uri="{FF2B5EF4-FFF2-40B4-BE49-F238E27FC236}">
                <a16:creationId xmlns:a16="http://schemas.microsoft.com/office/drawing/2014/main" id="{307D4664-39FE-BBFB-707E-EBC25F572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743" y="4841646"/>
            <a:ext cx="1281585" cy="99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Open vSwitch - Wikipedia">
            <a:extLst>
              <a:ext uri="{FF2B5EF4-FFF2-40B4-BE49-F238E27FC236}">
                <a16:creationId xmlns:a16="http://schemas.microsoft.com/office/drawing/2014/main" id="{4FE48CFF-D449-A1B2-E8C4-3E591E9A3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710" y="2604412"/>
            <a:ext cx="1158204" cy="75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A28D06A3-A1A4-E33C-73A1-E5B58A6CB2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734" y="3709149"/>
            <a:ext cx="1982157" cy="814367"/>
          </a:xfrm>
          <a:prstGeom prst="rect">
            <a:avLst/>
          </a:prstGeom>
        </p:spPr>
      </p:pic>
      <p:pic>
        <p:nvPicPr>
          <p:cNvPr id="1026" name="Picture 2" descr="GNS3 Documentation | GNS3 Documentation">
            <a:extLst>
              <a:ext uri="{FF2B5EF4-FFF2-40B4-BE49-F238E27FC236}">
                <a16:creationId xmlns:a16="http://schemas.microsoft.com/office/drawing/2014/main" id="{DC3B6547-3622-7306-A803-E3E0DFD49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813" y="2629228"/>
            <a:ext cx="2097958" cy="70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EDF679-5E6E-C10A-182E-AB0F49EE9001}"/>
              </a:ext>
            </a:extLst>
          </p:cNvPr>
          <p:cNvSpPr txBox="1"/>
          <p:nvPr/>
        </p:nvSpPr>
        <p:spPr>
          <a:xfrm>
            <a:off x="9019005" y="3823944"/>
            <a:ext cx="1531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Mininet</a:t>
            </a:r>
            <a:endParaRPr lang="en-DE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53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FBAF-1C4C-9349-3DA2-89D5E531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Flow Rules</a:t>
            </a:r>
            <a:endParaRPr lang="en-D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2ED41-D01F-AE87-1E39-AD09BE40C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853"/>
            <a:ext cx="10515600" cy="4709110"/>
          </a:xfrm>
        </p:spPr>
        <p:txBody>
          <a:bodyPr>
            <a:normAutofit/>
          </a:bodyPr>
          <a:lstStyle/>
          <a:p>
            <a:r>
              <a:rPr lang="en-US" sz="2400" dirty="0"/>
              <a:t>Packet forwarding flow instructions</a:t>
            </a:r>
          </a:p>
          <a:p>
            <a:r>
              <a:rPr lang="en-US" sz="2400" dirty="0"/>
              <a:t>Application commands &gt;&gt; Flow rules</a:t>
            </a:r>
          </a:p>
          <a:p>
            <a:r>
              <a:rPr lang="en-US" sz="2400" dirty="0"/>
              <a:t>Creation of Flow rules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Open vSwitch CLI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ONOS CLI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ONOS REST API</a:t>
            </a:r>
            <a:endParaRPr lang="en-DE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ONOS GUI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Through Intent framework</a:t>
            </a:r>
            <a:endParaRPr lang="en-DE" dirty="0"/>
          </a:p>
          <a:p>
            <a:pPr marL="0" indent="0">
              <a:buNone/>
            </a:pPr>
            <a:r>
              <a:rPr lang="en-US" sz="2400" dirty="0"/>
              <a:t> </a:t>
            </a:r>
            <a:endParaRPr lang="en-DE" sz="2400" dirty="0"/>
          </a:p>
        </p:txBody>
      </p:sp>
    </p:spTree>
    <p:extLst>
      <p:ext uri="{BB962C8B-B14F-4D97-AF65-F5344CB8AC3E}">
        <p14:creationId xmlns:p14="http://schemas.microsoft.com/office/powerpoint/2010/main" val="102927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Rectangle 712">
            <a:extLst>
              <a:ext uri="{FF2B5EF4-FFF2-40B4-BE49-F238E27FC236}">
                <a16:creationId xmlns:a16="http://schemas.microsoft.com/office/drawing/2014/main" id="{34615174-8976-A539-43FD-9934B89E1542}"/>
              </a:ext>
            </a:extLst>
          </p:cNvPr>
          <p:cNvSpPr/>
          <p:nvPr/>
        </p:nvSpPr>
        <p:spPr>
          <a:xfrm rot="7680000">
            <a:off x="4822591" y="3237884"/>
            <a:ext cx="2475280" cy="1715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12" name="Rectangle 711">
            <a:extLst>
              <a:ext uri="{FF2B5EF4-FFF2-40B4-BE49-F238E27FC236}">
                <a16:creationId xmlns:a16="http://schemas.microsoft.com/office/drawing/2014/main" id="{1777E52C-FD6A-AC07-2261-EF86447675E0}"/>
              </a:ext>
            </a:extLst>
          </p:cNvPr>
          <p:cNvSpPr/>
          <p:nvPr/>
        </p:nvSpPr>
        <p:spPr>
          <a:xfrm>
            <a:off x="6864331" y="2309924"/>
            <a:ext cx="2904294" cy="1715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11" name="Rectangle 710">
            <a:extLst>
              <a:ext uri="{FF2B5EF4-FFF2-40B4-BE49-F238E27FC236}">
                <a16:creationId xmlns:a16="http://schemas.microsoft.com/office/drawing/2014/main" id="{66BC762D-861E-267F-81F3-B5BD437170EF}"/>
              </a:ext>
            </a:extLst>
          </p:cNvPr>
          <p:cNvSpPr/>
          <p:nvPr/>
        </p:nvSpPr>
        <p:spPr>
          <a:xfrm rot="5400000">
            <a:off x="4574812" y="4815601"/>
            <a:ext cx="1505854" cy="1715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10" name="Rectangle 709">
            <a:extLst>
              <a:ext uri="{FF2B5EF4-FFF2-40B4-BE49-F238E27FC236}">
                <a16:creationId xmlns:a16="http://schemas.microsoft.com/office/drawing/2014/main" id="{A94C1F9E-5D7C-8B7A-A38E-42F47CDD29A0}"/>
              </a:ext>
            </a:extLst>
          </p:cNvPr>
          <p:cNvSpPr/>
          <p:nvPr/>
        </p:nvSpPr>
        <p:spPr>
          <a:xfrm>
            <a:off x="2525553" y="4104563"/>
            <a:ext cx="2921996" cy="1715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9" name="Rectangle 708">
            <a:extLst>
              <a:ext uri="{FF2B5EF4-FFF2-40B4-BE49-F238E27FC236}">
                <a16:creationId xmlns:a16="http://schemas.microsoft.com/office/drawing/2014/main" id="{F277A18C-AC38-527C-A8C5-5FEA42FC1B04}"/>
              </a:ext>
            </a:extLst>
          </p:cNvPr>
          <p:cNvSpPr/>
          <p:nvPr/>
        </p:nvSpPr>
        <p:spPr>
          <a:xfrm>
            <a:off x="5295640" y="4089774"/>
            <a:ext cx="1630393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8" name="Rectangle 707">
            <a:extLst>
              <a:ext uri="{FF2B5EF4-FFF2-40B4-BE49-F238E27FC236}">
                <a16:creationId xmlns:a16="http://schemas.microsoft.com/office/drawing/2014/main" id="{5FD15102-E3FE-D093-04D4-8CB0BBA3D5C4}"/>
              </a:ext>
            </a:extLst>
          </p:cNvPr>
          <p:cNvSpPr/>
          <p:nvPr/>
        </p:nvSpPr>
        <p:spPr>
          <a:xfrm rot="2820000">
            <a:off x="3278409" y="3206137"/>
            <a:ext cx="2528533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7" name="Rectangle 706">
            <a:extLst>
              <a:ext uri="{FF2B5EF4-FFF2-40B4-BE49-F238E27FC236}">
                <a16:creationId xmlns:a16="http://schemas.microsoft.com/office/drawing/2014/main" id="{1DE9C779-9855-C17F-F78C-B9CE1D62E292}"/>
              </a:ext>
            </a:extLst>
          </p:cNvPr>
          <p:cNvSpPr/>
          <p:nvPr/>
        </p:nvSpPr>
        <p:spPr>
          <a:xfrm rot="2820000">
            <a:off x="6383351" y="3216308"/>
            <a:ext cx="2501016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6" name="Rectangle 705">
            <a:extLst>
              <a:ext uri="{FF2B5EF4-FFF2-40B4-BE49-F238E27FC236}">
                <a16:creationId xmlns:a16="http://schemas.microsoft.com/office/drawing/2014/main" id="{0CCB13C8-9708-E88A-C785-0165FB827069}"/>
              </a:ext>
            </a:extLst>
          </p:cNvPr>
          <p:cNvSpPr/>
          <p:nvPr/>
        </p:nvSpPr>
        <p:spPr>
          <a:xfrm rot="16200000">
            <a:off x="6083856" y="4798823"/>
            <a:ext cx="1589655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5" name="Rectangle 704">
            <a:extLst>
              <a:ext uri="{FF2B5EF4-FFF2-40B4-BE49-F238E27FC236}">
                <a16:creationId xmlns:a16="http://schemas.microsoft.com/office/drawing/2014/main" id="{86EBBDA4-7017-E3F7-B3BD-FFC543CFF2EF}"/>
              </a:ext>
            </a:extLst>
          </p:cNvPr>
          <p:cNvSpPr/>
          <p:nvPr/>
        </p:nvSpPr>
        <p:spPr>
          <a:xfrm>
            <a:off x="8412370" y="4092241"/>
            <a:ext cx="1349080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676" name="Rectangle 675">
            <a:extLst>
              <a:ext uri="{FF2B5EF4-FFF2-40B4-BE49-F238E27FC236}">
                <a16:creationId xmlns:a16="http://schemas.microsoft.com/office/drawing/2014/main" id="{3043A8B3-6D64-F322-9DFE-0E2E57A7E54F}"/>
              </a:ext>
            </a:extLst>
          </p:cNvPr>
          <p:cNvSpPr/>
          <p:nvPr/>
        </p:nvSpPr>
        <p:spPr>
          <a:xfrm>
            <a:off x="2472539" y="2314534"/>
            <a:ext cx="4378079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grpSp>
        <p:nvGrpSpPr>
          <p:cNvPr id="86" name="Grafik 36">
            <a:extLst>
              <a:ext uri="{FF2B5EF4-FFF2-40B4-BE49-F238E27FC236}">
                <a16:creationId xmlns:a16="http://schemas.microsoft.com/office/drawing/2014/main" id="{DFCB4992-6541-C00C-3CA3-1FD7DBFAC33F}"/>
              </a:ext>
            </a:extLst>
          </p:cNvPr>
          <p:cNvGrpSpPr/>
          <p:nvPr/>
        </p:nvGrpSpPr>
        <p:grpSpPr bwMode="gray">
          <a:xfrm>
            <a:off x="3495154" y="2140949"/>
            <a:ext cx="551152" cy="555982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87" name="Grafik 36">
              <a:extLst>
                <a:ext uri="{FF2B5EF4-FFF2-40B4-BE49-F238E27FC236}">
                  <a16:creationId xmlns:a16="http://schemas.microsoft.com/office/drawing/2014/main" id="{B57671CD-A443-3569-6713-7399DBE6ABC8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09" name="Grafik 36">
                <a:extLst>
                  <a:ext uri="{FF2B5EF4-FFF2-40B4-BE49-F238E27FC236}">
                    <a16:creationId xmlns:a16="http://schemas.microsoft.com/office/drawing/2014/main" id="{F80C6BB6-508A-430E-1F70-2EF40BAF8293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0" name="Grafik 36">
                <a:extLst>
                  <a:ext uri="{FF2B5EF4-FFF2-40B4-BE49-F238E27FC236}">
                    <a16:creationId xmlns:a16="http://schemas.microsoft.com/office/drawing/2014/main" id="{19978C5D-0240-1928-FEA5-1AC9A253003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1" name="Grafik 36">
                <a:extLst>
                  <a:ext uri="{FF2B5EF4-FFF2-40B4-BE49-F238E27FC236}">
                    <a16:creationId xmlns:a16="http://schemas.microsoft.com/office/drawing/2014/main" id="{51B63E53-35E7-8465-8822-5D72F98DA926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2" name="Grafik 36">
                <a:extLst>
                  <a:ext uri="{FF2B5EF4-FFF2-40B4-BE49-F238E27FC236}">
                    <a16:creationId xmlns:a16="http://schemas.microsoft.com/office/drawing/2014/main" id="{D568D708-FCFF-EE76-AAFD-DDBA979051FD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3" name="Grafik 36">
                <a:extLst>
                  <a:ext uri="{FF2B5EF4-FFF2-40B4-BE49-F238E27FC236}">
                    <a16:creationId xmlns:a16="http://schemas.microsoft.com/office/drawing/2014/main" id="{70367EC0-404B-00C3-BB48-21436589832C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88" name="Grafik 36">
              <a:extLst>
                <a:ext uri="{FF2B5EF4-FFF2-40B4-BE49-F238E27FC236}">
                  <a16:creationId xmlns:a16="http://schemas.microsoft.com/office/drawing/2014/main" id="{9332462F-283F-CE21-3F39-2058C4A8FE0D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89" name="Grafik 36">
                <a:extLst>
                  <a:ext uri="{FF2B5EF4-FFF2-40B4-BE49-F238E27FC236}">
                    <a16:creationId xmlns:a16="http://schemas.microsoft.com/office/drawing/2014/main" id="{61286C00-5197-A02D-B3AE-0F5701A9590C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00" name="Grafik 36">
                  <a:extLst>
                    <a:ext uri="{FF2B5EF4-FFF2-40B4-BE49-F238E27FC236}">
                      <a16:creationId xmlns:a16="http://schemas.microsoft.com/office/drawing/2014/main" id="{AB4C0396-FFA9-61D5-59A3-FEFF4808D91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106" name="Grafik 36">
                    <a:extLst>
                      <a:ext uri="{FF2B5EF4-FFF2-40B4-BE49-F238E27FC236}">
                        <a16:creationId xmlns:a16="http://schemas.microsoft.com/office/drawing/2014/main" id="{8BE4B477-158F-1A02-5C57-08862B90A08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7" name="Grafik 36">
                    <a:extLst>
                      <a:ext uri="{FF2B5EF4-FFF2-40B4-BE49-F238E27FC236}">
                        <a16:creationId xmlns:a16="http://schemas.microsoft.com/office/drawing/2014/main" id="{68D98760-88FE-96B3-CD99-02FABF50C3A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8" name="Grafik 36">
                    <a:extLst>
                      <a:ext uri="{FF2B5EF4-FFF2-40B4-BE49-F238E27FC236}">
                        <a16:creationId xmlns:a16="http://schemas.microsoft.com/office/drawing/2014/main" id="{FB666D6C-F46D-89F9-E712-6556C185E1B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01" name="Grafik 36">
                  <a:extLst>
                    <a:ext uri="{FF2B5EF4-FFF2-40B4-BE49-F238E27FC236}">
                      <a16:creationId xmlns:a16="http://schemas.microsoft.com/office/drawing/2014/main" id="{912C01E2-DA0F-821B-80BA-EBBBAEF7FB7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02" name="Grafik 36">
                  <a:extLst>
                    <a:ext uri="{FF2B5EF4-FFF2-40B4-BE49-F238E27FC236}">
                      <a16:creationId xmlns:a16="http://schemas.microsoft.com/office/drawing/2014/main" id="{53E9A2CC-3929-3E5D-A752-7BCFF04311C3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03" name="Grafik 36">
                    <a:extLst>
                      <a:ext uri="{FF2B5EF4-FFF2-40B4-BE49-F238E27FC236}">
                        <a16:creationId xmlns:a16="http://schemas.microsoft.com/office/drawing/2014/main" id="{E60F5659-C5E3-7356-909F-4FF48A9FA7A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4" name="Grafik 36">
                    <a:extLst>
                      <a:ext uri="{FF2B5EF4-FFF2-40B4-BE49-F238E27FC236}">
                        <a16:creationId xmlns:a16="http://schemas.microsoft.com/office/drawing/2014/main" id="{CD07A5E6-3597-DDFE-995C-3EAF398C5E9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5" name="Grafik 36">
                    <a:extLst>
                      <a:ext uri="{FF2B5EF4-FFF2-40B4-BE49-F238E27FC236}">
                        <a16:creationId xmlns:a16="http://schemas.microsoft.com/office/drawing/2014/main" id="{C08B4C9A-1E2E-D4AE-9F79-7429844CF7C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90" name="Grafik 36">
                <a:extLst>
                  <a:ext uri="{FF2B5EF4-FFF2-40B4-BE49-F238E27FC236}">
                    <a16:creationId xmlns:a16="http://schemas.microsoft.com/office/drawing/2014/main" id="{4E3FA89C-0DE1-A9F1-82D3-45955AA1BCB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91" name="Grafik 36">
                  <a:extLst>
                    <a:ext uri="{FF2B5EF4-FFF2-40B4-BE49-F238E27FC236}">
                      <a16:creationId xmlns:a16="http://schemas.microsoft.com/office/drawing/2014/main" id="{1FF76BBB-4AD9-6F3D-104E-F6CE2ED57CAE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97" name="Grafik 36">
                    <a:extLst>
                      <a:ext uri="{FF2B5EF4-FFF2-40B4-BE49-F238E27FC236}">
                        <a16:creationId xmlns:a16="http://schemas.microsoft.com/office/drawing/2014/main" id="{D6DC4521-2777-94C5-B0F3-C4C56779CDE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8" name="Grafik 36">
                    <a:extLst>
                      <a:ext uri="{FF2B5EF4-FFF2-40B4-BE49-F238E27FC236}">
                        <a16:creationId xmlns:a16="http://schemas.microsoft.com/office/drawing/2014/main" id="{BD1E27B6-133A-488A-CFC3-46B04E5DC25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9" name="Grafik 36">
                    <a:extLst>
                      <a:ext uri="{FF2B5EF4-FFF2-40B4-BE49-F238E27FC236}">
                        <a16:creationId xmlns:a16="http://schemas.microsoft.com/office/drawing/2014/main" id="{78A616CB-25DD-4B07-E56E-2CEFD3D26CE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2" name="Grafik 36">
                  <a:extLst>
                    <a:ext uri="{FF2B5EF4-FFF2-40B4-BE49-F238E27FC236}">
                      <a16:creationId xmlns:a16="http://schemas.microsoft.com/office/drawing/2014/main" id="{799495E2-6A60-0F56-05F6-474BF8191342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3" name="Grafik 36">
                  <a:extLst>
                    <a:ext uri="{FF2B5EF4-FFF2-40B4-BE49-F238E27FC236}">
                      <a16:creationId xmlns:a16="http://schemas.microsoft.com/office/drawing/2014/main" id="{3BF26573-8F99-25C6-954C-6CA3153201B2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94" name="Grafik 36">
                    <a:extLst>
                      <a:ext uri="{FF2B5EF4-FFF2-40B4-BE49-F238E27FC236}">
                        <a16:creationId xmlns:a16="http://schemas.microsoft.com/office/drawing/2014/main" id="{23D4C708-9C53-C1EE-B01D-7112CC6FAD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5" name="Grafik 36">
                    <a:extLst>
                      <a:ext uri="{FF2B5EF4-FFF2-40B4-BE49-F238E27FC236}">
                        <a16:creationId xmlns:a16="http://schemas.microsoft.com/office/drawing/2014/main" id="{58C499C9-40A2-944D-F946-508329BBCF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6" name="Grafik 36">
                    <a:extLst>
                      <a:ext uri="{FF2B5EF4-FFF2-40B4-BE49-F238E27FC236}">
                        <a16:creationId xmlns:a16="http://schemas.microsoft.com/office/drawing/2014/main" id="{B38B316D-5BFE-211D-7A58-2ABDB27E51A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F820D728-CFBB-064B-9D49-D6663B5D5F8D}"/>
              </a:ext>
            </a:extLst>
          </p:cNvPr>
          <p:cNvCxnSpPr>
            <a:cxnSpLocks/>
            <a:stCxn id="782" idx="3"/>
            <a:endCxn id="233" idx="1"/>
          </p:cNvCxnSpPr>
          <p:nvPr/>
        </p:nvCxnSpPr>
        <p:spPr>
          <a:xfrm flipV="1">
            <a:off x="4051446" y="2696931"/>
            <a:ext cx="987072" cy="1214125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F830562-19DC-7CC7-63B2-F9263867BFE3}"/>
              </a:ext>
            </a:extLst>
          </p:cNvPr>
          <p:cNvCxnSpPr>
            <a:cxnSpLocks/>
            <a:stCxn id="809" idx="5"/>
            <a:endCxn id="109" idx="10"/>
          </p:cNvCxnSpPr>
          <p:nvPr/>
        </p:nvCxnSpPr>
        <p:spPr>
          <a:xfrm flipH="1" flipV="1">
            <a:off x="3959205" y="2681052"/>
            <a:ext cx="1164602" cy="1227675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9167C8CD-D6C7-EA29-004F-3911589C9108}"/>
              </a:ext>
            </a:extLst>
          </p:cNvPr>
          <p:cNvSpPr txBox="1"/>
          <p:nvPr/>
        </p:nvSpPr>
        <p:spPr>
          <a:xfrm>
            <a:off x="5053574" y="1893851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OVS-3</a:t>
            </a:r>
            <a:endParaRPr lang="en-DE" sz="1100" b="1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EC6B962-6CC9-E1F1-B2EC-7F8ECEA9B52A}"/>
              </a:ext>
            </a:extLst>
          </p:cNvPr>
          <p:cNvSpPr txBox="1"/>
          <p:nvPr/>
        </p:nvSpPr>
        <p:spPr>
          <a:xfrm>
            <a:off x="6568243" y="1893851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OVS-5</a:t>
            </a:r>
            <a:endParaRPr lang="en-DE" sz="1100" b="1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B761EC3-F8A9-6236-1697-5BE1EDE5E56E}"/>
              </a:ext>
            </a:extLst>
          </p:cNvPr>
          <p:cNvSpPr txBox="1"/>
          <p:nvPr/>
        </p:nvSpPr>
        <p:spPr>
          <a:xfrm>
            <a:off x="8106276" y="1893851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OVS-7</a:t>
            </a:r>
            <a:endParaRPr lang="en-DE" sz="1100" b="1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0B35E80-68C6-7240-F4E9-0516047948A2}"/>
              </a:ext>
            </a:extLst>
          </p:cNvPr>
          <p:cNvSpPr txBox="1"/>
          <p:nvPr/>
        </p:nvSpPr>
        <p:spPr>
          <a:xfrm>
            <a:off x="3519923" y="1893851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OVS-1</a:t>
            </a:r>
            <a:endParaRPr lang="en-DE" sz="1100" b="1" dirty="0"/>
          </a:p>
        </p:txBody>
      </p:sp>
      <p:sp>
        <p:nvSpPr>
          <p:cNvPr id="632" name="TextBox 631">
            <a:extLst>
              <a:ext uri="{FF2B5EF4-FFF2-40B4-BE49-F238E27FC236}">
                <a16:creationId xmlns:a16="http://schemas.microsoft.com/office/drawing/2014/main" id="{32729FB4-F3B9-C0DB-CD5D-724C26C96A56}"/>
              </a:ext>
            </a:extLst>
          </p:cNvPr>
          <p:cNvSpPr txBox="1"/>
          <p:nvPr/>
        </p:nvSpPr>
        <p:spPr>
          <a:xfrm>
            <a:off x="3499334" y="4443803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OVS-2</a:t>
            </a:r>
            <a:endParaRPr lang="en-DE" sz="1100" b="1" dirty="0"/>
          </a:p>
        </p:txBody>
      </p:sp>
      <p:sp>
        <p:nvSpPr>
          <p:cNvPr id="633" name="TextBox 632">
            <a:extLst>
              <a:ext uri="{FF2B5EF4-FFF2-40B4-BE49-F238E27FC236}">
                <a16:creationId xmlns:a16="http://schemas.microsoft.com/office/drawing/2014/main" id="{C7548C9C-5C64-FBF4-EB87-AF03F8BB0EC5}"/>
              </a:ext>
            </a:extLst>
          </p:cNvPr>
          <p:cNvSpPr txBox="1"/>
          <p:nvPr/>
        </p:nvSpPr>
        <p:spPr>
          <a:xfrm>
            <a:off x="6889040" y="4442962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OVS-6</a:t>
            </a:r>
            <a:endParaRPr lang="en-DE" sz="1100" b="1" dirty="0"/>
          </a:p>
        </p:txBody>
      </p:sp>
      <p:sp>
        <p:nvSpPr>
          <p:cNvPr id="634" name="TextBox 633">
            <a:extLst>
              <a:ext uri="{FF2B5EF4-FFF2-40B4-BE49-F238E27FC236}">
                <a16:creationId xmlns:a16="http://schemas.microsoft.com/office/drawing/2014/main" id="{2FA8B219-E543-8F30-BF71-059AED8BBE9F}"/>
              </a:ext>
            </a:extLst>
          </p:cNvPr>
          <p:cNvSpPr txBox="1"/>
          <p:nvPr/>
        </p:nvSpPr>
        <p:spPr>
          <a:xfrm>
            <a:off x="8115712" y="4443803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OVS-8</a:t>
            </a:r>
            <a:endParaRPr lang="en-DE" sz="1100" b="1" dirty="0"/>
          </a:p>
        </p:txBody>
      </p:sp>
      <p:sp>
        <p:nvSpPr>
          <p:cNvPr id="635" name="TextBox 634">
            <a:extLst>
              <a:ext uri="{FF2B5EF4-FFF2-40B4-BE49-F238E27FC236}">
                <a16:creationId xmlns:a16="http://schemas.microsoft.com/office/drawing/2014/main" id="{0EB4F34A-42F4-BD79-DBF2-E8822B9B82F6}"/>
              </a:ext>
            </a:extLst>
          </p:cNvPr>
          <p:cNvSpPr txBox="1"/>
          <p:nvPr/>
        </p:nvSpPr>
        <p:spPr>
          <a:xfrm>
            <a:off x="4730035" y="4443803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OVS-4</a:t>
            </a:r>
            <a:endParaRPr lang="en-DE" sz="1100" b="1" dirty="0"/>
          </a:p>
        </p:txBody>
      </p:sp>
      <p:cxnSp>
        <p:nvCxnSpPr>
          <p:cNvPr id="651" name="Straight Connector 650">
            <a:extLst>
              <a:ext uri="{FF2B5EF4-FFF2-40B4-BE49-F238E27FC236}">
                <a16:creationId xmlns:a16="http://schemas.microsoft.com/office/drawing/2014/main" id="{8E5EB656-58CE-D9EF-1FDF-E776EFE7A155}"/>
              </a:ext>
            </a:extLst>
          </p:cNvPr>
          <p:cNvCxnSpPr>
            <a:cxnSpLocks/>
            <a:stCxn id="755" idx="3"/>
            <a:endCxn id="237" idx="2"/>
          </p:cNvCxnSpPr>
          <p:nvPr/>
        </p:nvCxnSpPr>
        <p:spPr>
          <a:xfrm flipH="1" flipV="1">
            <a:off x="5497007" y="2683380"/>
            <a:ext cx="1152087" cy="1227676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Connector 651">
            <a:extLst>
              <a:ext uri="{FF2B5EF4-FFF2-40B4-BE49-F238E27FC236}">
                <a16:creationId xmlns:a16="http://schemas.microsoft.com/office/drawing/2014/main" id="{EFE65499-B107-88CA-4E41-7F06B12C99DF}"/>
              </a:ext>
            </a:extLst>
          </p:cNvPr>
          <p:cNvCxnSpPr>
            <a:cxnSpLocks/>
            <a:stCxn id="725" idx="3"/>
            <a:endCxn id="198" idx="0"/>
          </p:cNvCxnSpPr>
          <p:nvPr/>
        </p:nvCxnSpPr>
        <p:spPr>
          <a:xfrm flipH="1" flipV="1">
            <a:off x="7038061" y="2696930"/>
            <a:ext cx="1147446" cy="122767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Connector 657">
            <a:extLst>
              <a:ext uri="{FF2B5EF4-FFF2-40B4-BE49-F238E27FC236}">
                <a16:creationId xmlns:a16="http://schemas.microsoft.com/office/drawing/2014/main" id="{2CD4C1D6-20F1-4C6C-8EB4-6ED029B83060}"/>
              </a:ext>
            </a:extLst>
          </p:cNvPr>
          <p:cNvCxnSpPr>
            <a:cxnSpLocks/>
            <a:stCxn id="810" idx="5"/>
            <a:endCxn id="194" idx="2"/>
          </p:cNvCxnSpPr>
          <p:nvPr/>
        </p:nvCxnSpPr>
        <p:spPr>
          <a:xfrm flipV="1">
            <a:off x="5593419" y="2688991"/>
            <a:ext cx="972721" cy="1233285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Connector 658">
            <a:extLst>
              <a:ext uri="{FF2B5EF4-FFF2-40B4-BE49-F238E27FC236}">
                <a16:creationId xmlns:a16="http://schemas.microsoft.com/office/drawing/2014/main" id="{9356593A-902E-6579-8E39-9630E6E7864D}"/>
              </a:ext>
            </a:extLst>
          </p:cNvPr>
          <p:cNvCxnSpPr>
            <a:cxnSpLocks/>
            <a:stCxn id="754" idx="4"/>
            <a:endCxn id="669" idx="9"/>
          </p:cNvCxnSpPr>
          <p:nvPr/>
        </p:nvCxnSpPr>
        <p:spPr>
          <a:xfrm flipV="1">
            <a:off x="7124269" y="2681052"/>
            <a:ext cx="993106" cy="123000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Connector 659">
            <a:extLst>
              <a:ext uri="{FF2B5EF4-FFF2-40B4-BE49-F238E27FC236}">
                <a16:creationId xmlns:a16="http://schemas.microsoft.com/office/drawing/2014/main" id="{79E5BEDA-3307-CA1D-14AD-B1CDE2E213B8}"/>
              </a:ext>
            </a:extLst>
          </p:cNvPr>
          <p:cNvCxnSpPr>
            <a:cxnSpLocks/>
          </p:cNvCxnSpPr>
          <p:nvPr/>
        </p:nvCxnSpPr>
        <p:spPr>
          <a:xfrm flipH="1" flipV="1">
            <a:off x="3735965" y="2690711"/>
            <a:ext cx="17657" cy="1213831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2" name="Graphic 661" descr="Computer outline">
            <a:extLst>
              <a:ext uri="{FF2B5EF4-FFF2-40B4-BE49-F238E27FC236}">
                <a16:creationId xmlns:a16="http://schemas.microsoft.com/office/drawing/2014/main" id="{D8C1BD2A-2A02-6912-D3C6-D12945D5D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6731" y="1961899"/>
            <a:ext cx="914082" cy="914082"/>
          </a:xfrm>
          <a:prstGeom prst="rect">
            <a:avLst/>
          </a:prstGeom>
        </p:spPr>
      </p:pic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016B34E5-4D60-FF39-7E5D-314326E3C8A1}"/>
              </a:ext>
            </a:extLst>
          </p:cNvPr>
          <p:cNvCxnSpPr>
            <a:cxnSpLocks/>
          </p:cNvCxnSpPr>
          <p:nvPr/>
        </p:nvCxnSpPr>
        <p:spPr>
          <a:xfrm flipV="1">
            <a:off x="2510813" y="2417008"/>
            <a:ext cx="1002760" cy="5718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0" name="Graphic 669" descr="Server outline">
            <a:extLst>
              <a:ext uri="{FF2B5EF4-FFF2-40B4-BE49-F238E27FC236}">
                <a16:creationId xmlns:a16="http://schemas.microsoft.com/office/drawing/2014/main" id="{BFE0079B-BCCF-F500-7BA4-213916999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37127" y="2043075"/>
            <a:ext cx="751730" cy="751730"/>
          </a:xfrm>
          <a:prstGeom prst="rect">
            <a:avLst/>
          </a:prstGeom>
        </p:spPr>
      </p:pic>
      <p:sp>
        <p:nvSpPr>
          <p:cNvPr id="719" name="TextBox 718">
            <a:extLst>
              <a:ext uri="{FF2B5EF4-FFF2-40B4-BE49-F238E27FC236}">
                <a16:creationId xmlns:a16="http://schemas.microsoft.com/office/drawing/2014/main" id="{0DE977BC-C443-A096-3456-66CB3264D827}"/>
              </a:ext>
            </a:extLst>
          </p:cNvPr>
          <p:cNvSpPr txBox="1"/>
          <p:nvPr/>
        </p:nvSpPr>
        <p:spPr>
          <a:xfrm>
            <a:off x="1881823" y="1770954"/>
            <a:ext cx="346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H1</a:t>
            </a:r>
            <a:endParaRPr lang="en-DE" sz="1100" b="1" dirty="0"/>
          </a:p>
        </p:txBody>
      </p:sp>
      <p:sp>
        <p:nvSpPr>
          <p:cNvPr id="720" name="TextBox 719">
            <a:extLst>
              <a:ext uri="{FF2B5EF4-FFF2-40B4-BE49-F238E27FC236}">
                <a16:creationId xmlns:a16="http://schemas.microsoft.com/office/drawing/2014/main" id="{372A794A-DE9D-3F98-A194-F01151DF692A}"/>
              </a:ext>
            </a:extLst>
          </p:cNvPr>
          <p:cNvSpPr txBox="1"/>
          <p:nvPr/>
        </p:nvSpPr>
        <p:spPr>
          <a:xfrm>
            <a:off x="1880487" y="4510718"/>
            <a:ext cx="346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H2</a:t>
            </a:r>
            <a:endParaRPr lang="en-DE" sz="1100" b="1" dirty="0"/>
          </a:p>
        </p:txBody>
      </p:sp>
      <p:sp>
        <p:nvSpPr>
          <p:cNvPr id="721" name="TextBox 720">
            <a:extLst>
              <a:ext uri="{FF2B5EF4-FFF2-40B4-BE49-F238E27FC236}">
                <a16:creationId xmlns:a16="http://schemas.microsoft.com/office/drawing/2014/main" id="{A09AABFC-0F09-9C50-95D0-E6705379B366}"/>
              </a:ext>
            </a:extLst>
          </p:cNvPr>
          <p:cNvSpPr txBox="1"/>
          <p:nvPr/>
        </p:nvSpPr>
        <p:spPr>
          <a:xfrm>
            <a:off x="5297661" y="6231265"/>
            <a:ext cx="346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H3</a:t>
            </a:r>
            <a:endParaRPr lang="en-DE" sz="1100" b="1" dirty="0"/>
          </a:p>
        </p:txBody>
      </p:sp>
      <p:sp>
        <p:nvSpPr>
          <p:cNvPr id="722" name="TextBox 721">
            <a:extLst>
              <a:ext uri="{FF2B5EF4-FFF2-40B4-BE49-F238E27FC236}">
                <a16:creationId xmlns:a16="http://schemas.microsoft.com/office/drawing/2014/main" id="{A441C55B-11C5-0636-CF2B-77ADA7717AF4}"/>
              </a:ext>
            </a:extLst>
          </p:cNvPr>
          <p:cNvSpPr txBox="1"/>
          <p:nvPr/>
        </p:nvSpPr>
        <p:spPr>
          <a:xfrm>
            <a:off x="9713288" y="1816489"/>
            <a:ext cx="631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Server1</a:t>
            </a:r>
            <a:endParaRPr lang="en-DE" sz="1100" b="1" dirty="0"/>
          </a:p>
        </p:txBody>
      </p:sp>
      <p:sp>
        <p:nvSpPr>
          <p:cNvPr id="723" name="TextBox 722">
            <a:extLst>
              <a:ext uri="{FF2B5EF4-FFF2-40B4-BE49-F238E27FC236}">
                <a16:creationId xmlns:a16="http://schemas.microsoft.com/office/drawing/2014/main" id="{9368F999-0BFE-81EB-A1D0-42DB93D07D7F}"/>
              </a:ext>
            </a:extLst>
          </p:cNvPr>
          <p:cNvSpPr txBox="1"/>
          <p:nvPr/>
        </p:nvSpPr>
        <p:spPr>
          <a:xfrm>
            <a:off x="9718582" y="4521761"/>
            <a:ext cx="631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Server2</a:t>
            </a:r>
            <a:endParaRPr lang="en-DE" sz="1100" b="1" dirty="0"/>
          </a:p>
        </p:txBody>
      </p:sp>
      <p:sp>
        <p:nvSpPr>
          <p:cNvPr id="724" name="TextBox 723">
            <a:extLst>
              <a:ext uri="{FF2B5EF4-FFF2-40B4-BE49-F238E27FC236}">
                <a16:creationId xmlns:a16="http://schemas.microsoft.com/office/drawing/2014/main" id="{706CF5BC-B43C-DE73-6C77-82479AAB6028}"/>
              </a:ext>
            </a:extLst>
          </p:cNvPr>
          <p:cNvSpPr txBox="1"/>
          <p:nvPr/>
        </p:nvSpPr>
        <p:spPr>
          <a:xfrm>
            <a:off x="6566544" y="6231265"/>
            <a:ext cx="631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Server3</a:t>
            </a:r>
            <a:endParaRPr lang="en-DE" sz="1100" b="1" dirty="0"/>
          </a:p>
        </p:txBody>
      </p:sp>
      <p:sp>
        <p:nvSpPr>
          <p:cNvPr id="115" name="Title 1">
            <a:extLst>
              <a:ext uri="{FF2B5EF4-FFF2-40B4-BE49-F238E27FC236}">
                <a16:creationId xmlns:a16="http://schemas.microsoft.com/office/drawing/2014/main" id="{7D893ABF-B4E1-1EE8-9734-F48FC67F0B9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472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Use Case-1: </a:t>
            </a:r>
            <a:r>
              <a:rPr lang="en-GB" sz="3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Testing the ONOS Controller with Isolated Layer 2 Overlay Networks</a:t>
            </a:r>
            <a:r>
              <a:rPr lang="en-US" sz="3600" b="1" dirty="0"/>
              <a:t> </a:t>
            </a:r>
            <a:endParaRPr lang="en-DE" sz="36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AA110F4-174B-21DC-5DAE-636966BC6D89}"/>
              </a:ext>
            </a:extLst>
          </p:cNvPr>
          <p:cNvSpPr txBox="1"/>
          <p:nvPr/>
        </p:nvSpPr>
        <p:spPr>
          <a:xfrm>
            <a:off x="2426651" y="2100674"/>
            <a:ext cx="692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10.0.0.1</a:t>
            </a:r>
            <a:endParaRPr lang="en-DE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FA0106D-7BC2-E313-A50C-FDEF334938E9}"/>
              </a:ext>
            </a:extLst>
          </p:cNvPr>
          <p:cNvSpPr txBox="1"/>
          <p:nvPr/>
        </p:nvSpPr>
        <p:spPr>
          <a:xfrm>
            <a:off x="2458863" y="3891696"/>
            <a:ext cx="692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10.0.0.2</a:t>
            </a:r>
            <a:endParaRPr lang="en-DE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3D14CCE-D0EE-AAE8-6ABD-9482C8FB825D}"/>
              </a:ext>
            </a:extLst>
          </p:cNvPr>
          <p:cNvSpPr txBox="1"/>
          <p:nvPr/>
        </p:nvSpPr>
        <p:spPr>
          <a:xfrm>
            <a:off x="4630460" y="5402430"/>
            <a:ext cx="692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10.0.0.3</a:t>
            </a:r>
            <a:endParaRPr lang="en-DE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8176F3C-8384-4C04-0D33-B7DDF23CCDA8}"/>
              </a:ext>
            </a:extLst>
          </p:cNvPr>
          <p:cNvSpPr txBox="1"/>
          <p:nvPr/>
        </p:nvSpPr>
        <p:spPr>
          <a:xfrm>
            <a:off x="9045729" y="2080542"/>
            <a:ext cx="771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10.0.0.10</a:t>
            </a:r>
            <a:endParaRPr lang="en-DE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C5F1661-1797-AEE4-412C-477F453EC46C}"/>
              </a:ext>
            </a:extLst>
          </p:cNvPr>
          <p:cNvSpPr txBox="1"/>
          <p:nvPr/>
        </p:nvSpPr>
        <p:spPr>
          <a:xfrm>
            <a:off x="9061602" y="3871453"/>
            <a:ext cx="771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10.0.0.11</a:t>
            </a:r>
            <a:endParaRPr lang="en-DE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9EE850E-BD69-82DF-6AF4-847029C36889}"/>
              </a:ext>
            </a:extLst>
          </p:cNvPr>
          <p:cNvSpPr txBox="1"/>
          <p:nvPr/>
        </p:nvSpPr>
        <p:spPr>
          <a:xfrm>
            <a:off x="6889040" y="5421289"/>
            <a:ext cx="771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10.0.0.12</a:t>
            </a:r>
            <a:endParaRPr lang="en-DE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16" name="Graphic 115" descr="Computer outline">
            <a:extLst>
              <a:ext uri="{FF2B5EF4-FFF2-40B4-BE49-F238E27FC236}">
                <a16:creationId xmlns:a16="http://schemas.microsoft.com/office/drawing/2014/main" id="{84E47064-9208-7701-2CA2-60C63F8E8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3956" y="5475357"/>
            <a:ext cx="914082" cy="914082"/>
          </a:xfrm>
          <a:prstGeom prst="rect">
            <a:avLst/>
          </a:prstGeom>
        </p:spPr>
      </p:pic>
      <p:pic>
        <p:nvPicPr>
          <p:cNvPr id="118" name="Graphic 117" descr="Computer outline">
            <a:extLst>
              <a:ext uri="{FF2B5EF4-FFF2-40B4-BE49-F238E27FC236}">
                <a16:creationId xmlns:a16="http://schemas.microsoft.com/office/drawing/2014/main" id="{7C3135FE-14DC-38BB-56F6-320A79042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9946" y="3729677"/>
            <a:ext cx="914082" cy="914082"/>
          </a:xfrm>
          <a:prstGeom prst="rect">
            <a:avLst/>
          </a:prstGeom>
        </p:spPr>
      </p:pic>
      <p:pic>
        <p:nvPicPr>
          <p:cNvPr id="119" name="Graphic 118" descr="Server outline">
            <a:extLst>
              <a:ext uri="{FF2B5EF4-FFF2-40B4-BE49-F238E27FC236}">
                <a16:creationId xmlns:a16="http://schemas.microsoft.com/office/drawing/2014/main" id="{6E6CD102-EC9A-D93E-DA7F-998DAE1565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13175" y="5563284"/>
            <a:ext cx="751730" cy="751730"/>
          </a:xfrm>
          <a:prstGeom prst="rect">
            <a:avLst/>
          </a:prstGeom>
        </p:spPr>
      </p:pic>
      <p:pic>
        <p:nvPicPr>
          <p:cNvPr id="125" name="Graphic 124" descr="Server outline">
            <a:extLst>
              <a:ext uri="{FF2B5EF4-FFF2-40B4-BE49-F238E27FC236}">
                <a16:creationId xmlns:a16="http://schemas.microsoft.com/office/drawing/2014/main" id="{5F7636FE-EFF1-5001-E30B-94A4058FCF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37127" y="3810853"/>
            <a:ext cx="751730" cy="751730"/>
          </a:xfrm>
          <a:prstGeom prst="rect">
            <a:avLst/>
          </a:prstGeom>
        </p:spPr>
      </p:pic>
      <p:grpSp>
        <p:nvGrpSpPr>
          <p:cNvPr id="127" name="Grafik 36">
            <a:extLst>
              <a:ext uri="{FF2B5EF4-FFF2-40B4-BE49-F238E27FC236}">
                <a16:creationId xmlns:a16="http://schemas.microsoft.com/office/drawing/2014/main" id="{9E5766B5-1A7A-B572-D2D4-D599D160B505}"/>
              </a:ext>
            </a:extLst>
          </p:cNvPr>
          <p:cNvGrpSpPr/>
          <p:nvPr/>
        </p:nvGrpSpPr>
        <p:grpSpPr bwMode="gray">
          <a:xfrm>
            <a:off x="8101633" y="2140949"/>
            <a:ext cx="551152" cy="555982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12" name="Grafik 36">
              <a:extLst>
                <a:ext uri="{FF2B5EF4-FFF2-40B4-BE49-F238E27FC236}">
                  <a16:creationId xmlns:a16="http://schemas.microsoft.com/office/drawing/2014/main" id="{237CD224-5529-A8BC-809B-37EB9B2D7C42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669" name="Grafik 36">
                <a:extLst>
                  <a:ext uri="{FF2B5EF4-FFF2-40B4-BE49-F238E27FC236}">
                    <a16:creationId xmlns:a16="http://schemas.microsoft.com/office/drawing/2014/main" id="{ABF7F534-4299-9E06-5288-8C33154527A5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77" name="Grafik 36">
                <a:extLst>
                  <a:ext uri="{FF2B5EF4-FFF2-40B4-BE49-F238E27FC236}">
                    <a16:creationId xmlns:a16="http://schemas.microsoft.com/office/drawing/2014/main" id="{1B63254C-7E0F-4DC6-B0EE-4EB6D3E2517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78" name="Grafik 36">
                <a:extLst>
                  <a:ext uri="{FF2B5EF4-FFF2-40B4-BE49-F238E27FC236}">
                    <a16:creationId xmlns:a16="http://schemas.microsoft.com/office/drawing/2014/main" id="{CD08D496-E0BF-8FC6-804C-43069A2B6364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79" name="Grafik 36">
                <a:extLst>
                  <a:ext uri="{FF2B5EF4-FFF2-40B4-BE49-F238E27FC236}">
                    <a16:creationId xmlns:a16="http://schemas.microsoft.com/office/drawing/2014/main" id="{1CC51A63-86A3-A7BF-380B-7EEB55C08804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80" name="Grafik 36">
                <a:extLst>
                  <a:ext uri="{FF2B5EF4-FFF2-40B4-BE49-F238E27FC236}">
                    <a16:creationId xmlns:a16="http://schemas.microsoft.com/office/drawing/2014/main" id="{5082FA2C-39FA-DCAA-B79F-C596B0563A3F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513" name="Grafik 36">
              <a:extLst>
                <a:ext uri="{FF2B5EF4-FFF2-40B4-BE49-F238E27FC236}">
                  <a16:creationId xmlns:a16="http://schemas.microsoft.com/office/drawing/2014/main" id="{62785635-5BD1-AB5F-9454-2B69A298595E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14" name="Grafik 36">
                <a:extLst>
                  <a:ext uri="{FF2B5EF4-FFF2-40B4-BE49-F238E27FC236}">
                    <a16:creationId xmlns:a16="http://schemas.microsoft.com/office/drawing/2014/main" id="{3C104EAE-EFE9-5D41-D300-0DE8EBA6BB9B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643" name="Grafik 36">
                  <a:extLst>
                    <a:ext uri="{FF2B5EF4-FFF2-40B4-BE49-F238E27FC236}">
                      <a16:creationId xmlns:a16="http://schemas.microsoft.com/office/drawing/2014/main" id="{CB181D5A-56F6-D6C4-CCDA-230385BD9887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649" name="Grafik 36">
                    <a:extLst>
                      <a:ext uri="{FF2B5EF4-FFF2-40B4-BE49-F238E27FC236}">
                        <a16:creationId xmlns:a16="http://schemas.microsoft.com/office/drawing/2014/main" id="{42C778EA-67F2-A65E-061A-5CCD7302038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50" name="Grafik 36">
                    <a:extLst>
                      <a:ext uri="{FF2B5EF4-FFF2-40B4-BE49-F238E27FC236}">
                        <a16:creationId xmlns:a16="http://schemas.microsoft.com/office/drawing/2014/main" id="{0704AC80-EB3E-058D-B72D-DDF828EA0DC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64" name="Grafik 36">
                    <a:extLst>
                      <a:ext uri="{FF2B5EF4-FFF2-40B4-BE49-F238E27FC236}">
                        <a16:creationId xmlns:a16="http://schemas.microsoft.com/office/drawing/2014/main" id="{98973E61-2308-2B3E-554B-7AD75703AFF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44" name="Grafik 36">
                  <a:extLst>
                    <a:ext uri="{FF2B5EF4-FFF2-40B4-BE49-F238E27FC236}">
                      <a16:creationId xmlns:a16="http://schemas.microsoft.com/office/drawing/2014/main" id="{459BD894-2E32-9AB3-2010-3A99D211DA5E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45" name="Grafik 36">
                  <a:extLst>
                    <a:ext uri="{FF2B5EF4-FFF2-40B4-BE49-F238E27FC236}">
                      <a16:creationId xmlns:a16="http://schemas.microsoft.com/office/drawing/2014/main" id="{F2CADCBA-071A-73A5-5EB2-FF439349E617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646" name="Grafik 36">
                    <a:extLst>
                      <a:ext uri="{FF2B5EF4-FFF2-40B4-BE49-F238E27FC236}">
                        <a16:creationId xmlns:a16="http://schemas.microsoft.com/office/drawing/2014/main" id="{866D4F01-7FCA-6CD0-85A3-2C2EE8C196C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47" name="Grafik 36">
                    <a:extLst>
                      <a:ext uri="{FF2B5EF4-FFF2-40B4-BE49-F238E27FC236}">
                        <a16:creationId xmlns:a16="http://schemas.microsoft.com/office/drawing/2014/main" id="{B275BEE8-38F7-8163-B43B-A3F964DE5A8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48" name="Grafik 36">
                    <a:extLst>
                      <a:ext uri="{FF2B5EF4-FFF2-40B4-BE49-F238E27FC236}">
                        <a16:creationId xmlns:a16="http://schemas.microsoft.com/office/drawing/2014/main" id="{521489B3-BD9C-49B7-E041-358E0891038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515" name="Grafik 36">
                <a:extLst>
                  <a:ext uri="{FF2B5EF4-FFF2-40B4-BE49-F238E27FC236}">
                    <a16:creationId xmlns:a16="http://schemas.microsoft.com/office/drawing/2014/main" id="{2B01C6E6-1052-D142-4CF0-BB5F80B22243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516" name="Grafik 36">
                  <a:extLst>
                    <a:ext uri="{FF2B5EF4-FFF2-40B4-BE49-F238E27FC236}">
                      <a16:creationId xmlns:a16="http://schemas.microsoft.com/office/drawing/2014/main" id="{56547A6C-674F-8D7E-4A37-6E9074DFC244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640" name="Grafik 36">
                    <a:extLst>
                      <a:ext uri="{FF2B5EF4-FFF2-40B4-BE49-F238E27FC236}">
                        <a16:creationId xmlns:a16="http://schemas.microsoft.com/office/drawing/2014/main" id="{ACF50AFE-6893-982C-A121-802692CDDEA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41" name="Grafik 36">
                    <a:extLst>
                      <a:ext uri="{FF2B5EF4-FFF2-40B4-BE49-F238E27FC236}">
                        <a16:creationId xmlns:a16="http://schemas.microsoft.com/office/drawing/2014/main" id="{FE67CA1D-1D8E-B022-D36E-6106DCFE408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42" name="Grafik 36">
                    <a:extLst>
                      <a:ext uri="{FF2B5EF4-FFF2-40B4-BE49-F238E27FC236}">
                        <a16:creationId xmlns:a16="http://schemas.microsoft.com/office/drawing/2014/main" id="{B7DD03EE-184C-15CB-55C9-3FC972E822D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30" name="Grafik 36">
                  <a:extLst>
                    <a:ext uri="{FF2B5EF4-FFF2-40B4-BE49-F238E27FC236}">
                      <a16:creationId xmlns:a16="http://schemas.microsoft.com/office/drawing/2014/main" id="{A5B360D9-224C-2E88-17D1-7B3C2C24E9FB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36" name="Grafik 36">
                  <a:extLst>
                    <a:ext uri="{FF2B5EF4-FFF2-40B4-BE49-F238E27FC236}">
                      <a16:creationId xmlns:a16="http://schemas.microsoft.com/office/drawing/2014/main" id="{764315F2-CEF0-78DC-012B-A2862779B052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637" name="Grafik 36">
                    <a:extLst>
                      <a:ext uri="{FF2B5EF4-FFF2-40B4-BE49-F238E27FC236}">
                        <a16:creationId xmlns:a16="http://schemas.microsoft.com/office/drawing/2014/main" id="{DC6F1E67-F355-447D-D817-7A69F2DBFD3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38" name="Grafik 36">
                    <a:extLst>
                      <a:ext uri="{FF2B5EF4-FFF2-40B4-BE49-F238E27FC236}">
                        <a16:creationId xmlns:a16="http://schemas.microsoft.com/office/drawing/2014/main" id="{B81EE642-E4DC-A7CD-6C1C-61A97A95A00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39" name="Grafik 36">
                    <a:extLst>
                      <a:ext uri="{FF2B5EF4-FFF2-40B4-BE49-F238E27FC236}">
                        <a16:creationId xmlns:a16="http://schemas.microsoft.com/office/drawing/2014/main" id="{A71050EF-FEE1-2806-FAD8-E9B93728DA7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681" name="Grafik 36">
            <a:extLst>
              <a:ext uri="{FF2B5EF4-FFF2-40B4-BE49-F238E27FC236}">
                <a16:creationId xmlns:a16="http://schemas.microsoft.com/office/drawing/2014/main" id="{7E6FB706-F2DB-8194-6EF4-CE8A69887D89}"/>
              </a:ext>
            </a:extLst>
          </p:cNvPr>
          <p:cNvGrpSpPr/>
          <p:nvPr/>
        </p:nvGrpSpPr>
        <p:grpSpPr bwMode="gray">
          <a:xfrm>
            <a:off x="6566140" y="2140949"/>
            <a:ext cx="551152" cy="555982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84" name="Grafik 36">
              <a:extLst>
                <a:ext uri="{FF2B5EF4-FFF2-40B4-BE49-F238E27FC236}">
                  <a16:creationId xmlns:a16="http://schemas.microsoft.com/office/drawing/2014/main" id="{7B7C2039-7212-7DCF-EB27-9AF8BD0BD9EB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94" name="Grafik 36">
                <a:extLst>
                  <a:ext uri="{FF2B5EF4-FFF2-40B4-BE49-F238E27FC236}">
                    <a16:creationId xmlns:a16="http://schemas.microsoft.com/office/drawing/2014/main" id="{08E0890B-E225-1B68-56EB-F0F032175DA8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95" name="Grafik 36">
                <a:extLst>
                  <a:ext uri="{FF2B5EF4-FFF2-40B4-BE49-F238E27FC236}">
                    <a16:creationId xmlns:a16="http://schemas.microsoft.com/office/drawing/2014/main" id="{2416037D-8B08-D1EC-E23C-798405B1FB22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96" name="Grafik 36">
                <a:extLst>
                  <a:ext uri="{FF2B5EF4-FFF2-40B4-BE49-F238E27FC236}">
                    <a16:creationId xmlns:a16="http://schemas.microsoft.com/office/drawing/2014/main" id="{4FEF9488-C4FA-E35C-65AD-13031F923DCC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97" name="Grafik 36">
                <a:extLst>
                  <a:ext uri="{FF2B5EF4-FFF2-40B4-BE49-F238E27FC236}">
                    <a16:creationId xmlns:a16="http://schemas.microsoft.com/office/drawing/2014/main" id="{1D4C1BB0-58F4-98E3-7EDA-8FDBF4F0E061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98" name="Grafik 36">
                <a:extLst>
                  <a:ext uri="{FF2B5EF4-FFF2-40B4-BE49-F238E27FC236}">
                    <a16:creationId xmlns:a16="http://schemas.microsoft.com/office/drawing/2014/main" id="{0EB3F55E-0283-CE22-5993-D304ECC02CD1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685" name="Grafik 36">
              <a:extLst>
                <a:ext uri="{FF2B5EF4-FFF2-40B4-BE49-F238E27FC236}">
                  <a16:creationId xmlns:a16="http://schemas.microsoft.com/office/drawing/2014/main" id="{70654F56-87F4-DCBE-80B6-32DDC90A1F62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686" name="Grafik 36">
                <a:extLst>
                  <a:ext uri="{FF2B5EF4-FFF2-40B4-BE49-F238E27FC236}">
                    <a16:creationId xmlns:a16="http://schemas.microsoft.com/office/drawing/2014/main" id="{8048996C-D83F-9716-79CB-72397F339046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697" name="Grafik 36">
                  <a:extLst>
                    <a:ext uri="{FF2B5EF4-FFF2-40B4-BE49-F238E27FC236}">
                      <a16:creationId xmlns:a16="http://schemas.microsoft.com/office/drawing/2014/main" id="{2D47FC44-239B-63D8-5857-E609BF6BADF7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703" name="Grafik 36">
                    <a:extLst>
                      <a:ext uri="{FF2B5EF4-FFF2-40B4-BE49-F238E27FC236}">
                        <a16:creationId xmlns:a16="http://schemas.microsoft.com/office/drawing/2014/main" id="{22681DB1-15F1-7A14-5990-E7A4D3674D2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92" name="Grafik 36">
                    <a:extLst>
                      <a:ext uri="{FF2B5EF4-FFF2-40B4-BE49-F238E27FC236}">
                        <a16:creationId xmlns:a16="http://schemas.microsoft.com/office/drawing/2014/main" id="{47CC27C3-0CD8-ED41-017A-A1AE18DB7E3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93" name="Grafik 36">
                    <a:extLst>
                      <a:ext uri="{FF2B5EF4-FFF2-40B4-BE49-F238E27FC236}">
                        <a16:creationId xmlns:a16="http://schemas.microsoft.com/office/drawing/2014/main" id="{D55C6D4D-C846-0B17-899A-BD0A1145857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98" name="Grafik 36">
                  <a:extLst>
                    <a:ext uri="{FF2B5EF4-FFF2-40B4-BE49-F238E27FC236}">
                      <a16:creationId xmlns:a16="http://schemas.microsoft.com/office/drawing/2014/main" id="{A8B6CA56-1BBE-50B3-CCB6-5C8601DB3537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99" name="Grafik 36">
                  <a:extLst>
                    <a:ext uri="{FF2B5EF4-FFF2-40B4-BE49-F238E27FC236}">
                      <a16:creationId xmlns:a16="http://schemas.microsoft.com/office/drawing/2014/main" id="{16C07E43-B83B-7114-E42B-10D33F26EE6B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700" name="Grafik 36">
                    <a:extLst>
                      <a:ext uri="{FF2B5EF4-FFF2-40B4-BE49-F238E27FC236}">
                        <a16:creationId xmlns:a16="http://schemas.microsoft.com/office/drawing/2014/main" id="{71A7E8BF-3913-1440-008B-D9F3FA89E02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01" name="Grafik 36">
                    <a:extLst>
                      <a:ext uri="{FF2B5EF4-FFF2-40B4-BE49-F238E27FC236}">
                        <a16:creationId xmlns:a16="http://schemas.microsoft.com/office/drawing/2014/main" id="{25C4C6D7-08DC-7BBD-DF3A-D70F5F9848F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02" name="Grafik 36">
                    <a:extLst>
                      <a:ext uri="{FF2B5EF4-FFF2-40B4-BE49-F238E27FC236}">
                        <a16:creationId xmlns:a16="http://schemas.microsoft.com/office/drawing/2014/main" id="{41A99830-F358-13BC-A145-AECDE2FC7D5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687" name="Grafik 36">
                <a:extLst>
                  <a:ext uri="{FF2B5EF4-FFF2-40B4-BE49-F238E27FC236}">
                    <a16:creationId xmlns:a16="http://schemas.microsoft.com/office/drawing/2014/main" id="{441CEA7F-E324-08D9-CF03-FF35F1ACF21C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688" name="Grafik 36">
                  <a:extLst>
                    <a:ext uri="{FF2B5EF4-FFF2-40B4-BE49-F238E27FC236}">
                      <a16:creationId xmlns:a16="http://schemas.microsoft.com/office/drawing/2014/main" id="{E813F396-52D0-F377-2C4E-CDC535A71F41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694" name="Grafik 36">
                    <a:extLst>
                      <a:ext uri="{FF2B5EF4-FFF2-40B4-BE49-F238E27FC236}">
                        <a16:creationId xmlns:a16="http://schemas.microsoft.com/office/drawing/2014/main" id="{ECF8B1AF-1A52-00BE-74DB-1E9FA7BCE71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95" name="Grafik 36">
                    <a:extLst>
                      <a:ext uri="{FF2B5EF4-FFF2-40B4-BE49-F238E27FC236}">
                        <a16:creationId xmlns:a16="http://schemas.microsoft.com/office/drawing/2014/main" id="{5C680CA4-07A5-C39A-BA5E-68BA0842DF6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96" name="Grafik 36">
                    <a:extLst>
                      <a:ext uri="{FF2B5EF4-FFF2-40B4-BE49-F238E27FC236}">
                        <a16:creationId xmlns:a16="http://schemas.microsoft.com/office/drawing/2014/main" id="{5E2C7C20-FD88-76EA-B33F-AFDFF722044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89" name="Grafik 36">
                  <a:extLst>
                    <a:ext uri="{FF2B5EF4-FFF2-40B4-BE49-F238E27FC236}">
                      <a16:creationId xmlns:a16="http://schemas.microsoft.com/office/drawing/2014/main" id="{44C1D9A0-36C8-E32D-C8C8-5A7DA8EE2502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90" name="Grafik 36">
                  <a:extLst>
                    <a:ext uri="{FF2B5EF4-FFF2-40B4-BE49-F238E27FC236}">
                      <a16:creationId xmlns:a16="http://schemas.microsoft.com/office/drawing/2014/main" id="{9D739513-5C1B-4D90-C356-A217EA6FA290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691" name="Grafik 36">
                    <a:extLst>
                      <a:ext uri="{FF2B5EF4-FFF2-40B4-BE49-F238E27FC236}">
                        <a16:creationId xmlns:a16="http://schemas.microsoft.com/office/drawing/2014/main" id="{094CDED1-C1D7-AC38-FC3B-F9FE5AB76F0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92" name="Grafik 36">
                    <a:extLst>
                      <a:ext uri="{FF2B5EF4-FFF2-40B4-BE49-F238E27FC236}">
                        <a16:creationId xmlns:a16="http://schemas.microsoft.com/office/drawing/2014/main" id="{0BA0D4CE-C90C-863E-7000-76735F4B094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93" name="Grafik 36">
                    <a:extLst>
                      <a:ext uri="{FF2B5EF4-FFF2-40B4-BE49-F238E27FC236}">
                        <a16:creationId xmlns:a16="http://schemas.microsoft.com/office/drawing/2014/main" id="{9B3370D7-AD87-3C11-8B99-D33B648AF08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199" name="Grafik 36">
            <a:extLst>
              <a:ext uri="{FF2B5EF4-FFF2-40B4-BE49-F238E27FC236}">
                <a16:creationId xmlns:a16="http://schemas.microsoft.com/office/drawing/2014/main" id="{5DBD3995-61A7-1C90-68C8-A949276C70E2}"/>
              </a:ext>
            </a:extLst>
          </p:cNvPr>
          <p:cNvGrpSpPr/>
          <p:nvPr/>
        </p:nvGrpSpPr>
        <p:grpSpPr bwMode="gray">
          <a:xfrm>
            <a:off x="5030647" y="2140949"/>
            <a:ext cx="551152" cy="555982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200" name="Grafik 36">
              <a:extLst>
                <a:ext uri="{FF2B5EF4-FFF2-40B4-BE49-F238E27FC236}">
                  <a16:creationId xmlns:a16="http://schemas.microsoft.com/office/drawing/2014/main" id="{61AF1B23-D5F7-25A0-A33E-92490AE99D33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33" name="Grafik 36">
                <a:extLst>
                  <a:ext uri="{FF2B5EF4-FFF2-40B4-BE49-F238E27FC236}">
                    <a16:creationId xmlns:a16="http://schemas.microsoft.com/office/drawing/2014/main" id="{19B66D22-19B9-96B2-6266-2A76274C065C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4" name="Grafik 36">
                <a:extLst>
                  <a:ext uri="{FF2B5EF4-FFF2-40B4-BE49-F238E27FC236}">
                    <a16:creationId xmlns:a16="http://schemas.microsoft.com/office/drawing/2014/main" id="{D4323563-854A-4957-4ECE-6731DF33D9E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5" name="Grafik 36">
                <a:extLst>
                  <a:ext uri="{FF2B5EF4-FFF2-40B4-BE49-F238E27FC236}">
                    <a16:creationId xmlns:a16="http://schemas.microsoft.com/office/drawing/2014/main" id="{012F73E7-94E7-612F-82A5-AA79A72518F1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6" name="Grafik 36">
                <a:extLst>
                  <a:ext uri="{FF2B5EF4-FFF2-40B4-BE49-F238E27FC236}">
                    <a16:creationId xmlns:a16="http://schemas.microsoft.com/office/drawing/2014/main" id="{A634E32A-3521-689E-9B26-E0644F0BBE06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7" name="Grafik 36">
                <a:extLst>
                  <a:ext uri="{FF2B5EF4-FFF2-40B4-BE49-F238E27FC236}">
                    <a16:creationId xmlns:a16="http://schemas.microsoft.com/office/drawing/2014/main" id="{E2994FA3-BDFC-35C6-D56B-ACEE41DC688F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201" name="Grafik 36">
              <a:extLst>
                <a:ext uri="{FF2B5EF4-FFF2-40B4-BE49-F238E27FC236}">
                  <a16:creationId xmlns:a16="http://schemas.microsoft.com/office/drawing/2014/main" id="{17FE434C-8A4A-5F12-8401-F4D7DC0F72A0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202" name="Grafik 36">
                <a:extLst>
                  <a:ext uri="{FF2B5EF4-FFF2-40B4-BE49-F238E27FC236}">
                    <a16:creationId xmlns:a16="http://schemas.microsoft.com/office/drawing/2014/main" id="{FB7942D7-E853-97B4-2DCC-81D626CDC07B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217" name="Grafik 36">
                  <a:extLst>
                    <a:ext uri="{FF2B5EF4-FFF2-40B4-BE49-F238E27FC236}">
                      <a16:creationId xmlns:a16="http://schemas.microsoft.com/office/drawing/2014/main" id="{8E3DBEF5-7947-D089-73C9-5EAACE8937E8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26" name="Grafik 36">
                    <a:extLst>
                      <a:ext uri="{FF2B5EF4-FFF2-40B4-BE49-F238E27FC236}">
                        <a16:creationId xmlns:a16="http://schemas.microsoft.com/office/drawing/2014/main" id="{2D2B4258-584D-84FB-AAD3-7B7F848A86A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31" name="Grafik 36">
                    <a:extLst>
                      <a:ext uri="{FF2B5EF4-FFF2-40B4-BE49-F238E27FC236}">
                        <a16:creationId xmlns:a16="http://schemas.microsoft.com/office/drawing/2014/main" id="{FAEDA329-FD85-B07E-780D-B2F0BB907F7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32" name="Grafik 36">
                    <a:extLst>
                      <a:ext uri="{FF2B5EF4-FFF2-40B4-BE49-F238E27FC236}">
                        <a16:creationId xmlns:a16="http://schemas.microsoft.com/office/drawing/2014/main" id="{E5D1CD7B-0E9E-0BDD-9FC5-D7DDF107C2B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18" name="Grafik 36">
                  <a:extLst>
                    <a:ext uri="{FF2B5EF4-FFF2-40B4-BE49-F238E27FC236}">
                      <a16:creationId xmlns:a16="http://schemas.microsoft.com/office/drawing/2014/main" id="{E2146224-9576-B223-25C6-71B9D7626800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20" name="Grafik 36">
                  <a:extLst>
                    <a:ext uri="{FF2B5EF4-FFF2-40B4-BE49-F238E27FC236}">
                      <a16:creationId xmlns:a16="http://schemas.microsoft.com/office/drawing/2014/main" id="{B89F1EA9-3494-9B5A-51D2-8DE7FA332ABA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223" name="Grafik 36">
                    <a:extLst>
                      <a:ext uri="{FF2B5EF4-FFF2-40B4-BE49-F238E27FC236}">
                        <a16:creationId xmlns:a16="http://schemas.microsoft.com/office/drawing/2014/main" id="{447271C6-89AE-E8D4-D199-66A7F22A7E2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4" name="Grafik 36">
                    <a:extLst>
                      <a:ext uri="{FF2B5EF4-FFF2-40B4-BE49-F238E27FC236}">
                        <a16:creationId xmlns:a16="http://schemas.microsoft.com/office/drawing/2014/main" id="{03A269C0-8C67-257C-BE44-E696EED495B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5" name="Grafik 36">
                    <a:extLst>
                      <a:ext uri="{FF2B5EF4-FFF2-40B4-BE49-F238E27FC236}">
                        <a16:creationId xmlns:a16="http://schemas.microsoft.com/office/drawing/2014/main" id="{EF6E0932-97D5-B3DC-067C-7642C49D6AB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203" name="Grafik 36">
                <a:extLst>
                  <a:ext uri="{FF2B5EF4-FFF2-40B4-BE49-F238E27FC236}">
                    <a16:creationId xmlns:a16="http://schemas.microsoft.com/office/drawing/2014/main" id="{AE950646-040E-FF25-D3EA-BFB7E480842C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204" name="Grafik 36">
                  <a:extLst>
                    <a:ext uri="{FF2B5EF4-FFF2-40B4-BE49-F238E27FC236}">
                      <a16:creationId xmlns:a16="http://schemas.microsoft.com/office/drawing/2014/main" id="{1A290078-34B7-F72C-5983-C5C5C3371086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212" name="Grafik 36">
                    <a:extLst>
                      <a:ext uri="{FF2B5EF4-FFF2-40B4-BE49-F238E27FC236}">
                        <a16:creationId xmlns:a16="http://schemas.microsoft.com/office/drawing/2014/main" id="{5E7ED8A1-F26C-EEE2-4864-3825BF1B121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14" name="Grafik 36">
                    <a:extLst>
                      <a:ext uri="{FF2B5EF4-FFF2-40B4-BE49-F238E27FC236}">
                        <a16:creationId xmlns:a16="http://schemas.microsoft.com/office/drawing/2014/main" id="{CF73E8E6-38E6-EF9C-8260-807CFC845EE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15" name="Grafik 36">
                    <a:extLst>
                      <a:ext uri="{FF2B5EF4-FFF2-40B4-BE49-F238E27FC236}">
                        <a16:creationId xmlns:a16="http://schemas.microsoft.com/office/drawing/2014/main" id="{DAF248EA-66B6-063F-5240-812C87497CD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06" name="Grafik 36">
                  <a:extLst>
                    <a:ext uri="{FF2B5EF4-FFF2-40B4-BE49-F238E27FC236}">
                      <a16:creationId xmlns:a16="http://schemas.microsoft.com/office/drawing/2014/main" id="{C8B6EBD9-414C-E1B3-6953-2B084779BC5A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07" name="Grafik 36">
                  <a:extLst>
                    <a:ext uri="{FF2B5EF4-FFF2-40B4-BE49-F238E27FC236}">
                      <a16:creationId xmlns:a16="http://schemas.microsoft.com/office/drawing/2014/main" id="{58C1DCFB-BF8C-99D5-86EE-713090FBE28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208" name="Grafik 36">
                    <a:extLst>
                      <a:ext uri="{FF2B5EF4-FFF2-40B4-BE49-F238E27FC236}">
                        <a16:creationId xmlns:a16="http://schemas.microsoft.com/office/drawing/2014/main" id="{13A04D83-CA83-B230-B2B5-71F7679BEB1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09" name="Grafik 36">
                    <a:extLst>
                      <a:ext uri="{FF2B5EF4-FFF2-40B4-BE49-F238E27FC236}">
                        <a16:creationId xmlns:a16="http://schemas.microsoft.com/office/drawing/2014/main" id="{E0473B67-3C94-8B5C-DF60-CD6A8606AB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11" name="Grafik 36">
                    <a:extLst>
                      <a:ext uri="{FF2B5EF4-FFF2-40B4-BE49-F238E27FC236}">
                        <a16:creationId xmlns:a16="http://schemas.microsoft.com/office/drawing/2014/main" id="{2B5BF169-675F-3FD5-DF97-5F3A42DC9C8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238" name="Grafik 36">
            <a:extLst>
              <a:ext uri="{FF2B5EF4-FFF2-40B4-BE49-F238E27FC236}">
                <a16:creationId xmlns:a16="http://schemas.microsoft.com/office/drawing/2014/main" id="{3B16B85B-92A1-BAAE-E9A4-BB153026C179}"/>
              </a:ext>
            </a:extLst>
          </p:cNvPr>
          <p:cNvGrpSpPr/>
          <p:nvPr/>
        </p:nvGrpSpPr>
        <p:grpSpPr bwMode="gray">
          <a:xfrm>
            <a:off x="8106276" y="3908727"/>
            <a:ext cx="551152" cy="555982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239" name="Grafik 36">
              <a:extLst>
                <a:ext uri="{FF2B5EF4-FFF2-40B4-BE49-F238E27FC236}">
                  <a16:creationId xmlns:a16="http://schemas.microsoft.com/office/drawing/2014/main" id="{E720E985-64AD-0BD1-09DE-EBDC5F7A6BF9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718" name="Grafik 36">
                <a:extLst>
                  <a:ext uri="{FF2B5EF4-FFF2-40B4-BE49-F238E27FC236}">
                    <a16:creationId xmlns:a16="http://schemas.microsoft.com/office/drawing/2014/main" id="{5ED2F9AC-A2BC-3BD0-4A88-EEBD72C7CEDE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25" name="Grafik 36">
                <a:extLst>
                  <a:ext uri="{FF2B5EF4-FFF2-40B4-BE49-F238E27FC236}">
                    <a16:creationId xmlns:a16="http://schemas.microsoft.com/office/drawing/2014/main" id="{5D6D429E-AEA8-1122-2A23-9DCB5C610316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26" name="Grafik 36">
                <a:extLst>
                  <a:ext uri="{FF2B5EF4-FFF2-40B4-BE49-F238E27FC236}">
                    <a16:creationId xmlns:a16="http://schemas.microsoft.com/office/drawing/2014/main" id="{3F8605AD-6F33-2699-7E0D-F7B6DB67B304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27" name="Grafik 36">
                <a:extLst>
                  <a:ext uri="{FF2B5EF4-FFF2-40B4-BE49-F238E27FC236}">
                    <a16:creationId xmlns:a16="http://schemas.microsoft.com/office/drawing/2014/main" id="{08997E81-7480-D9E1-14D7-14F55E335CC9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28" name="Grafik 36">
                <a:extLst>
                  <a:ext uri="{FF2B5EF4-FFF2-40B4-BE49-F238E27FC236}">
                    <a16:creationId xmlns:a16="http://schemas.microsoft.com/office/drawing/2014/main" id="{C3DBD29A-800E-59D8-69E5-5713B85EFF2D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240" name="Grafik 36">
              <a:extLst>
                <a:ext uri="{FF2B5EF4-FFF2-40B4-BE49-F238E27FC236}">
                  <a16:creationId xmlns:a16="http://schemas.microsoft.com/office/drawing/2014/main" id="{1321DB1D-4D72-EC88-6D2F-2BF79B7C4048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241" name="Grafik 36">
                <a:extLst>
                  <a:ext uri="{FF2B5EF4-FFF2-40B4-BE49-F238E27FC236}">
                    <a16:creationId xmlns:a16="http://schemas.microsoft.com/office/drawing/2014/main" id="{CA111D64-885A-533F-5BCF-CC9AC3789230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252" name="Grafik 36">
                  <a:extLst>
                    <a:ext uri="{FF2B5EF4-FFF2-40B4-BE49-F238E27FC236}">
                      <a16:creationId xmlns:a16="http://schemas.microsoft.com/office/drawing/2014/main" id="{9D1EBC77-81F2-8C49-A8DB-2F3C4C3373E7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715" name="Grafik 36">
                    <a:extLst>
                      <a:ext uri="{FF2B5EF4-FFF2-40B4-BE49-F238E27FC236}">
                        <a16:creationId xmlns:a16="http://schemas.microsoft.com/office/drawing/2014/main" id="{17677C54-F3A3-C7A8-7C1F-3D3DFEBD7B1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16" name="Grafik 36">
                    <a:extLst>
                      <a:ext uri="{FF2B5EF4-FFF2-40B4-BE49-F238E27FC236}">
                        <a16:creationId xmlns:a16="http://schemas.microsoft.com/office/drawing/2014/main" id="{D21385C6-DB77-1F92-B139-BB49552CE67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17" name="Grafik 36">
                    <a:extLst>
                      <a:ext uri="{FF2B5EF4-FFF2-40B4-BE49-F238E27FC236}">
                        <a16:creationId xmlns:a16="http://schemas.microsoft.com/office/drawing/2014/main" id="{9F9B6B19-799C-994E-6522-F8915A56A91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53" name="Grafik 36">
                  <a:extLst>
                    <a:ext uri="{FF2B5EF4-FFF2-40B4-BE49-F238E27FC236}">
                      <a16:creationId xmlns:a16="http://schemas.microsoft.com/office/drawing/2014/main" id="{0B13BA48-07DD-B495-8950-BDF57441633F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54" name="Grafik 36">
                  <a:extLst>
                    <a:ext uri="{FF2B5EF4-FFF2-40B4-BE49-F238E27FC236}">
                      <a16:creationId xmlns:a16="http://schemas.microsoft.com/office/drawing/2014/main" id="{3113E3A5-506C-C9B1-A813-78A7875CC5D1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255" name="Grafik 36">
                    <a:extLst>
                      <a:ext uri="{FF2B5EF4-FFF2-40B4-BE49-F238E27FC236}">
                        <a16:creationId xmlns:a16="http://schemas.microsoft.com/office/drawing/2014/main" id="{D4B2073B-E5C9-24F5-49A3-D473BB165CE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04" name="Grafik 36">
                    <a:extLst>
                      <a:ext uri="{FF2B5EF4-FFF2-40B4-BE49-F238E27FC236}">
                        <a16:creationId xmlns:a16="http://schemas.microsoft.com/office/drawing/2014/main" id="{8A78D325-375C-B588-D117-75BDD66B5AA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14" name="Grafik 36">
                    <a:extLst>
                      <a:ext uri="{FF2B5EF4-FFF2-40B4-BE49-F238E27FC236}">
                        <a16:creationId xmlns:a16="http://schemas.microsoft.com/office/drawing/2014/main" id="{FB6B56A0-3A82-F76E-6659-78D492485D5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242" name="Grafik 36">
                <a:extLst>
                  <a:ext uri="{FF2B5EF4-FFF2-40B4-BE49-F238E27FC236}">
                    <a16:creationId xmlns:a16="http://schemas.microsoft.com/office/drawing/2014/main" id="{EE712C03-79F2-A29B-093C-FACBD74A262F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243" name="Grafik 36">
                  <a:extLst>
                    <a:ext uri="{FF2B5EF4-FFF2-40B4-BE49-F238E27FC236}">
                      <a16:creationId xmlns:a16="http://schemas.microsoft.com/office/drawing/2014/main" id="{531DC739-43EA-39FB-1EB3-FF40D3351169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249" name="Grafik 36">
                    <a:extLst>
                      <a:ext uri="{FF2B5EF4-FFF2-40B4-BE49-F238E27FC236}">
                        <a16:creationId xmlns:a16="http://schemas.microsoft.com/office/drawing/2014/main" id="{4D331002-268D-E4EA-6C93-C21058092C3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0" name="Grafik 36">
                    <a:extLst>
                      <a:ext uri="{FF2B5EF4-FFF2-40B4-BE49-F238E27FC236}">
                        <a16:creationId xmlns:a16="http://schemas.microsoft.com/office/drawing/2014/main" id="{B611C255-8032-F5F6-21DE-B44E6C6EFF9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1" name="Grafik 36">
                    <a:extLst>
                      <a:ext uri="{FF2B5EF4-FFF2-40B4-BE49-F238E27FC236}">
                        <a16:creationId xmlns:a16="http://schemas.microsoft.com/office/drawing/2014/main" id="{5D7464DB-950A-CA20-BF7E-C42C02028BF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44" name="Grafik 36">
                  <a:extLst>
                    <a:ext uri="{FF2B5EF4-FFF2-40B4-BE49-F238E27FC236}">
                      <a16:creationId xmlns:a16="http://schemas.microsoft.com/office/drawing/2014/main" id="{EEA3B7EE-FBC3-3D64-D616-134D407F29CF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45" name="Grafik 36">
                  <a:extLst>
                    <a:ext uri="{FF2B5EF4-FFF2-40B4-BE49-F238E27FC236}">
                      <a16:creationId xmlns:a16="http://schemas.microsoft.com/office/drawing/2014/main" id="{1144E3D4-A44A-805C-66F2-3522A0F937ED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246" name="Grafik 36">
                    <a:extLst>
                      <a:ext uri="{FF2B5EF4-FFF2-40B4-BE49-F238E27FC236}">
                        <a16:creationId xmlns:a16="http://schemas.microsoft.com/office/drawing/2014/main" id="{DA0F24EF-3EBD-EC0C-279A-61F8F22A17D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47" name="Grafik 36">
                    <a:extLst>
                      <a:ext uri="{FF2B5EF4-FFF2-40B4-BE49-F238E27FC236}">
                        <a16:creationId xmlns:a16="http://schemas.microsoft.com/office/drawing/2014/main" id="{E80D544E-6823-0DE2-05D6-48C96B5AF4D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48" name="Grafik 36">
                    <a:extLst>
                      <a:ext uri="{FF2B5EF4-FFF2-40B4-BE49-F238E27FC236}">
                        <a16:creationId xmlns:a16="http://schemas.microsoft.com/office/drawing/2014/main" id="{EDE15D2C-C7B2-1303-B78F-2978B91CF72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729" name="Grafik 36">
            <a:extLst>
              <a:ext uri="{FF2B5EF4-FFF2-40B4-BE49-F238E27FC236}">
                <a16:creationId xmlns:a16="http://schemas.microsoft.com/office/drawing/2014/main" id="{1FDA3340-E573-CEB4-9445-9956802CBD04}"/>
              </a:ext>
            </a:extLst>
          </p:cNvPr>
          <p:cNvGrpSpPr/>
          <p:nvPr/>
        </p:nvGrpSpPr>
        <p:grpSpPr bwMode="gray">
          <a:xfrm>
            <a:off x="6575426" y="3908727"/>
            <a:ext cx="551152" cy="555982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730" name="Grafik 36">
              <a:extLst>
                <a:ext uri="{FF2B5EF4-FFF2-40B4-BE49-F238E27FC236}">
                  <a16:creationId xmlns:a16="http://schemas.microsoft.com/office/drawing/2014/main" id="{CEE0BF09-1C1B-D043-4B35-280E2D3AE525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752" name="Grafik 36">
                <a:extLst>
                  <a:ext uri="{FF2B5EF4-FFF2-40B4-BE49-F238E27FC236}">
                    <a16:creationId xmlns:a16="http://schemas.microsoft.com/office/drawing/2014/main" id="{8FB5DC6E-036D-56FC-BAF9-2FB96CC6FB56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53" name="Grafik 36">
                <a:extLst>
                  <a:ext uri="{FF2B5EF4-FFF2-40B4-BE49-F238E27FC236}">
                    <a16:creationId xmlns:a16="http://schemas.microsoft.com/office/drawing/2014/main" id="{465AEE21-CB2F-C4FC-462B-E6A5557F5C18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54" name="Grafik 36">
                <a:extLst>
                  <a:ext uri="{FF2B5EF4-FFF2-40B4-BE49-F238E27FC236}">
                    <a16:creationId xmlns:a16="http://schemas.microsoft.com/office/drawing/2014/main" id="{E1CBAE3E-64BB-525C-BE3B-4B961641ADF5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55" name="Grafik 36">
                <a:extLst>
                  <a:ext uri="{FF2B5EF4-FFF2-40B4-BE49-F238E27FC236}">
                    <a16:creationId xmlns:a16="http://schemas.microsoft.com/office/drawing/2014/main" id="{BB1AC3D1-5308-19C4-5496-0C09AE1FE8E7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56" name="Grafik 36">
                <a:extLst>
                  <a:ext uri="{FF2B5EF4-FFF2-40B4-BE49-F238E27FC236}">
                    <a16:creationId xmlns:a16="http://schemas.microsoft.com/office/drawing/2014/main" id="{9D7A3405-B85D-09C7-8C52-E4D1DD7DAA18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731" name="Grafik 36">
              <a:extLst>
                <a:ext uri="{FF2B5EF4-FFF2-40B4-BE49-F238E27FC236}">
                  <a16:creationId xmlns:a16="http://schemas.microsoft.com/office/drawing/2014/main" id="{FF85E0FB-6659-8080-0A20-448D0D9A221A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732" name="Grafik 36">
                <a:extLst>
                  <a:ext uri="{FF2B5EF4-FFF2-40B4-BE49-F238E27FC236}">
                    <a16:creationId xmlns:a16="http://schemas.microsoft.com/office/drawing/2014/main" id="{46602AD8-D257-F9ED-B63F-FA00493585B4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743" name="Grafik 36">
                  <a:extLst>
                    <a:ext uri="{FF2B5EF4-FFF2-40B4-BE49-F238E27FC236}">
                      <a16:creationId xmlns:a16="http://schemas.microsoft.com/office/drawing/2014/main" id="{00DF446A-C3AB-4AD2-AD38-144E0E5E8DDF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749" name="Grafik 36">
                    <a:extLst>
                      <a:ext uri="{FF2B5EF4-FFF2-40B4-BE49-F238E27FC236}">
                        <a16:creationId xmlns:a16="http://schemas.microsoft.com/office/drawing/2014/main" id="{592C92E7-BC65-A159-F3FC-7A6CF4EF94F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50" name="Grafik 36">
                    <a:extLst>
                      <a:ext uri="{FF2B5EF4-FFF2-40B4-BE49-F238E27FC236}">
                        <a16:creationId xmlns:a16="http://schemas.microsoft.com/office/drawing/2014/main" id="{CEFF2497-D2E5-FA36-5877-6E3E7AA691C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51" name="Grafik 36">
                    <a:extLst>
                      <a:ext uri="{FF2B5EF4-FFF2-40B4-BE49-F238E27FC236}">
                        <a16:creationId xmlns:a16="http://schemas.microsoft.com/office/drawing/2014/main" id="{845638D8-619A-B73E-E1E8-DCA57A3C2AB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744" name="Grafik 36">
                  <a:extLst>
                    <a:ext uri="{FF2B5EF4-FFF2-40B4-BE49-F238E27FC236}">
                      <a16:creationId xmlns:a16="http://schemas.microsoft.com/office/drawing/2014/main" id="{002906EF-B33A-550D-9EBB-6115E681C6CF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745" name="Grafik 36">
                  <a:extLst>
                    <a:ext uri="{FF2B5EF4-FFF2-40B4-BE49-F238E27FC236}">
                      <a16:creationId xmlns:a16="http://schemas.microsoft.com/office/drawing/2014/main" id="{B427C35F-A615-DCC2-1110-8E6188BAB394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746" name="Grafik 36">
                    <a:extLst>
                      <a:ext uri="{FF2B5EF4-FFF2-40B4-BE49-F238E27FC236}">
                        <a16:creationId xmlns:a16="http://schemas.microsoft.com/office/drawing/2014/main" id="{9CD823B9-0333-8B5A-B474-F0673C9285D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47" name="Grafik 36">
                    <a:extLst>
                      <a:ext uri="{FF2B5EF4-FFF2-40B4-BE49-F238E27FC236}">
                        <a16:creationId xmlns:a16="http://schemas.microsoft.com/office/drawing/2014/main" id="{0DC97B88-7EC0-C5A2-9F9D-61EA866E04A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48" name="Grafik 36">
                    <a:extLst>
                      <a:ext uri="{FF2B5EF4-FFF2-40B4-BE49-F238E27FC236}">
                        <a16:creationId xmlns:a16="http://schemas.microsoft.com/office/drawing/2014/main" id="{0BD68701-F691-A1CF-DEFB-8F7E1602D9D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733" name="Grafik 36">
                <a:extLst>
                  <a:ext uri="{FF2B5EF4-FFF2-40B4-BE49-F238E27FC236}">
                    <a16:creationId xmlns:a16="http://schemas.microsoft.com/office/drawing/2014/main" id="{4B409AAF-3199-B3DC-8B3C-22ECBDAF01BB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734" name="Grafik 36">
                  <a:extLst>
                    <a:ext uri="{FF2B5EF4-FFF2-40B4-BE49-F238E27FC236}">
                      <a16:creationId xmlns:a16="http://schemas.microsoft.com/office/drawing/2014/main" id="{B683B6D2-D3E2-4C66-1376-7039629FAB7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740" name="Grafik 36">
                    <a:extLst>
                      <a:ext uri="{FF2B5EF4-FFF2-40B4-BE49-F238E27FC236}">
                        <a16:creationId xmlns:a16="http://schemas.microsoft.com/office/drawing/2014/main" id="{C801E514-EB57-AE10-0ED8-09619942802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41" name="Grafik 36">
                    <a:extLst>
                      <a:ext uri="{FF2B5EF4-FFF2-40B4-BE49-F238E27FC236}">
                        <a16:creationId xmlns:a16="http://schemas.microsoft.com/office/drawing/2014/main" id="{B7FAC7A3-0C7A-CBD0-30F2-5A3E691C147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42" name="Grafik 36">
                    <a:extLst>
                      <a:ext uri="{FF2B5EF4-FFF2-40B4-BE49-F238E27FC236}">
                        <a16:creationId xmlns:a16="http://schemas.microsoft.com/office/drawing/2014/main" id="{F530F3B2-CE49-6A99-C3EC-E6D166D811C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735" name="Grafik 36">
                  <a:extLst>
                    <a:ext uri="{FF2B5EF4-FFF2-40B4-BE49-F238E27FC236}">
                      <a16:creationId xmlns:a16="http://schemas.microsoft.com/office/drawing/2014/main" id="{B6E4AA49-5CEE-CA8B-9DCE-E774DB3AD805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736" name="Grafik 36">
                  <a:extLst>
                    <a:ext uri="{FF2B5EF4-FFF2-40B4-BE49-F238E27FC236}">
                      <a16:creationId xmlns:a16="http://schemas.microsoft.com/office/drawing/2014/main" id="{9871198A-FDBF-7F7D-E12E-B1BE7394E15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737" name="Grafik 36">
                    <a:extLst>
                      <a:ext uri="{FF2B5EF4-FFF2-40B4-BE49-F238E27FC236}">
                        <a16:creationId xmlns:a16="http://schemas.microsoft.com/office/drawing/2014/main" id="{30CCD016-2B7B-59F4-8FF0-F0CDA1A68F0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38" name="Grafik 36">
                    <a:extLst>
                      <a:ext uri="{FF2B5EF4-FFF2-40B4-BE49-F238E27FC236}">
                        <a16:creationId xmlns:a16="http://schemas.microsoft.com/office/drawing/2014/main" id="{2A07F85B-2717-080D-FA06-9BD35F8D218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39" name="Grafik 36">
                    <a:extLst>
                      <a:ext uri="{FF2B5EF4-FFF2-40B4-BE49-F238E27FC236}">
                        <a16:creationId xmlns:a16="http://schemas.microsoft.com/office/drawing/2014/main" id="{8B54778C-94FF-E5E8-694E-C14FBAF3AEB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757" name="Grafik 36">
            <a:extLst>
              <a:ext uri="{FF2B5EF4-FFF2-40B4-BE49-F238E27FC236}">
                <a16:creationId xmlns:a16="http://schemas.microsoft.com/office/drawing/2014/main" id="{D0B5B114-3055-0AC1-D315-1D763D118FFB}"/>
              </a:ext>
            </a:extLst>
          </p:cNvPr>
          <p:cNvGrpSpPr/>
          <p:nvPr/>
        </p:nvGrpSpPr>
        <p:grpSpPr bwMode="gray">
          <a:xfrm>
            <a:off x="3513726" y="3908727"/>
            <a:ext cx="551152" cy="555982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758" name="Grafik 36">
              <a:extLst>
                <a:ext uri="{FF2B5EF4-FFF2-40B4-BE49-F238E27FC236}">
                  <a16:creationId xmlns:a16="http://schemas.microsoft.com/office/drawing/2014/main" id="{A0F5DF4F-DFDB-C574-A2EF-6379970DF40D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780" name="Grafik 36">
                <a:extLst>
                  <a:ext uri="{FF2B5EF4-FFF2-40B4-BE49-F238E27FC236}">
                    <a16:creationId xmlns:a16="http://schemas.microsoft.com/office/drawing/2014/main" id="{5A6742C5-A29F-23EA-D8D6-EB45702DAA25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81" name="Grafik 36">
                <a:extLst>
                  <a:ext uri="{FF2B5EF4-FFF2-40B4-BE49-F238E27FC236}">
                    <a16:creationId xmlns:a16="http://schemas.microsoft.com/office/drawing/2014/main" id="{DD3EC4E3-8362-B7CD-C72A-DD29280CC624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82" name="Grafik 36">
                <a:extLst>
                  <a:ext uri="{FF2B5EF4-FFF2-40B4-BE49-F238E27FC236}">
                    <a16:creationId xmlns:a16="http://schemas.microsoft.com/office/drawing/2014/main" id="{61F08A2D-FEB3-F235-4513-EAFFE6A50512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83" name="Grafik 36">
                <a:extLst>
                  <a:ext uri="{FF2B5EF4-FFF2-40B4-BE49-F238E27FC236}">
                    <a16:creationId xmlns:a16="http://schemas.microsoft.com/office/drawing/2014/main" id="{14339A74-223A-FD7D-D1FF-B9BEFA12B639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84" name="Grafik 36">
                <a:extLst>
                  <a:ext uri="{FF2B5EF4-FFF2-40B4-BE49-F238E27FC236}">
                    <a16:creationId xmlns:a16="http://schemas.microsoft.com/office/drawing/2014/main" id="{E9D2E6AD-FBDF-5350-F8DC-968AF7B9CF9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759" name="Grafik 36">
              <a:extLst>
                <a:ext uri="{FF2B5EF4-FFF2-40B4-BE49-F238E27FC236}">
                  <a16:creationId xmlns:a16="http://schemas.microsoft.com/office/drawing/2014/main" id="{771794B4-F2AD-36EA-D08B-48E77ED1E95E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760" name="Grafik 36">
                <a:extLst>
                  <a:ext uri="{FF2B5EF4-FFF2-40B4-BE49-F238E27FC236}">
                    <a16:creationId xmlns:a16="http://schemas.microsoft.com/office/drawing/2014/main" id="{7D861FDE-2F9E-F5AD-9513-52AB5B64E24E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771" name="Grafik 36">
                  <a:extLst>
                    <a:ext uri="{FF2B5EF4-FFF2-40B4-BE49-F238E27FC236}">
                      <a16:creationId xmlns:a16="http://schemas.microsoft.com/office/drawing/2014/main" id="{FC3651B5-F114-4823-C973-92FFCC074CF7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777" name="Grafik 36">
                    <a:extLst>
                      <a:ext uri="{FF2B5EF4-FFF2-40B4-BE49-F238E27FC236}">
                        <a16:creationId xmlns:a16="http://schemas.microsoft.com/office/drawing/2014/main" id="{3901136B-1FE9-2816-AAC1-3224F12FFEC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78" name="Grafik 36">
                    <a:extLst>
                      <a:ext uri="{FF2B5EF4-FFF2-40B4-BE49-F238E27FC236}">
                        <a16:creationId xmlns:a16="http://schemas.microsoft.com/office/drawing/2014/main" id="{0B0544C3-9C63-5E99-CAE7-D43C6B8F5BC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79" name="Grafik 36">
                    <a:extLst>
                      <a:ext uri="{FF2B5EF4-FFF2-40B4-BE49-F238E27FC236}">
                        <a16:creationId xmlns:a16="http://schemas.microsoft.com/office/drawing/2014/main" id="{0DC8C9C3-826D-2E7A-2D2A-318C7B40E9C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772" name="Grafik 36">
                  <a:extLst>
                    <a:ext uri="{FF2B5EF4-FFF2-40B4-BE49-F238E27FC236}">
                      <a16:creationId xmlns:a16="http://schemas.microsoft.com/office/drawing/2014/main" id="{94647194-6395-D9A5-974A-82254C925609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773" name="Grafik 36">
                  <a:extLst>
                    <a:ext uri="{FF2B5EF4-FFF2-40B4-BE49-F238E27FC236}">
                      <a16:creationId xmlns:a16="http://schemas.microsoft.com/office/drawing/2014/main" id="{073DA3F4-E5BC-FC68-33CA-7DD1B8403842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774" name="Grafik 36">
                    <a:extLst>
                      <a:ext uri="{FF2B5EF4-FFF2-40B4-BE49-F238E27FC236}">
                        <a16:creationId xmlns:a16="http://schemas.microsoft.com/office/drawing/2014/main" id="{D2F93035-B388-ED3B-42A4-2331930F9AC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75" name="Grafik 36">
                    <a:extLst>
                      <a:ext uri="{FF2B5EF4-FFF2-40B4-BE49-F238E27FC236}">
                        <a16:creationId xmlns:a16="http://schemas.microsoft.com/office/drawing/2014/main" id="{B2E0631E-23BC-908E-3CEE-7D0934BAD4E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76" name="Grafik 36">
                    <a:extLst>
                      <a:ext uri="{FF2B5EF4-FFF2-40B4-BE49-F238E27FC236}">
                        <a16:creationId xmlns:a16="http://schemas.microsoft.com/office/drawing/2014/main" id="{5B81D8D6-550E-ADC1-A4F2-78078889CEE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761" name="Grafik 36">
                <a:extLst>
                  <a:ext uri="{FF2B5EF4-FFF2-40B4-BE49-F238E27FC236}">
                    <a16:creationId xmlns:a16="http://schemas.microsoft.com/office/drawing/2014/main" id="{B975DFE8-3D3D-27B9-6AB1-BBD2497A3BD9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762" name="Grafik 36">
                  <a:extLst>
                    <a:ext uri="{FF2B5EF4-FFF2-40B4-BE49-F238E27FC236}">
                      <a16:creationId xmlns:a16="http://schemas.microsoft.com/office/drawing/2014/main" id="{ED6CFA7C-3105-BFDC-80BC-38C4E3854494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768" name="Grafik 36">
                    <a:extLst>
                      <a:ext uri="{FF2B5EF4-FFF2-40B4-BE49-F238E27FC236}">
                        <a16:creationId xmlns:a16="http://schemas.microsoft.com/office/drawing/2014/main" id="{F01FB8F2-CE4F-D530-485B-879FA9876CA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69" name="Grafik 36">
                    <a:extLst>
                      <a:ext uri="{FF2B5EF4-FFF2-40B4-BE49-F238E27FC236}">
                        <a16:creationId xmlns:a16="http://schemas.microsoft.com/office/drawing/2014/main" id="{5FD9C0E3-0069-8E0E-3C76-0232094197D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70" name="Grafik 36">
                    <a:extLst>
                      <a:ext uri="{FF2B5EF4-FFF2-40B4-BE49-F238E27FC236}">
                        <a16:creationId xmlns:a16="http://schemas.microsoft.com/office/drawing/2014/main" id="{6851F20E-2C9D-44D4-067E-19D277C4576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763" name="Grafik 36">
                  <a:extLst>
                    <a:ext uri="{FF2B5EF4-FFF2-40B4-BE49-F238E27FC236}">
                      <a16:creationId xmlns:a16="http://schemas.microsoft.com/office/drawing/2014/main" id="{04EEF7B9-4195-F86C-FD09-D5DD6DAE6C83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764" name="Grafik 36">
                  <a:extLst>
                    <a:ext uri="{FF2B5EF4-FFF2-40B4-BE49-F238E27FC236}">
                      <a16:creationId xmlns:a16="http://schemas.microsoft.com/office/drawing/2014/main" id="{4A766BB7-8AD1-0986-6619-B8CBDEA985EC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765" name="Grafik 36">
                    <a:extLst>
                      <a:ext uri="{FF2B5EF4-FFF2-40B4-BE49-F238E27FC236}">
                        <a16:creationId xmlns:a16="http://schemas.microsoft.com/office/drawing/2014/main" id="{CC3CC31E-561C-AF7D-81E4-5A0E3E2662E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66" name="Grafik 36">
                    <a:extLst>
                      <a:ext uri="{FF2B5EF4-FFF2-40B4-BE49-F238E27FC236}">
                        <a16:creationId xmlns:a16="http://schemas.microsoft.com/office/drawing/2014/main" id="{46E3BA36-00A3-E6B5-B11B-27616DED2C9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67" name="Grafik 36">
                    <a:extLst>
                      <a:ext uri="{FF2B5EF4-FFF2-40B4-BE49-F238E27FC236}">
                        <a16:creationId xmlns:a16="http://schemas.microsoft.com/office/drawing/2014/main" id="{AB804008-F487-1999-6864-9B62DAE57DA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785" name="Grafik 36">
            <a:extLst>
              <a:ext uri="{FF2B5EF4-FFF2-40B4-BE49-F238E27FC236}">
                <a16:creationId xmlns:a16="http://schemas.microsoft.com/office/drawing/2014/main" id="{C79C1F86-1E8D-47FD-5F51-26BE1767BE36}"/>
              </a:ext>
            </a:extLst>
          </p:cNvPr>
          <p:cNvGrpSpPr/>
          <p:nvPr/>
        </p:nvGrpSpPr>
        <p:grpSpPr bwMode="gray">
          <a:xfrm>
            <a:off x="5044576" y="3908727"/>
            <a:ext cx="551152" cy="555982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786" name="Grafik 36">
              <a:extLst>
                <a:ext uri="{FF2B5EF4-FFF2-40B4-BE49-F238E27FC236}">
                  <a16:creationId xmlns:a16="http://schemas.microsoft.com/office/drawing/2014/main" id="{09E5E09F-0569-9226-D694-049DB906D1B4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808" name="Grafik 36">
                <a:extLst>
                  <a:ext uri="{FF2B5EF4-FFF2-40B4-BE49-F238E27FC236}">
                    <a16:creationId xmlns:a16="http://schemas.microsoft.com/office/drawing/2014/main" id="{70EC0B5C-8406-197A-0974-080B536045A6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09" name="Grafik 36">
                <a:extLst>
                  <a:ext uri="{FF2B5EF4-FFF2-40B4-BE49-F238E27FC236}">
                    <a16:creationId xmlns:a16="http://schemas.microsoft.com/office/drawing/2014/main" id="{1B1D6F37-E416-E3BF-A355-DA8393BEC15C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10" name="Grafik 36">
                <a:extLst>
                  <a:ext uri="{FF2B5EF4-FFF2-40B4-BE49-F238E27FC236}">
                    <a16:creationId xmlns:a16="http://schemas.microsoft.com/office/drawing/2014/main" id="{93A64838-71AA-A747-5E4A-5EE84D1F396D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11" name="Grafik 36">
                <a:extLst>
                  <a:ext uri="{FF2B5EF4-FFF2-40B4-BE49-F238E27FC236}">
                    <a16:creationId xmlns:a16="http://schemas.microsoft.com/office/drawing/2014/main" id="{113C626B-64D8-5A47-37D2-609CEE18C20A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12" name="Grafik 36">
                <a:extLst>
                  <a:ext uri="{FF2B5EF4-FFF2-40B4-BE49-F238E27FC236}">
                    <a16:creationId xmlns:a16="http://schemas.microsoft.com/office/drawing/2014/main" id="{3C7C50E8-FC72-AAFE-72DA-55818B2AD03F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787" name="Grafik 36">
              <a:extLst>
                <a:ext uri="{FF2B5EF4-FFF2-40B4-BE49-F238E27FC236}">
                  <a16:creationId xmlns:a16="http://schemas.microsoft.com/office/drawing/2014/main" id="{7A975C96-864F-9B6B-8894-5E798F12C0FB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788" name="Grafik 36">
                <a:extLst>
                  <a:ext uri="{FF2B5EF4-FFF2-40B4-BE49-F238E27FC236}">
                    <a16:creationId xmlns:a16="http://schemas.microsoft.com/office/drawing/2014/main" id="{9BA1DAC4-9240-701E-1C5C-255EB31856A2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799" name="Grafik 36">
                  <a:extLst>
                    <a:ext uri="{FF2B5EF4-FFF2-40B4-BE49-F238E27FC236}">
                      <a16:creationId xmlns:a16="http://schemas.microsoft.com/office/drawing/2014/main" id="{8E9D2A13-11E4-5404-669C-2262C5D64F7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805" name="Grafik 36">
                    <a:extLst>
                      <a:ext uri="{FF2B5EF4-FFF2-40B4-BE49-F238E27FC236}">
                        <a16:creationId xmlns:a16="http://schemas.microsoft.com/office/drawing/2014/main" id="{F92E22AA-6D18-5CB2-D49B-88E5FCAE228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806" name="Grafik 36">
                    <a:extLst>
                      <a:ext uri="{FF2B5EF4-FFF2-40B4-BE49-F238E27FC236}">
                        <a16:creationId xmlns:a16="http://schemas.microsoft.com/office/drawing/2014/main" id="{833A1B45-2DD6-CDB6-7D8B-32FBD5F152B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807" name="Grafik 36">
                    <a:extLst>
                      <a:ext uri="{FF2B5EF4-FFF2-40B4-BE49-F238E27FC236}">
                        <a16:creationId xmlns:a16="http://schemas.microsoft.com/office/drawing/2014/main" id="{EAC84011-83CE-CA74-E7D7-081141DCE75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800" name="Grafik 36">
                  <a:extLst>
                    <a:ext uri="{FF2B5EF4-FFF2-40B4-BE49-F238E27FC236}">
                      <a16:creationId xmlns:a16="http://schemas.microsoft.com/office/drawing/2014/main" id="{2ED1E85B-D6CA-E9D0-7667-ACC09B77AC27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801" name="Grafik 36">
                  <a:extLst>
                    <a:ext uri="{FF2B5EF4-FFF2-40B4-BE49-F238E27FC236}">
                      <a16:creationId xmlns:a16="http://schemas.microsoft.com/office/drawing/2014/main" id="{2E79415E-1FA1-435C-05F0-2AF1D7022107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802" name="Grafik 36">
                    <a:extLst>
                      <a:ext uri="{FF2B5EF4-FFF2-40B4-BE49-F238E27FC236}">
                        <a16:creationId xmlns:a16="http://schemas.microsoft.com/office/drawing/2014/main" id="{1DEB4002-4416-B518-D552-7B823DE0923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803" name="Grafik 36">
                    <a:extLst>
                      <a:ext uri="{FF2B5EF4-FFF2-40B4-BE49-F238E27FC236}">
                        <a16:creationId xmlns:a16="http://schemas.microsoft.com/office/drawing/2014/main" id="{AEC28365-9DCB-707F-9067-03B4BF15679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804" name="Grafik 36">
                    <a:extLst>
                      <a:ext uri="{FF2B5EF4-FFF2-40B4-BE49-F238E27FC236}">
                        <a16:creationId xmlns:a16="http://schemas.microsoft.com/office/drawing/2014/main" id="{A0694094-E577-8C67-BCD0-E01178B4E36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789" name="Grafik 36">
                <a:extLst>
                  <a:ext uri="{FF2B5EF4-FFF2-40B4-BE49-F238E27FC236}">
                    <a16:creationId xmlns:a16="http://schemas.microsoft.com/office/drawing/2014/main" id="{3EFABCFE-F965-0CB1-18E0-A66D348EFAF3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790" name="Grafik 36">
                  <a:extLst>
                    <a:ext uri="{FF2B5EF4-FFF2-40B4-BE49-F238E27FC236}">
                      <a16:creationId xmlns:a16="http://schemas.microsoft.com/office/drawing/2014/main" id="{DC06E73E-6180-C918-1C95-2207074C56C6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796" name="Grafik 36">
                    <a:extLst>
                      <a:ext uri="{FF2B5EF4-FFF2-40B4-BE49-F238E27FC236}">
                        <a16:creationId xmlns:a16="http://schemas.microsoft.com/office/drawing/2014/main" id="{7FA5DC29-6BBC-B681-E4AC-2CF89E08031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97" name="Grafik 36">
                    <a:extLst>
                      <a:ext uri="{FF2B5EF4-FFF2-40B4-BE49-F238E27FC236}">
                        <a16:creationId xmlns:a16="http://schemas.microsoft.com/office/drawing/2014/main" id="{28F1C7F6-270E-FA88-EA51-90D34581E46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98" name="Grafik 36">
                    <a:extLst>
                      <a:ext uri="{FF2B5EF4-FFF2-40B4-BE49-F238E27FC236}">
                        <a16:creationId xmlns:a16="http://schemas.microsoft.com/office/drawing/2014/main" id="{2103C4EE-4244-BF01-AE31-2C12A145CD1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791" name="Grafik 36">
                  <a:extLst>
                    <a:ext uri="{FF2B5EF4-FFF2-40B4-BE49-F238E27FC236}">
                      <a16:creationId xmlns:a16="http://schemas.microsoft.com/office/drawing/2014/main" id="{DC0EC182-35A2-3CF7-045C-DBF2BA3170FB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792" name="Grafik 36">
                  <a:extLst>
                    <a:ext uri="{FF2B5EF4-FFF2-40B4-BE49-F238E27FC236}">
                      <a16:creationId xmlns:a16="http://schemas.microsoft.com/office/drawing/2014/main" id="{C236BDD6-F967-0A2E-3AC2-4B1938108884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793" name="Grafik 36">
                    <a:extLst>
                      <a:ext uri="{FF2B5EF4-FFF2-40B4-BE49-F238E27FC236}">
                        <a16:creationId xmlns:a16="http://schemas.microsoft.com/office/drawing/2014/main" id="{E5FE9E11-1E56-9615-FFA6-EDCA397638A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94" name="Grafik 36">
                    <a:extLst>
                      <a:ext uri="{FF2B5EF4-FFF2-40B4-BE49-F238E27FC236}">
                        <a16:creationId xmlns:a16="http://schemas.microsoft.com/office/drawing/2014/main" id="{9D1CE5C3-ADAB-0433-8D5C-5FF0A469A6A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95" name="Grafik 36">
                    <a:extLst>
                      <a:ext uri="{FF2B5EF4-FFF2-40B4-BE49-F238E27FC236}">
                        <a16:creationId xmlns:a16="http://schemas.microsoft.com/office/drawing/2014/main" id="{C98E5BB1-DCC2-2808-0185-A7B0C490D37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cxnSp>
        <p:nvCxnSpPr>
          <p:cNvPr id="819" name="Straight Connector 818">
            <a:extLst>
              <a:ext uri="{FF2B5EF4-FFF2-40B4-BE49-F238E27FC236}">
                <a16:creationId xmlns:a16="http://schemas.microsoft.com/office/drawing/2014/main" id="{7EA4B1D1-5863-689A-2D3F-6C02A1363298}"/>
              </a:ext>
            </a:extLst>
          </p:cNvPr>
          <p:cNvCxnSpPr>
            <a:cxnSpLocks/>
          </p:cNvCxnSpPr>
          <p:nvPr/>
        </p:nvCxnSpPr>
        <p:spPr>
          <a:xfrm flipV="1">
            <a:off x="2520961" y="4188383"/>
            <a:ext cx="1002760" cy="5718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Connector 819">
            <a:extLst>
              <a:ext uri="{FF2B5EF4-FFF2-40B4-BE49-F238E27FC236}">
                <a16:creationId xmlns:a16="http://schemas.microsoft.com/office/drawing/2014/main" id="{36F9DF10-77A0-68C5-6F8E-BD9B98F19158}"/>
              </a:ext>
            </a:extLst>
          </p:cNvPr>
          <p:cNvCxnSpPr>
            <a:cxnSpLocks/>
          </p:cNvCxnSpPr>
          <p:nvPr/>
        </p:nvCxnSpPr>
        <p:spPr>
          <a:xfrm flipV="1">
            <a:off x="4041816" y="2417008"/>
            <a:ext cx="1002760" cy="5718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Connector 820">
            <a:extLst>
              <a:ext uri="{FF2B5EF4-FFF2-40B4-BE49-F238E27FC236}">
                <a16:creationId xmlns:a16="http://schemas.microsoft.com/office/drawing/2014/main" id="{9F083D9A-3C00-38A1-5E56-801BDFCCE76A}"/>
              </a:ext>
            </a:extLst>
          </p:cNvPr>
          <p:cNvCxnSpPr>
            <a:cxnSpLocks/>
          </p:cNvCxnSpPr>
          <p:nvPr/>
        </p:nvCxnSpPr>
        <p:spPr>
          <a:xfrm flipV="1">
            <a:off x="5587363" y="2417008"/>
            <a:ext cx="1002760" cy="5718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Connector 821">
            <a:extLst>
              <a:ext uri="{FF2B5EF4-FFF2-40B4-BE49-F238E27FC236}">
                <a16:creationId xmlns:a16="http://schemas.microsoft.com/office/drawing/2014/main" id="{5A0AC5E4-D9BC-54F7-51B7-C2B054DFBD9E}"/>
              </a:ext>
            </a:extLst>
          </p:cNvPr>
          <p:cNvCxnSpPr>
            <a:cxnSpLocks/>
          </p:cNvCxnSpPr>
          <p:nvPr/>
        </p:nvCxnSpPr>
        <p:spPr>
          <a:xfrm flipV="1">
            <a:off x="7112952" y="2417008"/>
            <a:ext cx="1002760" cy="5718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E8459B7E-C660-B1CF-8038-84D31223D16F}"/>
              </a:ext>
            </a:extLst>
          </p:cNvPr>
          <p:cNvCxnSpPr>
            <a:cxnSpLocks/>
          </p:cNvCxnSpPr>
          <p:nvPr/>
        </p:nvCxnSpPr>
        <p:spPr>
          <a:xfrm>
            <a:off x="8652635" y="2422726"/>
            <a:ext cx="111599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5DBC6A71-1E0D-B4AF-DEC5-6A2DA6870F57}"/>
              </a:ext>
            </a:extLst>
          </p:cNvPr>
          <p:cNvCxnSpPr>
            <a:cxnSpLocks/>
          </p:cNvCxnSpPr>
          <p:nvPr/>
        </p:nvCxnSpPr>
        <p:spPr>
          <a:xfrm flipV="1">
            <a:off x="4049299" y="4188430"/>
            <a:ext cx="1002760" cy="5718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Straight Connector 825">
            <a:extLst>
              <a:ext uri="{FF2B5EF4-FFF2-40B4-BE49-F238E27FC236}">
                <a16:creationId xmlns:a16="http://schemas.microsoft.com/office/drawing/2014/main" id="{7C704F1D-46CF-7B11-7E27-328D14C05DC4}"/>
              </a:ext>
            </a:extLst>
          </p:cNvPr>
          <p:cNvCxnSpPr>
            <a:cxnSpLocks/>
          </p:cNvCxnSpPr>
          <p:nvPr/>
        </p:nvCxnSpPr>
        <p:spPr>
          <a:xfrm flipV="1">
            <a:off x="5582428" y="4183747"/>
            <a:ext cx="1002760" cy="5718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1E23277E-053B-0D86-0B44-51302CCA86E2}"/>
              </a:ext>
            </a:extLst>
          </p:cNvPr>
          <p:cNvCxnSpPr>
            <a:cxnSpLocks/>
          </p:cNvCxnSpPr>
          <p:nvPr/>
        </p:nvCxnSpPr>
        <p:spPr>
          <a:xfrm flipV="1">
            <a:off x="7109011" y="4196150"/>
            <a:ext cx="1002760" cy="5718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Connector 827">
            <a:extLst>
              <a:ext uri="{FF2B5EF4-FFF2-40B4-BE49-F238E27FC236}">
                <a16:creationId xmlns:a16="http://schemas.microsoft.com/office/drawing/2014/main" id="{17E0F32E-7B42-8A7D-7678-0A8E4E6CDE94}"/>
              </a:ext>
            </a:extLst>
          </p:cNvPr>
          <p:cNvCxnSpPr>
            <a:cxnSpLocks/>
          </p:cNvCxnSpPr>
          <p:nvPr/>
        </p:nvCxnSpPr>
        <p:spPr>
          <a:xfrm flipV="1">
            <a:off x="8634367" y="4181318"/>
            <a:ext cx="1134258" cy="10576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313F60FD-5B9D-3F25-6016-547A23D5F699}"/>
              </a:ext>
            </a:extLst>
          </p:cNvPr>
          <p:cNvCxnSpPr>
            <a:cxnSpLocks/>
          </p:cNvCxnSpPr>
          <p:nvPr/>
        </p:nvCxnSpPr>
        <p:spPr>
          <a:xfrm flipH="1" flipV="1">
            <a:off x="5298570" y="2695031"/>
            <a:ext cx="17657" cy="1213831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Straight Connector 830">
            <a:extLst>
              <a:ext uri="{FF2B5EF4-FFF2-40B4-BE49-F238E27FC236}">
                <a16:creationId xmlns:a16="http://schemas.microsoft.com/office/drawing/2014/main" id="{C3069354-B02D-7585-2E22-B50C9AE98F8D}"/>
              </a:ext>
            </a:extLst>
          </p:cNvPr>
          <p:cNvCxnSpPr>
            <a:cxnSpLocks/>
          </p:cNvCxnSpPr>
          <p:nvPr/>
        </p:nvCxnSpPr>
        <p:spPr>
          <a:xfrm flipH="1" flipV="1">
            <a:off x="6801274" y="2696646"/>
            <a:ext cx="17657" cy="1213831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Straight Connector 831">
            <a:extLst>
              <a:ext uri="{FF2B5EF4-FFF2-40B4-BE49-F238E27FC236}">
                <a16:creationId xmlns:a16="http://schemas.microsoft.com/office/drawing/2014/main" id="{7B97D95B-994E-4CD8-3025-085F1604E5FE}"/>
              </a:ext>
            </a:extLst>
          </p:cNvPr>
          <p:cNvCxnSpPr>
            <a:cxnSpLocks/>
          </p:cNvCxnSpPr>
          <p:nvPr/>
        </p:nvCxnSpPr>
        <p:spPr>
          <a:xfrm flipH="1" flipV="1">
            <a:off x="8363879" y="2700966"/>
            <a:ext cx="17657" cy="1213831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Straight Connector 848">
            <a:extLst>
              <a:ext uri="{FF2B5EF4-FFF2-40B4-BE49-F238E27FC236}">
                <a16:creationId xmlns:a16="http://schemas.microsoft.com/office/drawing/2014/main" id="{2A9A14DE-F3FE-BD41-0E1C-6B6B83AE3CCB}"/>
              </a:ext>
            </a:extLst>
          </p:cNvPr>
          <p:cNvCxnSpPr>
            <a:cxnSpLocks/>
          </p:cNvCxnSpPr>
          <p:nvPr/>
        </p:nvCxnSpPr>
        <p:spPr>
          <a:xfrm flipH="1" flipV="1">
            <a:off x="5311063" y="4465599"/>
            <a:ext cx="17657" cy="1213831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Straight Connector 849">
            <a:extLst>
              <a:ext uri="{FF2B5EF4-FFF2-40B4-BE49-F238E27FC236}">
                <a16:creationId xmlns:a16="http://schemas.microsoft.com/office/drawing/2014/main" id="{9660D217-8EE6-FCCA-6F99-26175F62609F}"/>
              </a:ext>
            </a:extLst>
          </p:cNvPr>
          <p:cNvCxnSpPr>
            <a:cxnSpLocks/>
          </p:cNvCxnSpPr>
          <p:nvPr/>
        </p:nvCxnSpPr>
        <p:spPr>
          <a:xfrm flipH="1" flipV="1">
            <a:off x="6873668" y="4469919"/>
            <a:ext cx="17657" cy="1213831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TextBox 656">
            <a:extLst>
              <a:ext uri="{FF2B5EF4-FFF2-40B4-BE49-F238E27FC236}">
                <a16:creationId xmlns:a16="http://schemas.microsoft.com/office/drawing/2014/main" id="{89DCDB8E-DB84-99C6-954E-5AA7139DD0E4}"/>
              </a:ext>
            </a:extLst>
          </p:cNvPr>
          <p:cNvSpPr txBox="1"/>
          <p:nvPr/>
        </p:nvSpPr>
        <p:spPr>
          <a:xfrm>
            <a:off x="9713288" y="4521761"/>
            <a:ext cx="631904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Server2</a:t>
            </a:r>
            <a:endParaRPr lang="en-DE" sz="1100" b="1" dirty="0"/>
          </a:p>
        </p:txBody>
      </p:sp>
      <p:sp>
        <p:nvSpPr>
          <p:cNvPr id="654" name="TextBox 653">
            <a:extLst>
              <a:ext uri="{FF2B5EF4-FFF2-40B4-BE49-F238E27FC236}">
                <a16:creationId xmlns:a16="http://schemas.microsoft.com/office/drawing/2014/main" id="{41F1264D-0BC6-FEF4-DBCC-E41FA39E2712}"/>
              </a:ext>
            </a:extLst>
          </p:cNvPr>
          <p:cNvSpPr txBox="1"/>
          <p:nvPr/>
        </p:nvSpPr>
        <p:spPr>
          <a:xfrm>
            <a:off x="1879436" y="4512489"/>
            <a:ext cx="346570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H2</a:t>
            </a:r>
            <a:endParaRPr lang="en-DE" sz="1100" b="1" dirty="0"/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DAA18580-BCDB-98E9-D953-98247BA4F69E}"/>
              </a:ext>
            </a:extLst>
          </p:cNvPr>
          <p:cNvSpPr txBox="1"/>
          <p:nvPr/>
        </p:nvSpPr>
        <p:spPr>
          <a:xfrm>
            <a:off x="1879436" y="1770954"/>
            <a:ext cx="346570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H1</a:t>
            </a:r>
            <a:endParaRPr lang="en-DE" sz="1100" b="1" dirty="0"/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27D05B43-BA51-45D1-C98D-3842A56F4989}"/>
              </a:ext>
            </a:extLst>
          </p:cNvPr>
          <p:cNvSpPr txBox="1"/>
          <p:nvPr/>
        </p:nvSpPr>
        <p:spPr>
          <a:xfrm>
            <a:off x="9708923" y="1814046"/>
            <a:ext cx="631904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Server1</a:t>
            </a:r>
            <a:endParaRPr lang="en-DE" sz="1100" b="1" dirty="0"/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81CA7420-B29A-0FB9-E1A3-743A01F23970}"/>
              </a:ext>
            </a:extLst>
          </p:cNvPr>
          <p:cNvSpPr txBox="1"/>
          <p:nvPr/>
        </p:nvSpPr>
        <p:spPr>
          <a:xfrm>
            <a:off x="5299556" y="6231265"/>
            <a:ext cx="346570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H3</a:t>
            </a:r>
            <a:endParaRPr lang="en-DE" sz="1100" b="1" dirty="0"/>
          </a:p>
        </p:txBody>
      </p:sp>
      <p:sp>
        <p:nvSpPr>
          <p:cNvPr id="661" name="TextBox 660">
            <a:extLst>
              <a:ext uri="{FF2B5EF4-FFF2-40B4-BE49-F238E27FC236}">
                <a16:creationId xmlns:a16="http://schemas.microsoft.com/office/drawing/2014/main" id="{B672AC0C-4F11-77D3-8081-80F18D2B64B5}"/>
              </a:ext>
            </a:extLst>
          </p:cNvPr>
          <p:cNvSpPr txBox="1"/>
          <p:nvPr/>
        </p:nvSpPr>
        <p:spPr>
          <a:xfrm>
            <a:off x="6566544" y="6231265"/>
            <a:ext cx="631904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Server3</a:t>
            </a:r>
            <a:endParaRPr lang="en-DE" sz="1100" b="1" dirty="0"/>
          </a:p>
        </p:txBody>
      </p:sp>
    </p:spTree>
    <p:extLst>
      <p:ext uri="{BB962C8B-B14F-4D97-AF65-F5344CB8AC3E}">
        <p14:creationId xmlns:p14="http://schemas.microsoft.com/office/powerpoint/2010/main" val="108916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" grpId="0" animBg="1"/>
      <p:bldP spid="712" grpId="0" animBg="1"/>
      <p:bldP spid="711" grpId="0" animBg="1"/>
      <p:bldP spid="710" grpId="0" animBg="1"/>
      <p:bldP spid="709" grpId="0" animBg="1"/>
      <p:bldP spid="708" grpId="0" animBg="1"/>
      <p:bldP spid="707" grpId="0" animBg="1"/>
      <p:bldP spid="706" grpId="0" animBg="1"/>
      <p:bldP spid="705" grpId="0" animBg="1"/>
      <p:bldP spid="676" grpId="0" animBg="1"/>
      <p:bldP spid="657" grpId="0" animBg="1"/>
      <p:bldP spid="654" grpId="0" animBg="1"/>
      <p:bldP spid="653" grpId="0" animBg="1"/>
      <p:bldP spid="656" grpId="0" animBg="1"/>
      <p:bldP spid="655" grpId="0" animBg="1"/>
      <p:bldP spid="6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DDF9E4-A957-0F57-0ED2-E3E3BAFEA6DE}"/>
              </a:ext>
            </a:extLst>
          </p:cNvPr>
          <p:cNvSpPr/>
          <p:nvPr/>
        </p:nvSpPr>
        <p:spPr>
          <a:xfrm>
            <a:off x="3188816" y="4026756"/>
            <a:ext cx="1214077" cy="645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ONOS-1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C1B69E-F06A-288C-E56E-0BC5E529DC08}"/>
              </a:ext>
            </a:extLst>
          </p:cNvPr>
          <p:cNvSpPr/>
          <p:nvPr/>
        </p:nvSpPr>
        <p:spPr>
          <a:xfrm>
            <a:off x="7714715" y="4026756"/>
            <a:ext cx="1214077" cy="645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ONOS-3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FD9820-862B-DD44-E376-379EF461C310}"/>
              </a:ext>
            </a:extLst>
          </p:cNvPr>
          <p:cNvSpPr/>
          <p:nvPr/>
        </p:nvSpPr>
        <p:spPr>
          <a:xfrm>
            <a:off x="5451766" y="4026756"/>
            <a:ext cx="1214077" cy="645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ONOS-2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: Top Corners Snipped 4">
            <a:extLst>
              <a:ext uri="{FF2B5EF4-FFF2-40B4-BE49-F238E27FC236}">
                <a16:creationId xmlns:a16="http://schemas.microsoft.com/office/drawing/2014/main" id="{1A77C9B3-D262-D9A4-7156-18320F80199E}"/>
              </a:ext>
            </a:extLst>
          </p:cNvPr>
          <p:cNvSpPr/>
          <p:nvPr/>
        </p:nvSpPr>
        <p:spPr>
          <a:xfrm>
            <a:off x="3188815" y="1685045"/>
            <a:ext cx="1214077" cy="645457"/>
          </a:xfrm>
          <a:prstGeom prst="snip2Same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Atomix-1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34778122-1D3F-F78E-B68B-3DC4CD41397D}"/>
              </a:ext>
            </a:extLst>
          </p:cNvPr>
          <p:cNvSpPr/>
          <p:nvPr/>
        </p:nvSpPr>
        <p:spPr>
          <a:xfrm>
            <a:off x="7714715" y="1685045"/>
            <a:ext cx="1214077" cy="645457"/>
          </a:xfrm>
          <a:prstGeom prst="snip2Same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Atomix-3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Top Corners Snipped 6">
            <a:extLst>
              <a:ext uri="{FF2B5EF4-FFF2-40B4-BE49-F238E27FC236}">
                <a16:creationId xmlns:a16="http://schemas.microsoft.com/office/drawing/2014/main" id="{B32C7B2C-CD10-C247-522A-4E15381FEEA3}"/>
              </a:ext>
            </a:extLst>
          </p:cNvPr>
          <p:cNvSpPr/>
          <p:nvPr/>
        </p:nvSpPr>
        <p:spPr>
          <a:xfrm>
            <a:off x="5451765" y="1685045"/>
            <a:ext cx="1214077" cy="645457"/>
          </a:xfrm>
          <a:prstGeom prst="snip2Same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Atomix-2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CCE81A-9DDC-49AF-A94D-2E1125F999F6}"/>
              </a:ext>
            </a:extLst>
          </p:cNvPr>
          <p:cNvCxnSpPr>
            <a:cxnSpLocks/>
            <a:stCxn id="2" idx="0"/>
            <a:endCxn id="7" idx="1"/>
          </p:cNvCxnSpPr>
          <p:nvPr/>
        </p:nvCxnSpPr>
        <p:spPr>
          <a:xfrm flipV="1">
            <a:off x="3795855" y="2330502"/>
            <a:ext cx="2262949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364A38-FFFA-7468-DE56-367B8240E0E1}"/>
              </a:ext>
            </a:extLst>
          </p:cNvPr>
          <p:cNvCxnSpPr>
            <a:cxnSpLocks/>
            <a:stCxn id="2" idx="0"/>
            <a:endCxn id="5" idx="1"/>
          </p:cNvCxnSpPr>
          <p:nvPr/>
        </p:nvCxnSpPr>
        <p:spPr>
          <a:xfrm flipH="1" flipV="1">
            <a:off x="3795854" y="2330502"/>
            <a:ext cx="1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0C894-45B2-4619-ADB3-CA9E82C1481C}"/>
              </a:ext>
            </a:extLst>
          </p:cNvPr>
          <p:cNvCxnSpPr>
            <a:cxnSpLocks/>
            <a:stCxn id="2" idx="0"/>
            <a:endCxn id="6" idx="1"/>
          </p:cNvCxnSpPr>
          <p:nvPr/>
        </p:nvCxnSpPr>
        <p:spPr>
          <a:xfrm flipV="1">
            <a:off x="3795855" y="2330502"/>
            <a:ext cx="4525899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44F5AD-1A61-35AB-F7FF-220C061CCC6A}"/>
              </a:ext>
            </a:extLst>
          </p:cNvPr>
          <p:cNvCxnSpPr>
            <a:cxnSpLocks/>
          </p:cNvCxnSpPr>
          <p:nvPr/>
        </p:nvCxnSpPr>
        <p:spPr>
          <a:xfrm flipH="1" flipV="1">
            <a:off x="8305098" y="2330502"/>
            <a:ext cx="1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C451AF-F572-303E-F068-7CD2C32141DB}"/>
              </a:ext>
            </a:extLst>
          </p:cNvPr>
          <p:cNvCxnSpPr>
            <a:cxnSpLocks/>
          </p:cNvCxnSpPr>
          <p:nvPr/>
        </p:nvCxnSpPr>
        <p:spPr>
          <a:xfrm flipH="1" flipV="1">
            <a:off x="6058802" y="2330502"/>
            <a:ext cx="1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F05076F-6614-9892-11A7-9E8BB60F9742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flipH="1" flipV="1">
            <a:off x="3795854" y="2330502"/>
            <a:ext cx="2262951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58872F-ECBB-704E-E8E7-AB5F57F5203F}"/>
              </a:ext>
            </a:extLst>
          </p:cNvPr>
          <p:cNvCxnSpPr>
            <a:cxnSpLocks/>
            <a:stCxn id="3" idx="0"/>
            <a:endCxn id="5" idx="1"/>
          </p:cNvCxnSpPr>
          <p:nvPr/>
        </p:nvCxnSpPr>
        <p:spPr>
          <a:xfrm flipH="1" flipV="1">
            <a:off x="3795854" y="2330502"/>
            <a:ext cx="4525900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A66A5D-F041-FF9B-BF5E-72F433B2C915}"/>
              </a:ext>
            </a:extLst>
          </p:cNvPr>
          <p:cNvCxnSpPr>
            <a:cxnSpLocks/>
            <a:stCxn id="3" idx="0"/>
            <a:endCxn id="7" idx="1"/>
          </p:cNvCxnSpPr>
          <p:nvPr/>
        </p:nvCxnSpPr>
        <p:spPr>
          <a:xfrm flipH="1" flipV="1">
            <a:off x="6058804" y="2330502"/>
            <a:ext cx="2262950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2DCDD4-EDF9-D23B-5AE3-AF9F2DD333F2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flipV="1">
            <a:off x="6058805" y="2330502"/>
            <a:ext cx="2262949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5C8028-DB2A-43FD-51E7-4B32705CFD9F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4402892" y="2007774"/>
            <a:ext cx="1048873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AEC80C-622F-3935-204B-CE4CC6B70D5F}"/>
              </a:ext>
            </a:extLst>
          </p:cNvPr>
          <p:cNvCxnSpPr>
            <a:cxnSpLocks/>
          </p:cNvCxnSpPr>
          <p:nvPr/>
        </p:nvCxnSpPr>
        <p:spPr>
          <a:xfrm flipH="1">
            <a:off x="6665842" y="2016097"/>
            <a:ext cx="1048873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01A14A4-48E8-8519-9286-F9C204F5EF65}"/>
              </a:ext>
            </a:extLst>
          </p:cNvPr>
          <p:cNvSpPr txBox="1"/>
          <p:nvPr/>
        </p:nvSpPr>
        <p:spPr>
          <a:xfrm>
            <a:off x="3088528" y="2919635"/>
            <a:ext cx="723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Raft</a:t>
            </a:r>
          </a:p>
          <a:p>
            <a:r>
              <a:rPr lang="en-US" sz="1200" b="1" dirty="0"/>
              <a:t>protocol</a:t>
            </a:r>
            <a:endParaRPr lang="en-DE" sz="1200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26D4AD0-AE60-689A-CE89-B9E258F7E62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200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Use Case-2: Testing the Network with Multiple ONOS Controllers</a:t>
            </a:r>
            <a:endParaRPr lang="en-DE" sz="3600" b="1" dirty="0"/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6C2B7DBC-6806-10BB-A37E-F3F358AB2366}"/>
              </a:ext>
            </a:extLst>
          </p:cNvPr>
          <p:cNvSpPr/>
          <p:nvPr/>
        </p:nvSpPr>
        <p:spPr>
          <a:xfrm>
            <a:off x="2757894" y="5132962"/>
            <a:ext cx="6615794" cy="1290890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AC97F1-8F8B-F34F-9A0F-4834BA127E0B}"/>
              </a:ext>
            </a:extLst>
          </p:cNvPr>
          <p:cNvSpPr txBox="1"/>
          <p:nvPr/>
        </p:nvSpPr>
        <p:spPr>
          <a:xfrm>
            <a:off x="5384426" y="5639907"/>
            <a:ext cx="1423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Underlying network</a:t>
            </a:r>
            <a:endParaRPr lang="en-DE" sz="1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76DBAD-90D2-B324-1655-D61189B2979D}"/>
              </a:ext>
            </a:extLst>
          </p:cNvPr>
          <p:cNvCxnSpPr>
            <a:cxnSpLocks/>
          </p:cNvCxnSpPr>
          <p:nvPr/>
        </p:nvCxnSpPr>
        <p:spPr>
          <a:xfrm flipV="1">
            <a:off x="5279296" y="4672212"/>
            <a:ext cx="796163" cy="51505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1636413-44FE-0DC7-57CE-201888336B5A}"/>
              </a:ext>
            </a:extLst>
          </p:cNvPr>
          <p:cNvCxnSpPr>
            <a:cxnSpLocks/>
          </p:cNvCxnSpPr>
          <p:nvPr/>
        </p:nvCxnSpPr>
        <p:spPr>
          <a:xfrm flipV="1">
            <a:off x="3450518" y="4672212"/>
            <a:ext cx="361991" cy="72966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2EFC8D-4740-4BA8-77F0-D1413DD9C60D}"/>
              </a:ext>
            </a:extLst>
          </p:cNvPr>
          <p:cNvCxnSpPr>
            <a:cxnSpLocks/>
          </p:cNvCxnSpPr>
          <p:nvPr/>
        </p:nvCxnSpPr>
        <p:spPr>
          <a:xfrm flipV="1">
            <a:off x="7714715" y="4672212"/>
            <a:ext cx="623694" cy="46075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190188-EE38-5756-BECC-098E1463651B}"/>
              </a:ext>
            </a:extLst>
          </p:cNvPr>
          <p:cNvCxnSpPr>
            <a:cxnSpLocks/>
          </p:cNvCxnSpPr>
          <p:nvPr/>
        </p:nvCxnSpPr>
        <p:spPr>
          <a:xfrm flipH="1" flipV="1">
            <a:off x="8321753" y="4672212"/>
            <a:ext cx="434569" cy="63994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F67E75-46ED-8188-433D-D8F64D0F8A1A}"/>
              </a:ext>
            </a:extLst>
          </p:cNvPr>
          <p:cNvCxnSpPr>
            <a:cxnSpLocks/>
          </p:cNvCxnSpPr>
          <p:nvPr/>
        </p:nvCxnSpPr>
        <p:spPr>
          <a:xfrm flipV="1">
            <a:off x="5656715" y="4672212"/>
            <a:ext cx="418742" cy="49267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32D0EE-B0FE-363A-C0A2-E4E68A80A767}"/>
              </a:ext>
            </a:extLst>
          </p:cNvPr>
          <p:cNvCxnSpPr>
            <a:cxnSpLocks/>
          </p:cNvCxnSpPr>
          <p:nvPr/>
        </p:nvCxnSpPr>
        <p:spPr>
          <a:xfrm flipH="1" flipV="1">
            <a:off x="3812509" y="4672212"/>
            <a:ext cx="1048873" cy="58858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C597D7-1966-5E0A-469F-A5FD53048EFA}"/>
              </a:ext>
            </a:extLst>
          </p:cNvPr>
          <p:cNvCxnSpPr>
            <a:cxnSpLocks/>
          </p:cNvCxnSpPr>
          <p:nvPr/>
        </p:nvCxnSpPr>
        <p:spPr>
          <a:xfrm flipH="1" flipV="1">
            <a:off x="3812509" y="4672212"/>
            <a:ext cx="2680866" cy="46075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47A116-7BAC-57E9-9EC9-2FFC01B7DD79}"/>
              </a:ext>
            </a:extLst>
          </p:cNvPr>
          <p:cNvCxnSpPr>
            <a:cxnSpLocks/>
          </p:cNvCxnSpPr>
          <p:nvPr/>
        </p:nvCxnSpPr>
        <p:spPr>
          <a:xfrm flipH="1" flipV="1">
            <a:off x="6075459" y="4672212"/>
            <a:ext cx="1259351" cy="51505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837913-A265-9E72-0D68-385F076E4B92}"/>
              </a:ext>
            </a:extLst>
          </p:cNvPr>
          <p:cNvCxnSpPr>
            <a:cxnSpLocks/>
          </p:cNvCxnSpPr>
          <p:nvPr/>
        </p:nvCxnSpPr>
        <p:spPr>
          <a:xfrm flipV="1">
            <a:off x="5829185" y="4672212"/>
            <a:ext cx="2509224" cy="51505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51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99D23E8-92C8-13CB-7507-6AE16467AEC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455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Open vSwitches with their respective Master Controller</a:t>
            </a:r>
            <a:endParaRPr lang="en-DE" sz="3600" b="1" dirty="0"/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EAF77026-C753-EFCD-F31C-4EE749F60A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3" t="25268" r="3761" b="16005"/>
          <a:stretch/>
        </p:blipFill>
        <p:spPr bwMode="auto">
          <a:xfrm>
            <a:off x="1408739" y="1690488"/>
            <a:ext cx="9374521" cy="44644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8072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99D23E8-92C8-13CB-7507-6AE16467AEC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375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Failure of one ONOS Controller instance from the cluster </a:t>
            </a:r>
            <a:endParaRPr lang="en-DE" sz="3600" b="1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30DF3CD-ACE7-4A74-48E8-97B88B7090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35" t="25235" r="3750" b="15626"/>
          <a:stretch/>
        </p:blipFill>
        <p:spPr bwMode="auto">
          <a:xfrm>
            <a:off x="1358793" y="1721224"/>
            <a:ext cx="9474414" cy="44644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856291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Widescreen</PresentationFormat>
  <Paragraphs>125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think-cell Slide</vt:lpstr>
      <vt:lpstr>SDN based Network Management in Emulated Environment</vt:lpstr>
      <vt:lpstr>Agenda</vt:lpstr>
      <vt:lpstr>SDN Architecture</vt:lpstr>
      <vt:lpstr>SDN Components</vt:lpstr>
      <vt:lpstr>Flow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Harshal Rajan Vaze</dc:creator>
  <cp:lastModifiedBy>Harshal Vaze</cp:lastModifiedBy>
  <cp:revision>326</cp:revision>
  <dcterms:created xsi:type="dcterms:W3CDTF">2022-07-08T09:27:23Z</dcterms:created>
  <dcterms:modified xsi:type="dcterms:W3CDTF">2022-10-31T10:28:08Z</dcterms:modified>
</cp:coreProperties>
</file>