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68" r:id="rId5"/>
    <p:sldId id="267" r:id="rId6"/>
    <p:sldId id="265" r:id="rId7"/>
    <p:sldId id="264" r:id="rId8"/>
    <p:sldId id="266" r:id="rId9"/>
    <p:sldId id="263" r:id="rId10"/>
    <p:sldId id="261" r:id="rId11"/>
    <p:sldId id="271" r:id="rId12"/>
    <p:sldId id="260" r:id="rId13"/>
    <p:sldId id="259" r:id="rId14"/>
    <p:sldId id="258" r:id="rId15"/>
    <p:sldId id="257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130" d="100"/>
          <a:sy n="130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68BCB-E6B2-8F9B-F4E3-51452881A352}"/>
              </a:ext>
            </a:extLst>
          </p:cNvPr>
          <p:cNvSpPr/>
          <p:nvPr/>
        </p:nvSpPr>
        <p:spPr>
          <a:xfrm>
            <a:off x="3511550" y="2537194"/>
            <a:ext cx="2070100" cy="681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2108C-AE0A-E178-8858-041201B281A9}"/>
              </a:ext>
            </a:extLst>
          </p:cNvPr>
          <p:cNvSpPr/>
          <p:nvPr/>
        </p:nvSpPr>
        <p:spPr>
          <a:xfrm>
            <a:off x="4125256" y="1656269"/>
            <a:ext cx="857250" cy="46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Config Manager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57E4A-F304-AE46-3518-80C2946C0E79}"/>
              </a:ext>
            </a:extLst>
          </p:cNvPr>
          <p:cNvSpPr/>
          <p:nvPr/>
        </p:nvSpPr>
        <p:spPr>
          <a:xfrm>
            <a:off x="3761443" y="2435564"/>
            <a:ext cx="1570313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EFB13D4-C094-ADF7-0860-2AB40369878D}"/>
              </a:ext>
            </a:extLst>
          </p:cNvPr>
          <p:cNvSpPr/>
          <p:nvPr/>
        </p:nvSpPr>
        <p:spPr>
          <a:xfrm>
            <a:off x="3701475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ONOS CLI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6D7A6298-9C45-C615-5649-427AFC203045}"/>
              </a:ext>
            </a:extLst>
          </p:cNvPr>
          <p:cNvSpPr/>
          <p:nvPr/>
        </p:nvSpPr>
        <p:spPr>
          <a:xfrm>
            <a:off x="4619982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REST API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41E99-9EB3-A7EF-6C7C-2DCC2035E3DC}"/>
              </a:ext>
            </a:extLst>
          </p:cNvPr>
          <p:cNvSpPr/>
          <p:nvPr/>
        </p:nvSpPr>
        <p:spPr>
          <a:xfrm>
            <a:off x="7054850" y="3714352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Neighbour Handler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7548E-369C-13DC-BF0B-D04545A08C58}"/>
              </a:ext>
            </a:extLst>
          </p:cNvPr>
          <p:cNvSpPr/>
          <p:nvPr/>
        </p:nvSpPr>
        <p:spPr>
          <a:xfrm>
            <a:off x="4258330" y="3728616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Operation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F3C14-660F-93DC-E4A5-3AD1FDA45300}"/>
              </a:ext>
            </a:extLst>
          </p:cNvPr>
          <p:cNvSpPr/>
          <p:nvPr/>
        </p:nvSpPr>
        <p:spPr>
          <a:xfrm>
            <a:off x="3511550" y="4994359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VPLS Store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7749D-4AEE-81E2-B4D1-83A4D6447BF0}"/>
              </a:ext>
            </a:extLst>
          </p:cNvPr>
          <p:cNvSpPr/>
          <p:nvPr/>
        </p:nvSpPr>
        <p:spPr>
          <a:xfrm>
            <a:off x="3761443" y="4892759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Store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A2F58F-78B7-D0A3-E6D6-A5A728A177DD}"/>
              </a:ext>
            </a:extLst>
          </p:cNvPr>
          <p:cNvSpPr/>
          <p:nvPr/>
        </p:nvSpPr>
        <p:spPr>
          <a:xfrm>
            <a:off x="4508223" y="3612752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Operation Service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555046-2503-838E-A064-BC8D4E471FB8}"/>
              </a:ext>
            </a:extLst>
          </p:cNvPr>
          <p:cNvSpPr/>
          <p:nvPr/>
        </p:nvSpPr>
        <p:spPr>
          <a:xfrm>
            <a:off x="4258330" y="2991928"/>
            <a:ext cx="1289793" cy="186956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VPLS Store delegate</a:t>
            </a:r>
            <a:endParaRPr lang="en-DE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C2B29-81E5-4E4C-2084-79D2C5874FA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903226" y="3178884"/>
            <a:ext cx="1" cy="440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182F55-EAB3-741D-D96B-97322A97E6A4}"/>
              </a:ext>
            </a:extLst>
          </p:cNvPr>
          <p:cNvCxnSpPr>
            <a:cxnSpLocks/>
          </p:cNvCxnSpPr>
          <p:nvPr/>
        </p:nvCxnSpPr>
        <p:spPr>
          <a:xfrm>
            <a:off x="4903226" y="4325516"/>
            <a:ext cx="0" cy="56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C6CBA-835F-ED7D-E79F-F6E9CED3884E}"/>
              </a:ext>
            </a:extLst>
          </p:cNvPr>
          <p:cNvCxnSpPr>
            <a:cxnSpLocks/>
          </p:cNvCxnSpPr>
          <p:nvPr/>
        </p:nvCxnSpPr>
        <p:spPr>
          <a:xfrm>
            <a:off x="4007876" y="3219022"/>
            <a:ext cx="0" cy="167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EB5188-EE40-2245-8424-DBB583388C02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510239" y="3561142"/>
            <a:ext cx="2223827" cy="12723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08907D-0126-11F0-52AA-9DC09A2817B5}"/>
              </a:ext>
            </a:extLst>
          </p:cNvPr>
          <p:cNvSpPr txBox="1"/>
          <p:nvPr/>
        </p:nvSpPr>
        <p:spPr>
          <a:xfrm>
            <a:off x="4863188" y="3285401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Operation</a:t>
            </a:r>
            <a:endParaRPr lang="en-DE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1BD4CD-E3CD-FEC0-19CF-38EF157F4483}"/>
              </a:ext>
            </a:extLst>
          </p:cNvPr>
          <p:cNvSpPr txBox="1"/>
          <p:nvPr/>
        </p:nvSpPr>
        <p:spPr>
          <a:xfrm>
            <a:off x="4873587" y="432566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VPLS state</a:t>
            </a:r>
            <a:endParaRPr lang="en-DE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69B8DF-DB56-D86D-5366-9A507D4E647F}"/>
              </a:ext>
            </a:extLst>
          </p:cNvPr>
          <p:cNvSpPr txBox="1"/>
          <p:nvPr/>
        </p:nvSpPr>
        <p:spPr>
          <a:xfrm>
            <a:off x="5976652" y="468420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VPLS information</a:t>
            </a:r>
            <a:endParaRPr lang="en-DE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2D4AFD-7203-6141-62B5-DC152EE753FD}"/>
              </a:ext>
            </a:extLst>
          </p:cNvPr>
          <p:cNvSpPr txBox="1"/>
          <p:nvPr/>
        </p:nvSpPr>
        <p:spPr>
          <a:xfrm>
            <a:off x="3408085" y="3626878"/>
            <a:ext cx="65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</a:t>
            </a:r>
          </a:p>
          <a:p>
            <a:r>
              <a:rPr lang="en-US" sz="1100" dirty="0"/>
              <a:t>Remove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VPLS</a:t>
            </a:r>
            <a:endParaRPr lang="en-DE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95AEA9-CE13-9020-3060-0902685F644D}"/>
              </a:ext>
            </a:extLst>
          </p:cNvPr>
          <p:cNvSpPr txBox="1"/>
          <p:nvPr/>
        </p:nvSpPr>
        <p:spPr>
          <a:xfrm>
            <a:off x="2482531" y="3867456"/>
            <a:ext cx="521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</a:t>
            </a:r>
          </a:p>
          <a:p>
            <a:r>
              <a:rPr lang="en-US" sz="1100" dirty="0"/>
              <a:t>Store </a:t>
            </a:r>
          </a:p>
          <a:p>
            <a:r>
              <a:rPr lang="en-US" sz="1100" dirty="0"/>
              <a:t>Event</a:t>
            </a:r>
            <a:endParaRPr lang="en-DE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B68984-961E-1EF1-2012-9B4A70333619}"/>
              </a:ext>
            </a:extLst>
          </p:cNvPr>
          <p:cNvSpPr txBox="1"/>
          <p:nvPr/>
        </p:nvSpPr>
        <p:spPr>
          <a:xfrm>
            <a:off x="4508223" y="2115827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Config Events</a:t>
            </a:r>
            <a:endParaRPr lang="en-DE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C15B-65C3-9755-ABA7-CEF19F580812}"/>
              </a:ext>
            </a:extLst>
          </p:cNvPr>
          <p:cNvCxnSpPr>
            <a:cxnSpLocks/>
          </p:cNvCxnSpPr>
          <p:nvPr/>
        </p:nvCxnSpPr>
        <p:spPr>
          <a:xfrm>
            <a:off x="4553881" y="2127419"/>
            <a:ext cx="0" cy="308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BE7BD58-3753-0225-9A6E-2F386DC1E8EE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4631361" y="1289125"/>
            <a:ext cx="420104" cy="335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CADDEBB-8878-2C8F-34F2-4A24EF0536F4}"/>
              </a:ext>
            </a:extLst>
          </p:cNvPr>
          <p:cNvCxnSpPr>
            <a:cxnSpLocks/>
            <a:stCxn id="14" idx="1"/>
          </p:cNvCxnSpPr>
          <p:nvPr/>
        </p:nvCxnSpPr>
        <p:spPr>
          <a:xfrm rot="16200000" flipH="1">
            <a:off x="4051446" y="1285546"/>
            <a:ext cx="420103" cy="342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CCD6-FAA3-765A-224D-900A05941818}"/>
              </a:ext>
            </a:extLst>
          </p:cNvPr>
          <p:cNvCxnSpPr>
            <a:cxnSpLocks/>
          </p:cNvCxnSpPr>
          <p:nvPr/>
        </p:nvCxnSpPr>
        <p:spPr>
          <a:xfrm>
            <a:off x="2985974" y="5309233"/>
            <a:ext cx="525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01685D7-9862-1742-1A9D-675B4D4B1521}"/>
              </a:ext>
            </a:extLst>
          </p:cNvPr>
          <p:cNvCxnSpPr>
            <a:cxnSpLocks/>
          </p:cNvCxnSpPr>
          <p:nvPr/>
        </p:nvCxnSpPr>
        <p:spPr>
          <a:xfrm>
            <a:off x="5154481" y="4709163"/>
            <a:ext cx="0" cy="183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D7D767-11E5-A802-7512-A83D3DB3D291}"/>
              </a:ext>
            </a:extLst>
          </p:cNvPr>
          <p:cNvCxnSpPr>
            <a:cxnSpLocks/>
          </p:cNvCxnSpPr>
          <p:nvPr/>
        </p:nvCxnSpPr>
        <p:spPr>
          <a:xfrm flipV="1">
            <a:off x="5154481" y="4707606"/>
            <a:ext cx="2936528" cy="2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FA52513-5D91-5ADF-75AB-23264EDCB03D}"/>
              </a:ext>
            </a:extLst>
          </p:cNvPr>
          <p:cNvCxnSpPr>
            <a:cxnSpLocks/>
          </p:cNvCxnSpPr>
          <p:nvPr/>
        </p:nvCxnSpPr>
        <p:spPr>
          <a:xfrm>
            <a:off x="8091009" y="4311252"/>
            <a:ext cx="0" cy="39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5C06E-BE60-1484-9209-36EF9E2CF110}"/>
              </a:ext>
            </a:extLst>
          </p:cNvPr>
          <p:cNvSpPr/>
          <p:nvPr/>
        </p:nvSpPr>
        <p:spPr>
          <a:xfrm>
            <a:off x="1273250" y="828548"/>
            <a:ext cx="9512949" cy="5125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DD025-BEB3-3CFE-BA2E-7923E7D08ABC}"/>
              </a:ext>
            </a:extLst>
          </p:cNvPr>
          <p:cNvSpPr/>
          <p:nvPr/>
        </p:nvSpPr>
        <p:spPr>
          <a:xfrm>
            <a:off x="1547694" y="1047924"/>
            <a:ext cx="6740179" cy="4671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44421-75EE-C84E-DFB5-6611F91D5D46}"/>
              </a:ext>
            </a:extLst>
          </p:cNvPr>
          <p:cNvSpPr/>
          <p:nvPr/>
        </p:nvSpPr>
        <p:spPr>
          <a:xfrm>
            <a:off x="8578428" y="1359532"/>
            <a:ext cx="1940858" cy="1837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Client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F2715-7707-4D42-4FB6-D7A92CD56F85}"/>
              </a:ext>
            </a:extLst>
          </p:cNvPr>
          <p:cNvSpPr/>
          <p:nvPr/>
        </p:nvSpPr>
        <p:spPr>
          <a:xfrm>
            <a:off x="6029725" y="1359532"/>
            <a:ext cx="1940858" cy="183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Server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(GNS3 VM)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BE2B-BE5E-6EC8-CCA2-051C04F659D9}"/>
              </a:ext>
            </a:extLst>
          </p:cNvPr>
          <p:cNvSpPr/>
          <p:nvPr/>
        </p:nvSpPr>
        <p:spPr>
          <a:xfrm>
            <a:off x="1884188" y="1243726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C619-FA2E-3D69-0B69-60649584D66C}"/>
              </a:ext>
            </a:extLst>
          </p:cNvPr>
          <p:cNvSpPr/>
          <p:nvPr/>
        </p:nvSpPr>
        <p:spPr>
          <a:xfrm>
            <a:off x="1884188" y="3947008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 Docker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4572D-5A19-381A-43FB-3B3470860CDE}"/>
              </a:ext>
            </a:extLst>
          </p:cNvPr>
          <p:cNvSpPr/>
          <p:nvPr/>
        </p:nvSpPr>
        <p:spPr>
          <a:xfrm>
            <a:off x="1884188" y="3045914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Ryu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91346-D037-93D5-AB72-4CCEF0B8CF8F}"/>
              </a:ext>
            </a:extLst>
          </p:cNvPr>
          <p:cNvSpPr/>
          <p:nvPr/>
        </p:nvSpPr>
        <p:spPr>
          <a:xfrm>
            <a:off x="1884188" y="2144820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OpenDaylight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9E51-E205-36F4-0C54-E52978652AE0}"/>
              </a:ext>
            </a:extLst>
          </p:cNvPr>
          <p:cNvSpPr txBox="1"/>
          <p:nvPr/>
        </p:nvSpPr>
        <p:spPr>
          <a:xfrm>
            <a:off x="7015876" y="525594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VirtualBox</a:t>
            </a:r>
            <a:endParaRPr lang="en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EB4C-8C09-F0C5-BE8E-9DFDB1FE18F3}"/>
              </a:ext>
            </a:extLst>
          </p:cNvPr>
          <p:cNvSpPr txBox="1"/>
          <p:nvPr/>
        </p:nvSpPr>
        <p:spPr>
          <a:xfrm>
            <a:off x="9304084" y="549127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machine</a:t>
            </a:r>
            <a:endParaRPr lang="en-DE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48E854-13C4-9AF8-F0FF-8196757F5CB8}"/>
              </a:ext>
            </a:extLst>
          </p:cNvPr>
          <p:cNvSpPr/>
          <p:nvPr/>
        </p:nvSpPr>
        <p:spPr>
          <a:xfrm>
            <a:off x="10342971" y="4036924"/>
            <a:ext cx="553250" cy="3073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NIC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3D0DD-CF63-BB5B-32D3-2F55A6AB0CA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3825046" y="1588985"/>
            <a:ext cx="970429" cy="1802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C9ABF5-B834-29F6-BE74-CEF8055BE62F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>
            <a:off x="3825046" y="2490079"/>
            <a:ext cx="970429" cy="90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63B80-F8B2-8480-4188-D08F8037C2D8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825046" y="3391173"/>
            <a:ext cx="970429" cy="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3A4EA7-1CE8-45E2-2A6B-227D0B311257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 flipV="1">
            <a:off x="3825046" y="3391423"/>
            <a:ext cx="970429" cy="90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A1C8E-6349-D84E-9E81-9EDAC99B0399}"/>
              </a:ext>
            </a:extLst>
          </p:cNvPr>
          <p:cNvCxnSpPr>
            <a:cxnSpLocks/>
            <a:stCxn id="32" idx="6"/>
            <a:endCxn id="3" idx="1"/>
          </p:cNvCxnSpPr>
          <p:nvPr/>
        </p:nvCxnSpPr>
        <p:spPr>
          <a:xfrm flipV="1">
            <a:off x="5141256" y="2278415"/>
            <a:ext cx="888469" cy="11130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F289B3-82CF-91FE-9792-44FD22AF8537}"/>
              </a:ext>
            </a:extLst>
          </p:cNvPr>
          <p:cNvSpPr/>
          <p:nvPr/>
        </p:nvSpPr>
        <p:spPr>
          <a:xfrm>
            <a:off x="4795475" y="3209567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5952D7-FBE8-6C82-F583-6AC7B8E5F594}"/>
              </a:ext>
            </a:extLst>
          </p:cNvPr>
          <p:cNvSpPr/>
          <p:nvPr/>
        </p:nvSpPr>
        <p:spPr>
          <a:xfrm>
            <a:off x="8074799" y="3986731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B8AA9-A293-B7D7-FCD2-6AE57CB1E16F}"/>
              </a:ext>
            </a:extLst>
          </p:cNvPr>
          <p:cNvCxnSpPr>
            <a:cxnSpLocks/>
            <a:stCxn id="3" idx="2"/>
            <a:endCxn id="40" idx="2"/>
          </p:cNvCxnSpPr>
          <p:nvPr/>
        </p:nvCxnSpPr>
        <p:spPr>
          <a:xfrm>
            <a:off x="7000154" y="3197298"/>
            <a:ext cx="1074645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A13938-8E61-4CD8-6171-DEDE9ACB4731}"/>
              </a:ext>
            </a:extLst>
          </p:cNvPr>
          <p:cNvCxnSpPr>
            <a:cxnSpLocks/>
            <a:stCxn id="40" idx="6"/>
            <a:endCxn id="2" idx="2"/>
          </p:cNvCxnSpPr>
          <p:nvPr/>
        </p:nvCxnSpPr>
        <p:spPr>
          <a:xfrm flipV="1">
            <a:off x="8420580" y="3197298"/>
            <a:ext cx="1128277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98F12F-DE46-9D02-3868-93B5E97F9B5F}"/>
              </a:ext>
            </a:extLst>
          </p:cNvPr>
          <p:cNvCxnSpPr>
            <a:cxnSpLocks/>
            <a:stCxn id="40" idx="6"/>
            <a:endCxn id="13" idx="1"/>
          </p:cNvCxnSpPr>
          <p:nvPr/>
        </p:nvCxnSpPr>
        <p:spPr>
          <a:xfrm>
            <a:off x="8420580" y="4168587"/>
            <a:ext cx="1922391" cy="2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D7D2F2-3436-2BE5-0B10-483C162859ED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5141256" y="3391423"/>
            <a:ext cx="2933543" cy="77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159D5B-3999-C772-60C7-2310F96B8FE0}"/>
              </a:ext>
            </a:extLst>
          </p:cNvPr>
          <p:cNvSpPr/>
          <p:nvPr/>
        </p:nvSpPr>
        <p:spPr>
          <a:xfrm>
            <a:off x="1884188" y="4848102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Mininet</a:t>
            </a:r>
            <a:endParaRPr lang="en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C2BE4A-4621-4A86-D18F-011C1E4769F4}"/>
              </a:ext>
            </a:extLst>
          </p:cNvPr>
          <p:cNvCxnSpPr>
            <a:cxnSpLocks/>
            <a:stCxn id="32" idx="2"/>
            <a:endCxn id="57" idx="3"/>
          </p:cNvCxnSpPr>
          <p:nvPr/>
        </p:nvCxnSpPr>
        <p:spPr>
          <a:xfrm flipH="1">
            <a:off x="3825046" y="3391423"/>
            <a:ext cx="970429" cy="1801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3A6C10-69B2-1301-422F-52CC6B62F0E5}"/>
              </a:ext>
            </a:extLst>
          </p:cNvPr>
          <p:cNvSpPr txBox="1"/>
          <p:nvPr/>
        </p:nvSpPr>
        <p:spPr>
          <a:xfrm>
            <a:off x="4657748" y="3549172"/>
            <a:ext cx="70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Bridge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1E3688-6460-5000-383C-848E4184F149}"/>
              </a:ext>
            </a:extLst>
          </p:cNvPr>
          <p:cNvSpPr txBox="1"/>
          <p:nvPr/>
        </p:nvSpPr>
        <p:spPr>
          <a:xfrm>
            <a:off x="7403823" y="4266905"/>
            <a:ext cx="85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VirtualBox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43375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C247BB-3505-0B4F-9567-D11731E4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9296"/>
              </p:ext>
            </p:extLst>
          </p:nvPr>
        </p:nvGraphicFramePr>
        <p:xfrm>
          <a:off x="2031999" y="2316480"/>
          <a:ext cx="8128002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96299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765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983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592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80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9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1.2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1.3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1.4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1.5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flow table entry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flow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 extension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in bundle mechanism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Egress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3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Controller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TLV support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synchronization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type aware Pipeline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06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IPv4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VLAN and MPLS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miss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flow entry statistics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7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ports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7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Widescreen</PresentationFormat>
  <Paragraphs>233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35</cp:revision>
  <dcterms:created xsi:type="dcterms:W3CDTF">2022-07-08T09:27:23Z</dcterms:created>
  <dcterms:modified xsi:type="dcterms:W3CDTF">2022-09-25T17:33:17Z</dcterms:modified>
</cp:coreProperties>
</file>