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4" r:id="rId4"/>
    <p:sldId id="262" r:id="rId5"/>
    <p:sldId id="263" r:id="rId6"/>
    <p:sldId id="261" r:id="rId7"/>
    <p:sldId id="260" r:id="rId8"/>
    <p:sldId id="259" r:id="rId9"/>
    <p:sldId id="258" r:id="rId10"/>
    <p:sldId id="257" r:id="rId11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30" d="100"/>
          <a:sy n="130" d="100"/>
        </p:scale>
        <p:origin x="168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C6D26-655B-81B8-CB25-209CD490EF8F}"/>
              </a:ext>
            </a:extLst>
          </p:cNvPr>
          <p:cNvSpPr txBox="1"/>
          <p:nvPr/>
        </p:nvSpPr>
        <p:spPr>
          <a:xfrm>
            <a:off x="10117394" y="95712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695" y="5264612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210" y="5570588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38" y="598672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5" y="3919469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97" y="3519416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34236" cy="425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9016504" y="5814963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27297" y="5502245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4800" y="619650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161" y="604657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245" y="581576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58" y="1486848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02" y="1974475"/>
            <a:ext cx="2465294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73694" y="54585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86827" y="578184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37042" y="600199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63AED-CD5F-DD92-FA9A-2CEE11EC22F9}"/>
              </a:ext>
            </a:extLst>
          </p:cNvPr>
          <p:cNvSpPr txBox="1"/>
          <p:nvPr/>
        </p:nvSpPr>
        <p:spPr>
          <a:xfrm>
            <a:off x="2796636" y="614808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650" y="1222523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316" y="1257023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272" y="1755160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197" y="3528584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265" y="3850509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321" y="5986712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Text Box 149">
            <a:extLst>
              <a:ext uri="{FF2B5EF4-FFF2-40B4-BE49-F238E27FC236}">
                <a16:creationId xmlns:a16="http://schemas.microsoft.com/office/drawing/2014/main" id="{C7F4EF07-13DA-2411-7A48-50DBA826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029" y="2693576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183" y="314128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Text Box 149">
            <a:extLst>
              <a:ext uri="{FF2B5EF4-FFF2-40B4-BE49-F238E27FC236}">
                <a16:creationId xmlns:a16="http://schemas.microsoft.com/office/drawing/2014/main" id="{95B26F3D-0546-BCBD-E491-2FF3F9DEA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44" y="560165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394" y="4423016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898" y="3976556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Text Box 149">
            <a:extLst>
              <a:ext uri="{FF2B5EF4-FFF2-40B4-BE49-F238E27FC236}">
                <a16:creationId xmlns:a16="http://schemas.microsoft.com/office/drawing/2014/main" id="{7EFB4713-1F77-2376-D3D3-409DDC7A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9335" y="518916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079956" y="445698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391104" y="997512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18257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563931" y="1113490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7597769" y="44547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8145140" y="1113490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58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397583" y="1462800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563931" y="2143098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572272" y="2601461"/>
            <a:ext cx="4572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5851018" y="4376429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100813" y="409614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0411961" y="961428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5308013" y="442931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841721" y="1113490"/>
            <a:ext cx="1104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563931" y="1628504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D0F3AD-8182-DA30-76EB-FB4C402E3682}"/>
              </a:ext>
            </a:extLst>
          </p:cNvPr>
          <p:cNvCxnSpPr>
            <a:cxnSpLocks/>
          </p:cNvCxnSpPr>
          <p:nvPr/>
        </p:nvCxnSpPr>
        <p:spPr>
          <a:xfrm flipH="1" flipV="1">
            <a:off x="5841721" y="3075962"/>
            <a:ext cx="2312600" cy="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>
            <a:off x="5848199" y="3568261"/>
            <a:ext cx="2307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156067" y="4084068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8116042" y="3768849"/>
            <a:ext cx="2304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1414483" y="6196500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5881183" y="4791387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577606" y="5184890"/>
            <a:ext cx="4588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ACEE3E9-7D60-CD57-E753-EF4567FD0FB5}"/>
              </a:ext>
            </a:extLst>
          </p:cNvPr>
          <p:cNvCxnSpPr>
            <a:cxnSpLocks/>
          </p:cNvCxnSpPr>
          <p:nvPr/>
        </p:nvCxnSpPr>
        <p:spPr>
          <a:xfrm flipH="1">
            <a:off x="3578481" y="6000403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3CB25F-D5EC-ADEA-3BBE-C28F4299CFDA}"/>
              </a:ext>
            </a:extLst>
          </p:cNvPr>
          <p:cNvCxnSpPr>
            <a:cxnSpLocks/>
          </p:cNvCxnSpPr>
          <p:nvPr/>
        </p:nvCxnSpPr>
        <p:spPr>
          <a:xfrm>
            <a:off x="3578481" y="5549675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002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081" y="2358182"/>
            <a:ext cx="2335781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181" y="4931878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Octagon 111">
            <a:extLst>
              <a:ext uri="{FF2B5EF4-FFF2-40B4-BE49-F238E27FC236}">
                <a16:creationId xmlns:a16="http://schemas.microsoft.com/office/drawing/2014/main" id="{F520ED12-A188-9654-5FFE-734EC377B997}"/>
              </a:ext>
            </a:extLst>
          </p:cNvPr>
          <p:cNvSpPr/>
          <p:nvPr/>
        </p:nvSpPr>
        <p:spPr>
          <a:xfrm>
            <a:off x="1414483" y="1501080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13" name="Octagon 112">
            <a:extLst>
              <a:ext uri="{FF2B5EF4-FFF2-40B4-BE49-F238E27FC236}">
                <a16:creationId xmlns:a16="http://schemas.microsoft.com/office/drawing/2014/main" id="{1184D251-9213-9A92-3105-38214F612EE4}"/>
              </a:ext>
            </a:extLst>
          </p:cNvPr>
          <p:cNvSpPr/>
          <p:nvPr/>
        </p:nvSpPr>
        <p:spPr>
          <a:xfrm>
            <a:off x="3591305" y="1329720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2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14" name="Octagon 113">
            <a:extLst>
              <a:ext uri="{FF2B5EF4-FFF2-40B4-BE49-F238E27FC236}">
                <a16:creationId xmlns:a16="http://schemas.microsoft.com/office/drawing/2014/main" id="{3EB8FC62-A6AE-121C-D3E2-AD2BA6A665DC}"/>
              </a:ext>
            </a:extLst>
          </p:cNvPr>
          <p:cNvSpPr/>
          <p:nvPr/>
        </p:nvSpPr>
        <p:spPr>
          <a:xfrm>
            <a:off x="3613080" y="1818859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15" name="Octagon 114">
            <a:extLst>
              <a:ext uri="{FF2B5EF4-FFF2-40B4-BE49-F238E27FC236}">
                <a16:creationId xmlns:a16="http://schemas.microsoft.com/office/drawing/2014/main" id="{85E9C32C-2111-CF5A-E1F9-D1494C8F86B4}"/>
              </a:ext>
            </a:extLst>
          </p:cNvPr>
          <p:cNvSpPr/>
          <p:nvPr/>
        </p:nvSpPr>
        <p:spPr>
          <a:xfrm>
            <a:off x="3604702" y="2294469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4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16" name="Octagon 115">
            <a:extLst>
              <a:ext uri="{FF2B5EF4-FFF2-40B4-BE49-F238E27FC236}">
                <a16:creationId xmlns:a16="http://schemas.microsoft.com/office/drawing/2014/main" id="{57EFD9A2-7B0C-8BB6-9A80-FCF9198A92A0}"/>
              </a:ext>
            </a:extLst>
          </p:cNvPr>
          <p:cNvSpPr/>
          <p:nvPr/>
        </p:nvSpPr>
        <p:spPr>
          <a:xfrm>
            <a:off x="7833749" y="2768479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17" name="Octagon 116">
            <a:extLst>
              <a:ext uri="{FF2B5EF4-FFF2-40B4-BE49-F238E27FC236}">
                <a16:creationId xmlns:a16="http://schemas.microsoft.com/office/drawing/2014/main" id="{87033433-FC10-4C29-FB45-29361056D79B}"/>
              </a:ext>
            </a:extLst>
          </p:cNvPr>
          <p:cNvSpPr/>
          <p:nvPr/>
        </p:nvSpPr>
        <p:spPr>
          <a:xfrm>
            <a:off x="7833749" y="3254611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6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18" name="Octagon 117">
            <a:extLst>
              <a:ext uri="{FF2B5EF4-FFF2-40B4-BE49-F238E27FC236}">
                <a16:creationId xmlns:a16="http://schemas.microsoft.com/office/drawing/2014/main" id="{F3C99455-7A68-2872-2120-0C1208283E21}"/>
              </a:ext>
            </a:extLst>
          </p:cNvPr>
          <p:cNvSpPr/>
          <p:nvPr/>
        </p:nvSpPr>
        <p:spPr>
          <a:xfrm>
            <a:off x="9890533" y="3263935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19" name="Octagon 118">
            <a:extLst>
              <a:ext uri="{FF2B5EF4-FFF2-40B4-BE49-F238E27FC236}">
                <a16:creationId xmlns:a16="http://schemas.microsoft.com/office/drawing/2014/main" id="{A5FFDEF6-391E-44E2-0EB1-4CD3B1D2B03D}"/>
              </a:ext>
            </a:extLst>
          </p:cNvPr>
          <p:cNvSpPr/>
          <p:nvPr/>
        </p:nvSpPr>
        <p:spPr>
          <a:xfrm>
            <a:off x="9890534" y="4112326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8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20" name="Octagon 119">
            <a:extLst>
              <a:ext uri="{FF2B5EF4-FFF2-40B4-BE49-F238E27FC236}">
                <a16:creationId xmlns:a16="http://schemas.microsoft.com/office/drawing/2014/main" id="{4322771B-C5F9-0E33-9C34-AFB7C26B88A6}"/>
              </a:ext>
            </a:extLst>
          </p:cNvPr>
          <p:cNvSpPr/>
          <p:nvPr/>
        </p:nvSpPr>
        <p:spPr>
          <a:xfrm>
            <a:off x="7831092" y="4060650"/>
            <a:ext cx="283773" cy="282998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9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21" name="Octagon 120">
            <a:extLst>
              <a:ext uri="{FF2B5EF4-FFF2-40B4-BE49-F238E27FC236}">
                <a16:creationId xmlns:a16="http://schemas.microsoft.com/office/drawing/2014/main" id="{42781144-D307-F193-2D5B-B205C44E59BC}"/>
              </a:ext>
            </a:extLst>
          </p:cNvPr>
          <p:cNvSpPr/>
          <p:nvPr/>
        </p:nvSpPr>
        <p:spPr>
          <a:xfrm>
            <a:off x="7666748" y="4463724"/>
            <a:ext cx="447173" cy="300285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26" name="Octagon 125">
            <a:extLst>
              <a:ext uri="{FF2B5EF4-FFF2-40B4-BE49-F238E27FC236}">
                <a16:creationId xmlns:a16="http://schemas.microsoft.com/office/drawing/2014/main" id="{C113A153-A444-94BA-629B-737D9D6CA48A}"/>
              </a:ext>
            </a:extLst>
          </p:cNvPr>
          <p:cNvSpPr/>
          <p:nvPr/>
        </p:nvSpPr>
        <p:spPr>
          <a:xfrm>
            <a:off x="7668869" y="4864154"/>
            <a:ext cx="447173" cy="300285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11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27" name="Octagon 126">
            <a:extLst>
              <a:ext uri="{FF2B5EF4-FFF2-40B4-BE49-F238E27FC236}">
                <a16:creationId xmlns:a16="http://schemas.microsoft.com/office/drawing/2014/main" id="{79D6A885-0EB1-F84E-66BC-67EFCEFA47A0}"/>
              </a:ext>
            </a:extLst>
          </p:cNvPr>
          <p:cNvSpPr/>
          <p:nvPr/>
        </p:nvSpPr>
        <p:spPr>
          <a:xfrm>
            <a:off x="3604702" y="5209423"/>
            <a:ext cx="447173" cy="300285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12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28" name="Octagon 127">
            <a:extLst>
              <a:ext uri="{FF2B5EF4-FFF2-40B4-BE49-F238E27FC236}">
                <a16:creationId xmlns:a16="http://schemas.microsoft.com/office/drawing/2014/main" id="{98D35BEC-BA52-001E-9211-B987E46456F7}"/>
              </a:ext>
            </a:extLst>
          </p:cNvPr>
          <p:cNvSpPr/>
          <p:nvPr/>
        </p:nvSpPr>
        <p:spPr>
          <a:xfrm>
            <a:off x="3618382" y="5589270"/>
            <a:ext cx="447173" cy="300285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13</a:t>
            </a:r>
            <a:endParaRPr lang="en-DE" sz="1200" dirty="0">
              <a:solidFill>
                <a:srgbClr val="FF0000"/>
              </a:solidFill>
            </a:endParaRPr>
          </a:p>
        </p:txBody>
      </p:sp>
      <p:sp>
        <p:nvSpPr>
          <p:cNvPr id="129" name="Octagon 128">
            <a:extLst>
              <a:ext uri="{FF2B5EF4-FFF2-40B4-BE49-F238E27FC236}">
                <a16:creationId xmlns:a16="http://schemas.microsoft.com/office/drawing/2014/main" id="{6BE827CC-CF95-B852-15A3-167433190628}"/>
              </a:ext>
            </a:extLst>
          </p:cNvPr>
          <p:cNvSpPr/>
          <p:nvPr/>
        </p:nvSpPr>
        <p:spPr>
          <a:xfrm>
            <a:off x="1421126" y="6242035"/>
            <a:ext cx="447173" cy="300285"/>
          </a:xfrm>
          <a:prstGeom prst="oc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14</a:t>
            </a:r>
            <a:endParaRPr lang="en-D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7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26</cp:revision>
  <dcterms:created xsi:type="dcterms:W3CDTF">2022-07-08T09:27:23Z</dcterms:created>
  <dcterms:modified xsi:type="dcterms:W3CDTF">2022-09-18T02:47:18Z</dcterms:modified>
</cp:coreProperties>
</file>