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8" r:id="rId4"/>
    <p:sldId id="267" r:id="rId5"/>
    <p:sldId id="265" r:id="rId6"/>
    <p:sldId id="264" r:id="rId7"/>
    <p:sldId id="266" r:id="rId8"/>
    <p:sldId id="263" r:id="rId9"/>
    <p:sldId id="261" r:id="rId10"/>
    <p:sldId id="260" r:id="rId11"/>
    <p:sldId id="259" r:id="rId12"/>
    <p:sldId id="258" r:id="rId13"/>
    <p:sldId id="257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C247BB-3505-0B4F-9567-D11731E4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9296"/>
              </p:ext>
            </p:extLst>
          </p:nvPr>
        </p:nvGraphicFramePr>
        <p:xfrm>
          <a:off x="2031999" y="2316480"/>
          <a:ext cx="8128002" cy="230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96299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76581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9836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592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804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98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1.0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1.1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1.2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1.3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1.4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1.5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4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flow table entry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flow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 extension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in bundle mechanism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Egress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3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Controller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Processing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TLV support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meter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synchronization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type aware Pipeline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06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IPv4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VLAN and MPLS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miss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flow entry statistics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77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ports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77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C9878-FC3A-A303-A366-651F4E0581AE}"/>
              </a:ext>
            </a:extLst>
          </p:cNvPr>
          <p:cNvSpPr/>
          <p:nvPr/>
        </p:nvSpPr>
        <p:spPr>
          <a:xfrm>
            <a:off x="4528457" y="430305"/>
            <a:ext cx="3135086" cy="49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50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4" y="3589040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30</cp:revision>
  <dcterms:created xsi:type="dcterms:W3CDTF">2022-07-08T09:27:23Z</dcterms:created>
  <dcterms:modified xsi:type="dcterms:W3CDTF">2022-09-22T14:29:16Z</dcterms:modified>
</cp:coreProperties>
</file>