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16" r:id="rId3"/>
    <p:sldId id="279" r:id="rId4"/>
    <p:sldId id="322" r:id="rId5"/>
    <p:sldId id="326" r:id="rId6"/>
    <p:sldId id="291" r:id="rId7"/>
    <p:sldId id="292" r:id="rId8"/>
    <p:sldId id="308" r:id="rId9"/>
    <p:sldId id="327" r:id="rId10"/>
    <p:sldId id="324" r:id="rId11"/>
    <p:sldId id="305" r:id="rId12"/>
    <p:sldId id="319" r:id="rId13"/>
    <p:sldId id="309" r:id="rId14"/>
    <p:sldId id="321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84880" y="1334389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27427" y="287107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84567" y="257656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57759" y="293175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278613" cy="3169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227" grpId="0"/>
      <p:bldP spid="228" grpId="0"/>
      <p:bldP spid="229" grpId="0"/>
      <p:bldP spid="230" grpId="0"/>
      <p:bldP spid="231" grpId="0"/>
      <p:bldP spid="632" grpId="0"/>
      <p:bldP spid="634" grpId="0"/>
      <p:bldP spid="635" grpId="0"/>
      <p:bldP spid="714" grpId="0"/>
      <p:bldP spid="715" grpId="0"/>
      <p:bldP spid="716" grpId="0"/>
      <p:bldP spid="717" grpId="0"/>
      <p:bldP spid="718" grpId="0"/>
      <p:bldP spid="305" grpId="0"/>
      <p:bldP spid="306" grpId="0"/>
      <p:bldP spid="308" grpId="0"/>
      <p:bldP spid="309" grpId="0"/>
      <p:bldP spid="517" grpId="0" animBg="1"/>
      <p:bldP spid="518" grpId="0" animBg="1"/>
      <p:bldP spid="519" grpId="0" animBg="1"/>
      <p:bldP spid="520" grpId="0" animBg="1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  <p:bldP spid="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89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flow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56063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30756"/>
          </a:xfrm>
        </p:spPr>
        <p:txBody>
          <a:bodyPr>
            <a:normAutofit/>
          </a:bodyPr>
          <a:lstStyle/>
          <a:p>
            <a:r>
              <a:rPr lang="en-US" sz="3600" dirty="0"/>
              <a:t>Flow Rules</a:t>
            </a:r>
            <a:endParaRPr lang="en-DE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3CFA6-D219-2F88-0F5B-A820F2A5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6367"/>
            <a:ext cx="5157787" cy="476500"/>
          </a:xfrm>
        </p:spPr>
        <p:txBody>
          <a:bodyPr>
            <a:normAutofit/>
          </a:bodyPr>
          <a:lstStyle/>
          <a:p>
            <a:r>
              <a:rPr lang="en-US" sz="2800" b="1" dirty="0"/>
              <a:t>Creation of Flow rules</a:t>
            </a:r>
            <a:endParaRPr lang="en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3352"/>
            <a:ext cx="5157787" cy="3959810"/>
          </a:xfrm>
        </p:spPr>
        <p:txBody>
          <a:bodyPr>
            <a:normAutofit/>
          </a:bodyPr>
          <a:lstStyle/>
          <a:p>
            <a:r>
              <a:rPr lang="en-US" sz="2400" dirty="0"/>
              <a:t>Packet forwarding flow rules</a:t>
            </a:r>
          </a:p>
          <a:p>
            <a:r>
              <a:rPr lang="en-US" sz="2400" dirty="0"/>
              <a:t>Application commands &gt;&gt; Flow rules</a:t>
            </a:r>
          </a:p>
          <a:p>
            <a:r>
              <a:rPr lang="en-US" sz="2400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  <a:endParaRPr lang="en-DE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DE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8354C-1452-421C-BFDC-BFB2BE4D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6367"/>
            <a:ext cx="5183188" cy="476500"/>
          </a:xfrm>
        </p:spPr>
        <p:txBody>
          <a:bodyPr>
            <a:normAutofit/>
          </a:bodyPr>
          <a:lstStyle/>
          <a:p>
            <a:r>
              <a:rPr lang="en-US" sz="2800" b="1" dirty="0"/>
              <a:t>Creation of Intents</a:t>
            </a:r>
            <a:endParaRPr lang="en-DE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3D659C-7915-73EA-8D9C-CD57CED26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3352"/>
            <a:ext cx="5183188" cy="3959810"/>
          </a:xfrm>
        </p:spPr>
        <p:txBody>
          <a:bodyPr>
            <a:normAutofit/>
          </a:bodyPr>
          <a:lstStyle/>
          <a:p>
            <a:r>
              <a:rPr lang="en-US" sz="2400" dirty="0"/>
              <a:t>P</a:t>
            </a:r>
            <a:r>
              <a:rPr lang="en-US" sz="2400" b="0" i="0" dirty="0">
                <a:effectLst/>
              </a:rPr>
              <a:t>olicy-based directives</a:t>
            </a:r>
          </a:p>
          <a:p>
            <a:r>
              <a:rPr lang="en-US" sz="2400" dirty="0"/>
              <a:t>Intent Framework is a subsystem</a:t>
            </a:r>
          </a:p>
          <a:p>
            <a:r>
              <a:rPr lang="en-US" sz="2400" dirty="0"/>
              <a:t>Application commands &gt;&gt; Flow rules</a:t>
            </a:r>
          </a:p>
          <a:p>
            <a:r>
              <a:rPr lang="en-US" sz="2400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8104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7680000">
            <a:off x="4822591" y="3237884"/>
            <a:ext cx="2475280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864331" y="2309924"/>
            <a:ext cx="290429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574812" y="4815601"/>
            <a:ext cx="150585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525553" y="4104563"/>
            <a:ext cx="292199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95640" y="4089774"/>
            <a:ext cx="163039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820000">
            <a:off x="3278409" y="3206137"/>
            <a:ext cx="252853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820000">
            <a:off x="6383351" y="3216308"/>
            <a:ext cx="2501016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6083856" y="4798823"/>
            <a:ext cx="1589655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8412370" y="4092241"/>
            <a:ext cx="134908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472539" y="2314534"/>
            <a:ext cx="437807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495154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782" idx="3"/>
            <a:endCxn id="233" idx="1"/>
          </p:cNvCxnSpPr>
          <p:nvPr/>
        </p:nvCxnSpPr>
        <p:spPr>
          <a:xfrm flipV="1">
            <a:off x="4051446" y="2696931"/>
            <a:ext cx="987072" cy="12141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809" idx="5"/>
            <a:endCxn id="109" idx="10"/>
          </p:cNvCxnSpPr>
          <p:nvPr/>
        </p:nvCxnSpPr>
        <p:spPr>
          <a:xfrm flipH="1" flipV="1">
            <a:off x="3959205" y="2681052"/>
            <a:ext cx="1164602" cy="122767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53574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56824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106276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51992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499334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889040" y="44429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8115712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730035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stCxn id="755" idx="3"/>
            <a:endCxn id="237" idx="2"/>
          </p:cNvCxnSpPr>
          <p:nvPr/>
        </p:nvCxnSpPr>
        <p:spPr>
          <a:xfrm flipH="1" flipV="1">
            <a:off x="5497007" y="2683380"/>
            <a:ext cx="1152087" cy="12276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725" idx="3"/>
            <a:endCxn id="198" idx="0"/>
          </p:cNvCxnSpPr>
          <p:nvPr/>
        </p:nvCxnSpPr>
        <p:spPr>
          <a:xfrm flipH="1" flipV="1">
            <a:off x="7038061" y="2696930"/>
            <a:ext cx="1147446" cy="122767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810" idx="5"/>
            <a:endCxn id="194" idx="2"/>
          </p:cNvCxnSpPr>
          <p:nvPr/>
        </p:nvCxnSpPr>
        <p:spPr>
          <a:xfrm flipV="1">
            <a:off x="5593419" y="2688991"/>
            <a:ext cx="972721" cy="123328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754" idx="4"/>
            <a:endCxn id="669" idx="9"/>
          </p:cNvCxnSpPr>
          <p:nvPr/>
        </p:nvCxnSpPr>
        <p:spPr>
          <a:xfrm flipV="1">
            <a:off x="7124269" y="2681052"/>
            <a:ext cx="993106" cy="123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735965" y="269071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731" y="1961899"/>
            <a:ext cx="914082" cy="914082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51081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127" y="2043075"/>
            <a:ext cx="751730" cy="751730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81823" y="1770954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880487" y="4510718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297661" y="6231265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9713288" y="181648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9718582" y="4521761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2426651" y="210067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2458863" y="389169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0460" y="5402430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9045729" y="208054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9061602" y="3871453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889040" y="5421289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84E47064-9208-7701-2CA2-60C63F8E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956" y="5475357"/>
            <a:ext cx="914082" cy="914082"/>
          </a:xfrm>
          <a:prstGeom prst="rect">
            <a:avLst/>
          </a:prstGeom>
        </p:spPr>
      </p:pic>
      <p:pic>
        <p:nvPicPr>
          <p:cNvPr id="118" name="Graphic 117" descr="Computer outline">
            <a:extLst>
              <a:ext uri="{FF2B5EF4-FFF2-40B4-BE49-F238E27FC236}">
                <a16:creationId xmlns:a16="http://schemas.microsoft.com/office/drawing/2014/main" id="{7C3135FE-14DC-38BB-56F6-320A7904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946" y="3729677"/>
            <a:ext cx="914082" cy="914082"/>
          </a:xfrm>
          <a:prstGeom prst="rect">
            <a:avLst/>
          </a:prstGeom>
        </p:spPr>
      </p:pic>
      <p:pic>
        <p:nvPicPr>
          <p:cNvPr id="119" name="Graphic 118" descr="Server outline">
            <a:extLst>
              <a:ext uri="{FF2B5EF4-FFF2-40B4-BE49-F238E27FC236}">
                <a16:creationId xmlns:a16="http://schemas.microsoft.com/office/drawing/2014/main" id="{6E6CD102-EC9A-D93E-DA7F-998DAE156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175" y="5563284"/>
            <a:ext cx="751730" cy="751730"/>
          </a:xfrm>
          <a:prstGeom prst="rect">
            <a:avLst/>
          </a:prstGeom>
        </p:spPr>
      </p:pic>
      <p:pic>
        <p:nvPicPr>
          <p:cNvPr id="125" name="Graphic 124" descr="Server outline">
            <a:extLst>
              <a:ext uri="{FF2B5EF4-FFF2-40B4-BE49-F238E27FC236}">
                <a16:creationId xmlns:a16="http://schemas.microsoft.com/office/drawing/2014/main" id="{5F7636FE-EFF1-5001-E30B-94A4058FC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127" y="3810853"/>
            <a:ext cx="751730" cy="751730"/>
          </a:xfrm>
          <a:prstGeom prst="rect">
            <a:avLst/>
          </a:prstGeom>
        </p:spPr>
      </p:pic>
      <p:grpSp>
        <p:nvGrpSpPr>
          <p:cNvPr id="127" name="Grafik 36">
            <a:extLst>
              <a:ext uri="{FF2B5EF4-FFF2-40B4-BE49-F238E27FC236}">
                <a16:creationId xmlns:a16="http://schemas.microsoft.com/office/drawing/2014/main" id="{9E5766B5-1A7A-B572-D2D4-D599D160B505}"/>
              </a:ext>
            </a:extLst>
          </p:cNvPr>
          <p:cNvGrpSpPr/>
          <p:nvPr/>
        </p:nvGrpSpPr>
        <p:grpSpPr bwMode="gray">
          <a:xfrm>
            <a:off x="8101633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2" name="Grafik 36">
              <a:extLst>
                <a:ext uri="{FF2B5EF4-FFF2-40B4-BE49-F238E27FC236}">
                  <a16:creationId xmlns:a16="http://schemas.microsoft.com/office/drawing/2014/main" id="{237CD224-5529-A8BC-809B-37EB9B2D7C4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69" name="Grafik 36">
                <a:extLst>
                  <a:ext uri="{FF2B5EF4-FFF2-40B4-BE49-F238E27FC236}">
                    <a16:creationId xmlns:a16="http://schemas.microsoft.com/office/drawing/2014/main" id="{ABF7F534-4299-9E06-5288-8C33154527A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7" name="Grafik 36">
                <a:extLst>
                  <a:ext uri="{FF2B5EF4-FFF2-40B4-BE49-F238E27FC236}">
                    <a16:creationId xmlns:a16="http://schemas.microsoft.com/office/drawing/2014/main" id="{1B63254C-7E0F-4DC6-B0EE-4EB6D3E251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8" name="Grafik 36">
                <a:extLst>
                  <a:ext uri="{FF2B5EF4-FFF2-40B4-BE49-F238E27FC236}">
                    <a16:creationId xmlns:a16="http://schemas.microsoft.com/office/drawing/2014/main" id="{CD08D496-E0BF-8FC6-804C-43069A2B636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9" name="Grafik 36">
                <a:extLst>
                  <a:ext uri="{FF2B5EF4-FFF2-40B4-BE49-F238E27FC236}">
                    <a16:creationId xmlns:a16="http://schemas.microsoft.com/office/drawing/2014/main" id="{1CC51A63-86A3-A7BF-380B-7EEB55C088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80" name="Grafik 36">
                <a:extLst>
                  <a:ext uri="{FF2B5EF4-FFF2-40B4-BE49-F238E27FC236}">
                    <a16:creationId xmlns:a16="http://schemas.microsoft.com/office/drawing/2014/main" id="{5082FA2C-39FA-DCAA-B79F-C596B0563A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3" name="Grafik 36">
              <a:extLst>
                <a:ext uri="{FF2B5EF4-FFF2-40B4-BE49-F238E27FC236}">
                  <a16:creationId xmlns:a16="http://schemas.microsoft.com/office/drawing/2014/main" id="{62785635-5BD1-AB5F-9454-2B69A2985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14" name="Grafik 36">
                <a:extLst>
                  <a:ext uri="{FF2B5EF4-FFF2-40B4-BE49-F238E27FC236}">
                    <a16:creationId xmlns:a16="http://schemas.microsoft.com/office/drawing/2014/main" id="{3C104EAE-EFE9-5D41-D300-0DE8EBA6BB9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43" name="Grafik 36">
                  <a:extLst>
                    <a:ext uri="{FF2B5EF4-FFF2-40B4-BE49-F238E27FC236}">
                      <a16:creationId xmlns:a16="http://schemas.microsoft.com/office/drawing/2014/main" id="{CB181D5A-56F6-D6C4-CCDA-230385BD988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9" name="Grafik 36">
                    <a:extLst>
                      <a:ext uri="{FF2B5EF4-FFF2-40B4-BE49-F238E27FC236}">
                        <a16:creationId xmlns:a16="http://schemas.microsoft.com/office/drawing/2014/main" id="{42C778EA-67F2-A65E-061A-5CCD730203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50" name="Grafik 36">
                    <a:extLst>
                      <a:ext uri="{FF2B5EF4-FFF2-40B4-BE49-F238E27FC236}">
                        <a16:creationId xmlns:a16="http://schemas.microsoft.com/office/drawing/2014/main" id="{0704AC80-EB3E-058D-B72D-DDF828EA0D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64" name="Grafik 36">
                    <a:extLst>
                      <a:ext uri="{FF2B5EF4-FFF2-40B4-BE49-F238E27FC236}">
                        <a16:creationId xmlns:a16="http://schemas.microsoft.com/office/drawing/2014/main" id="{98973E61-2308-2B3E-554B-7AD75703A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4" name="Grafik 36">
                  <a:extLst>
                    <a:ext uri="{FF2B5EF4-FFF2-40B4-BE49-F238E27FC236}">
                      <a16:creationId xmlns:a16="http://schemas.microsoft.com/office/drawing/2014/main" id="{459BD894-2E32-9AB3-2010-3A99D211DA5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45" name="Grafik 36">
                  <a:extLst>
                    <a:ext uri="{FF2B5EF4-FFF2-40B4-BE49-F238E27FC236}">
                      <a16:creationId xmlns:a16="http://schemas.microsoft.com/office/drawing/2014/main" id="{F2CADCBA-071A-73A5-5EB2-FF439349E6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866D4F01-7FCA-6CD0-85A3-2C2EE8C19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B275BEE8-38F7-8163-B43B-A3F964DE5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8" name="Grafik 36">
                    <a:extLst>
                      <a:ext uri="{FF2B5EF4-FFF2-40B4-BE49-F238E27FC236}">
                        <a16:creationId xmlns:a16="http://schemas.microsoft.com/office/drawing/2014/main" id="{521489B3-BD9C-49B7-E041-358E089103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15" name="Grafik 36">
                <a:extLst>
                  <a:ext uri="{FF2B5EF4-FFF2-40B4-BE49-F238E27FC236}">
                    <a16:creationId xmlns:a16="http://schemas.microsoft.com/office/drawing/2014/main" id="{2B01C6E6-1052-D142-4CF0-BB5F80B2224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16" name="Grafik 36">
                  <a:extLst>
                    <a:ext uri="{FF2B5EF4-FFF2-40B4-BE49-F238E27FC236}">
                      <a16:creationId xmlns:a16="http://schemas.microsoft.com/office/drawing/2014/main" id="{56547A6C-674F-8D7E-4A37-6E9074DFC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40" name="Grafik 36">
                    <a:extLst>
                      <a:ext uri="{FF2B5EF4-FFF2-40B4-BE49-F238E27FC236}">
                        <a16:creationId xmlns:a16="http://schemas.microsoft.com/office/drawing/2014/main" id="{ACF50AFE-6893-982C-A121-802692CDDE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1" name="Grafik 36">
                    <a:extLst>
                      <a:ext uri="{FF2B5EF4-FFF2-40B4-BE49-F238E27FC236}">
                        <a16:creationId xmlns:a16="http://schemas.microsoft.com/office/drawing/2014/main" id="{FE67CA1D-1D8E-B022-D36E-6106DCFE40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B7DD03EE-184C-15CB-55C9-3FC972E822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A5B360D9-224C-2E88-17D1-7B3C2C24E9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6" name="Grafik 36">
                  <a:extLst>
                    <a:ext uri="{FF2B5EF4-FFF2-40B4-BE49-F238E27FC236}">
                      <a16:creationId xmlns:a16="http://schemas.microsoft.com/office/drawing/2014/main" id="{764315F2-CEF0-78DC-012B-A2862779B05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DC6F1E67-F355-447D-D817-7A69F2DBFD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B81EE642-E4DC-A7CD-6C1C-61A97A95A0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9" name="Grafik 36">
                    <a:extLst>
                      <a:ext uri="{FF2B5EF4-FFF2-40B4-BE49-F238E27FC236}">
                        <a16:creationId xmlns:a16="http://schemas.microsoft.com/office/drawing/2014/main" id="{A71050EF-FEE1-2806-FAD8-E9B93728DA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81" name="Grafik 36">
            <a:extLst>
              <a:ext uri="{FF2B5EF4-FFF2-40B4-BE49-F238E27FC236}">
                <a16:creationId xmlns:a16="http://schemas.microsoft.com/office/drawing/2014/main" id="{7E6FB706-F2DB-8194-6EF4-CE8A69887D89}"/>
              </a:ext>
            </a:extLst>
          </p:cNvPr>
          <p:cNvGrpSpPr/>
          <p:nvPr/>
        </p:nvGrpSpPr>
        <p:grpSpPr bwMode="gray">
          <a:xfrm>
            <a:off x="6566140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84" name="Grafik 36">
              <a:extLst>
                <a:ext uri="{FF2B5EF4-FFF2-40B4-BE49-F238E27FC236}">
                  <a16:creationId xmlns:a16="http://schemas.microsoft.com/office/drawing/2014/main" id="{7B7C2039-7212-7DCF-EB27-9AF8BD0BD9E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94" name="Grafik 36">
                <a:extLst>
                  <a:ext uri="{FF2B5EF4-FFF2-40B4-BE49-F238E27FC236}">
                    <a16:creationId xmlns:a16="http://schemas.microsoft.com/office/drawing/2014/main" id="{08E0890B-E225-1B68-56EB-F0F032175DA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5" name="Grafik 36">
                <a:extLst>
                  <a:ext uri="{FF2B5EF4-FFF2-40B4-BE49-F238E27FC236}">
                    <a16:creationId xmlns:a16="http://schemas.microsoft.com/office/drawing/2014/main" id="{2416037D-8B08-D1EC-E23C-798405B1FB2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6" name="Grafik 36">
                <a:extLst>
                  <a:ext uri="{FF2B5EF4-FFF2-40B4-BE49-F238E27FC236}">
                    <a16:creationId xmlns:a16="http://schemas.microsoft.com/office/drawing/2014/main" id="{4FEF9488-C4FA-E35C-65AD-13031F923D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7" name="Grafik 36">
                <a:extLst>
                  <a:ext uri="{FF2B5EF4-FFF2-40B4-BE49-F238E27FC236}">
                    <a16:creationId xmlns:a16="http://schemas.microsoft.com/office/drawing/2014/main" id="{1D4C1BB0-58F4-98E3-7EDA-8FDBF4F0E06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8" name="Grafik 36">
                <a:extLst>
                  <a:ext uri="{FF2B5EF4-FFF2-40B4-BE49-F238E27FC236}">
                    <a16:creationId xmlns:a16="http://schemas.microsoft.com/office/drawing/2014/main" id="{0EB3F55E-0283-CE22-5993-D304ECC02CD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85" name="Grafik 36">
              <a:extLst>
                <a:ext uri="{FF2B5EF4-FFF2-40B4-BE49-F238E27FC236}">
                  <a16:creationId xmlns:a16="http://schemas.microsoft.com/office/drawing/2014/main" id="{70654F56-87F4-DCBE-80B6-32DDC90A1F62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86" name="Grafik 36">
                <a:extLst>
                  <a:ext uri="{FF2B5EF4-FFF2-40B4-BE49-F238E27FC236}">
                    <a16:creationId xmlns:a16="http://schemas.microsoft.com/office/drawing/2014/main" id="{8048996C-D83F-9716-79CB-72397F339046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97" name="Grafik 36">
                  <a:extLst>
                    <a:ext uri="{FF2B5EF4-FFF2-40B4-BE49-F238E27FC236}">
                      <a16:creationId xmlns:a16="http://schemas.microsoft.com/office/drawing/2014/main" id="{2D47FC44-239B-63D8-5857-E609BF6BAD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03" name="Grafik 36">
                    <a:extLst>
                      <a:ext uri="{FF2B5EF4-FFF2-40B4-BE49-F238E27FC236}">
                        <a16:creationId xmlns:a16="http://schemas.microsoft.com/office/drawing/2014/main" id="{22681DB1-15F1-7A14-5990-E7A4D3674D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2" name="Grafik 36">
                    <a:extLst>
                      <a:ext uri="{FF2B5EF4-FFF2-40B4-BE49-F238E27FC236}">
                        <a16:creationId xmlns:a16="http://schemas.microsoft.com/office/drawing/2014/main" id="{47CC27C3-0CD8-ED41-017A-A1AE18DB7E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3" name="Grafik 36">
                    <a:extLst>
                      <a:ext uri="{FF2B5EF4-FFF2-40B4-BE49-F238E27FC236}">
                        <a16:creationId xmlns:a16="http://schemas.microsoft.com/office/drawing/2014/main" id="{D55C6D4D-C846-0B17-899A-BD0A114585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98" name="Grafik 36">
                  <a:extLst>
                    <a:ext uri="{FF2B5EF4-FFF2-40B4-BE49-F238E27FC236}">
                      <a16:creationId xmlns:a16="http://schemas.microsoft.com/office/drawing/2014/main" id="{A8B6CA56-1BBE-50B3-CCB6-5C8601DB353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9" name="Grafik 36">
                  <a:extLst>
                    <a:ext uri="{FF2B5EF4-FFF2-40B4-BE49-F238E27FC236}">
                      <a16:creationId xmlns:a16="http://schemas.microsoft.com/office/drawing/2014/main" id="{16C07E43-B83B-7114-E42B-10D33F26EE6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00" name="Grafik 36">
                    <a:extLst>
                      <a:ext uri="{FF2B5EF4-FFF2-40B4-BE49-F238E27FC236}">
                        <a16:creationId xmlns:a16="http://schemas.microsoft.com/office/drawing/2014/main" id="{71A7E8BF-3913-1440-008B-D9F3FA89E0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1" name="Grafik 36">
                    <a:extLst>
                      <a:ext uri="{FF2B5EF4-FFF2-40B4-BE49-F238E27FC236}">
                        <a16:creationId xmlns:a16="http://schemas.microsoft.com/office/drawing/2014/main" id="{25C4C6D7-08DC-7BBD-DF3A-D70F5F9848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2" name="Grafik 36">
                    <a:extLst>
                      <a:ext uri="{FF2B5EF4-FFF2-40B4-BE49-F238E27FC236}">
                        <a16:creationId xmlns:a16="http://schemas.microsoft.com/office/drawing/2014/main" id="{41A99830-F358-13BC-A145-AECDE2FC7D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87" name="Grafik 36">
                <a:extLst>
                  <a:ext uri="{FF2B5EF4-FFF2-40B4-BE49-F238E27FC236}">
                    <a16:creationId xmlns:a16="http://schemas.microsoft.com/office/drawing/2014/main" id="{441CEA7F-E324-08D9-CF03-FF35F1ACF2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88" name="Grafik 36">
                  <a:extLst>
                    <a:ext uri="{FF2B5EF4-FFF2-40B4-BE49-F238E27FC236}">
                      <a16:creationId xmlns:a16="http://schemas.microsoft.com/office/drawing/2014/main" id="{E813F396-52D0-F377-2C4E-CDC535A71F4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4" name="Grafik 36">
                    <a:extLst>
                      <a:ext uri="{FF2B5EF4-FFF2-40B4-BE49-F238E27FC236}">
                        <a16:creationId xmlns:a16="http://schemas.microsoft.com/office/drawing/2014/main" id="{ECF8B1AF-1A52-00BE-74DB-1E9FA7BCE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5" name="Grafik 36">
                    <a:extLst>
                      <a:ext uri="{FF2B5EF4-FFF2-40B4-BE49-F238E27FC236}">
                        <a16:creationId xmlns:a16="http://schemas.microsoft.com/office/drawing/2014/main" id="{5C680CA4-07A5-C39A-BA5E-68BA0842DF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6" name="Grafik 36">
                    <a:extLst>
                      <a:ext uri="{FF2B5EF4-FFF2-40B4-BE49-F238E27FC236}">
                        <a16:creationId xmlns:a16="http://schemas.microsoft.com/office/drawing/2014/main" id="{5E2C7C20-FD88-76EA-B33F-AFDFF72204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89" name="Grafik 36">
                  <a:extLst>
                    <a:ext uri="{FF2B5EF4-FFF2-40B4-BE49-F238E27FC236}">
                      <a16:creationId xmlns:a16="http://schemas.microsoft.com/office/drawing/2014/main" id="{44C1D9A0-36C8-E32D-C8C8-5A7DA8EE250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0" name="Grafik 36">
                  <a:extLst>
                    <a:ext uri="{FF2B5EF4-FFF2-40B4-BE49-F238E27FC236}">
                      <a16:creationId xmlns:a16="http://schemas.microsoft.com/office/drawing/2014/main" id="{9D739513-5C1B-4D90-C356-A217EA6FA29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91" name="Grafik 36">
                    <a:extLst>
                      <a:ext uri="{FF2B5EF4-FFF2-40B4-BE49-F238E27FC236}">
                        <a16:creationId xmlns:a16="http://schemas.microsoft.com/office/drawing/2014/main" id="{094CDED1-C1D7-AC38-FC3B-F9FE5AB76F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2" name="Grafik 36">
                    <a:extLst>
                      <a:ext uri="{FF2B5EF4-FFF2-40B4-BE49-F238E27FC236}">
                        <a16:creationId xmlns:a16="http://schemas.microsoft.com/office/drawing/2014/main" id="{0BA0D4CE-C90C-863E-7000-76735F4B09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3" name="Grafik 36">
                    <a:extLst>
                      <a:ext uri="{FF2B5EF4-FFF2-40B4-BE49-F238E27FC236}">
                        <a16:creationId xmlns:a16="http://schemas.microsoft.com/office/drawing/2014/main" id="{9B3370D7-AD87-3C11-8B99-D33B648AF0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99" name="Grafik 36">
            <a:extLst>
              <a:ext uri="{FF2B5EF4-FFF2-40B4-BE49-F238E27FC236}">
                <a16:creationId xmlns:a16="http://schemas.microsoft.com/office/drawing/2014/main" id="{5DBD3995-61A7-1C90-68C8-A949276C70E2}"/>
              </a:ext>
            </a:extLst>
          </p:cNvPr>
          <p:cNvGrpSpPr/>
          <p:nvPr/>
        </p:nvGrpSpPr>
        <p:grpSpPr bwMode="gray">
          <a:xfrm>
            <a:off x="5030647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00" name="Grafik 36">
              <a:extLst>
                <a:ext uri="{FF2B5EF4-FFF2-40B4-BE49-F238E27FC236}">
                  <a16:creationId xmlns:a16="http://schemas.microsoft.com/office/drawing/2014/main" id="{61AF1B23-D5F7-25A0-A33E-92490AE99D3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19B66D22-19B9-96B2-6266-2A76274C065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D4323563-854A-4957-4ECE-6731DF33D9E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012F73E7-94E7-612F-82A5-AA79A72518F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A634E32A-3521-689E-9B26-E0644F0BBE0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E2994FA3-BDFC-35C6-D56B-ACEE41DC688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1" name="Grafik 36">
              <a:extLst>
                <a:ext uri="{FF2B5EF4-FFF2-40B4-BE49-F238E27FC236}">
                  <a16:creationId xmlns:a16="http://schemas.microsoft.com/office/drawing/2014/main" id="{17FE434C-8A4A-5F12-8401-F4D7DC0F72A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02" name="Grafik 36">
                <a:extLst>
                  <a:ext uri="{FF2B5EF4-FFF2-40B4-BE49-F238E27FC236}">
                    <a16:creationId xmlns:a16="http://schemas.microsoft.com/office/drawing/2014/main" id="{FB7942D7-E853-97B4-2DCC-81D626CDC07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8E3DBEF5-7947-D089-73C9-5EAACE8937E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2D2B4258-584D-84FB-AAD3-7B7F848A86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FAEDA329-FD85-B07E-780D-B2F0BB907F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E5D1CD7B-0E9E-0BDD-9FC5-D7DDF107C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8" name="Grafik 36">
                  <a:extLst>
                    <a:ext uri="{FF2B5EF4-FFF2-40B4-BE49-F238E27FC236}">
                      <a16:creationId xmlns:a16="http://schemas.microsoft.com/office/drawing/2014/main" id="{E2146224-9576-B223-25C6-71B9D762680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0" name="Grafik 36">
                  <a:extLst>
                    <a:ext uri="{FF2B5EF4-FFF2-40B4-BE49-F238E27FC236}">
                      <a16:creationId xmlns:a16="http://schemas.microsoft.com/office/drawing/2014/main" id="{B89F1EA9-3494-9B5A-51D2-8DE7FA332AB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447271C6-89AE-E8D4-D199-66A7F22A7E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4" name="Grafik 36">
                    <a:extLst>
                      <a:ext uri="{FF2B5EF4-FFF2-40B4-BE49-F238E27FC236}">
                        <a16:creationId xmlns:a16="http://schemas.microsoft.com/office/drawing/2014/main" id="{03A269C0-8C67-257C-BE44-E696EED495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5" name="Grafik 36">
                    <a:extLst>
                      <a:ext uri="{FF2B5EF4-FFF2-40B4-BE49-F238E27FC236}">
                        <a16:creationId xmlns:a16="http://schemas.microsoft.com/office/drawing/2014/main" id="{EF6E0932-97D5-B3DC-067C-7642C49D6A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03" name="Grafik 36">
                <a:extLst>
                  <a:ext uri="{FF2B5EF4-FFF2-40B4-BE49-F238E27FC236}">
                    <a16:creationId xmlns:a16="http://schemas.microsoft.com/office/drawing/2014/main" id="{AE950646-040E-FF25-D3EA-BFB7E480842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04" name="Grafik 36">
                  <a:extLst>
                    <a:ext uri="{FF2B5EF4-FFF2-40B4-BE49-F238E27FC236}">
                      <a16:creationId xmlns:a16="http://schemas.microsoft.com/office/drawing/2014/main" id="{1A290078-34B7-F72C-5983-C5C5C33710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12" name="Grafik 36">
                    <a:extLst>
                      <a:ext uri="{FF2B5EF4-FFF2-40B4-BE49-F238E27FC236}">
                        <a16:creationId xmlns:a16="http://schemas.microsoft.com/office/drawing/2014/main" id="{5E7ED8A1-F26C-EEE2-4864-3825BF1B12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4" name="Grafik 36">
                    <a:extLst>
                      <a:ext uri="{FF2B5EF4-FFF2-40B4-BE49-F238E27FC236}">
                        <a16:creationId xmlns:a16="http://schemas.microsoft.com/office/drawing/2014/main" id="{CF73E8E6-38E6-EF9C-8260-807CFC845E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5" name="Grafik 36">
                    <a:extLst>
                      <a:ext uri="{FF2B5EF4-FFF2-40B4-BE49-F238E27FC236}">
                        <a16:creationId xmlns:a16="http://schemas.microsoft.com/office/drawing/2014/main" id="{DAF248EA-66B6-063F-5240-812C87497C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06" name="Grafik 36">
                  <a:extLst>
                    <a:ext uri="{FF2B5EF4-FFF2-40B4-BE49-F238E27FC236}">
                      <a16:creationId xmlns:a16="http://schemas.microsoft.com/office/drawing/2014/main" id="{C8B6EBD9-414C-E1B3-6953-2B084779BC5A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07" name="Grafik 36">
                  <a:extLst>
                    <a:ext uri="{FF2B5EF4-FFF2-40B4-BE49-F238E27FC236}">
                      <a16:creationId xmlns:a16="http://schemas.microsoft.com/office/drawing/2014/main" id="{58C1DCFB-BF8C-99D5-86EE-713090FBE28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08" name="Grafik 36">
                    <a:extLst>
                      <a:ext uri="{FF2B5EF4-FFF2-40B4-BE49-F238E27FC236}">
                        <a16:creationId xmlns:a16="http://schemas.microsoft.com/office/drawing/2014/main" id="{13A04D83-CA83-B230-B2B5-71F7679BEB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9" name="Grafik 36">
                    <a:extLst>
                      <a:ext uri="{FF2B5EF4-FFF2-40B4-BE49-F238E27FC236}">
                        <a16:creationId xmlns:a16="http://schemas.microsoft.com/office/drawing/2014/main" id="{E0473B67-3C94-8B5C-DF60-CD6A8606AB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1" name="Grafik 36">
                    <a:extLst>
                      <a:ext uri="{FF2B5EF4-FFF2-40B4-BE49-F238E27FC236}">
                        <a16:creationId xmlns:a16="http://schemas.microsoft.com/office/drawing/2014/main" id="{2B5BF169-675F-3FD5-DF97-5F3A42DC9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3B16B85B-92A1-BAAE-E9A4-BB153026C179}"/>
              </a:ext>
            </a:extLst>
          </p:cNvPr>
          <p:cNvGrpSpPr/>
          <p:nvPr/>
        </p:nvGrpSpPr>
        <p:grpSpPr bwMode="gray">
          <a:xfrm>
            <a:off x="81062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E720E985-64AD-0BD1-09DE-EBDC5F7A6BF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8" name="Grafik 36">
                <a:extLst>
                  <a:ext uri="{FF2B5EF4-FFF2-40B4-BE49-F238E27FC236}">
                    <a16:creationId xmlns:a16="http://schemas.microsoft.com/office/drawing/2014/main" id="{5ED2F9AC-A2BC-3BD0-4A88-EEBD72C7CED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5" name="Grafik 36">
                <a:extLst>
                  <a:ext uri="{FF2B5EF4-FFF2-40B4-BE49-F238E27FC236}">
                    <a16:creationId xmlns:a16="http://schemas.microsoft.com/office/drawing/2014/main" id="{5D6D429E-AEA8-1122-2A23-9DCB5C610316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6" name="Grafik 36">
                <a:extLst>
                  <a:ext uri="{FF2B5EF4-FFF2-40B4-BE49-F238E27FC236}">
                    <a16:creationId xmlns:a16="http://schemas.microsoft.com/office/drawing/2014/main" id="{3F8605AD-6F33-2699-7E0D-F7B6DB67B3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7" name="Grafik 36">
                <a:extLst>
                  <a:ext uri="{FF2B5EF4-FFF2-40B4-BE49-F238E27FC236}">
                    <a16:creationId xmlns:a16="http://schemas.microsoft.com/office/drawing/2014/main" id="{08997E81-7480-D9E1-14D7-14F55E335CC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8" name="Grafik 36">
                <a:extLst>
                  <a:ext uri="{FF2B5EF4-FFF2-40B4-BE49-F238E27FC236}">
                    <a16:creationId xmlns:a16="http://schemas.microsoft.com/office/drawing/2014/main" id="{C3DBD29A-800E-59D8-69E5-5713B85EFF2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1321DB1D-4D72-EC88-6D2F-2BF79B7C404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CA111D64-885A-533F-5BCF-CC9AC378923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9D1EBC77-81F2-8C49-A8DB-2F3C4C3373E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15" name="Grafik 36">
                    <a:extLst>
                      <a:ext uri="{FF2B5EF4-FFF2-40B4-BE49-F238E27FC236}">
                        <a16:creationId xmlns:a16="http://schemas.microsoft.com/office/drawing/2014/main" id="{17677C54-F3A3-C7A8-7C1F-3D3DFEBD7B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6" name="Grafik 36">
                    <a:extLst>
                      <a:ext uri="{FF2B5EF4-FFF2-40B4-BE49-F238E27FC236}">
                        <a16:creationId xmlns:a16="http://schemas.microsoft.com/office/drawing/2014/main" id="{D21385C6-DB77-1F92-B139-BB49552CE6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7" name="Grafik 36">
                    <a:extLst>
                      <a:ext uri="{FF2B5EF4-FFF2-40B4-BE49-F238E27FC236}">
                        <a16:creationId xmlns:a16="http://schemas.microsoft.com/office/drawing/2014/main" id="{9F9B6B19-799C-994E-6522-F8915A56A9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0B13BA48-07DD-B495-8950-BDF57441633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3113E3A5-506C-C9B1-A813-78A7875CC5D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D4B2073B-E5C9-24F5-49A3-D473BB165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4" name="Grafik 36">
                    <a:extLst>
                      <a:ext uri="{FF2B5EF4-FFF2-40B4-BE49-F238E27FC236}">
                        <a16:creationId xmlns:a16="http://schemas.microsoft.com/office/drawing/2014/main" id="{8A78D325-375C-B588-D117-75BDD66B5A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4" name="Grafik 36">
                    <a:extLst>
                      <a:ext uri="{FF2B5EF4-FFF2-40B4-BE49-F238E27FC236}">
                        <a16:creationId xmlns:a16="http://schemas.microsoft.com/office/drawing/2014/main" id="{FB6B56A0-3A82-F76E-6659-78D492485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EE712C03-79F2-A29B-093C-FACBD74A262F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531DC739-43EA-39FB-1EB3-FF40D335116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4D331002-268D-E4EA-6C93-C21058092C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B611C255-8032-F5F6-21DE-B44E6C6EFF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5D7464DB-950A-CA20-BF7E-C42C02028B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EEA3B7EE-FBC3-3D64-D616-134D407F29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1144E3D4-A44A-805C-66F2-3522A0F937E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DA0F24EF-3EBD-EC0C-279A-61F8F22A1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E80D544E-6823-0DE2-05D6-48C96B5AF4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EDE15D2C-C7B2-1303-B78F-2978B91CF7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29" name="Grafik 36">
            <a:extLst>
              <a:ext uri="{FF2B5EF4-FFF2-40B4-BE49-F238E27FC236}">
                <a16:creationId xmlns:a16="http://schemas.microsoft.com/office/drawing/2014/main" id="{1FDA3340-E573-CEB4-9445-9956802CBD04}"/>
              </a:ext>
            </a:extLst>
          </p:cNvPr>
          <p:cNvGrpSpPr/>
          <p:nvPr/>
        </p:nvGrpSpPr>
        <p:grpSpPr bwMode="gray">
          <a:xfrm>
            <a:off x="65754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0" name="Grafik 36">
              <a:extLst>
                <a:ext uri="{FF2B5EF4-FFF2-40B4-BE49-F238E27FC236}">
                  <a16:creationId xmlns:a16="http://schemas.microsoft.com/office/drawing/2014/main" id="{CEE0BF09-1C1B-D043-4B35-280E2D3AE52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52" name="Grafik 36">
                <a:extLst>
                  <a:ext uri="{FF2B5EF4-FFF2-40B4-BE49-F238E27FC236}">
                    <a16:creationId xmlns:a16="http://schemas.microsoft.com/office/drawing/2014/main" id="{8FB5DC6E-036D-56FC-BAF9-2FB96CC6FB5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3" name="Grafik 36">
                <a:extLst>
                  <a:ext uri="{FF2B5EF4-FFF2-40B4-BE49-F238E27FC236}">
                    <a16:creationId xmlns:a16="http://schemas.microsoft.com/office/drawing/2014/main" id="{465AEE21-CB2F-C4FC-462B-E6A5557F5C1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4" name="Grafik 36">
                <a:extLst>
                  <a:ext uri="{FF2B5EF4-FFF2-40B4-BE49-F238E27FC236}">
                    <a16:creationId xmlns:a16="http://schemas.microsoft.com/office/drawing/2014/main" id="{E1CBAE3E-64BB-525C-BE3B-4B961641ADF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5" name="Grafik 36">
                <a:extLst>
                  <a:ext uri="{FF2B5EF4-FFF2-40B4-BE49-F238E27FC236}">
                    <a16:creationId xmlns:a16="http://schemas.microsoft.com/office/drawing/2014/main" id="{BB1AC3D1-5308-19C4-5496-0C09AE1FE8E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6" name="Grafik 36">
                <a:extLst>
                  <a:ext uri="{FF2B5EF4-FFF2-40B4-BE49-F238E27FC236}">
                    <a16:creationId xmlns:a16="http://schemas.microsoft.com/office/drawing/2014/main" id="{9D7A3405-B85D-09C7-8C52-E4D1DD7DAA1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31" name="Grafik 36">
              <a:extLst>
                <a:ext uri="{FF2B5EF4-FFF2-40B4-BE49-F238E27FC236}">
                  <a16:creationId xmlns:a16="http://schemas.microsoft.com/office/drawing/2014/main" id="{FF85E0FB-6659-8080-0A20-448D0D9A221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32" name="Grafik 36">
                <a:extLst>
                  <a:ext uri="{FF2B5EF4-FFF2-40B4-BE49-F238E27FC236}">
                    <a16:creationId xmlns:a16="http://schemas.microsoft.com/office/drawing/2014/main" id="{46602AD8-D257-F9ED-B63F-FA00493585B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43" name="Grafik 36">
                  <a:extLst>
                    <a:ext uri="{FF2B5EF4-FFF2-40B4-BE49-F238E27FC236}">
                      <a16:creationId xmlns:a16="http://schemas.microsoft.com/office/drawing/2014/main" id="{00DF446A-C3AB-4AD2-AD38-144E0E5E8DD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49" name="Grafik 36">
                    <a:extLst>
                      <a:ext uri="{FF2B5EF4-FFF2-40B4-BE49-F238E27FC236}">
                        <a16:creationId xmlns:a16="http://schemas.microsoft.com/office/drawing/2014/main" id="{592C92E7-BC65-A159-F3FC-7A6CF4EF94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0" name="Grafik 36">
                    <a:extLst>
                      <a:ext uri="{FF2B5EF4-FFF2-40B4-BE49-F238E27FC236}">
                        <a16:creationId xmlns:a16="http://schemas.microsoft.com/office/drawing/2014/main" id="{CEFF2497-D2E5-FA36-5877-6E3E7AA691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1" name="Grafik 36">
                    <a:extLst>
                      <a:ext uri="{FF2B5EF4-FFF2-40B4-BE49-F238E27FC236}">
                        <a16:creationId xmlns:a16="http://schemas.microsoft.com/office/drawing/2014/main" id="{845638D8-619A-B73E-E1E8-DCA57A3C2A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44" name="Grafik 36">
                  <a:extLst>
                    <a:ext uri="{FF2B5EF4-FFF2-40B4-BE49-F238E27FC236}">
                      <a16:creationId xmlns:a16="http://schemas.microsoft.com/office/drawing/2014/main" id="{002906EF-B33A-550D-9EBB-6115E681C6C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5" name="Grafik 36">
                  <a:extLst>
                    <a:ext uri="{FF2B5EF4-FFF2-40B4-BE49-F238E27FC236}">
                      <a16:creationId xmlns:a16="http://schemas.microsoft.com/office/drawing/2014/main" id="{B427C35F-A615-DCC2-1110-8E6188BAB3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46" name="Grafik 36">
                    <a:extLst>
                      <a:ext uri="{FF2B5EF4-FFF2-40B4-BE49-F238E27FC236}">
                        <a16:creationId xmlns:a16="http://schemas.microsoft.com/office/drawing/2014/main" id="{9CD823B9-0333-8B5A-B474-F0673C9285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7" name="Grafik 36">
                    <a:extLst>
                      <a:ext uri="{FF2B5EF4-FFF2-40B4-BE49-F238E27FC236}">
                        <a16:creationId xmlns:a16="http://schemas.microsoft.com/office/drawing/2014/main" id="{0DC97B88-7EC0-C5A2-9F9D-61EA866E04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8" name="Grafik 36">
                    <a:extLst>
                      <a:ext uri="{FF2B5EF4-FFF2-40B4-BE49-F238E27FC236}">
                        <a16:creationId xmlns:a16="http://schemas.microsoft.com/office/drawing/2014/main" id="{0BD68701-F691-A1CF-DEFB-8F7E1602D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33" name="Grafik 36">
                <a:extLst>
                  <a:ext uri="{FF2B5EF4-FFF2-40B4-BE49-F238E27FC236}">
                    <a16:creationId xmlns:a16="http://schemas.microsoft.com/office/drawing/2014/main" id="{4B409AAF-3199-B3DC-8B3C-22ECBDAF01B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34" name="Grafik 36">
                  <a:extLst>
                    <a:ext uri="{FF2B5EF4-FFF2-40B4-BE49-F238E27FC236}">
                      <a16:creationId xmlns:a16="http://schemas.microsoft.com/office/drawing/2014/main" id="{B683B6D2-D3E2-4C66-1376-7039629FAB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40" name="Grafik 36">
                    <a:extLst>
                      <a:ext uri="{FF2B5EF4-FFF2-40B4-BE49-F238E27FC236}">
                        <a16:creationId xmlns:a16="http://schemas.microsoft.com/office/drawing/2014/main" id="{C801E514-EB57-AE10-0ED8-0961994280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1" name="Grafik 36">
                    <a:extLst>
                      <a:ext uri="{FF2B5EF4-FFF2-40B4-BE49-F238E27FC236}">
                        <a16:creationId xmlns:a16="http://schemas.microsoft.com/office/drawing/2014/main" id="{B7FAC7A3-0C7A-CBD0-30F2-5A3E691C1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2" name="Grafik 36">
                    <a:extLst>
                      <a:ext uri="{FF2B5EF4-FFF2-40B4-BE49-F238E27FC236}">
                        <a16:creationId xmlns:a16="http://schemas.microsoft.com/office/drawing/2014/main" id="{F530F3B2-CE49-6A99-C3EC-E6D166D811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5" name="Grafik 36">
                  <a:extLst>
                    <a:ext uri="{FF2B5EF4-FFF2-40B4-BE49-F238E27FC236}">
                      <a16:creationId xmlns:a16="http://schemas.microsoft.com/office/drawing/2014/main" id="{B6E4AA49-5CEE-CA8B-9DCE-E774DB3AD805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36" name="Grafik 36">
                  <a:extLst>
                    <a:ext uri="{FF2B5EF4-FFF2-40B4-BE49-F238E27FC236}">
                      <a16:creationId xmlns:a16="http://schemas.microsoft.com/office/drawing/2014/main" id="{9871198A-FDBF-7F7D-E12E-B1BE7394E1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37" name="Grafik 36">
                    <a:extLst>
                      <a:ext uri="{FF2B5EF4-FFF2-40B4-BE49-F238E27FC236}">
                        <a16:creationId xmlns:a16="http://schemas.microsoft.com/office/drawing/2014/main" id="{30CCD016-2B7B-59F4-8FF0-F0CDA1A68F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8" name="Grafik 36">
                    <a:extLst>
                      <a:ext uri="{FF2B5EF4-FFF2-40B4-BE49-F238E27FC236}">
                        <a16:creationId xmlns:a16="http://schemas.microsoft.com/office/drawing/2014/main" id="{2A07F85B-2717-080D-FA06-9BD35F8D21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9" name="Grafik 36">
                    <a:extLst>
                      <a:ext uri="{FF2B5EF4-FFF2-40B4-BE49-F238E27FC236}">
                        <a16:creationId xmlns:a16="http://schemas.microsoft.com/office/drawing/2014/main" id="{8B54778C-94FF-E5E8-694E-C14FBAF3AE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57" name="Grafik 36">
            <a:extLst>
              <a:ext uri="{FF2B5EF4-FFF2-40B4-BE49-F238E27FC236}">
                <a16:creationId xmlns:a16="http://schemas.microsoft.com/office/drawing/2014/main" id="{D0B5B114-3055-0AC1-D315-1D763D118FFB}"/>
              </a:ext>
            </a:extLst>
          </p:cNvPr>
          <p:cNvGrpSpPr/>
          <p:nvPr/>
        </p:nvGrpSpPr>
        <p:grpSpPr bwMode="gray">
          <a:xfrm>
            <a:off x="35137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8" name="Grafik 36">
              <a:extLst>
                <a:ext uri="{FF2B5EF4-FFF2-40B4-BE49-F238E27FC236}">
                  <a16:creationId xmlns:a16="http://schemas.microsoft.com/office/drawing/2014/main" id="{A0F5DF4F-DFDB-C574-A2EF-6379970DF40D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80" name="Grafik 36">
                <a:extLst>
                  <a:ext uri="{FF2B5EF4-FFF2-40B4-BE49-F238E27FC236}">
                    <a16:creationId xmlns:a16="http://schemas.microsoft.com/office/drawing/2014/main" id="{5A6742C5-A29F-23EA-D8D6-EB45702DAA2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1" name="Grafik 36">
                <a:extLst>
                  <a:ext uri="{FF2B5EF4-FFF2-40B4-BE49-F238E27FC236}">
                    <a16:creationId xmlns:a16="http://schemas.microsoft.com/office/drawing/2014/main" id="{DD3EC4E3-8362-B7CD-C72A-DD29280CC62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2" name="Grafik 36">
                <a:extLst>
                  <a:ext uri="{FF2B5EF4-FFF2-40B4-BE49-F238E27FC236}">
                    <a16:creationId xmlns:a16="http://schemas.microsoft.com/office/drawing/2014/main" id="{61F08A2D-FEB3-F235-4513-EAFFE6A5051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3" name="Grafik 36">
                <a:extLst>
                  <a:ext uri="{FF2B5EF4-FFF2-40B4-BE49-F238E27FC236}">
                    <a16:creationId xmlns:a16="http://schemas.microsoft.com/office/drawing/2014/main" id="{14339A74-223A-FD7D-D1FF-B9BEFA12B63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4" name="Grafik 36">
                <a:extLst>
                  <a:ext uri="{FF2B5EF4-FFF2-40B4-BE49-F238E27FC236}">
                    <a16:creationId xmlns:a16="http://schemas.microsoft.com/office/drawing/2014/main" id="{E9D2E6AD-FBDF-5350-F8DC-968AF7B9CF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59" name="Grafik 36">
              <a:extLst>
                <a:ext uri="{FF2B5EF4-FFF2-40B4-BE49-F238E27FC236}">
                  <a16:creationId xmlns:a16="http://schemas.microsoft.com/office/drawing/2014/main" id="{771794B4-F2AD-36EA-D08B-48E77ED1E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60" name="Grafik 36">
                <a:extLst>
                  <a:ext uri="{FF2B5EF4-FFF2-40B4-BE49-F238E27FC236}">
                    <a16:creationId xmlns:a16="http://schemas.microsoft.com/office/drawing/2014/main" id="{7D861FDE-2F9E-F5AD-9513-52AB5B64E24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71" name="Grafik 36">
                  <a:extLst>
                    <a:ext uri="{FF2B5EF4-FFF2-40B4-BE49-F238E27FC236}">
                      <a16:creationId xmlns:a16="http://schemas.microsoft.com/office/drawing/2014/main" id="{FC3651B5-F114-4823-C973-92FFCC074C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77" name="Grafik 36">
                    <a:extLst>
                      <a:ext uri="{FF2B5EF4-FFF2-40B4-BE49-F238E27FC236}">
                        <a16:creationId xmlns:a16="http://schemas.microsoft.com/office/drawing/2014/main" id="{3901136B-1FE9-2816-AAC1-3224F12FFE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8" name="Grafik 36">
                    <a:extLst>
                      <a:ext uri="{FF2B5EF4-FFF2-40B4-BE49-F238E27FC236}">
                        <a16:creationId xmlns:a16="http://schemas.microsoft.com/office/drawing/2014/main" id="{0B0544C3-9C63-5E99-CAE7-D43C6B8F5B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9" name="Grafik 36">
                    <a:extLst>
                      <a:ext uri="{FF2B5EF4-FFF2-40B4-BE49-F238E27FC236}">
                        <a16:creationId xmlns:a16="http://schemas.microsoft.com/office/drawing/2014/main" id="{0DC8C9C3-826D-2E7A-2D2A-318C7B40E9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72" name="Grafik 36">
                  <a:extLst>
                    <a:ext uri="{FF2B5EF4-FFF2-40B4-BE49-F238E27FC236}">
                      <a16:creationId xmlns:a16="http://schemas.microsoft.com/office/drawing/2014/main" id="{94647194-6395-D9A5-974A-82254C92560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73" name="Grafik 36">
                  <a:extLst>
                    <a:ext uri="{FF2B5EF4-FFF2-40B4-BE49-F238E27FC236}">
                      <a16:creationId xmlns:a16="http://schemas.microsoft.com/office/drawing/2014/main" id="{073DA3F4-E5BC-FC68-33CA-7DD1B84038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74" name="Grafik 36">
                    <a:extLst>
                      <a:ext uri="{FF2B5EF4-FFF2-40B4-BE49-F238E27FC236}">
                        <a16:creationId xmlns:a16="http://schemas.microsoft.com/office/drawing/2014/main" id="{D2F93035-B388-ED3B-42A4-2331930F9A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5" name="Grafik 36">
                    <a:extLst>
                      <a:ext uri="{FF2B5EF4-FFF2-40B4-BE49-F238E27FC236}">
                        <a16:creationId xmlns:a16="http://schemas.microsoft.com/office/drawing/2014/main" id="{B2E0631E-23BC-908E-3CEE-7D0934BAD4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6" name="Grafik 36">
                    <a:extLst>
                      <a:ext uri="{FF2B5EF4-FFF2-40B4-BE49-F238E27FC236}">
                        <a16:creationId xmlns:a16="http://schemas.microsoft.com/office/drawing/2014/main" id="{5B81D8D6-550E-ADC1-A4F2-78078889CE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61" name="Grafik 36">
                <a:extLst>
                  <a:ext uri="{FF2B5EF4-FFF2-40B4-BE49-F238E27FC236}">
                    <a16:creationId xmlns:a16="http://schemas.microsoft.com/office/drawing/2014/main" id="{B975DFE8-3D3D-27B9-6AB1-BBD2497A3BD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62" name="Grafik 36">
                  <a:extLst>
                    <a:ext uri="{FF2B5EF4-FFF2-40B4-BE49-F238E27FC236}">
                      <a16:creationId xmlns:a16="http://schemas.microsoft.com/office/drawing/2014/main" id="{ED6CFA7C-3105-BFDC-80BC-38C4E38544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68" name="Grafik 36">
                    <a:extLst>
                      <a:ext uri="{FF2B5EF4-FFF2-40B4-BE49-F238E27FC236}">
                        <a16:creationId xmlns:a16="http://schemas.microsoft.com/office/drawing/2014/main" id="{F01FB8F2-CE4F-D530-485B-879FA9876C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9" name="Grafik 36">
                    <a:extLst>
                      <a:ext uri="{FF2B5EF4-FFF2-40B4-BE49-F238E27FC236}">
                        <a16:creationId xmlns:a16="http://schemas.microsoft.com/office/drawing/2014/main" id="{5FD9C0E3-0069-8E0E-3C76-023209419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0" name="Grafik 36">
                    <a:extLst>
                      <a:ext uri="{FF2B5EF4-FFF2-40B4-BE49-F238E27FC236}">
                        <a16:creationId xmlns:a16="http://schemas.microsoft.com/office/drawing/2014/main" id="{6851F20E-2C9D-44D4-067E-19D277C457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63" name="Grafik 36">
                  <a:extLst>
                    <a:ext uri="{FF2B5EF4-FFF2-40B4-BE49-F238E27FC236}">
                      <a16:creationId xmlns:a16="http://schemas.microsoft.com/office/drawing/2014/main" id="{04EEF7B9-4195-F86C-FD09-D5DD6DAE6C8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64" name="Grafik 36">
                  <a:extLst>
                    <a:ext uri="{FF2B5EF4-FFF2-40B4-BE49-F238E27FC236}">
                      <a16:creationId xmlns:a16="http://schemas.microsoft.com/office/drawing/2014/main" id="{4A766BB7-8AD1-0986-6619-B8CBDEA985E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65" name="Grafik 36">
                    <a:extLst>
                      <a:ext uri="{FF2B5EF4-FFF2-40B4-BE49-F238E27FC236}">
                        <a16:creationId xmlns:a16="http://schemas.microsoft.com/office/drawing/2014/main" id="{CC3CC31E-561C-AF7D-81E4-5A0E3E2662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6" name="Grafik 36">
                    <a:extLst>
                      <a:ext uri="{FF2B5EF4-FFF2-40B4-BE49-F238E27FC236}">
                        <a16:creationId xmlns:a16="http://schemas.microsoft.com/office/drawing/2014/main" id="{46E3BA36-00A3-E6B5-B11B-27616DED2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7" name="Grafik 36">
                    <a:extLst>
                      <a:ext uri="{FF2B5EF4-FFF2-40B4-BE49-F238E27FC236}">
                        <a16:creationId xmlns:a16="http://schemas.microsoft.com/office/drawing/2014/main" id="{AB804008-F487-1999-6864-9B62DAE57D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85" name="Grafik 36">
            <a:extLst>
              <a:ext uri="{FF2B5EF4-FFF2-40B4-BE49-F238E27FC236}">
                <a16:creationId xmlns:a16="http://schemas.microsoft.com/office/drawing/2014/main" id="{C79C1F86-1E8D-47FD-5F51-26BE1767BE36}"/>
              </a:ext>
            </a:extLst>
          </p:cNvPr>
          <p:cNvGrpSpPr/>
          <p:nvPr/>
        </p:nvGrpSpPr>
        <p:grpSpPr bwMode="gray">
          <a:xfrm>
            <a:off x="50445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86" name="Grafik 36">
              <a:extLst>
                <a:ext uri="{FF2B5EF4-FFF2-40B4-BE49-F238E27FC236}">
                  <a16:creationId xmlns:a16="http://schemas.microsoft.com/office/drawing/2014/main" id="{09E5E09F-0569-9226-D694-049DB906D1B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8" name="Grafik 36">
                <a:extLst>
                  <a:ext uri="{FF2B5EF4-FFF2-40B4-BE49-F238E27FC236}">
                    <a16:creationId xmlns:a16="http://schemas.microsoft.com/office/drawing/2014/main" id="{70EC0B5C-8406-197A-0974-080B536045A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09" name="Grafik 36">
                <a:extLst>
                  <a:ext uri="{FF2B5EF4-FFF2-40B4-BE49-F238E27FC236}">
                    <a16:creationId xmlns:a16="http://schemas.microsoft.com/office/drawing/2014/main" id="{1B1D6F37-E416-E3BF-A355-DA8393BEC1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0" name="Grafik 36">
                <a:extLst>
                  <a:ext uri="{FF2B5EF4-FFF2-40B4-BE49-F238E27FC236}">
                    <a16:creationId xmlns:a16="http://schemas.microsoft.com/office/drawing/2014/main" id="{93A64838-71AA-A747-5E4A-5EE84D1F396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1" name="Grafik 36">
                <a:extLst>
                  <a:ext uri="{FF2B5EF4-FFF2-40B4-BE49-F238E27FC236}">
                    <a16:creationId xmlns:a16="http://schemas.microsoft.com/office/drawing/2014/main" id="{113C626B-64D8-5A47-37D2-609CEE18C2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2" name="Grafik 36">
                <a:extLst>
                  <a:ext uri="{FF2B5EF4-FFF2-40B4-BE49-F238E27FC236}">
                    <a16:creationId xmlns:a16="http://schemas.microsoft.com/office/drawing/2014/main" id="{3C7C50E8-FC72-AAFE-72DA-55818B2AD0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87" name="Grafik 36">
              <a:extLst>
                <a:ext uri="{FF2B5EF4-FFF2-40B4-BE49-F238E27FC236}">
                  <a16:creationId xmlns:a16="http://schemas.microsoft.com/office/drawing/2014/main" id="{7A975C96-864F-9B6B-8894-5E798F12C0F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88" name="Grafik 36">
                <a:extLst>
                  <a:ext uri="{FF2B5EF4-FFF2-40B4-BE49-F238E27FC236}">
                    <a16:creationId xmlns:a16="http://schemas.microsoft.com/office/drawing/2014/main" id="{9BA1DAC4-9240-701E-1C5C-255EB31856A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99" name="Grafik 36">
                  <a:extLst>
                    <a:ext uri="{FF2B5EF4-FFF2-40B4-BE49-F238E27FC236}">
                      <a16:creationId xmlns:a16="http://schemas.microsoft.com/office/drawing/2014/main" id="{8E9D2A13-11E4-5404-669C-2262C5D64F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805" name="Grafik 36">
                    <a:extLst>
                      <a:ext uri="{FF2B5EF4-FFF2-40B4-BE49-F238E27FC236}">
                        <a16:creationId xmlns:a16="http://schemas.microsoft.com/office/drawing/2014/main" id="{F92E22AA-6D18-5CB2-D49B-88E5FCAE22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6" name="Grafik 36">
                    <a:extLst>
                      <a:ext uri="{FF2B5EF4-FFF2-40B4-BE49-F238E27FC236}">
                        <a16:creationId xmlns:a16="http://schemas.microsoft.com/office/drawing/2014/main" id="{833A1B45-2DD6-CDB6-7D8B-32FBD5F15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7" name="Grafik 36">
                    <a:extLst>
                      <a:ext uri="{FF2B5EF4-FFF2-40B4-BE49-F238E27FC236}">
                        <a16:creationId xmlns:a16="http://schemas.microsoft.com/office/drawing/2014/main" id="{EAC84011-83CE-CA74-E7D7-081141DCE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00" name="Grafik 36">
                  <a:extLst>
                    <a:ext uri="{FF2B5EF4-FFF2-40B4-BE49-F238E27FC236}">
                      <a16:creationId xmlns:a16="http://schemas.microsoft.com/office/drawing/2014/main" id="{2ED1E85B-D6CA-E9D0-7667-ACC09B77AC2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801" name="Grafik 36">
                  <a:extLst>
                    <a:ext uri="{FF2B5EF4-FFF2-40B4-BE49-F238E27FC236}">
                      <a16:creationId xmlns:a16="http://schemas.microsoft.com/office/drawing/2014/main" id="{2E79415E-1FA1-435C-05F0-2AF1D702210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802" name="Grafik 36">
                    <a:extLst>
                      <a:ext uri="{FF2B5EF4-FFF2-40B4-BE49-F238E27FC236}">
                        <a16:creationId xmlns:a16="http://schemas.microsoft.com/office/drawing/2014/main" id="{1DEB4002-4416-B518-D552-7B823DE0923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3" name="Grafik 36">
                    <a:extLst>
                      <a:ext uri="{FF2B5EF4-FFF2-40B4-BE49-F238E27FC236}">
                        <a16:creationId xmlns:a16="http://schemas.microsoft.com/office/drawing/2014/main" id="{AEC28365-9DCB-707F-9067-03B4BF15679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4" name="Grafik 36">
                    <a:extLst>
                      <a:ext uri="{FF2B5EF4-FFF2-40B4-BE49-F238E27FC236}">
                        <a16:creationId xmlns:a16="http://schemas.microsoft.com/office/drawing/2014/main" id="{A0694094-E577-8C67-BCD0-E01178B4E3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89" name="Grafik 36">
                <a:extLst>
                  <a:ext uri="{FF2B5EF4-FFF2-40B4-BE49-F238E27FC236}">
                    <a16:creationId xmlns:a16="http://schemas.microsoft.com/office/drawing/2014/main" id="{3EFABCFE-F965-0CB1-18E0-A66D348EFA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90" name="Grafik 36">
                  <a:extLst>
                    <a:ext uri="{FF2B5EF4-FFF2-40B4-BE49-F238E27FC236}">
                      <a16:creationId xmlns:a16="http://schemas.microsoft.com/office/drawing/2014/main" id="{DC06E73E-6180-C918-1C95-2207074C56C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96" name="Grafik 36">
                    <a:extLst>
                      <a:ext uri="{FF2B5EF4-FFF2-40B4-BE49-F238E27FC236}">
                        <a16:creationId xmlns:a16="http://schemas.microsoft.com/office/drawing/2014/main" id="{7FA5DC29-6BBC-B681-E4AC-2CF89E0803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7" name="Grafik 36">
                    <a:extLst>
                      <a:ext uri="{FF2B5EF4-FFF2-40B4-BE49-F238E27FC236}">
                        <a16:creationId xmlns:a16="http://schemas.microsoft.com/office/drawing/2014/main" id="{28F1C7F6-270E-FA88-EA51-90D34581E4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8" name="Grafik 36">
                    <a:extLst>
                      <a:ext uri="{FF2B5EF4-FFF2-40B4-BE49-F238E27FC236}">
                        <a16:creationId xmlns:a16="http://schemas.microsoft.com/office/drawing/2014/main" id="{2103C4EE-4244-BF01-AE31-2C12A145CD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91" name="Grafik 36">
                  <a:extLst>
                    <a:ext uri="{FF2B5EF4-FFF2-40B4-BE49-F238E27FC236}">
                      <a16:creationId xmlns:a16="http://schemas.microsoft.com/office/drawing/2014/main" id="{DC0EC182-35A2-3CF7-045C-DBF2BA3170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92" name="Grafik 36">
                  <a:extLst>
                    <a:ext uri="{FF2B5EF4-FFF2-40B4-BE49-F238E27FC236}">
                      <a16:creationId xmlns:a16="http://schemas.microsoft.com/office/drawing/2014/main" id="{C236BDD6-F967-0A2E-3AC2-4B193810888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93" name="Grafik 36">
                    <a:extLst>
                      <a:ext uri="{FF2B5EF4-FFF2-40B4-BE49-F238E27FC236}">
                        <a16:creationId xmlns:a16="http://schemas.microsoft.com/office/drawing/2014/main" id="{E5FE9E11-1E56-9615-FFA6-EDCA397638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4" name="Grafik 36">
                    <a:extLst>
                      <a:ext uri="{FF2B5EF4-FFF2-40B4-BE49-F238E27FC236}">
                        <a16:creationId xmlns:a16="http://schemas.microsoft.com/office/drawing/2014/main" id="{9D1CE5C3-ADAB-0433-8D5C-5FF0A469A6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5" name="Grafik 36">
                    <a:extLst>
                      <a:ext uri="{FF2B5EF4-FFF2-40B4-BE49-F238E27FC236}">
                        <a16:creationId xmlns:a16="http://schemas.microsoft.com/office/drawing/2014/main" id="{C98E5BB1-DCC2-2808-0185-A7B0C490D3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7EA4B1D1-5863-689A-2D3F-6C02A1363298}"/>
              </a:ext>
            </a:extLst>
          </p:cNvPr>
          <p:cNvCxnSpPr>
            <a:cxnSpLocks/>
          </p:cNvCxnSpPr>
          <p:nvPr/>
        </p:nvCxnSpPr>
        <p:spPr>
          <a:xfrm flipV="1">
            <a:off x="2520961" y="4188383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36F9DF10-77A0-68C5-6F8E-BD9B98F19158}"/>
              </a:ext>
            </a:extLst>
          </p:cNvPr>
          <p:cNvCxnSpPr>
            <a:cxnSpLocks/>
          </p:cNvCxnSpPr>
          <p:nvPr/>
        </p:nvCxnSpPr>
        <p:spPr>
          <a:xfrm flipV="1">
            <a:off x="4041816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9F083D9A-3C00-38A1-5E56-801BDFCCE76A}"/>
              </a:ext>
            </a:extLst>
          </p:cNvPr>
          <p:cNvCxnSpPr>
            <a:cxnSpLocks/>
          </p:cNvCxnSpPr>
          <p:nvPr/>
        </p:nvCxnSpPr>
        <p:spPr>
          <a:xfrm flipV="1">
            <a:off x="558736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5A0AC5E4-D9BC-54F7-51B7-C2B054DFBD9E}"/>
              </a:ext>
            </a:extLst>
          </p:cNvPr>
          <p:cNvCxnSpPr>
            <a:cxnSpLocks/>
          </p:cNvCxnSpPr>
          <p:nvPr/>
        </p:nvCxnSpPr>
        <p:spPr>
          <a:xfrm flipV="1">
            <a:off x="7112952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E8459B7E-C660-B1CF-8038-84D31223D16F}"/>
              </a:ext>
            </a:extLst>
          </p:cNvPr>
          <p:cNvCxnSpPr>
            <a:cxnSpLocks/>
          </p:cNvCxnSpPr>
          <p:nvPr/>
        </p:nvCxnSpPr>
        <p:spPr>
          <a:xfrm>
            <a:off x="8652635" y="2422726"/>
            <a:ext cx="111599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5DBC6A71-1E0D-B4AF-DEC5-6A2DA6870F57}"/>
              </a:ext>
            </a:extLst>
          </p:cNvPr>
          <p:cNvCxnSpPr>
            <a:cxnSpLocks/>
          </p:cNvCxnSpPr>
          <p:nvPr/>
        </p:nvCxnSpPr>
        <p:spPr>
          <a:xfrm flipV="1">
            <a:off x="4049299" y="418843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C704F1D-46CF-7B11-7E27-328D14C05DC4}"/>
              </a:ext>
            </a:extLst>
          </p:cNvPr>
          <p:cNvCxnSpPr>
            <a:cxnSpLocks/>
          </p:cNvCxnSpPr>
          <p:nvPr/>
        </p:nvCxnSpPr>
        <p:spPr>
          <a:xfrm flipV="1">
            <a:off x="5582428" y="4183747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1E23277E-053B-0D86-0B44-51302CCA86E2}"/>
              </a:ext>
            </a:extLst>
          </p:cNvPr>
          <p:cNvCxnSpPr>
            <a:cxnSpLocks/>
          </p:cNvCxnSpPr>
          <p:nvPr/>
        </p:nvCxnSpPr>
        <p:spPr>
          <a:xfrm flipV="1">
            <a:off x="7109011" y="419615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17E0F32E-7B42-8A7D-7678-0A8E4E6CDE94}"/>
              </a:ext>
            </a:extLst>
          </p:cNvPr>
          <p:cNvCxnSpPr>
            <a:cxnSpLocks/>
          </p:cNvCxnSpPr>
          <p:nvPr/>
        </p:nvCxnSpPr>
        <p:spPr>
          <a:xfrm flipV="1">
            <a:off x="8634367" y="4181318"/>
            <a:ext cx="1134258" cy="105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313F60FD-5B9D-3F25-6016-547A23D5F699}"/>
              </a:ext>
            </a:extLst>
          </p:cNvPr>
          <p:cNvCxnSpPr>
            <a:cxnSpLocks/>
          </p:cNvCxnSpPr>
          <p:nvPr/>
        </p:nvCxnSpPr>
        <p:spPr>
          <a:xfrm flipH="1" flipV="1">
            <a:off x="5298570" y="269503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C3069354-B02D-7585-2E22-B50C9AE98F8D}"/>
              </a:ext>
            </a:extLst>
          </p:cNvPr>
          <p:cNvCxnSpPr>
            <a:cxnSpLocks/>
          </p:cNvCxnSpPr>
          <p:nvPr/>
        </p:nvCxnSpPr>
        <p:spPr>
          <a:xfrm flipH="1" flipV="1">
            <a:off x="6801274" y="269664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B97D95B-994E-4CD8-3025-085F1604E5FE}"/>
              </a:ext>
            </a:extLst>
          </p:cNvPr>
          <p:cNvCxnSpPr>
            <a:cxnSpLocks/>
          </p:cNvCxnSpPr>
          <p:nvPr/>
        </p:nvCxnSpPr>
        <p:spPr>
          <a:xfrm flipH="1" flipV="1">
            <a:off x="8363879" y="270096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2A9A14DE-F3FE-BD41-0E1C-6B6B83AE3CC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3" y="446559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9660D217-8EE6-FCCA-6F99-26175F62609F}"/>
              </a:ext>
            </a:extLst>
          </p:cNvPr>
          <p:cNvCxnSpPr>
            <a:cxnSpLocks/>
          </p:cNvCxnSpPr>
          <p:nvPr/>
        </p:nvCxnSpPr>
        <p:spPr>
          <a:xfrm flipH="1" flipV="1">
            <a:off x="6873668" y="446991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9713288" y="4521761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1879436" y="451248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1879436" y="1770954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9708923" y="1814046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299556" y="6231265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  <p:bldP spid="657" grpId="0" animBg="1"/>
      <p:bldP spid="654" grpId="0" animBg="1"/>
      <p:bldP spid="653" grpId="0" animBg="1"/>
      <p:bldP spid="656" grpId="0" animBg="1"/>
      <p:bldP spid="655" grpId="0" animBg="1"/>
      <p:bldP spid="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3088528" y="2919635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</a:t>
            </a:r>
          </a:p>
          <a:p>
            <a:r>
              <a:rPr lang="en-US" sz="1200" b="1" dirty="0"/>
              <a:t>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29089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84426" y="5639907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50518" y="4672212"/>
            <a:ext cx="361991" cy="7296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vSwitches with their respective Master Controller</a:t>
            </a:r>
            <a:endParaRPr lang="en-DE" sz="36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AF77026-C753-EFCD-F31C-4EE749F60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" t="25268" r="3761" b="16005"/>
          <a:stretch/>
        </p:blipFill>
        <p:spPr bwMode="auto">
          <a:xfrm>
            <a:off x="1408739" y="1690488"/>
            <a:ext cx="9374521" cy="446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Failure of one ONOS Controller instance from the cluster </a:t>
            </a:r>
            <a:endParaRPr lang="en-DE" sz="36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0DF3CD-ACE7-4A74-48E8-97B88B709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5" t="25235" r="3750" b="15626"/>
          <a:stretch/>
        </p:blipFill>
        <p:spPr bwMode="auto">
          <a:xfrm>
            <a:off x="1358793" y="1721224"/>
            <a:ext cx="9474414" cy="446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6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Flow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321</cp:revision>
  <dcterms:created xsi:type="dcterms:W3CDTF">2022-07-08T09:27:23Z</dcterms:created>
  <dcterms:modified xsi:type="dcterms:W3CDTF">2022-10-31T00:23:37Z</dcterms:modified>
</cp:coreProperties>
</file>