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5" r:id="rId4"/>
    <p:sldId id="264" r:id="rId5"/>
    <p:sldId id="266" r:id="rId6"/>
    <p:sldId id="263" r:id="rId7"/>
    <p:sldId id="261" r:id="rId8"/>
    <p:sldId id="260" r:id="rId9"/>
    <p:sldId id="259" r:id="rId10"/>
    <p:sldId id="258" r:id="rId11"/>
    <p:sldId id="257" r:id="rId12"/>
  </p:sldIdLst>
  <p:sldSz cx="12192000" cy="6858000"/>
  <p:notesSz cx="6858000" cy="9144000"/>
  <p:custDataLst>
    <p:tags r:id="rId1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>
        <p:scale>
          <a:sx n="118" d="100"/>
          <a:sy n="118" d="100"/>
        </p:scale>
        <p:origin x="636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D37F5-048F-4840-9C6A-E88D052B6663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4476-38E9-453C-9ABD-82D13FB6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3DF-1EB1-DBA6-959B-2A37C7317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76A-9660-2CAD-FF69-4CB6530B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DDC4-F9F9-2486-03BF-92CC6843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DEA-1FAE-080C-24BC-BFE7BD6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D75D-7042-CDFC-AE64-9447195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3693-F1D8-6126-F6B1-0F6D5EF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9019-EA84-91FC-E45C-29AD47AF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50CF-97E1-0D90-29F9-DA2934A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7B11-0780-1B28-BC0A-BF77274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5220-801A-D139-86D1-1087FD0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71C7-3227-1325-DEFD-3E09D24F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B2D6-800F-5C45-1002-B675E28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BB87-EA2D-FB7D-6522-C2858529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3572-B504-CD87-D5AF-296D61E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E9E-9529-12DD-A52D-5D941740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C0F-6EAE-899D-CEE3-6535EB0F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8830-A31F-B007-9C20-33A58B9B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346E-0418-7061-398E-88665B1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40-129E-7498-2074-D24B90DB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184-1F41-938E-CE3E-7CC6B7F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732-4DD7-E53E-012E-67F77A8E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C1F2-3648-C98B-8694-5C271B9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6E19-FF1E-321C-03DD-6AD1EE9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7CBD-A4DB-2840-118B-BBFAFC3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AD5E-1A20-3E75-4354-2009B699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25-E73F-5FA6-6D80-28B3A46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49A5-F17A-481D-152D-3C6314F46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1785-ED56-F01F-3506-4B50CBF6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2675-F4A0-0062-C04F-C9458A25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6C8E-62CD-3104-F2B4-FFC45B7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8290-7BA7-1AF6-D5EA-5A4D624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8E6-47B1-F32D-496A-0248BA0B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3A6B-5653-EF3D-4FAE-AB90A57C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1F09-102D-B8B0-B73F-25F618F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9F23-8605-B081-5041-014357E91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345F-A3A1-E09A-B6EE-24B722327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AB50-42B9-E999-0508-F30EEBF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50A-A1CA-ED04-DB2B-FF214AD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ACA6E-72D6-4FFC-1543-DAA189E0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525F-27D8-074B-85A6-012F354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A121-698F-059F-ACC7-5B481928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EF5BF-69A1-9A65-610D-321DA32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DBC7-F943-8B56-FBB4-37CB4A6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7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FC84-8A10-B3EC-704C-4ABDA58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885D-C4D0-3D4D-E2C0-59853972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66E4-6EC0-33E4-095B-AB3B6F17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DF3-3E83-0B6A-9591-94F3AD8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49D0-4337-F03A-AAA5-5274CD81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8633-BCA2-596C-74F0-D3ED1181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101F-0BAF-0307-BCD8-97939408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9260-B447-6062-3DAA-0D95071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3821-39BC-DA23-1FAC-2FFCB3E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C7FF-5EB2-A4E8-ADD7-FC3BB555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AD84-00A4-2679-4833-B33F259B1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84F2-69C9-F375-194F-B2AA48A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250AC-FE65-AEB6-E5E5-00F0827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E06D-136F-8FCA-A1E5-5458496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81F2-3E9A-955D-214F-DAE8779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6829E9A-97AA-1A17-4F52-D36F248EA7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6248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3A35F-C2F0-F675-87BA-831E5EE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B8C9-7001-E909-B4A1-3577DC95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CD66-EBE4-A12C-8F69-87F31402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D67B-3126-6ABD-9FB4-C80F39B2B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418C-40BD-4D1C-D96B-512ECF0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3266-7D00-AD8D-B32A-B485DE81B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F485A-20AD-FF5B-0DF4-2ED4412E7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3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906E03-438E-DE7C-59A4-F3E307AB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" t="10843" r="531"/>
          <a:stretch/>
        </p:blipFill>
        <p:spPr>
          <a:xfrm>
            <a:off x="1902467" y="395577"/>
            <a:ext cx="8457014" cy="606684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E70A34-6008-5F14-6413-20EDA39DF933}"/>
              </a:ext>
            </a:extLst>
          </p:cNvPr>
          <p:cNvCxnSpPr/>
          <p:nvPr/>
        </p:nvCxnSpPr>
        <p:spPr>
          <a:xfrm flipH="1" flipV="1">
            <a:off x="3220278" y="1630017"/>
            <a:ext cx="604299" cy="6440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3EB422-D3E8-0F71-7717-416CBD626E53}"/>
              </a:ext>
            </a:extLst>
          </p:cNvPr>
          <p:cNvCxnSpPr>
            <a:cxnSpLocks/>
          </p:cNvCxnSpPr>
          <p:nvPr/>
        </p:nvCxnSpPr>
        <p:spPr>
          <a:xfrm flipV="1">
            <a:off x="5793850" y="629478"/>
            <a:ext cx="0" cy="8176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D4BCD-881D-3051-7A5C-1CCFE88FDD92}"/>
              </a:ext>
            </a:extLst>
          </p:cNvPr>
          <p:cNvCxnSpPr>
            <a:cxnSpLocks/>
          </p:cNvCxnSpPr>
          <p:nvPr/>
        </p:nvCxnSpPr>
        <p:spPr>
          <a:xfrm flipV="1">
            <a:off x="7404782" y="2369489"/>
            <a:ext cx="824818" cy="6400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81539F-4BBF-1663-6FAE-FAC0EA926A78}"/>
              </a:ext>
            </a:extLst>
          </p:cNvPr>
          <p:cNvCxnSpPr>
            <a:cxnSpLocks/>
          </p:cNvCxnSpPr>
          <p:nvPr/>
        </p:nvCxnSpPr>
        <p:spPr>
          <a:xfrm flipH="1">
            <a:off x="3929270" y="5255812"/>
            <a:ext cx="690438" cy="430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34C1F0-0599-9588-BF1F-75FBF59D6462}"/>
              </a:ext>
            </a:extLst>
          </p:cNvPr>
          <p:cNvCxnSpPr>
            <a:cxnSpLocks/>
          </p:cNvCxnSpPr>
          <p:nvPr/>
        </p:nvCxnSpPr>
        <p:spPr>
          <a:xfrm flipH="1" flipV="1">
            <a:off x="2044810" y="716279"/>
            <a:ext cx="690972" cy="21925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0F5594-6AEA-6052-A82D-9DD0A6DC2EBA}"/>
              </a:ext>
            </a:extLst>
          </p:cNvPr>
          <p:cNvCxnSpPr>
            <a:cxnSpLocks/>
          </p:cNvCxnSpPr>
          <p:nvPr/>
        </p:nvCxnSpPr>
        <p:spPr>
          <a:xfrm flipV="1">
            <a:off x="9485906" y="629478"/>
            <a:ext cx="571970" cy="33382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519777-3303-DA67-0FBA-0ED5ABFD15DE}"/>
              </a:ext>
            </a:extLst>
          </p:cNvPr>
          <p:cNvSpPr txBox="1"/>
          <p:nvPr/>
        </p:nvSpPr>
        <p:spPr>
          <a:xfrm>
            <a:off x="5221097" y="1447137"/>
            <a:ext cx="114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Masthead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2F8A7-B2B4-9F96-20B2-024896EE3069}"/>
              </a:ext>
            </a:extLst>
          </p:cNvPr>
          <p:cNvSpPr txBox="1"/>
          <p:nvPr/>
        </p:nvSpPr>
        <p:spPr>
          <a:xfrm>
            <a:off x="3524426" y="2264796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ONOS Cluster Node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278016-A8C3-7585-2CC9-6B059AEF3BF4}"/>
              </a:ext>
            </a:extLst>
          </p:cNvPr>
          <p:cNvSpPr txBox="1"/>
          <p:nvPr/>
        </p:nvSpPr>
        <p:spPr>
          <a:xfrm>
            <a:off x="3920144" y="488648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Topology Toolbar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56668E-5FF0-07B0-CEE6-2E3E1AC47790}"/>
              </a:ext>
            </a:extLst>
          </p:cNvPr>
          <p:cNvSpPr txBox="1"/>
          <p:nvPr/>
        </p:nvSpPr>
        <p:spPr>
          <a:xfrm>
            <a:off x="6247847" y="3009567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Summary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D3F50-12AD-084B-E03D-B7433198DDAE}"/>
              </a:ext>
            </a:extLst>
          </p:cNvPr>
          <p:cNvSpPr txBox="1"/>
          <p:nvPr/>
        </p:nvSpPr>
        <p:spPr>
          <a:xfrm>
            <a:off x="2006457" y="2908852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Navigation Menu Button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8239DD-036D-1FD0-9D99-04D47331E3B1}"/>
              </a:ext>
            </a:extLst>
          </p:cNvPr>
          <p:cNvSpPr txBox="1"/>
          <p:nvPr/>
        </p:nvSpPr>
        <p:spPr>
          <a:xfrm>
            <a:off x="8615053" y="3967701"/>
            <a:ext cx="126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Username/</a:t>
            </a:r>
          </a:p>
          <a:p>
            <a:r>
              <a:rPr lang="en-US" b="1" dirty="0">
                <a:solidFill>
                  <a:srgbClr val="FF0000"/>
                </a:solidFill>
              </a:rPr>
              <a:t>Logout link</a:t>
            </a:r>
            <a:endParaRPr lang="en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8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0271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382715" y="888023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2382715" y="2917581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382715" y="494713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89784" y="3867151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/>
          <p:nvPr/>
        </p:nvCxnSpPr>
        <p:spPr>
          <a:xfrm>
            <a:off x="6116515" y="1837593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623770" y="3188013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416901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44" name="Grafik 27">
            <a:extLst>
              <a:ext uri="{FF2B5EF4-FFF2-40B4-BE49-F238E27FC236}">
                <a16:creationId xmlns:a16="http://schemas.microsoft.com/office/drawing/2014/main" id="{0B136381-15EE-FA4F-F53F-6A1778AD4915}"/>
              </a:ext>
            </a:extLst>
          </p:cNvPr>
          <p:cNvGrpSpPr/>
          <p:nvPr/>
        </p:nvGrpSpPr>
        <p:grpSpPr bwMode="gray">
          <a:xfrm>
            <a:off x="7097103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45" name="Grafik 27">
              <a:extLst>
                <a:ext uri="{FF2B5EF4-FFF2-40B4-BE49-F238E27FC236}">
                  <a16:creationId xmlns:a16="http://schemas.microsoft.com/office/drawing/2014/main" id="{5DDFE77A-984E-441C-3D71-76CA0E2C21D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0" name="Grafik 27">
                <a:extLst>
                  <a:ext uri="{FF2B5EF4-FFF2-40B4-BE49-F238E27FC236}">
                    <a16:creationId xmlns:a16="http://schemas.microsoft.com/office/drawing/2014/main" id="{BE4058C6-2FA6-0182-0C7D-AEB588D3334C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1" name="Grafik 27">
                <a:extLst>
                  <a:ext uri="{FF2B5EF4-FFF2-40B4-BE49-F238E27FC236}">
                    <a16:creationId xmlns:a16="http://schemas.microsoft.com/office/drawing/2014/main" id="{F4517E31-46DF-E7FF-25CF-FB4EE10B93A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2" name="Grafik 27">
                <a:extLst>
                  <a:ext uri="{FF2B5EF4-FFF2-40B4-BE49-F238E27FC236}">
                    <a16:creationId xmlns:a16="http://schemas.microsoft.com/office/drawing/2014/main" id="{93ECCBC4-F481-111A-4C9C-8FE49FFE65F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3" name="Grafik 27">
                <a:extLst>
                  <a:ext uri="{FF2B5EF4-FFF2-40B4-BE49-F238E27FC236}">
                    <a16:creationId xmlns:a16="http://schemas.microsoft.com/office/drawing/2014/main" id="{20B35378-22D8-E9B2-7D3E-BB854A545A0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4" name="Grafik 27">
                <a:extLst>
                  <a:ext uri="{FF2B5EF4-FFF2-40B4-BE49-F238E27FC236}">
                    <a16:creationId xmlns:a16="http://schemas.microsoft.com/office/drawing/2014/main" id="{BB331447-8134-6AFD-7F03-F59803E0965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6" name="Grafik 27">
              <a:extLst>
                <a:ext uri="{FF2B5EF4-FFF2-40B4-BE49-F238E27FC236}">
                  <a16:creationId xmlns:a16="http://schemas.microsoft.com/office/drawing/2014/main" id="{1A5803A2-A9AF-35B0-2CA9-05B591576B1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47" name="Grafik 27">
                <a:extLst>
                  <a:ext uri="{FF2B5EF4-FFF2-40B4-BE49-F238E27FC236}">
                    <a16:creationId xmlns:a16="http://schemas.microsoft.com/office/drawing/2014/main" id="{2C7442F9-0DCC-843A-54D3-902C7950CF88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77" name="Grafik 27">
                  <a:extLst>
                    <a:ext uri="{FF2B5EF4-FFF2-40B4-BE49-F238E27FC236}">
                      <a16:creationId xmlns:a16="http://schemas.microsoft.com/office/drawing/2014/main" id="{741A6A3C-FCFF-BB6E-CF6E-0F9AB82D45A8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" name="Grafik 27">
                  <a:extLst>
                    <a:ext uri="{FF2B5EF4-FFF2-40B4-BE49-F238E27FC236}">
                      <a16:creationId xmlns:a16="http://schemas.microsoft.com/office/drawing/2014/main" id="{816E81B9-3D0D-1910-5E43-49B77B41DE69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" name="Grafik 27">
                  <a:extLst>
                    <a:ext uri="{FF2B5EF4-FFF2-40B4-BE49-F238E27FC236}">
                      <a16:creationId xmlns:a16="http://schemas.microsoft.com/office/drawing/2014/main" id="{F69A7E17-3B6D-5B6E-FD93-B96E07C63545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" name="Grafik 27">
                <a:extLst>
                  <a:ext uri="{FF2B5EF4-FFF2-40B4-BE49-F238E27FC236}">
                    <a16:creationId xmlns:a16="http://schemas.microsoft.com/office/drawing/2014/main" id="{94506FE5-0528-4A3C-7EFC-E7F53519967B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74" name="Grafik 27">
                  <a:extLst>
                    <a:ext uri="{FF2B5EF4-FFF2-40B4-BE49-F238E27FC236}">
                      <a16:creationId xmlns:a16="http://schemas.microsoft.com/office/drawing/2014/main" id="{6A0BE18F-EC47-F6AC-594F-58D61D651B97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" name="Grafik 27">
                  <a:extLst>
                    <a:ext uri="{FF2B5EF4-FFF2-40B4-BE49-F238E27FC236}">
                      <a16:creationId xmlns:a16="http://schemas.microsoft.com/office/drawing/2014/main" id="{44799351-F611-BA24-4A4C-A94C846FE0AC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" name="Grafik 27">
                  <a:extLst>
                    <a:ext uri="{FF2B5EF4-FFF2-40B4-BE49-F238E27FC236}">
                      <a16:creationId xmlns:a16="http://schemas.microsoft.com/office/drawing/2014/main" id="{04CB6BDC-82D3-799F-12F5-F344ABBD5EA9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9" name="Grafik 27">
                <a:extLst>
                  <a:ext uri="{FF2B5EF4-FFF2-40B4-BE49-F238E27FC236}">
                    <a16:creationId xmlns:a16="http://schemas.microsoft.com/office/drawing/2014/main" id="{82CBDA4E-BB9D-E928-B5D7-F6541D4AFAE7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71" name="Grafik 27">
                  <a:extLst>
                    <a:ext uri="{FF2B5EF4-FFF2-40B4-BE49-F238E27FC236}">
                      <a16:creationId xmlns:a16="http://schemas.microsoft.com/office/drawing/2014/main" id="{41795BD3-B8BB-D83F-766B-8E56711CAAE0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" name="Grafik 27">
                  <a:extLst>
                    <a:ext uri="{FF2B5EF4-FFF2-40B4-BE49-F238E27FC236}">
                      <a16:creationId xmlns:a16="http://schemas.microsoft.com/office/drawing/2014/main" id="{DC9F2545-7A43-8BAD-7C36-3AFAA1FE2757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" name="Grafik 27">
                  <a:extLst>
                    <a:ext uri="{FF2B5EF4-FFF2-40B4-BE49-F238E27FC236}">
                      <a16:creationId xmlns:a16="http://schemas.microsoft.com/office/drawing/2014/main" id="{9CBD5336-62AC-53A3-5205-89916AF430CE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0" name="Grafik 27">
                <a:extLst>
                  <a:ext uri="{FF2B5EF4-FFF2-40B4-BE49-F238E27FC236}">
                    <a16:creationId xmlns:a16="http://schemas.microsoft.com/office/drawing/2014/main" id="{8AC4BCAF-7826-0CA4-6FF9-50F020B87883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68" name="Grafik 27">
                  <a:extLst>
                    <a:ext uri="{FF2B5EF4-FFF2-40B4-BE49-F238E27FC236}">
                      <a16:creationId xmlns:a16="http://schemas.microsoft.com/office/drawing/2014/main" id="{3866B816-6D9B-4FC5-31D4-8B02BC434595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" name="Grafik 27">
                  <a:extLst>
                    <a:ext uri="{FF2B5EF4-FFF2-40B4-BE49-F238E27FC236}">
                      <a16:creationId xmlns:a16="http://schemas.microsoft.com/office/drawing/2014/main" id="{0F270F81-42C1-D749-6BFD-A3E5339E5FDA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" name="Grafik 27">
                  <a:extLst>
                    <a:ext uri="{FF2B5EF4-FFF2-40B4-BE49-F238E27FC236}">
                      <a16:creationId xmlns:a16="http://schemas.microsoft.com/office/drawing/2014/main" id="{2F0550ED-DBE2-8330-1175-F44B24B34039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1" name="Grafik 27">
                <a:extLst>
                  <a:ext uri="{FF2B5EF4-FFF2-40B4-BE49-F238E27FC236}">
                    <a16:creationId xmlns:a16="http://schemas.microsoft.com/office/drawing/2014/main" id="{5F7343D2-896B-3A09-22D2-569B6392414C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65" name="Grafik 27">
                  <a:extLst>
                    <a:ext uri="{FF2B5EF4-FFF2-40B4-BE49-F238E27FC236}">
                      <a16:creationId xmlns:a16="http://schemas.microsoft.com/office/drawing/2014/main" id="{AB4B3DF0-1935-F1F9-AEAE-38B11BE84A6C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" name="Grafik 27">
                  <a:extLst>
                    <a:ext uri="{FF2B5EF4-FFF2-40B4-BE49-F238E27FC236}">
                      <a16:creationId xmlns:a16="http://schemas.microsoft.com/office/drawing/2014/main" id="{1359C3CE-2594-5438-5D16-D595B0AC44BF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" name="Grafik 27">
                  <a:extLst>
                    <a:ext uri="{FF2B5EF4-FFF2-40B4-BE49-F238E27FC236}">
                      <a16:creationId xmlns:a16="http://schemas.microsoft.com/office/drawing/2014/main" id="{FC2EA51B-D9E1-C90C-529F-C900808F6930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" name="Grafik 27">
                <a:extLst>
                  <a:ext uri="{FF2B5EF4-FFF2-40B4-BE49-F238E27FC236}">
                    <a16:creationId xmlns:a16="http://schemas.microsoft.com/office/drawing/2014/main" id="{7EDC4270-A250-966F-5713-642BB5B9912D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62" name="Grafik 27">
                  <a:extLst>
                    <a:ext uri="{FF2B5EF4-FFF2-40B4-BE49-F238E27FC236}">
                      <a16:creationId xmlns:a16="http://schemas.microsoft.com/office/drawing/2014/main" id="{CD0337CF-206C-BFC7-2050-487DE44F75A8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" name="Grafik 27">
                  <a:extLst>
                    <a:ext uri="{FF2B5EF4-FFF2-40B4-BE49-F238E27FC236}">
                      <a16:creationId xmlns:a16="http://schemas.microsoft.com/office/drawing/2014/main" id="{64972F7D-F6D4-4C0A-E78B-BC651874B8E1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" name="Grafik 27">
                  <a:extLst>
                    <a:ext uri="{FF2B5EF4-FFF2-40B4-BE49-F238E27FC236}">
                      <a16:creationId xmlns:a16="http://schemas.microsoft.com/office/drawing/2014/main" id="{ADBA1691-E827-0461-66F2-AC56D221A8F5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3" name="Grafik 27">
                <a:extLst>
                  <a:ext uri="{FF2B5EF4-FFF2-40B4-BE49-F238E27FC236}">
                    <a16:creationId xmlns:a16="http://schemas.microsoft.com/office/drawing/2014/main" id="{4E2254E7-AFA7-05EF-8331-B4A68CC3F89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59" name="Grafik 27">
                  <a:extLst>
                    <a:ext uri="{FF2B5EF4-FFF2-40B4-BE49-F238E27FC236}">
                      <a16:creationId xmlns:a16="http://schemas.microsoft.com/office/drawing/2014/main" id="{4E989F93-CE9E-D648-1773-AE1A3C77AC18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" name="Grafik 27">
                  <a:extLst>
                    <a:ext uri="{FF2B5EF4-FFF2-40B4-BE49-F238E27FC236}">
                      <a16:creationId xmlns:a16="http://schemas.microsoft.com/office/drawing/2014/main" id="{DB12202A-3E84-F0FB-90AF-5AF69E2FE206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" name="Grafik 27">
                  <a:extLst>
                    <a:ext uri="{FF2B5EF4-FFF2-40B4-BE49-F238E27FC236}">
                      <a16:creationId xmlns:a16="http://schemas.microsoft.com/office/drawing/2014/main" id="{3F83DCE1-04A4-C6B6-04F4-A375314A19AD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4" name="Grafik 27">
                <a:extLst>
                  <a:ext uri="{FF2B5EF4-FFF2-40B4-BE49-F238E27FC236}">
                    <a16:creationId xmlns:a16="http://schemas.microsoft.com/office/drawing/2014/main" id="{53FE468E-F028-BAEB-6E5B-08E2E0D5B949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56" name="Grafik 27">
                  <a:extLst>
                    <a:ext uri="{FF2B5EF4-FFF2-40B4-BE49-F238E27FC236}">
                      <a16:creationId xmlns:a16="http://schemas.microsoft.com/office/drawing/2014/main" id="{FA7F7C13-726C-87DE-F8D9-B0611AA9AF83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" name="Grafik 27">
                  <a:extLst>
                    <a:ext uri="{FF2B5EF4-FFF2-40B4-BE49-F238E27FC236}">
                      <a16:creationId xmlns:a16="http://schemas.microsoft.com/office/drawing/2014/main" id="{BD4E4C05-826E-04EF-BE70-3BC3F31E31F4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" name="Grafik 27">
                  <a:extLst>
                    <a:ext uri="{FF2B5EF4-FFF2-40B4-BE49-F238E27FC236}">
                      <a16:creationId xmlns:a16="http://schemas.microsoft.com/office/drawing/2014/main" id="{25BFED27-AE92-CF63-8647-9A73459EC300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55" name="Grafik 27">
                <a:extLst>
                  <a:ext uri="{FF2B5EF4-FFF2-40B4-BE49-F238E27FC236}">
                    <a16:creationId xmlns:a16="http://schemas.microsoft.com/office/drawing/2014/main" id="{DEF33DE6-A0D3-67F8-CEA0-3D03A30990A4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777305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05" name="Grafik 27">
            <a:extLst>
              <a:ext uri="{FF2B5EF4-FFF2-40B4-BE49-F238E27FC236}">
                <a16:creationId xmlns:a16="http://schemas.microsoft.com/office/drawing/2014/main" id="{E15E9F64-27D1-2E12-D31E-691BB98A57C4}"/>
              </a:ext>
            </a:extLst>
          </p:cNvPr>
          <p:cNvGrpSpPr/>
          <p:nvPr/>
        </p:nvGrpSpPr>
        <p:grpSpPr bwMode="gray">
          <a:xfrm>
            <a:off x="8457507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06" name="Grafik 27">
              <a:extLst>
                <a:ext uri="{FF2B5EF4-FFF2-40B4-BE49-F238E27FC236}">
                  <a16:creationId xmlns:a16="http://schemas.microsoft.com/office/drawing/2014/main" id="{37F266FA-35A6-072E-3ED2-1F764834B11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41" name="Grafik 27">
                <a:extLst>
                  <a:ext uri="{FF2B5EF4-FFF2-40B4-BE49-F238E27FC236}">
                    <a16:creationId xmlns:a16="http://schemas.microsoft.com/office/drawing/2014/main" id="{23B17ED1-4FEE-47AD-20E5-763EE58586A0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2" name="Grafik 27">
                <a:extLst>
                  <a:ext uri="{FF2B5EF4-FFF2-40B4-BE49-F238E27FC236}">
                    <a16:creationId xmlns:a16="http://schemas.microsoft.com/office/drawing/2014/main" id="{1E87F396-8105-0F96-E779-171EFA95925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3" name="Grafik 27">
                <a:extLst>
                  <a:ext uri="{FF2B5EF4-FFF2-40B4-BE49-F238E27FC236}">
                    <a16:creationId xmlns:a16="http://schemas.microsoft.com/office/drawing/2014/main" id="{D43663D8-3660-C3A6-7EF4-FC032B2094D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4" name="Grafik 27">
                <a:extLst>
                  <a:ext uri="{FF2B5EF4-FFF2-40B4-BE49-F238E27FC236}">
                    <a16:creationId xmlns:a16="http://schemas.microsoft.com/office/drawing/2014/main" id="{F1E06C8A-86EB-24FA-7265-AD6B9CD180D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5" name="Grafik 27">
                <a:extLst>
                  <a:ext uri="{FF2B5EF4-FFF2-40B4-BE49-F238E27FC236}">
                    <a16:creationId xmlns:a16="http://schemas.microsoft.com/office/drawing/2014/main" id="{740D66F0-7704-7D62-9E8D-0F5C8A40B09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07" name="Grafik 27">
              <a:extLst>
                <a:ext uri="{FF2B5EF4-FFF2-40B4-BE49-F238E27FC236}">
                  <a16:creationId xmlns:a16="http://schemas.microsoft.com/office/drawing/2014/main" id="{6FB821A9-7B2D-C558-36DD-E21A1B3C1D2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108" name="Grafik 27">
                <a:extLst>
                  <a:ext uri="{FF2B5EF4-FFF2-40B4-BE49-F238E27FC236}">
                    <a16:creationId xmlns:a16="http://schemas.microsoft.com/office/drawing/2014/main" id="{C73ED232-0818-E3FF-5106-4051D80E4636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138" name="Grafik 27">
                  <a:extLst>
                    <a:ext uri="{FF2B5EF4-FFF2-40B4-BE49-F238E27FC236}">
                      <a16:creationId xmlns:a16="http://schemas.microsoft.com/office/drawing/2014/main" id="{79FF8A86-8112-CFB0-FDDF-E9D3293C1E79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" name="Grafik 27">
                  <a:extLst>
                    <a:ext uri="{FF2B5EF4-FFF2-40B4-BE49-F238E27FC236}">
                      <a16:creationId xmlns:a16="http://schemas.microsoft.com/office/drawing/2014/main" id="{C800D16C-64E3-0C38-0022-E7EEACC37C07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" name="Grafik 27">
                  <a:extLst>
                    <a:ext uri="{FF2B5EF4-FFF2-40B4-BE49-F238E27FC236}">
                      <a16:creationId xmlns:a16="http://schemas.microsoft.com/office/drawing/2014/main" id="{CFBE8C92-9DCB-13C9-EF1D-E69D5BA7904B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9" name="Grafik 27">
                <a:extLst>
                  <a:ext uri="{FF2B5EF4-FFF2-40B4-BE49-F238E27FC236}">
                    <a16:creationId xmlns:a16="http://schemas.microsoft.com/office/drawing/2014/main" id="{301577A8-3687-97E7-7EE9-EAC425A4BC7C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135" name="Grafik 27">
                  <a:extLst>
                    <a:ext uri="{FF2B5EF4-FFF2-40B4-BE49-F238E27FC236}">
                      <a16:creationId xmlns:a16="http://schemas.microsoft.com/office/drawing/2014/main" id="{CC7E54FC-3C79-B680-8545-0464509CBF30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" name="Grafik 27">
                  <a:extLst>
                    <a:ext uri="{FF2B5EF4-FFF2-40B4-BE49-F238E27FC236}">
                      <a16:creationId xmlns:a16="http://schemas.microsoft.com/office/drawing/2014/main" id="{E8DBFF1C-EFED-DC31-E924-4922AEBBEAC4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" name="Grafik 27">
                  <a:extLst>
                    <a:ext uri="{FF2B5EF4-FFF2-40B4-BE49-F238E27FC236}">
                      <a16:creationId xmlns:a16="http://schemas.microsoft.com/office/drawing/2014/main" id="{4AB9A176-AAC7-F4DA-E6C2-B0D4BB1EF2BD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0" name="Grafik 27">
                <a:extLst>
                  <a:ext uri="{FF2B5EF4-FFF2-40B4-BE49-F238E27FC236}">
                    <a16:creationId xmlns:a16="http://schemas.microsoft.com/office/drawing/2014/main" id="{B587CC79-1B03-7FED-ABE6-48A78B1A2828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132" name="Grafik 27">
                  <a:extLst>
                    <a:ext uri="{FF2B5EF4-FFF2-40B4-BE49-F238E27FC236}">
                      <a16:creationId xmlns:a16="http://schemas.microsoft.com/office/drawing/2014/main" id="{6E056C9A-3EEC-5341-CADA-40AF83E78D1B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" name="Grafik 27">
                  <a:extLst>
                    <a:ext uri="{FF2B5EF4-FFF2-40B4-BE49-F238E27FC236}">
                      <a16:creationId xmlns:a16="http://schemas.microsoft.com/office/drawing/2014/main" id="{60035517-F79C-93D2-08A1-7000FBD786C3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" name="Grafik 27">
                  <a:extLst>
                    <a:ext uri="{FF2B5EF4-FFF2-40B4-BE49-F238E27FC236}">
                      <a16:creationId xmlns:a16="http://schemas.microsoft.com/office/drawing/2014/main" id="{9F411201-A49F-B14A-FC76-4749D9CE2460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1" name="Grafik 27">
                <a:extLst>
                  <a:ext uri="{FF2B5EF4-FFF2-40B4-BE49-F238E27FC236}">
                    <a16:creationId xmlns:a16="http://schemas.microsoft.com/office/drawing/2014/main" id="{DE52058F-8A09-97EC-FCAB-6CD0C6E3779F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129" name="Grafik 27">
                  <a:extLst>
                    <a:ext uri="{FF2B5EF4-FFF2-40B4-BE49-F238E27FC236}">
                      <a16:creationId xmlns:a16="http://schemas.microsoft.com/office/drawing/2014/main" id="{1B4B30EA-70FC-F1B3-1007-D0A90C5A4D2A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" name="Grafik 27">
                  <a:extLst>
                    <a:ext uri="{FF2B5EF4-FFF2-40B4-BE49-F238E27FC236}">
                      <a16:creationId xmlns:a16="http://schemas.microsoft.com/office/drawing/2014/main" id="{26FB956C-87A5-616A-CEFC-5AF5FBBD78B7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" name="Grafik 27">
                  <a:extLst>
                    <a:ext uri="{FF2B5EF4-FFF2-40B4-BE49-F238E27FC236}">
                      <a16:creationId xmlns:a16="http://schemas.microsoft.com/office/drawing/2014/main" id="{12B6313E-962F-819F-9848-F4A7BDF65073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2" name="Grafik 27">
                <a:extLst>
                  <a:ext uri="{FF2B5EF4-FFF2-40B4-BE49-F238E27FC236}">
                    <a16:creationId xmlns:a16="http://schemas.microsoft.com/office/drawing/2014/main" id="{B38F4DCE-CF8F-0B47-80B6-823A25999C55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126" name="Grafik 27">
                  <a:extLst>
                    <a:ext uri="{FF2B5EF4-FFF2-40B4-BE49-F238E27FC236}">
                      <a16:creationId xmlns:a16="http://schemas.microsoft.com/office/drawing/2014/main" id="{8A14027B-24A8-61F7-4DFE-FAE2D2979105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" name="Grafik 27">
                  <a:extLst>
                    <a:ext uri="{FF2B5EF4-FFF2-40B4-BE49-F238E27FC236}">
                      <a16:creationId xmlns:a16="http://schemas.microsoft.com/office/drawing/2014/main" id="{CA065266-1B8E-CB63-BBDB-323B0A9D52A4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" name="Grafik 27">
                  <a:extLst>
                    <a:ext uri="{FF2B5EF4-FFF2-40B4-BE49-F238E27FC236}">
                      <a16:creationId xmlns:a16="http://schemas.microsoft.com/office/drawing/2014/main" id="{50BC0636-5219-B6A3-9159-24514ED6206C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3" name="Grafik 27">
                <a:extLst>
                  <a:ext uri="{FF2B5EF4-FFF2-40B4-BE49-F238E27FC236}">
                    <a16:creationId xmlns:a16="http://schemas.microsoft.com/office/drawing/2014/main" id="{BAAF1C4E-7AAB-BC17-E0F8-50529A83F610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123" name="Grafik 27">
                  <a:extLst>
                    <a:ext uri="{FF2B5EF4-FFF2-40B4-BE49-F238E27FC236}">
                      <a16:creationId xmlns:a16="http://schemas.microsoft.com/office/drawing/2014/main" id="{D410C7B2-48EF-F008-0866-36D7BC30ECEF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" name="Grafik 27">
                  <a:extLst>
                    <a:ext uri="{FF2B5EF4-FFF2-40B4-BE49-F238E27FC236}">
                      <a16:creationId xmlns:a16="http://schemas.microsoft.com/office/drawing/2014/main" id="{4A3FE689-8837-7668-585D-76FB24D89860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" name="Grafik 27">
                  <a:extLst>
                    <a:ext uri="{FF2B5EF4-FFF2-40B4-BE49-F238E27FC236}">
                      <a16:creationId xmlns:a16="http://schemas.microsoft.com/office/drawing/2014/main" id="{F6E98553-9A60-33CC-E96F-FDE1E09A4412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4" name="Grafik 27">
                <a:extLst>
                  <a:ext uri="{FF2B5EF4-FFF2-40B4-BE49-F238E27FC236}">
                    <a16:creationId xmlns:a16="http://schemas.microsoft.com/office/drawing/2014/main" id="{76602D4F-17C4-121B-00C1-16C558D2A58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120" name="Grafik 27">
                  <a:extLst>
                    <a:ext uri="{FF2B5EF4-FFF2-40B4-BE49-F238E27FC236}">
                      <a16:creationId xmlns:a16="http://schemas.microsoft.com/office/drawing/2014/main" id="{07AB64E2-07E5-CAFB-1173-91D45651EF8F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" name="Grafik 27">
                  <a:extLst>
                    <a:ext uri="{FF2B5EF4-FFF2-40B4-BE49-F238E27FC236}">
                      <a16:creationId xmlns:a16="http://schemas.microsoft.com/office/drawing/2014/main" id="{C762833F-09A9-58AD-8E74-006E3695F283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" name="Grafik 27">
                  <a:extLst>
                    <a:ext uri="{FF2B5EF4-FFF2-40B4-BE49-F238E27FC236}">
                      <a16:creationId xmlns:a16="http://schemas.microsoft.com/office/drawing/2014/main" id="{6FA3FDAB-6F3A-1CCC-59F7-A2A403733F00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5" name="Grafik 27">
                <a:extLst>
                  <a:ext uri="{FF2B5EF4-FFF2-40B4-BE49-F238E27FC236}">
                    <a16:creationId xmlns:a16="http://schemas.microsoft.com/office/drawing/2014/main" id="{5D9F761A-961E-1374-6004-DDB1A79510A6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117" name="Grafik 27">
                  <a:extLst>
                    <a:ext uri="{FF2B5EF4-FFF2-40B4-BE49-F238E27FC236}">
                      <a16:creationId xmlns:a16="http://schemas.microsoft.com/office/drawing/2014/main" id="{7CF2E599-C271-88E4-9C41-D11075BD3605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" name="Grafik 27">
                  <a:extLst>
                    <a:ext uri="{FF2B5EF4-FFF2-40B4-BE49-F238E27FC236}">
                      <a16:creationId xmlns:a16="http://schemas.microsoft.com/office/drawing/2014/main" id="{52A9F698-69BF-65D7-CB33-38D0CF85CB3B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" name="Grafik 27">
                  <a:extLst>
                    <a:ext uri="{FF2B5EF4-FFF2-40B4-BE49-F238E27FC236}">
                      <a16:creationId xmlns:a16="http://schemas.microsoft.com/office/drawing/2014/main" id="{636C6F1E-2001-561B-CB92-D0A657E7E992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116" name="Grafik 27">
                <a:extLst>
                  <a:ext uri="{FF2B5EF4-FFF2-40B4-BE49-F238E27FC236}">
                    <a16:creationId xmlns:a16="http://schemas.microsoft.com/office/drawing/2014/main" id="{20ADDE3D-4F24-DF2B-B3AB-FBDAC5257DC3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876655" y="1140362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889395" y="1162089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933837" y="5113955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8711556" y="3069200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711556" y="1039642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3274901" y="2202453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Northbound Interface (NBI)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3355693" y="4224638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Southbound Interface (SBI)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861414" y="2218512"/>
            <a:ext cx="1292541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855903" y="4145846"/>
            <a:ext cx="2648582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</p:spTree>
    <p:extLst>
      <p:ext uri="{BB962C8B-B14F-4D97-AF65-F5344CB8AC3E}">
        <p14:creationId xmlns:p14="http://schemas.microsoft.com/office/powerpoint/2010/main" val="42856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93735E-F6FA-8725-7B0D-DE95E725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10" y="0"/>
            <a:ext cx="8279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7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C070B5F-4CD0-2992-8036-0422D615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78" y="883387"/>
            <a:ext cx="6577432" cy="5267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BE390-30CE-599E-D24A-D80D8CA024E6}"/>
              </a:ext>
            </a:extLst>
          </p:cNvPr>
          <p:cNvSpPr txBox="1"/>
          <p:nvPr/>
        </p:nvSpPr>
        <p:spPr>
          <a:xfrm>
            <a:off x="4962347" y="844829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489DB-2567-8FED-BB95-28FAF5DC495D}"/>
              </a:ext>
            </a:extLst>
          </p:cNvPr>
          <p:cNvSpPr txBox="1"/>
          <p:nvPr/>
        </p:nvSpPr>
        <p:spPr>
          <a:xfrm>
            <a:off x="4795365" y="233521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D181F37-98DB-5D6F-AFFC-1CF1A5B3F77E}"/>
              </a:ext>
            </a:extLst>
          </p:cNvPr>
          <p:cNvSpPr/>
          <p:nvPr/>
        </p:nvSpPr>
        <p:spPr>
          <a:xfrm>
            <a:off x="5041337" y="1095627"/>
            <a:ext cx="74757" cy="275618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703BB-DC91-8AF7-1FA5-FD16D198B8D8}"/>
              </a:ext>
            </a:extLst>
          </p:cNvPr>
          <p:cNvSpPr txBox="1"/>
          <p:nvPr/>
        </p:nvSpPr>
        <p:spPr>
          <a:xfrm>
            <a:off x="4961062" y="378709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09307-2BA8-8F42-4C5B-A29D03E0E9A5}"/>
              </a:ext>
            </a:extLst>
          </p:cNvPr>
          <p:cNvSpPr txBox="1"/>
          <p:nvPr/>
        </p:nvSpPr>
        <p:spPr>
          <a:xfrm>
            <a:off x="4961062" y="3925596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9902B-0E3B-E960-7339-134BE3FD5325}"/>
              </a:ext>
            </a:extLst>
          </p:cNvPr>
          <p:cNvSpPr txBox="1"/>
          <p:nvPr/>
        </p:nvSpPr>
        <p:spPr>
          <a:xfrm>
            <a:off x="4961062" y="4086384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19113-0F90-CE24-0DBE-34E61474A475}"/>
              </a:ext>
            </a:extLst>
          </p:cNvPr>
          <p:cNvSpPr txBox="1"/>
          <p:nvPr/>
        </p:nvSpPr>
        <p:spPr>
          <a:xfrm>
            <a:off x="4961062" y="4224883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E4E91-BEE1-A6F9-8962-9097B9D07713}"/>
              </a:ext>
            </a:extLst>
          </p:cNvPr>
          <p:cNvSpPr txBox="1"/>
          <p:nvPr/>
        </p:nvSpPr>
        <p:spPr>
          <a:xfrm>
            <a:off x="4961062" y="436338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4171C-CCE5-C032-FF08-E186EBEB8B22}"/>
              </a:ext>
            </a:extLst>
          </p:cNvPr>
          <p:cNvSpPr txBox="1"/>
          <p:nvPr/>
        </p:nvSpPr>
        <p:spPr>
          <a:xfrm>
            <a:off x="4878213" y="4501881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E76E-52DA-3EEF-47B5-140274764AE9}"/>
              </a:ext>
            </a:extLst>
          </p:cNvPr>
          <p:cNvSpPr txBox="1"/>
          <p:nvPr/>
        </p:nvSpPr>
        <p:spPr>
          <a:xfrm>
            <a:off x="4878212" y="4640380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D07F80-A89F-81A0-A628-0A1BA47A00F8}"/>
              </a:ext>
            </a:extLst>
          </p:cNvPr>
          <p:cNvSpPr txBox="1"/>
          <p:nvPr/>
        </p:nvSpPr>
        <p:spPr>
          <a:xfrm>
            <a:off x="4878211" y="5343990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A68EB1-C08A-3014-86A3-D7C249CCD132}"/>
              </a:ext>
            </a:extLst>
          </p:cNvPr>
          <p:cNvSpPr txBox="1"/>
          <p:nvPr/>
        </p:nvSpPr>
        <p:spPr>
          <a:xfrm>
            <a:off x="4892628" y="5623873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6660A7-D5D5-1A43-1C93-C1796DDE1A1B}"/>
              </a:ext>
            </a:extLst>
          </p:cNvPr>
          <p:cNvSpPr txBox="1"/>
          <p:nvPr/>
        </p:nvSpPr>
        <p:spPr>
          <a:xfrm>
            <a:off x="4892628" y="5915432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72197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49">
            <a:extLst>
              <a:ext uri="{FF2B5EF4-FFF2-40B4-BE49-F238E27FC236}">
                <a16:creationId xmlns:a16="http://schemas.microsoft.com/office/drawing/2014/main" id="{178E0C05-B1BA-DF40-59C2-15EEBDE1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527" y="4668432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55532A8-C3D2-79FD-6595-544EBD38B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23" y="4963092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149">
            <a:extLst>
              <a:ext uri="{FF2B5EF4-FFF2-40B4-BE49-F238E27FC236}">
                <a16:creationId xmlns:a16="http://schemas.microsoft.com/office/drawing/2014/main" id="{16F2C2F9-7F01-DC7D-06C0-12924385D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67" y="1222531"/>
            <a:ext cx="2391482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Text Box 149">
            <a:extLst>
              <a:ext uri="{FF2B5EF4-FFF2-40B4-BE49-F238E27FC236}">
                <a16:creationId xmlns:a16="http://schemas.microsoft.com/office/drawing/2014/main" id="{3DD7E440-84FD-DE3B-5C3C-A26AC9CA9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840" y="1260265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Text Box 149">
            <a:extLst>
              <a:ext uri="{FF2B5EF4-FFF2-40B4-BE49-F238E27FC236}">
                <a16:creationId xmlns:a16="http://schemas.microsoft.com/office/drawing/2014/main" id="{4B49054F-5624-3B72-1E62-F209B1E0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275" y="2877797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Advertisement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695" y="5264612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9210" y="5570588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638" y="5986720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Text Box 149">
            <a:extLst>
              <a:ext uri="{FF2B5EF4-FFF2-40B4-BE49-F238E27FC236}">
                <a16:creationId xmlns:a16="http://schemas.microsoft.com/office/drawing/2014/main" id="{6A3FD2B9-6037-1565-6E76-462C1E148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597" y="2765487"/>
            <a:ext cx="3647540" cy="2631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Advertisement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Text Box 149">
            <a:extLst>
              <a:ext uri="{FF2B5EF4-FFF2-40B4-BE49-F238E27FC236}">
                <a16:creationId xmlns:a16="http://schemas.microsoft.com/office/drawing/2014/main" id="{2234042C-5D5C-E4AC-83ED-E02A3920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1165" y="3919469"/>
            <a:ext cx="2380178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Text Box 149">
            <a:extLst>
              <a:ext uri="{FF2B5EF4-FFF2-40B4-BE49-F238E27FC236}">
                <a16:creationId xmlns:a16="http://schemas.microsoft.com/office/drawing/2014/main" id="{46F7A897-05E2-2C17-18D7-EE91B59B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97" y="3519416"/>
            <a:ext cx="2391482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582629" y="48095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893777" y="1032765"/>
            <a:ext cx="0" cy="563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2516781" y="446173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062455" y="1116732"/>
            <a:ext cx="21531" cy="5520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8454081" y="444212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>
            <a:off x="9001452" y="1112231"/>
            <a:ext cx="24884" cy="552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31" y="199714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999C34-FAD3-1E60-AD57-1EA1D3E8CD83}"/>
              </a:ext>
            </a:extLst>
          </p:cNvPr>
          <p:cNvCxnSpPr>
            <a:cxnSpLocks/>
          </p:cNvCxnSpPr>
          <p:nvPr/>
        </p:nvCxnSpPr>
        <p:spPr>
          <a:xfrm>
            <a:off x="897900" y="1462808"/>
            <a:ext cx="216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A9E30F-311D-98BC-57C0-BE9A9DFAF7E7}"/>
              </a:ext>
            </a:extLst>
          </p:cNvPr>
          <p:cNvCxnSpPr>
            <a:cxnSpLocks/>
          </p:cNvCxnSpPr>
          <p:nvPr/>
        </p:nvCxnSpPr>
        <p:spPr>
          <a:xfrm flipH="1">
            <a:off x="3068934" y="3265735"/>
            <a:ext cx="2277790" cy="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2BF0B1-D3A4-0D3C-C824-A102923105A5}"/>
              </a:ext>
            </a:extLst>
          </p:cNvPr>
          <p:cNvCxnSpPr>
            <a:cxnSpLocks/>
          </p:cNvCxnSpPr>
          <p:nvPr/>
        </p:nvCxnSpPr>
        <p:spPr>
          <a:xfrm>
            <a:off x="3077275" y="4491519"/>
            <a:ext cx="5933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05B01E-7093-7B94-45CC-3F1C7044B74D}"/>
              </a:ext>
            </a:extLst>
          </p:cNvPr>
          <p:cNvCxnSpPr>
            <a:cxnSpLocks/>
          </p:cNvCxnSpPr>
          <p:nvPr/>
        </p:nvCxnSpPr>
        <p:spPr>
          <a:xfrm flipH="1">
            <a:off x="3057575" y="4174044"/>
            <a:ext cx="229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10957125" y="408355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11268273" y="960169"/>
            <a:ext cx="24610" cy="5672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0377C347-4EE8-D2BE-475B-DE1AAA615EEB}"/>
              </a:ext>
            </a:extLst>
          </p:cNvPr>
          <p:cNvSpPr/>
          <p:nvPr/>
        </p:nvSpPr>
        <p:spPr>
          <a:xfrm>
            <a:off x="4797544" y="450746"/>
            <a:ext cx="1074420" cy="67056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ONOS Controller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08EFF2-2A7B-629B-843E-61DD5EC3F0D5}"/>
              </a:ext>
            </a:extLst>
          </p:cNvPr>
          <p:cNvCxnSpPr>
            <a:cxnSpLocks/>
          </p:cNvCxnSpPr>
          <p:nvPr/>
        </p:nvCxnSpPr>
        <p:spPr>
          <a:xfrm>
            <a:off x="5340245" y="1116732"/>
            <a:ext cx="12957" cy="5515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213CED-26EF-68BD-9F9F-9BE8C8B03EAD}"/>
              </a:ext>
            </a:extLst>
          </p:cNvPr>
          <p:cNvCxnSpPr>
            <a:cxnSpLocks/>
          </p:cNvCxnSpPr>
          <p:nvPr/>
        </p:nvCxnSpPr>
        <p:spPr>
          <a:xfrm>
            <a:off x="3062455" y="1631746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4BED29-B25D-CC31-0E8C-A3CF41140673}"/>
              </a:ext>
            </a:extLst>
          </p:cNvPr>
          <p:cNvCxnSpPr>
            <a:cxnSpLocks/>
          </p:cNvCxnSpPr>
          <p:nvPr/>
        </p:nvCxnSpPr>
        <p:spPr>
          <a:xfrm flipH="1">
            <a:off x="5353202" y="3043434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9016504" y="5814963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BEBB5D-8303-B54E-C8D7-0B3974D550DF}"/>
              </a:ext>
            </a:extLst>
          </p:cNvPr>
          <p:cNvCxnSpPr>
            <a:cxnSpLocks/>
          </p:cNvCxnSpPr>
          <p:nvPr/>
        </p:nvCxnSpPr>
        <p:spPr>
          <a:xfrm>
            <a:off x="9027297" y="5502245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93BE02-E9F2-877B-3D37-E41E666B0B53}"/>
              </a:ext>
            </a:extLst>
          </p:cNvPr>
          <p:cNvCxnSpPr>
            <a:cxnSpLocks/>
          </p:cNvCxnSpPr>
          <p:nvPr/>
        </p:nvCxnSpPr>
        <p:spPr>
          <a:xfrm flipH="1">
            <a:off x="914800" y="6196508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E09612-AD38-9E67-7C31-6338D60ADA0C}"/>
              </a:ext>
            </a:extLst>
          </p:cNvPr>
          <p:cNvCxnSpPr>
            <a:cxnSpLocks/>
          </p:cNvCxnSpPr>
          <p:nvPr/>
        </p:nvCxnSpPr>
        <p:spPr>
          <a:xfrm>
            <a:off x="3077275" y="3764492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076161" y="6046579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3314" y="163202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49">
            <a:extLst>
              <a:ext uri="{FF2B5EF4-FFF2-40B4-BE49-F238E27FC236}">
                <a16:creationId xmlns:a16="http://schemas.microsoft.com/office/drawing/2014/main" id="{C1201ABF-A30F-5073-216D-58EC583F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07" y="4248185"/>
            <a:ext cx="261997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245" y="5815762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8455B-2C03-9CBF-F52E-E7F37C1987D2}"/>
              </a:ext>
            </a:extLst>
          </p:cNvPr>
          <p:cNvSpPr/>
          <p:nvPr/>
        </p:nvSpPr>
        <p:spPr>
          <a:xfrm>
            <a:off x="6143476" y="448889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vSwitch-2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991329-9B79-F91D-5282-2A160FD8143F}"/>
              </a:ext>
            </a:extLst>
          </p:cNvPr>
          <p:cNvCxnSpPr>
            <a:cxnSpLocks/>
          </p:cNvCxnSpPr>
          <p:nvPr/>
        </p:nvCxnSpPr>
        <p:spPr>
          <a:xfrm>
            <a:off x="6713047" y="1112070"/>
            <a:ext cx="5938" cy="837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FF32704-E2B9-BC30-5490-EEFE5E506BC0}"/>
              </a:ext>
            </a:extLst>
          </p:cNvPr>
          <p:cNvSpPr/>
          <p:nvPr/>
        </p:nvSpPr>
        <p:spPr>
          <a:xfrm>
            <a:off x="7293213" y="450746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vSwitch-3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F46292-8B16-1C1C-5A52-31435FCC6BFC}"/>
              </a:ext>
            </a:extLst>
          </p:cNvPr>
          <p:cNvCxnSpPr>
            <a:cxnSpLocks/>
          </p:cNvCxnSpPr>
          <p:nvPr/>
        </p:nvCxnSpPr>
        <p:spPr>
          <a:xfrm>
            <a:off x="7840584" y="1118765"/>
            <a:ext cx="0" cy="1178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49">
            <a:extLst>
              <a:ext uri="{FF2B5EF4-FFF2-40B4-BE49-F238E27FC236}">
                <a16:creationId xmlns:a16="http://schemas.microsoft.com/office/drawing/2014/main" id="{93AC6B3A-7049-0616-8C39-E8465C09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58" y="1486848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565A74-A3A8-EB1E-C0A4-7261BF2AD39F}"/>
              </a:ext>
            </a:extLst>
          </p:cNvPr>
          <p:cNvCxnSpPr>
            <a:cxnSpLocks/>
          </p:cNvCxnSpPr>
          <p:nvPr/>
        </p:nvCxnSpPr>
        <p:spPr>
          <a:xfrm>
            <a:off x="5333767" y="1868936"/>
            <a:ext cx="1400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149">
            <a:extLst>
              <a:ext uri="{FF2B5EF4-FFF2-40B4-BE49-F238E27FC236}">
                <a16:creationId xmlns:a16="http://schemas.microsoft.com/office/drawing/2014/main" id="{ECCBC542-7114-BA1D-6578-C1B05A866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202" y="1974475"/>
            <a:ext cx="2465294" cy="22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C12AA0-5BC6-9058-9C81-C72D2D3DBE66}"/>
              </a:ext>
            </a:extLst>
          </p:cNvPr>
          <p:cNvCxnSpPr>
            <a:cxnSpLocks/>
          </p:cNvCxnSpPr>
          <p:nvPr/>
        </p:nvCxnSpPr>
        <p:spPr>
          <a:xfrm>
            <a:off x="5346723" y="2242844"/>
            <a:ext cx="2493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149">
            <a:extLst>
              <a:ext uri="{FF2B5EF4-FFF2-40B4-BE49-F238E27FC236}">
                <a16:creationId xmlns:a16="http://schemas.microsoft.com/office/drawing/2014/main" id="{DA1D141D-63C8-9F11-B6C5-A837B81D3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527" y="2393428"/>
            <a:ext cx="3587683" cy="22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47F186-9FCB-D84A-670F-9E7F0475A46A}"/>
              </a:ext>
            </a:extLst>
          </p:cNvPr>
          <p:cNvCxnSpPr>
            <a:cxnSpLocks/>
          </p:cNvCxnSpPr>
          <p:nvPr/>
        </p:nvCxnSpPr>
        <p:spPr>
          <a:xfrm flipV="1">
            <a:off x="5352049" y="2637014"/>
            <a:ext cx="3658584" cy="2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B2A62B-DC6B-CD60-1ED8-184E74DE1DC2}"/>
              </a:ext>
            </a:extLst>
          </p:cNvPr>
          <p:cNvCxnSpPr>
            <a:cxnSpLocks/>
          </p:cNvCxnSpPr>
          <p:nvPr/>
        </p:nvCxnSpPr>
        <p:spPr>
          <a:xfrm flipH="1">
            <a:off x="5353202" y="4876312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A6E172-10CE-97D6-1790-A3891FEB630E}"/>
              </a:ext>
            </a:extLst>
          </p:cNvPr>
          <p:cNvCxnSpPr>
            <a:cxnSpLocks/>
          </p:cNvCxnSpPr>
          <p:nvPr/>
        </p:nvCxnSpPr>
        <p:spPr>
          <a:xfrm>
            <a:off x="5360733" y="5258053"/>
            <a:ext cx="364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21">
            <a:extLst>
              <a:ext uri="{FF2B5EF4-FFF2-40B4-BE49-F238E27FC236}">
                <a16:creationId xmlns:a16="http://schemas.microsoft.com/office/drawing/2014/main" id="{526C1A3C-6AB0-2B13-09F0-D6A1F497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856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192.168.122.159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933AE5EF-E56F-FCB6-F8D8-81BE54E6C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120" y="21209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192.168.122.164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894B659F-A57D-FEBA-6931-13D3C58D9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894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192.168.122.175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21">
            <a:extLst>
              <a:ext uri="{FF2B5EF4-FFF2-40B4-BE49-F238E27FC236}">
                <a16:creationId xmlns:a16="http://schemas.microsoft.com/office/drawing/2014/main" id="{D7AC877F-C8FC-A6D1-DEB2-D6317625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903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192.168.122.135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21">
            <a:extLst>
              <a:ext uri="{FF2B5EF4-FFF2-40B4-BE49-F238E27FC236}">
                <a16:creationId xmlns:a16="http://schemas.microsoft.com/office/drawing/2014/main" id="{45A0BAE6-B6C2-E713-AAB2-0F6149B7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293" y="209320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192.168.0.114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CE9AD2-EF21-9988-6FCA-A175DCF12C8F}"/>
              </a:ext>
            </a:extLst>
          </p:cNvPr>
          <p:cNvSpPr txBox="1"/>
          <p:nvPr/>
        </p:nvSpPr>
        <p:spPr>
          <a:xfrm>
            <a:off x="815903" y="1386835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1B0950-8C0D-B8A1-A193-C7127C037846}"/>
              </a:ext>
            </a:extLst>
          </p:cNvPr>
          <p:cNvSpPr txBox="1"/>
          <p:nvPr/>
        </p:nvSpPr>
        <p:spPr>
          <a:xfrm>
            <a:off x="3024216" y="1577570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9BCE66-1427-5CA9-6F40-945441D0E1C3}"/>
              </a:ext>
            </a:extLst>
          </p:cNvPr>
          <p:cNvSpPr txBox="1"/>
          <p:nvPr/>
        </p:nvSpPr>
        <p:spPr>
          <a:xfrm>
            <a:off x="4940796" y="213227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61342E-46BB-D226-CC2D-C67FCF9AF905}"/>
              </a:ext>
            </a:extLst>
          </p:cNvPr>
          <p:cNvSpPr txBox="1"/>
          <p:nvPr/>
        </p:nvSpPr>
        <p:spPr>
          <a:xfrm>
            <a:off x="8762075" y="300655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6A6FE4-8194-6B8D-3B1C-86884430FEE8}"/>
              </a:ext>
            </a:extLst>
          </p:cNvPr>
          <p:cNvSpPr txBox="1"/>
          <p:nvPr/>
        </p:nvSpPr>
        <p:spPr>
          <a:xfrm>
            <a:off x="5124546" y="322197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7E737A-18B7-2D27-BF7F-5523FC7BE3CD}"/>
              </a:ext>
            </a:extLst>
          </p:cNvPr>
          <p:cNvSpPr txBox="1"/>
          <p:nvPr/>
        </p:nvSpPr>
        <p:spPr>
          <a:xfrm>
            <a:off x="3021188" y="3712365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9A51C2-3656-C4B9-A47B-2B5D66958908}"/>
              </a:ext>
            </a:extLst>
          </p:cNvPr>
          <p:cNvSpPr txBox="1"/>
          <p:nvPr/>
        </p:nvSpPr>
        <p:spPr>
          <a:xfrm>
            <a:off x="5124546" y="411450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F0DA36-2B04-08AF-998F-01F0C4CCBA86}"/>
              </a:ext>
            </a:extLst>
          </p:cNvPr>
          <p:cNvSpPr txBox="1"/>
          <p:nvPr/>
        </p:nvSpPr>
        <p:spPr>
          <a:xfrm>
            <a:off x="3031165" y="444629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A4575D-67FA-9F69-6EB5-F4109618E031}"/>
              </a:ext>
            </a:extLst>
          </p:cNvPr>
          <p:cNvSpPr txBox="1"/>
          <p:nvPr/>
        </p:nvSpPr>
        <p:spPr>
          <a:xfrm>
            <a:off x="8809344" y="4825996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76CF76-D6BC-E941-DD19-91C516709971}"/>
              </a:ext>
            </a:extLst>
          </p:cNvPr>
          <p:cNvSpPr txBox="1"/>
          <p:nvPr/>
        </p:nvSpPr>
        <p:spPr>
          <a:xfrm>
            <a:off x="5321131" y="5210579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5DE0F6-79E8-7BFF-5900-53C05D37EC4D}"/>
              </a:ext>
            </a:extLst>
          </p:cNvPr>
          <p:cNvSpPr txBox="1"/>
          <p:nvPr/>
        </p:nvSpPr>
        <p:spPr>
          <a:xfrm>
            <a:off x="8973694" y="545852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51CE3A-A8BA-AA54-5F59-629386621F51}"/>
              </a:ext>
            </a:extLst>
          </p:cNvPr>
          <p:cNvSpPr txBox="1"/>
          <p:nvPr/>
        </p:nvSpPr>
        <p:spPr>
          <a:xfrm>
            <a:off x="10986827" y="578184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FD0891-D560-B37A-DD4C-3942E5BBCD79}"/>
              </a:ext>
            </a:extLst>
          </p:cNvPr>
          <p:cNvSpPr txBox="1"/>
          <p:nvPr/>
        </p:nvSpPr>
        <p:spPr>
          <a:xfrm>
            <a:off x="8737042" y="600199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5763AED-CD5F-DD92-FA9A-2CEE11EC22F9}"/>
              </a:ext>
            </a:extLst>
          </p:cNvPr>
          <p:cNvSpPr txBox="1"/>
          <p:nvPr/>
        </p:nvSpPr>
        <p:spPr>
          <a:xfrm>
            <a:off x="2796636" y="614808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6368B5B1-B6AC-7241-0F37-8818C17F7882}"/>
              </a:ext>
            </a:extLst>
          </p:cNvPr>
          <p:cNvSpPr/>
          <p:nvPr/>
        </p:nvSpPr>
        <p:spPr>
          <a:xfrm>
            <a:off x="5156717" y="1838130"/>
            <a:ext cx="121185" cy="87124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585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49">
            <a:extLst>
              <a:ext uri="{FF2B5EF4-FFF2-40B4-BE49-F238E27FC236}">
                <a16:creationId xmlns:a16="http://schemas.microsoft.com/office/drawing/2014/main" id="{178E0C05-B1BA-DF40-59C2-15EEBDE1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572" y="2170368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55532A8-C3D2-79FD-6595-544EBD38B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768" y="2465028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815" y="1623865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330" y="1929841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716" y="3876903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Text Box 149">
            <a:extLst>
              <a:ext uri="{FF2B5EF4-FFF2-40B4-BE49-F238E27FC236}">
                <a16:creationId xmlns:a16="http://schemas.microsoft.com/office/drawing/2014/main" id="{2234042C-5D5C-E4AC-83ED-E02A3920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84" y="3589040"/>
            <a:ext cx="2380178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Text Box 149">
            <a:extLst>
              <a:ext uri="{FF2B5EF4-FFF2-40B4-BE49-F238E27FC236}">
                <a16:creationId xmlns:a16="http://schemas.microsoft.com/office/drawing/2014/main" id="{46F7A897-05E2-2C17-18D7-EE91B59B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216" y="3188987"/>
            <a:ext cx="2391482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582629" y="48095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893777" y="1032765"/>
            <a:ext cx="0" cy="563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2516781" y="446173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062455" y="1116732"/>
            <a:ext cx="21531" cy="5520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8454081" y="444212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>
            <a:off x="9001452" y="1112231"/>
            <a:ext cx="24884" cy="552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31" y="199714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05B01E-7093-7B94-45CC-3F1C7044B74D}"/>
              </a:ext>
            </a:extLst>
          </p:cNvPr>
          <p:cNvCxnSpPr>
            <a:cxnSpLocks/>
          </p:cNvCxnSpPr>
          <p:nvPr/>
        </p:nvCxnSpPr>
        <p:spPr>
          <a:xfrm flipH="1">
            <a:off x="3062294" y="3843615"/>
            <a:ext cx="229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10957125" y="408355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11268273" y="960169"/>
            <a:ext cx="24610" cy="5672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0377C347-4EE8-D2BE-475B-DE1AAA615EEB}"/>
              </a:ext>
            </a:extLst>
          </p:cNvPr>
          <p:cNvSpPr/>
          <p:nvPr/>
        </p:nvSpPr>
        <p:spPr>
          <a:xfrm>
            <a:off x="4797544" y="450746"/>
            <a:ext cx="1074420" cy="67056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ONOS Controller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08EFF2-2A7B-629B-843E-61DD5EC3F0D5}"/>
              </a:ext>
            </a:extLst>
          </p:cNvPr>
          <p:cNvCxnSpPr>
            <a:cxnSpLocks/>
          </p:cNvCxnSpPr>
          <p:nvPr/>
        </p:nvCxnSpPr>
        <p:spPr>
          <a:xfrm>
            <a:off x="5340245" y="1116732"/>
            <a:ext cx="16408" cy="2981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8990624" y="2174216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BEBB5D-8303-B54E-C8D7-0B3974D550DF}"/>
              </a:ext>
            </a:extLst>
          </p:cNvPr>
          <p:cNvCxnSpPr>
            <a:cxnSpLocks/>
          </p:cNvCxnSpPr>
          <p:nvPr/>
        </p:nvCxnSpPr>
        <p:spPr>
          <a:xfrm>
            <a:off x="9001417" y="1861498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93BE02-E9F2-877B-3D37-E41E666B0B53}"/>
              </a:ext>
            </a:extLst>
          </p:cNvPr>
          <p:cNvCxnSpPr>
            <a:cxnSpLocks/>
          </p:cNvCxnSpPr>
          <p:nvPr/>
        </p:nvCxnSpPr>
        <p:spPr>
          <a:xfrm flipH="1">
            <a:off x="913878" y="4086691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E09612-AD38-9E67-7C31-6338D60ADA0C}"/>
              </a:ext>
            </a:extLst>
          </p:cNvPr>
          <p:cNvCxnSpPr>
            <a:cxnSpLocks/>
          </p:cNvCxnSpPr>
          <p:nvPr/>
        </p:nvCxnSpPr>
        <p:spPr>
          <a:xfrm>
            <a:off x="3081994" y="3434063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076360" y="3077458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3314" y="163202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444" y="2846641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8455B-2C03-9CBF-F52E-E7F37C1987D2}"/>
              </a:ext>
            </a:extLst>
          </p:cNvPr>
          <p:cNvSpPr/>
          <p:nvPr/>
        </p:nvSpPr>
        <p:spPr>
          <a:xfrm>
            <a:off x="6143476" y="448889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vSwitch-2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32704-E2B9-BC30-5490-EEFE5E506BC0}"/>
              </a:ext>
            </a:extLst>
          </p:cNvPr>
          <p:cNvSpPr/>
          <p:nvPr/>
        </p:nvSpPr>
        <p:spPr>
          <a:xfrm>
            <a:off x="7293213" y="450746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vSwitch-3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B2A62B-DC6B-CD60-1ED8-184E74DE1DC2}"/>
              </a:ext>
            </a:extLst>
          </p:cNvPr>
          <p:cNvCxnSpPr>
            <a:cxnSpLocks/>
          </p:cNvCxnSpPr>
          <p:nvPr/>
        </p:nvCxnSpPr>
        <p:spPr>
          <a:xfrm flipH="1">
            <a:off x="5329247" y="2378248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A6E172-10CE-97D6-1790-A3891FEB630E}"/>
              </a:ext>
            </a:extLst>
          </p:cNvPr>
          <p:cNvCxnSpPr>
            <a:cxnSpLocks/>
          </p:cNvCxnSpPr>
          <p:nvPr/>
        </p:nvCxnSpPr>
        <p:spPr>
          <a:xfrm>
            <a:off x="5336778" y="2759989"/>
            <a:ext cx="364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21">
            <a:extLst>
              <a:ext uri="{FF2B5EF4-FFF2-40B4-BE49-F238E27FC236}">
                <a16:creationId xmlns:a16="http://schemas.microsoft.com/office/drawing/2014/main" id="{526C1A3C-6AB0-2B13-09F0-D6A1F497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856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192.168.122.159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933AE5EF-E56F-FCB6-F8D8-81BE54E6C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120" y="21209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192.168.122.164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894B659F-A57D-FEBA-6931-13D3C58D9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894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192.168.122.175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21">
            <a:extLst>
              <a:ext uri="{FF2B5EF4-FFF2-40B4-BE49-F238E27FC236}">
                <a16:creationId xmlns:a16="http://schemas.microsoft.com/office/drawing/2014/main" id="{D7AC877F-C8FC-A6D1-DEB2-D6317625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903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192.168.122.135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21">
            <a:extLst>
              <a:ext uri="{FF2B5EF4-FFF2-40B4-BE49-F238E27FC236}">
                <a16:creationId xmlns:a16="http://schemas.microsoft.com/office/drawing/2014/main" id="{45A0BAE6-B6C2-E713-AAB2-0F6149B7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293" y="209320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192.168.0.114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76CF76-D6BC-E941-DD19-91C516709971}"/>
              </a:ext>
            </a:extLst>
          </p:cNvPr>
          <p:cNvSpPr txBox="1"/>
          <p:nvPr/>
        </p:nvSpPr>
        <p:spPr>
          <a:xfrm>
            <a:off x="5302426" y="2729990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5DE0F6-79E8-7BFF-5900-53C05D37EC4D}"/>
              </a:ext>
            </a:extLst>
          </p:cNvPr>
          <p:cNvSpPr txBox="1"/>
          <p:nvPr/>
        </p:nvSpPr>
        <p:spPr>
          <a:xfrm>
            <a:off x="8947814" y="1817777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51CE3A-A8BA-AA54-5F59-629386621F51}"/>
              </a:ext>
            </a:extLst>
          </p:cNvPr>
          <p:cNvSpPr txBox="1"/>
          <p:nvPr/>
        </p:nvSpPr>
        <p:spPr>
          <a:xfrm>
            <a:off x="10960947" y="2141099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FD0891-D560-B37A-DD4C-3942E5BBCD79}"/>
              </a:ext>
            </a:extLst>
          </p:cNvPr>
          <p:cNvSpPr txBox="1"/>
          <p:nvPr/>
        </p:nvSpPr>
        <p:spPr>
          <a:xfrm>
            <a:off x="8712131" y="2324117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490E4-C976-EF09-CB12-936860845BF4}"/>
              </a:ext>
            </a:extLst>
          </p:cNvPr>
          <p:cNvSpPr txBox="1"/>
          <p:nvPr/>
        </p:nvSpPr>
        <p:spPr>
          <a:xfrm>
            <a:off x="8736285" y="304805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66D91F-91D4-D9B2-3B7F-14C6020007FF}"/>
              </a:ext>
            </a:extLst>
          </p:cNvPr>
          <p:cNvSpPr txBox="1"/>
          <p:nvPr/>
        </p:nvSpPr>
        <p:spPr>
          <a:xfrm>
            <a:off x="3029844" y="339363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83412-2B8F-6D13-D95D-90BEC9CF726B}"/>
              </a:ext>
            </a:extLst>
          </p:cNvPr>
          <p:cNvSpPr txBox="1"/>
          <p:nvPr/>
        </p:nvSpPr>
        <p:spPr>
          <a:xfrm>
            <a:off x="5075597" y="380269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543DC-D2EE-DBD7-5E23-D5FEC758EA8F}"/>
              </a:ext>
            </a:extLst>
          </p:cNvPr>
          <p:cNvSpPr txBox="1"/>
          <p:nvPr/>
        </p:nvSpPr>
        <p:spPr>
          <a:xfrm>
            <a:off x="2777317" y="4068361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E0BECDDA-DE39-A411-2E3F-89AFF1A78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84" y="4316297"/>
            <a:ext cx="2391482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49">
            <a:extLst>
              <a:ext uri="{FF2B5EF4-FFF2-40B4-BE49-F238E27FC236}">
                <a16:creationId xmlns:a16="http://schemas.microsoft.com/office/drawing/2014/main" id="{BBE050F0-E8C1-698B-D536-33D350CD2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7646" y="4787520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49">
            <a:extLst>
              <a:ext uri="{FF2B5EF4-FFF2-40B4-BE49-F238E27FC236}">
                <a16:creationId xmlns:a16="http://schemas.microsoft.com/office/drawing/2014/main" id="{362AC69A-4BC5-1F67-6547-49AEA523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3161" y="5093496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49">
            <a:extLst>
              <a:ext uri="{FF2B5EF4-FFF2-40B4-BE49-F238E27FC236}">
                <a16:creationId xmlns:a16="http://schemas.microsoft.com/office/drawing/2014/main" id="{10A54F3F-918D-0F6E-47DA-5045E7F78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109" y="5515530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7D208E-2247-CA81-2551-361789944D11}"/>
              </a:ext>
            </a:extLst>
          </p:cNvPr>
          <p:cNvCxnSpPr>
            <a:cxnSpLocks/>
          </p:cNvCxnSpPr>
          <p:nvPr/>
        </p:nvCxnSpPr>
        <p:spPr>
          <a:xfrm>
            <a:off x="906617" y="4556574"/>
            <a:ext cx="216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81EFA3-6189-0F68-A514-57808D957663}"/>
              </a:ext>
            </a:extLst>
          </p:cNvPr>
          <p:cNvCxnSpPr>
            <a:cxnSpLocks/>
          </p:cNvCxnSpPr>
          <p:nvPr/>
        </p:nvCxnSpPr>
        <p:spPr>
          <a:xfrm>
            <a:off x="3076161" y="4877876"/>
            <a:ext cx="5933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EAA543-1723-8C7B-35E8-DBA48C32052F}"/>
              </a:ext>
            </a:extLst>
          </p:cNvPr>
          <p:cNvCxnSpPr>
            <a:cxnSpLocks/>
          </p:cNvCxnSpPr>
          <p:nvPr/>
        </p:nvCxnSpPr>
        <p:spPr>
          <a:xfrm flipH="1">
            <a:off x="9010455" y="5337871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88317A-79C9-3BE0-4C4C-3D85D9144B79}"/>
              </a:ext>
            </a:extLst>
          </p:cNvPr>
          <p:cNvCxnSpPr>
            <a:cxnSpLocks/>
          </p:cNvCxnSpPr>
          <p:nvPr/>
        </p:nvCxnSpPr>
        <p:spPr>
          <a:xfrm>
            <a:off x="9021248" y="5025153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D67FFA-F513-97AB-729F-8C2693CD4D97}"/>
              </a:ext>
            </a:extLst>
          </p:cNvPr>
          <p:cNvCxnSpPr>
            <a:cxnSpLocks/>
          </p:cNvCxnSpPr>
          <p:nvPr/>
        </p:nvCxnSpPr>
        <p:spPr>
          <a:xfrm flipH="1">
            <a:off x="922271" y="5725318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3E957B-4978-45CA-3A55-0EF7E4836127}"/>
              </a:ext>
            </a:extLst>
          </p:cNvPr>
          <p:cNvCxnSpPr>
            <a:cxnSpLocks/>
          </p:cNvCxnSpPr>
          <p:nvPr/>
        </p:nvCxnSpPr>
        <p:spPr>
          <a:xfrm flipH="1">
            <a:off x="3083632" y="5575389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 Box 149">
            <a:extLst>
              <a:ext uri="{FF2B5EF4-FFF2-40B4-BE49-F238E27FC236}">
                <a16:creationId xmlns:a16="http://schemas.microsoft.com/office/drawing/2014/main" id="{0739282E-1C1B-704B-5E1B-91D267258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893" y="4634542"/>
            <a:ext cx="261997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 Box 149">
            <a:extLst>
              <a:ext uri="{FF2B5EF4-FFF2-40B4-BE49-F238E27FC236}">
                <a16:creationId xmlns:a16="http://schemas.microsoft.com/office/drawing/2014/main" id="{2BC84AD9-3AA6-7D01-8919-549248D2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716" y="5344572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0E9387-08A7-2385-18D0-F603D2C9D463}"/>
              </a:ext>
            </a:extLst>
          </p:cNvPr>
          <p:cNvSpPr txBox="1"/>
          <p:nvPr/>
        </p:nvSpPr>
        <p:spPr>
          <a:xfrm>
            <a:off x="857054" y="455122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960F272-D88D-ABB8-FE17-04B140823119}"/>
              </a:ext>
            </a:extLst>
          </p:cNvPr>
          <p:cNvSpPr txBox="1"/>
          <p:nvPr/>
        </p:nvSpPr>
        <p:spPr>
          <a:xfrm>
            <a:off x="3033024" y="482822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F46BB0-A868-CC02-1473-780FF508F7BB}"/>
              </a:ext>
            </a:extLst>
          </p:cNvPr>
          <p:cNvSpPr txBox="1"/>
          <p:nvPr/>
        </p:nvSpPr>
        <p:spPr>
          <a:xfrm>
            <a:off x="8963418" y="497272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E49B67E-73BF-C7E9-49C2-518B3E7FE414}"/>
              </a:ext>
            </a:extLst>
          </p:cNvPr>
          <p:cNvSpPr txBox="1"/>
          <p:nvPr/>
        </p:nvSpPr>
        <p:spPr>
          <a:xfrm>
            <a:off x="11004827" y="5296052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F5AE11-E9B5-76BA-D878-6DD471754467}"/>
              </a:ext>
            </a:extLst>
          </p:cNvPr>
          <p:cNvSpPr txBox="1"/>
          <p:nvPr/>
        </p:nvSpPr>
        <p:spPr>
          <a:xfrm>
            <a:off x="8745046" y="5530433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ED860E-DCE6-DFEF-8869-77E9A11F5EF4}"/>
              </a:ext>
            </a:extLst>
          </p:cNvPr>
          <p:cNvSpPr txBox="1"/>
          <p:nvPr/>
        </p:nvSpPr>
        <p:spPr>
          <a:xfrm>
            <a:off x="2773906" y="5687073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61387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49">
            <a:extLst>
              <a:ext uri="{FF2B5EF4-FFF2-40B4-BE49-F238E27FC236}">
                <a16:creationId xmlns:a16="http://schemas.microsoft.com/office/drawing/2014/main" id="{16F2C2F9-7F01-DC7D-06C0-12924385D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648" y="1249189"/>
            <a:ext cx="2349636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245" y="2034719"/>
            <a:ext cx="2373081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379" y="2643155"/>
            <a:ext cx="2248504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640" y="3498615"/>
            <a:ext cx="2248504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1153064" y="445699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1464212" y="997513"/>
            <a:ext cx="0" cy="3150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3092404" y="442931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633621" y="1120941"/>
            <a:ext cx="11042" cy="3038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5456307" y="457707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 flipH="1">
            <a:off x="8146621" y="1100115"/>
            <a:ext cx="4683" cy="3045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923" y="164461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999C34-FAD3-1E60-AD57-1EA1D3E8CD83}"/>
              </a:ext>
            </a:extLst>
          </p:cNvPr>
          <p:cNvCxnSpPr>
            <a:cxnSpLocks/>
          </p:cNvCxnSpPr>
          <p:nvPr/>
        </p:nvCxnSpPr>
        <p:spPr>
          <a:xfrm>
            <a:off x="1474547" y="1498386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2BF0B1-D3A4-0D3C-C824-A102923105A5}"/>
              </a:ext>
            </a:extLst>
          </p:cNvPr>
          <p:cNvCxnSpPr>
            <a:cxnSpLocks/>
          </p:cNvCxnSpPr>
          <p:nvPr/>
        </p:nvCxnSpPr>
        <p:spPr>
          <a:xfrm>
            <a:off x="3636054" y="1871542"/>
            <a:ext cx="237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6" name="Rectangle 52">
            <a:extLst>
              <a:ext uri="{FF2B5EF4-FFF2-40B4-BE49-F238E27FC236}">
                <a16:creationId xmlns:a16="http://schemas.microsoft.com/office/drawing/2014/main" id="{2FD39592-C8E3-B185-25E8-047793ABF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7820211" y="54830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6008079" y="1113490"/>
            <a:ext cx="0" cy="3045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6006250" y="2882736"/>
            <a:ext cx="2103581" cy="1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621335" y="3363884"/>
            <a:ext cx="2410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483" y="210279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49">
            <a:extLst>
              <a:ext uri="{FF2B5EF4-FFF2-40B4-BE49-F238E27FC236}">
                <a16:creationId xmlns:a16="http://schemas.microsoft.com/office/drawing/2014/main" id="{C1201ABF-A30F-5073-216D-58EC583F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5839" y="1621167"/>
            <a:ext cx="2405856" cy="2284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570" y="3088001"/>
            <a:ext cx="224850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C7557B8-600F-47B4-6A7F-CDAADF2AEC04}"/>
              </a:ext>
            </a:extLst>
          </p:cNvPr>
          <p:cNvCxnSpPr>
            <a:cxnSpLocks/>
          </p:cNvCxnSpPr>
          <p:nvPr/>
        </p:nvCxnSpPr>
        <p:spPr>
          <a:xfrm>
            <a:off x="6007249" y="2277474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E6F77E-13BE-1FFF-CF9B-0C8BCD2699CF}"/>
              </a:ext>
            </a:extLst>
          </p:cNvPr>
          <p:cNvCxnSpPr>
            <a:cxnSpLocks/>
          </p:cNvCxnSpPr>
          <p:nvPr/>
        </p:nvCxnSpPr>
        <p:spPr>
          <a:xfrm flipH="1">
            <a:off x="1469929" y="3745532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18F6FFB-7107-44C9-7F36-343645D6372A}"/>
              </a:ext>
            </a:extLst>
          </p:cNvPr>
          <p:cNvSpPr txBox="1"/>
          <p:nvPr/>
        </p:nvSpPr>
        <p:spPr>
          <a:xfrm>
            <a:off x="3612300" y="183565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98AAD5-8B02-E6D7-8488-6395BFE37DF5}"/>
              </a:ext>
            </a:extLst>
          </p:cNvPr>
          <p:cNvSpPr txBox="1"/>
          <p:nvPr/>
        </p:nvSpPr>
        <p:spPr>
          <a:xfrm>
            <a:off x="5954215" y="2231251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9024BE-2BF4-B44F-6B31-59DFFC2884D6}"/>
              </a:ext>
            </a:extLst>
          </p:cNvPr>
          <p:cNvSpPr txBox="1"/>
          <p:nvPr/>
        </p:nvSpPr>
        <p:spPr>
          <a:xfrm>
            <a:off x="7932365" y="2848931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2A3706-13DB-472E-9F30-FE126BD56DF9}"/>
              </a:ext>
            </a:extLst>
          </p:cNvPr>
          <p:cNvSpPr txBox="1"/>
          <p:nvPr/>
        </p:nvSpPr>
        <p:spPr>
          <a:xfrm>
            <a:off x="5810106" y="3316480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450408-A08E-3AE2-B772-ABFCAD61AD87}"/>
              </a:ext>
            </a:extLst>
          </p:cNvPr>
          <p:cNvSpPr txBox="1"/>
          <p:nvPr/>
        </p:nvSpPr>
        <p:spPr>
          <a:xfrm>
            <a:off x="3432665" y="370776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B90551-EDDB-DFF1-2349-C99396F8E30D}"/>
              </a:ext>
            </a:extLst>
          </p:cNvPr>
          <p:cNvSpPr txBox="1"/>
          <p:nvPr/>
        </p:nvSpPr>
        <p:spPr>
          <a:xfrm>
            <a:off x="1404059" y="145840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206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EB038E-F903-90E5-ED1B-12C3A680E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561575"/>
            <a:ext cx="7944959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0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4DC955-AA62-C845-716D-637C5FE0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11" y="475838"/>
            <a:ext cx="7906853" cy="5906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C9B9EC-F653-0CE0-5F0E-DC89D5F1DB2D}"/>
              </a:ext>
            </a:extLst>
          </p:cNvPr>
          <p:cNvSpPr txBox="1"/>
          <p:nvPr/>
        </p:nvSpPr>
        <p:spPr>
          <a:xfrm>
            <a:off x="1847328" y="558542"/>
            <a:ext cx="20311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A294B"/>
                </a:solidFill>
              </a:rPr>
              <a:t>add-test-flows</a:t>
            </a:r>
            <a:endParaRPr lang="en-DE" sz="2400" b="1" dirty="0">
              <a:solidFill>
                <a:srgbClr val="1A294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F1984-C45F-A300-0445-02B61F0B0218}"/>
              </a:ext>
            </a:extLst>
          </p:cNvPr>
          <p:cNvSpPr txBox="1"/>
          <p:nvPr/>
        </p:nvSpPr>
        <p:spPr>
          <a:xfrm>
            <a:off x="2637841" y="1419103"/>
            <a:ext cx="22580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294B"/>
                </a:solidFill>
              </a:rPr>
              <a:t>onos:add-test-flows</a:t>
            </a:r>
            <a:endParaRPr lang="en-DE" sz="2000" dirty="0">
              <a:solidFill>
                <a:srgbClr val="1A294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064BE-98CA-88F2-9797-F6DA1858E230}"/>
              </a:ext>
            </a:extLst>
          </p:cNvPr>
          <p:cNvSpPr txBox="1"/>
          <p:nvPr/>
        </p:nvSpPr>
        <p:spPr>
          <a:xfrm>
            <a:off x="2637841" y="2425041"/>
            <a:ext cx="610147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294B"/>
                </a:solidFill>
              </a:rPr>
              <a:t>onos:add-test-flows [options] flowPerDevice numOfRuns</a:t>
            </a:r>
            <a:endParaRPr lang="en-DE" sz="2000" dirty="0">
              <a:solidFill>
                <a:srgbClr val="1A2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5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F47E0B4-DE6B-4494-3A72-7C3BF2D10D0F}"/>
              </a:ext>
            </a:extLst>
          </p:cNvPr>
          <p:cNvSpPr/>
          <p:nvPr/>
        </p:nvSpPr>
        <p:spPr>
          <a:xfrm>
            <a:off x="1526650" y="1463236"/>
            <a:ext cx="9477955" cy="2639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46AAF-3CB1-A691-A030-2702A5A416D3}"/>
              </a:ext>
            </a:extLst>
          </p:cNvPr>
          <p:cNvSpPr/>
          <p:nvPr/>
        </p:nvSpPr>
        <p:spPr>
          <a:xfrm>
            <a:off x="2296953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40983C-E2C9-B9C7-740F-0F10FD074455}"/>
              </a:ext>
            </a:extLst>
          </p:cNvPr>
          <p:cNvCxnSpPr>
            <a:cxnSpLocks/>
          </p:cNvCxnSpPr>
          <p:nvPr/>
        </p:nvCxnSpPr>
        <p:spPr>
          <a:xfrm>
            <a:off x="787179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5E054C-8927-544B-282C-35635B5711DB}"/>
              </a:ext>
            </a:extLst>
          </p:cNvPr>
          <p:cNvCxnSpPr>
            <a:cxnSpLocks/>
          </p:cNvCxnSpPr>
          <p:nvPr/>
        </p:nvCxnSpPr>
        <p:spPr>
          <a:xfrm>
            <a:off x="3386284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B97C71-D52C-A3A8-BFF1-25AB9A5F2C09}"/>
              </a:ext>
            </a:extLst>
          </p:cNvPr>
          <p:cNvSpPr txBox="1"/>
          <p:nvPr/>
        </p:nvSpPr>
        <p:spPr>
          <a:xfrm>
            <a:off x="888250" y="3598207"/>
            <a:ext cx="129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Ingress 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742E4-C0A1-DF7C-F534-414580889B23}"/>
              </a:ext>
            </a:extLst>
          </p:cNvPr>
          <p:cNvSpPr txBox="1"/>
          <p:nvPr/>
        </p:nvSpPr>
        <p:spPr>
          <a:xfrm>
            <a:off x="10531149" y="3570329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20551-762C-DFA4-DA97-0CC266E4CA7F}"/>
              </a:ext>
            </a:extLst>
          </p:cNvPr>
          <p:cNvSpPr/>
          <p:nvPr/>
        </p:nvSpPr>
        <p:spPr>
          <a:xfrm>
            <a:off x="4896058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20A015-6B53-776E-32B6-FFF9FD1E6890}"/>
              </a:ext>
            </a:extLst>
          </p:cNvPr>
          <p:cNvCxnSpPr>
            <a:cxnSpLocks/>
          </p:cNvCxnSpPr>
          <p:nvPr/>
        </p:nvCxnSpPr>
        <p:spPr>
          <a:xfrm>
            <a:off x="5985389" y="3570329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635BE0-E1A2-9170-543A-D96535D68FC2}"/>
              </a:ext>
            </a:extLst>
          </p:cNvPr>
          <p:cNvSpPr/>
          <p:nvPr/>
        </p:nvSpPr>
        <p:spPr>
          <a:xfrm>
            <a:off x="7394092" y="1971920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FF6C0D-44CD-F53A-4EA1-0C80F8C0FBFB}"/>
              </a:ext>
            </a:extLst>
          </p:cNvPr>
          <p:cNvCxnSpPr>
            <a:cxnSpLocks/>
          </p:cNvCxnSpPr>
          <p:nvPr/>
        </p:nvCxnSpPr>
        <p:spPr>
          <a:xfrm>
            <a:off x="6962778" y="3562281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6FDE2D-FEF2-1C74-F43F-EAEB5BC7CCD3}"/>
              </a:ext>
            </a:extLst>
          </p:cNvPr>
          <p:cNvCxnSpPr>
            <a:cxnSpLocks/>
          </p:cNvCxnSpPr>
          <p:nvPr/>
        </p:nvCxnSpPr>
        <p:spPr>
          <a:xfrm>
            <a:off x="10357901" y="3555752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21169-46A5-2CDB-AA21-99F3C0ED2BBF}"/>
              </a:ext>
            </a:extLst>
          </p:cNvPr>
          <p:cNvSpPr/>
          <p:nvPr/>
        </p:nvSpPr>
        <p:spPr>
          <a:xfrm>
            <a:off x="9268570" y="2665471"/>
            <a:ext cx="1089331" cy="1149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Action Set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158599-ABCD-FB4A-D9E1-CA46A4D59B7A}"/>
              </a:ext>
            </a:extLst>
          </p:cNvPr>
          <p:cNvCxnSpPr>
            <a:cxnSpLocks/>
          </p:cNvCxnSpPr>
          <p:nvPr/>
        </p:nvCxnSpPr>
        <p:spPr>
          <a:xfrm>
            <a:off x="8483423" y="3555752"/>
            <a:ext cx="7851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EEADE4-895C-F671-5FB6-D02CBD5924A8}"/>
              </a:ext>
            </a:extLst>
          </p:cNvPr>
          <p:cNvSpPr txBox="1"/>
          <p:nvPr/>
        </p:nvSpPr>
        <p:spPr>
          <a:xfrm>
            <a:off x="766904" y="2837584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2F3545-4C0F-731F-0917-1B31FE514FB3}"/>
              </a:ext>
            </a:extLst>
          </p:cNvPr>
          <p:cNvSpPr txBox="1"/>
          <p:nvPr/>
        </p:nvSpPr>
        <p:spPr>
          <a:xfrm>
            <a:off x="10949253" y="2783149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EE9C3-6230-1C6A-3E44-61A07E63B756}"/>
              </a:ext>
            </a:extLst>
          </p:cNvPr>
          <p:cNvSpPr txBox="1"/>
          <p:nvPr/>
        </p:nvSpPr>
        <p:spPr>
          <a:xfrm>
            <a:off x="9198066" y="1550390"/>
            <a:ext cx="166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Open vSwitch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C41834-1838-28EF-4EAB-195D0FC7CA2F}"/>
              </a:ext>
            </a:extLst>
          </p:cNvPr>
          <p:cNvSpPr txBox="1"/>
          <p:nvPr/>
        </p:nvSpPr>
        <p:spPr>
          <a:xfrm>
            <a:off x="6272718" y="3222305"/>
            <a:ext cx="82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C0F109-1300-44EF-31BA-383F6B49AD15}"/>
              </a:ext>
            </a:extLst>
          </p:cNvPr>
          <p:cNvSpPr txBox="1"/>
          <p:nvPr/>
        </p:nvSpPr>
        <p:spPr>
          <a:xfrm>
            <a:off x="3977636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A3716-7D0B-8B8E-67D7-F60120C5D760}"/>
              </a:ext>
            </a:extLst>
          </p:cNvPr>
          <p:cNvSpPr txBox="1"/>
          <p:nvPr/>
        </p:nvSpPr>
        <p:spPr>
          <a:xfrm>
            <a:off x="6530757" y="2894271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FA44E6-E247-642B-874B-2B103E0E6FFD}"/>
              </a:ext>
            </a:extLst>
          </p:cNvPr>
          <p:cNvSpPr txBox="1"/>
          <p:nvPr/>
        </p:nvSpPr>
        <p:spPr>
          <a:xfrm>
            <a:off x="844287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F9ABFD-07A2-D8FF-4C21-815A0A5846A9}"/>
              </a:ext>
            </a:extLst>
          </p:cNvPr>
          <p:cNvSpPr txBox="1"/>
          <p:nvPr/>
        </p:nvSpPr>
        <p:spPr>
          <a:xfrm>
            <a:off x="143779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3ED567-3C9E-C235-5A67-30AFEAD7B475}"/>
              </a:ext>
            </a:extLst>
          </p:cNvPr>
          <p:cNvSpPr txBox="1"/>
          <p:nvPr/>
        </p:nvSpPr>
        <p:spPr>
          <a:xfrm>
            <a:off x="3208875" y="1692112"/>
            <a:ext cx="1734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Match Fields:</a:t>
            </a:r>
          </a:p>
          <a:p>
            <a:pPr algn="r"/>
            <a:r>
              <a:rPr lang="en-US" sz="1600" dirty="0"/>
              <a:t>Ingress port +</a:t>
            </a:r>
          </a:p>
          <a:p>
            <a:pPr algn="r"/>
            <a:r>
              <a:rPr lang="en-US" sz="1600" dirty="0"/>
              <a:t>Packet header +</a:t>
            </a:r>
          </a:p>
          <a:p>
            <a:pPr algn="r"/>
            <a:r>
              <a:rPr lang="en-US" sz="1600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33229152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Widescreen</PresentationFormat>
  <Paragraphs>171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Rajan Vaze</dc:creator>
  <cp:lastModifiedBy>Harshal Vaze</cp:lastModifiedBy>
  <cp:revision>28</cp:revision>
  <dcterms:created xsi:type="dcterms:W3CDTF">2022-07-08T09:27:23Z</dcterms:created>
  <dcterms:modified xsi:type="dcterms:W3CDTF">2022-09-18T11:58:55Z</dcterms:modified>
</cp:coreProperties>
</file>