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15" imgW="347" imgH="348" progId="TCLayout.ActiveDocument.1">
                  <p:embed/>
                </p:oleObj>
              </mc:Choice>
              <mc:Fallback>
                <p:oleObj name="think-cell Slide" r:id="rId1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266-7D00-AD8D-B32A-B485DE81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485A-20AD-FF5B-0DF4-2ED4412E7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27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2382715" y="2917581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89784" y="3867151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/>
          <p:nvPr/>
        </p:nvCxnSpPr>
        <p:spPr>
          <a:xfrm>
            <a:off x="6116515" y="1837593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3770" y="3188013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4" name="Grafik 27">
            <a:extLst>
              <a:ext uri="{FF2B5EF4-FFF2-40B4-BE49-F238E27FC236}">
                <a16:creationId xmlns:a16="http://schemas.microsoft.com/office/drawing/2014/main" id="{0B136381-15EE-FA4F-F53F-6A1778AD4915}"/>
              </a:ext>
            </a:extLst>
          </p:cNvPr>
          <p:cNvGrpSpPr/>
          <p:nvPr/>
        </p:nvGrpSpPr>
        <p:grpSpPr bwMode="gray">
          <a:xfrm>
            <a:off x="7097103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" name="Grafik 27">
              <a:extLst>
                <a:ext uri="{FF2B5EF4-FFF2-40B4-BE49-F238E27FC236}">
                  <a16:creationId xmlns:a16="http://schemas.microsoft.com/office/drawing/2014/main" id="{5DDFE77A-984E-441C-3D71-76CA0E2C21D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" name="Grafik 27">
                <a:extLst>
                  <a:ext uri="{FF2B5EF4-FFF2-40B4-BE49-F238E27FC236}">
                    <a16:creationId xmlns:a16="http://schemas.microsoft.com/office/drawing/2014/main" id="{BE4058C6-2FA6-0182-0C7D-AEB588D3334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Grafik 27">
                <a:extLst>
                  <a:ext uri="{FF2B5EF4-FFF2-40B4-BE49-F238E27FC236}">
                    <a16:creationId xmlns:a16="http://schemas.microsoft.com/office/drawing/2014/main" id="{F4517E31-46DF-E7FF-25CF-FB4EE10B93A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27">
                <a:extLst>
                  <a:ext uri="{FF2B5EF4-FFF2-40B4-BE49-F238E27FC236}">
                    <a16:creationId xmlns:a16="http://schemas.microsoft.com/office/drawing/2014/main" id="{93ECCBC4-F481-111A-4C9C-8FE49FFE65F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27">
                <a:extLst>
                  <a:ext uri="{FF2B5EF4-FFF2-40B4-BE49-F238E27FC236}">
                    <a16:creationId xmlns:a16="http://schemas.microsoft.com/office/drawing/2014/main" id="{20B35378-22D8-E9B2-7D3E-BB854A545A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27">
                <a:extLst>
                  <a:ext uri="{FF2B5EF4-FFF2-40B4-BE49-F238E27FC236}">
                    <a16:creationId xmlns:a16="http://schemas.microsoft.com/office/drawing/2014/main" id="{BB331447-8134-6AFD-7F03-F59803E096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6" name="Grafik 27">
              <a:extLst>
                <a:ext uri="{FF2B5EF4-FFF2-40B4-BE49-F238E27FC236}">
                  <a16:creationId xmlns:a16="http://schemas.microsoft.com/office/drawing/2014/main" id="{1A5803A2-A9AF-35B0-2CA9-05B591576B1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" name="Grafik 27">
                <a:extLst>
                  <a:ext uri="{FF2B5EF4-FFF2-40B4-BE49-F238E27FC236}">
                    <a16:creationId xmlns:a16="http://schemas.microsoft.com/office/drawing/2014/main" id="{2C7442F9-0DCC-843A-54D3-902C7950CF88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77" name="Grafik 27">
                  <a:extLst>
                    <a:ext uri="{FF2B5EF4-FFF2-40B4-BE49-F238E27FC236}">
                      <a16:creationId xmlns:a16="http://schemas.microsoft.com/office/drawing/2014/main" id="{741A6A3C-FCFF-BB6E-CF6E-0F9AB82D45A8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Grafik 27">
                  <a:extLst>
                    <a:ext uri="{FF2B5EF4-FFF2-40B4-BE49-F238E27FC236}">
                      <a16:creationId xmlns:a16="http://schemas.microsoft.com/office/drawing/2014/main" id="{816E81B9-3D0D-1910-5E43-49B77B41DE69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Grafik 27">
                  <a:extLst>
                    <a:ext uri="{FF2B5EF4-FFF2-40B4-BE49-F238E27FC236}">
                      <a16:creationId xmlns:a16="http://schemas.microsoft.com/office/drawing/2014/main" id="{F69A7E17-3B6D-5B6E-FD93-B96E07C63545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" name="Grafik 27">
                <a:extLst>
                  <a:ext uri="{FF2B5EF4-FFF2-40B4-BE49-F238E27FC236}">
                    <a16:creationId xmlns:a16="http://schemas.microsoft.com/office/drawing/2014/main" id="{94506FE5-0528-4A3C-7EFC-E7F53519967B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74" name="Grafik 27">
                  <a:extLst>
                    <a:ext uri="{FF2B5EF4-FFF2-40B4-BE49-F238E27FC236}">
                      <a16:creationId xmlns:a16="http://schemas.microsoft.com/office/drawing/2014/main" id="{6A0BE18F-EC47-F6AC-594F-58D61D651B97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Grafik 27">
                  <a:extLst>
                    <a:ext uri="{FF2B5EF4-FFF2-40B4-BE49-F238E27FC236}">
                      <a16:creationId xmlns:a16="http://schemas.microsoft.com/office/drawing/2014/main" id="{44799351-F611-BA24-4A4C-A94C846FE0AC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Grafik 27">
                  <a:extLst>
                    <a:ext uri="{FF2B5EF4-FFF2-40B4-BE49-F238E27FC236}">
                      <a16:creationId xmlns:a16="http://schemas.microsoft.com/office/drawing/2014/main" id="{04CB6BDC-82D3-799F-12F5-F344ABBD5EA9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" name="Grafik 27">
                <a:extLst>
                  <a:ext uri="{FF2B5EF4-FFF2-40B4-BE49-F238E27FC236}">
                    <a16:creationId xmlns:a16="http://schemas.microsoft.com/office/drawing/2014/main" id="{82CBDA4E-BB9D-E928-B5D7-F6541D4AFAE7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71" name="Grafik 27">
                  <a:extLst>
                    <a:ext uri="{FF2B5EF4-FFF2-40B4-BE49-F238E27FC236}">
                      <a16:creationId xmlns:a16="http://schemas.microsoft.com/office/drawing/2014/main" id="{41795BD3-B8BB-D83F-766B-8E56711CAAE0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Grafik 27">
                  <a:extLst>
                    <a:ext uri="{FF2B5EF4-FFF2-40B4-BE49-F238E27FC236}">
                      <a16:creationId xmlns:a16="http://schemas.microsoft.com/office/drawing/2014/main" id="{DC9F2545-7A43-8BAD-7C36-3AFAA1FE275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Grafik 27">
                  <a:extLst>
                    <a:ext uri="{FF2B5EF4-FFF2-40B4-BE49-F238E27FC236}">
                      <a16:creationId xmlns:a16="http://schemas.microsoft.com/office/drawing/2014/main" id="{9CBD5336-62AC-53A3-5205-89916AF430C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0" name="Grafik 27">
                <a:extLst>
                  <a:ext uri="{FF2B5EF4-FFF2-40B4-BE49-F238E27FC236}">
                    <a16:creationId xmlns:a16="http://schemas.microsoft.com/office/drawing/2014/main" id="{8AC4BCAF-7826-0CA4-6FF9-50F020B87883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68" name="Grafik 27">
                  <a:extLst>
                    <a:ext uri="{FF2B5EF4-FFF2-40B4-BE49-F238E27FC236}">
                      <a16:creationId xmlns:a16="http://schemas.microsoft.com/office/drawing/2014/main" id="{3866B816-6D9B-4FC5-31D4-8B02BC434595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Grafik 27">
                  <a:extLst>
                    <a:ext uri="{FF2B5EF4-FFF2-40B4-BE49-F238E27FC236}">
                      <a16:creationId xmlns:a16="http://schemas.microsoft.com/office/drawing/2014/main" id="{0F270F81-42C1-D749-6BFD-A3E5339E5F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27">
                  <a:extLst>
                    <a:ext uri="{FF2B5EF4-FFF2-40B4-BE49-F238E27FC236}">
                      <a16:creationId xmlns:a16="http://schemas.microsoft.com/office/drawing/2014/main" id="{2F0550ED-DBE2-8330-1175-F44B24B34039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afik 27">
                <a:extLst>
                  <a:ext uri="{FF2B5EF4-FFF2-40B4-BE49-F238E27FC236}">
                    <a16:creationId xmlns:a16="http://schemas.microsoft.com/office/drawing/2014/main" id="{5F7343D2-896B-3A09-22D2-569B6392414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65" name="Grafik 27">
                  <a:extLst>
                    <a:ext uri="{FF2B5EF4-FFF2-40B4-BE49-F238E27FC236}">
                      <a16:creationId xmlns:a16="http://schemas.microsoft.com/office/drawing/2014/main" id="{AB4B3DF0-1935-F1F9-AEAE-38B11BE84A6C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7">
                  <a:extLst>
                    <a:ext uri="{FF2B5EF4-FFF2-40B4-BE49-F238E27FC236}">
                      <a16:creationId xmlns:a16="http://schemas.microsoft.com/office/drawing/2014/main" id="{1359C3CE-2594-5438-5D16-D595B0AC44BF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7">
                  <a:extLst>
                    <a:ext uri="{FF2B5EF4-FFF2-40B4-BE49-F238E27FC236}">
                      <a16:creationId xmlns:a16="http://schemas.microsoft.com/office/drawing/2014/main" id="{FC2EA51B-D9E1-C90C-529F-C900808F6930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" name="Grafik 27">
                <a:extLst>
                  <a:ext uri="{FF2B5EF4-FFF2-40B4-BE49-F238E27FC236}">
                    <a16:creationId xmlns:a16="http://schemas.microsoft.com/office/drawing/2014/main" id="{7EDC4270-A250-966F-5713-642BB5B9912D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62" name="Grafik 27">
                  <a:extLst>
                    <a:ext uri="{FF2B5EF4-FFF2-40B4-BE49-F238E27FC236}">
                      <a16:creationId xmlns:a16="http://schemas.microsoft.com/office/drawing/2014/main" id="{CD0337CF-206C-BFC7-2050-487DE44F75A8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" name="Grafik 27">
                  <a:extLst>
                    <a:ext uri="{FF2B5EF4-FFF2-40B4-BE49-F238E27FC236}">
                      <a16:creationId xmlns:a16="http://schemas.microsoft.com/office/drawing/2014/main" id="{64972F7D-F6D4-4C0A-E78B-BC651874B8E1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Grafik 27">
                  <a:extLst>
                    <a:ext uri="{FF2B5EF4-FFF2-40B4-BE49-F238E27FC236}">
                      <a16:creationId xmlns:a16="http://schemas.microsoft.com/office/drawing/2014/main" id="{ADBA1691-E827-0461-66F2-AC56D221A8F5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3" name="Grafik 27">
                <a:extLst>
                  <a:ext uri="{FF2B5EF4-FFF2-40B4-BE49-F238E27FC236}">
                    <a16:creationId xmlns:a16="http://schemas.microsoft.com/office/drawing/2014/main" id="{4E2254E7-AFA7-05EF-8331-B4A68CC3F89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59" name="Grafik 27">
                  <a:extLst>
                    <a:ext uri="{FF2B5EF4-FFF2-40B4-BE49-F238E27FC236}">
                      <a16:creationId xmlns:a16="http://schemas.microsoft.com/office/drawing/2014/main" id="{4E989F93-CE9E-D648-1773-AE1A3C77AC1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Grafik 27">
                  <a:extLst>
                    <a:ext uri="{FF2B5EF4-FFF2-40B4-BE49-F238E27FC236}">
                      <a16:creationId xmlns:a16="http://schemas.microsoft.com/office/drawing/2014/main" id="{DB12202A-3E84-F0FB-90AF-5AF69E2FE206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Grafik 27">
                  <a:extLst>
                    <a:ext uri="{FF2B5EF4-FFF2-40B4-BE49-F238E27FC236}">
                      <a16:creationId xmlns:a16="http://schemas.microsoft.com/office/drawing/2014/main" id="{3F83DCE1-04A4-C6B6-04F4-A375314A19AD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4" name="Grafik 27">
                <a:extLst>
                  <a:ext uri="{FF2B5EF4-FFF2-40B4-BE49-F238E27FC236}">
                    <a16:creationId xmlns:a16="http://schemas.microsoft.com/office/drawing/2014/main" id="{53FE468E-F028-BAEB-6E5B-08E2E0D5B949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56" name="Grafik 27">
                  <a:extLst>
                    <a:ext uri="{FF2B5EF4-FFF2-40B4-BE49-F238E27FC236}">
                      <a16:creationId xmlns:a16="http://schemas.microsoft.com/office/drawing/2014/main" id="{FA7F7C13-726C-87DE-F8D9-B0611AA9AF83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Grafik 27">
                  <a:extLst>
                    <a:ext uri="{FF2B5EF4-FFF2-40B4-BE49-F238E27FC236}">
                      <a16:creationId xmlns:a16="http://schemas.microsoft.com/office/drawing/2014/main" id="{BD4E4C05-826E-04EF-BE70-3BC3F31E31F4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27">
                  <a:extLst>
                    <a:ext uri="{FF2B5EF4-FFF2-40B4-BE49-F238E27FC236}">
                      <a16:creationId xmlns:a16="http://schemas.microsoft.com/office/drawing/2014/main" id="{25BFED27-AE92-CF63-8647-9A73459EC300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5" name="Grafik 27">
                <a:extLst>
                  <a:ext uri="{FF2B5EF4-FFF2-40B4-BE49-F238E27FC236}">
                    <a16:creationId xmlns:a16="http://schemas.microsoft.com/office/drawing/2014/main" id="{DEF33DE6-A0D3-67F8-CEA0-3D03A30990A4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77305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5" name="Grafik 27">
            <a:extLst>
              <a:ext uri="{FF2B5EF4-FFF2-40B4-BE49-F238E27FC236}">
                <a16:creationId xmlns:a16="http://schemas.microsoft.com/office/drawing/2014/main" id="{E15E9F64-27D1-2E12-D31E-691BB98A57C4}"/>
              </a:ext>
            </a:extLst>
          </p:cNvPr>
          <p:cNvGrpSpPr/>
          <p:nvPr/>
        </p:nvGrpSpPr>
        <p:grpSpPr bwMode="gray">
          <a:xfrm>
            <a:off x="8457507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6" name="Grafik 27">
              <a:extLst>
                <a:ext uri="{FF2B5EF4-FFF2-40B4-BE49-F238E27FC236}">
                  <a16:creationId xmlns:a16="http://schemas.microsoft.com/office/drawing/2014/main" id="{37F266FA-35A6-072E-3ED2-1F764834B1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41" name="Grafik 27">
                <a:extLst>
                  <a:ext uri="{FF2B5EF4-FFF2-40B4-BE49-F238E27FC236}">
                    <a16:creationId xmlns:a16="http://schemas.microsoft.com/office/drawing/2014/main" id="{23B17ED1-4FEE-47AD-20E5-763EE58586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Grafik 27">
                <a:extLst>
                  <a:ext uri="{FF2B5EF4-FFF2-40B4-BE49-F238E27FC236}">
                    <a16:creationId xmlns:a16="http://schemas.microsoft.com/office/drawing/2014/main" id="{1E87F396-8105-0F96-E779-171EFA95925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Grafik 27">
                <a:extLst>
                  <a:ext uri="{FF2B5EF4-FFF2-40B4-BE49-F238E27FC236}">
                    <a16:creationId xmlns:a16="http://schemas.microsoft.com/office/drawing/2014/main" id="{D43663D8-3660-C3A6-7EF4-FC032B2094D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Grafik 27">
                <a:extLst>
                  <a:ext uri="{FF2B5EF4-FFF2-40B4-BE49-F238E27FC236}">
                    <a16:creationId xmlns:a16="http://schemas.microsoft.com/office/drawing/2014/main" id="{F1E06C8A-86EB-24FA-7265-AD6B9CD180D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Grafik 27">
                <a:extLst>
                  <a:ext uri="{FF2B5EF4-FFF2-40B4-BE49-F238E27FC236}">
                    <a16:creationId xmlns:a16="http://schemas.microsoft.com/office/drawing/2014/main" id="{740D66F0-7704-7D62-9E8D-0F5C8A40B0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07" name="Grafik 27">
              <a:extLst>
                <a:ext uri="{FF2B5EF4-FFF2-40B4-BE49-F238E27FC236}">
                  <a16:creationId xmlns:a16="http://schemas.microsoft.com/office/drawing/2014/main" id="{6FB821A9-7B2D-C558-36DD-E21A1B3C1D2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08" name="Grafik 27">
                <a:extLst>
                  <a:ext uri="{FF2B5EF4-FFF2-40B4-BE49-F238E27FC236}">
                    <a16:creationId xmlns:a16="http://schemas.microsoft.com/office/drawing/2014/main" id="{C73ED232-0818-E3FF-5106-4051D80E463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138" name="Grafik 27">
                  <a:extLst>
                    <a:ext uri="{FF2B5EF4-FFF2-40B4-BE49-F238E27FC236}">
                      <a16:creationId xmlns:a16="http://schemas.microsoft.com/office/drawing/2014/main" id="{79FF8A86-8112-CFB0-FDDF-E9D3293C1E79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Grafik 27">
                  <a:extLst>
                    <a:ext uri="{FF2B5EF4-FFF2-40B4-BE49-F238E27FC236}">
                      <a16:creationId xmlns:a16="http://schemas.microsoft.com/office/drawing/2014/main" id="{C800D16C-64E3-0C38-0022-E7EEACC37C07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Grafik 27">
                  <a:extLst>
                    <a:ext uri="{FF2B5EF4-FFF2-40B4-BE49-F238E27FC236}">
                      <a16:creationId xmlns:a16="http://schemas.microsoft.com/office/drawing/2014/main" id="{CFBE8C92-9DCB-13C9-EF1D-E69D5BA7904B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9" name="Grafik 27">
                <a:extLst>
                  <a:ext uri="{FF2B5EF4-FFF2-40B4-BE49-F238E27FC236}">
                    <a16:creationId xmlns:a16="http://schemas.microsoft.com/office/drawing/2014/main" id="{301577A8-3687-97E7-7EE9-EAC425A4BC7C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35" name="Grafik 27">
                  <a:extLst>
                    <a:ext uri="{FF2B5EF4-FFF2-40B4-BE49-F238E27FC236}">
                      <a16:creationId xmlns:a16="http://schemas.microsoft.com/office/drawing/2014/main" id="{CC7E54FC-3C79-B680-8545-0464509CBF30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Grafik 27">
                  <a:extLst>
                    <a:ext uri="{FF2B5EF4-FFF2-40B4-BE49-F238E27FC236}">
                      <a16:creationId xmlns:a16="http://schemas.microsoft.com/office/drawing/2014/main" id="{E8DBFF1C-EFED-DC31-E924-4922AEBBEAC4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Grafik 27">
                  <a:extLst>
                    <a:ext uri="{FF2B5EF4-FFF2-40B4-BE49-F238E27FC236}">
                      <a16:creationId xmlns:a16="http://schemas.microsoft.com/office/drawing/2014/main" id="{4AB9A176-AAC7-F4DA-E6C2-B0D4BB1EF2B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0" name="Grafik 27">
                <a:extLst>
                  <a:ext uri="{FF2B5EF4-FFF2-40B4-BE49-F238E27FC236}">
                    <a16:creationId xmlns:a16="http://schemas.microsoft.com/office/drawing/2014/main" id="{B587CC79-1B03-7FED-ABE6-48A78B1A2828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32" name="Grafik 27">
                  <a:extLst>
                    <a:ext uri="{FF2B5EF4-FFF2-40B4-BE49-F238E27FC236}">
                      <a16:creationId xmlns:a16="http://schemas.microsoft.com/office/drawing/2014/main" id="{6E056C9A-3EEC-5341-CADA-40AF83E78D1B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27">
                  <a:extLst>
                    <a:ext uri="{FF2B5EF4-FFF2-40B4-BE49-F238E27FC236}">
                      <a16:creationId xmlns:a16="http://schemas.microsoft.com/office/drawing/2014/main" id="{60035517-F79C-93D2-08A1-7000FBD786C3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Grafik 27">
                  <a:extLst>
                    <a:ext uri="{FF2B5EF4-FFF2-40B4-BE49-F238E27FC236}">
                      <a16:creationId xmlns:a16="http://schemas.microsoft.com/office/drawing/2014/main" id="{9F411201-A49F-B14A-FC76-4749D9CE24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1" name="Grafik 27">
                <a:extLst>
                  <a:ext uri="{FF2B5EF4-FFF2-40B4-BE49-F238E27FC236}">
                    <a16:creationId xmlns:a16="http://schemas.microsoft.com/office/drawing/2014/main" id="{DE52058F-8A09-97EC-FCAB-6CD0C6E3779F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29" name="Grafik 27">
                  <a:extLst>
                    <a:ext uri="{FF2B5EF4-FFF2-40B4-BE49-F238E27FC236}">
                      <a16:creationId xmlns:a16="http://schemas.microsoft.com/office/drawing/2014/main" id="{1B4B30EA-70FC-F1B3-1007-D0A90C5A4D2A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27">
                  <a:extLst>
                    <a:ext uri="{FF2B5EF4-FFF2-40B4-BE49-F238E27FC236}">
                      <a16:creationId xmlns:a16="http://schemas.microsoft.com/office/drawing/2014/main" id="{26FB956C-87A5-616A-CEFC-5AF5FBBD78B7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27">
                  <a:extLst>
                    <a:ext uri="{FF2B5EF4-FFF2-40B4-BE49-F238E27FC236}">
                      <a16:creationId xmlns:a16="http://schemas.microsoft.com/office/drawing/2014/main" id="{12B6313E-962F-819F-9848-F4A7BDF6507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" name="Grafik 27">
                <a:extLst>
                  <a:ext uri="{FF2B5EF4-FFF2-40B4-BE49-F238E27FC236}">
                    <a16:creationId xmlns:a16="http://schemas.microsoft.com/office/drawing/2014/main" id="{B38F4DCE-CF8F-0B47-80B6-823A25999C55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26" name="Grafik 27">
                  <a:extLst>
                    <a:ext uri="{FF2B5EF4-FFF2-40B4-BE49-F238E27FC236}">
                      <a16:creationId xmlns:a16="http://schemas.microsoft.com/office/drawing/2014/main" id="{8A14027B-24A8-61F7-4DFE-FAE2D2979105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27">
                  <a:extLst>
                    <a:ext uri="{FF2B5EF4-FFF2-40B4-BE49-F238E27FC236}">
                      <a16:creationId xmlns:a16="http://schemas.microsoft.com/office/drawing/2014/main" id="{CA065266-1B8E-CB63-BBDB-323B0A9D52A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Grafik 27">
                  <a:extLst>
                    <a:ext uri="{FF2B5EF4-FFF2-40B4-BE49-F238E27FC236}">
                      <a16:creationId xmlns:a16="http://schemas.microsoft.com/office/drawing/2014/main" id="{50BC0636-5219-B6A3-9159-24514ED6206C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3" name="Grafik 27">
                <a:extLst>
                  <a:ext uri="{FF2B5EF4-FFF2-40B4-BE49-F238E27FC236}">
                    <a16:creationId xmlns:a16="http://schemas.microsoft.com/office/drawing/2014/main" id="{BAAF1C4E-7AAB-BC17-E0F8-50529A83F610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23" name="Grafik 27">
                  <a:extLst>
                    <a:ext uri="{FF2B5EF4-FFF2-40B4-BE49-F238E27FC236}">
                      <a16:creationId xmlns:a16="http://schemas.microsoft.com/office/drawing/2014/main" id="{D410C7B2-48EF-F008-0866-36D7BC30ECEF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27">
                  <a:extLst>
                    <a:ext uri="{FF2B5EF4-FFF2-40B4-BE49-F238E27FC236}">
                      <a16:creationId xmlns:a16="http://schemas.microsoft.com/office/drawing/2014/main" id="{4A3FE689-8837-7668-585D-76FB24D89860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Grafik 27">
                  <a:extLst>
                    <a:ext uri="{FF2B5EF4-FFF2-40B4-BE49-F238E27FC236}">
                      <a16:creationId xmlns:a16="http://schemas.microsoft.com/office/drawing/2014/main" id="{F6E98553-9A60-33CC-E96F-FDE1E09A4412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4" name="Grafik 27">
                <a:extLst>
                  <a:ext uri="{FF2B5EF4-FFF2-40B4-BE49-F238E27FC236}">
                    <a16:creationId xmlns:a16="http://schemas.microsoft.com/office/drawing/2014/main" id="{76602D4F-17C4-121B-00C1-16C558D2A58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20" name="Grafik 27">
                  <a:extLst>
                    <a:ext uri="{FF2B5EF4-FFF2-40B4-BE49-F238E27FC236}">
                      <a16:creationId xmlns:a16="http://schemas.microsoft.com/office/drawing/2014/main" id="{07AB64E2-07E5-CAFB-1173-91D45651EF8F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Grafik 27">
                  <a:extLst>
                    <a:ext uri="{FF2B5EF4-FFF2-40B4-BE49-F238E27FC236}">
                      <a16:creationId xmlns:a16="http://schemas.microsoft.com/office/drawing/2014/main" id="{C762833F-09A9-58AD-8E74-006E3695F283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Grafik 27">
                  <a:extLst>
                    <a:ext uri="{FF2B5EF4-FFF2-40B4-BE49-F238E27FC236}">
                      <a16:creationId xmlns:a16="http://schemas.microsoft.com/office/drawing/2014/main" id="{6FA3FDAB-6F3A-1CCC-59F7-A2A403733F00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5" name="Grafik 27">
                <a:extLst>
                  <a:ext uri="{FF2B5EF4-FFF2-40B4-BE49-F238E27FC236}">
                    <a16:creationId xmlns:a16="http://schemas.microsoft.com/office/drawing/2014/main" id="{5D9F761A-961E-1374-6004-DDB1A79510A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17" name="Grafik 27">
                  <a:extLst>
                    <a:ext uri="{FF2B5EF4-FFF2-40B4-BE49-F238E27FC236}">
                      <a16:creationId xmlns:a16="http://schemas.microsoft.com/office/drawing/2014/main" id="{7CF2E599-C271-88E4-9C41-D11075BD3605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Grafik 27">
                  <a:extLst>
                    <a:ext uri="{FF2B5EF4-FFF2-40B4-BE49-F238E27FC236}">
                      <a16:creationId xmlns:a16="http://schemas.microsoft.com/office/drawing/2014/main" id="{52A9F698-69BF-65D7-CB33-38D0CF85CB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Grafik 27">
                  <a:extLst>
                    <a:ext uri="{FF2B5EF4-FFF2-40B4-BE49-F238E27FC236}">
                      <a16:creationId xmlns:a16="http://schemas.microsoft.com/office/drawing/2014/main" id="{636C6F1E-2001-561B-CB92-D0A657E7E992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16" name="Grafik 27">
                <a:extLst>
                  <a:ext uri="{FF2B5EF4-FFF2-40B4-BE49-F238E27FC236}">
                    <a16:creationId xmlns:a16="http://schemas.microsoft.com/office/drawing/2014/main" id="{20ADDE3D-4F24-DF2B-B3AB-FBDAC5257DC3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8711556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711556" y="1039642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274901" y="2202453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355693" y="4224638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861414" y="2218512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855903" y="414584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</p:spTree>
    <p:extLst>
      <p:ext uri="{BB962C8B-B14F-4D97-AF65-F5344CB8AC3E}">
        <p14:creationId xmlns:p14="http://schemas.microsoft.com/office/powerpoint/2010/main" val="4285606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Rajan Vaze</cp:lastModifiedBy>
  <cp:revision>8</cp:revision>
  <dcterms:created xsi:type="dcterms:W3CDTF">2022-07-08T09:27:23Z</dcterms:created>
  <dcterms:modified xsi:type="dcterms:W3CDTF">2022-07-08T10:34:55Z</dcterms:modified>
</cp:coreProperties>
</file>