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4" r:id="rId2"/>
    <p:sldId id="316" r:id="rId3"/>
    <p:sldId id="279" r:id="rId4"/>
    <p:sldId id="297" r:id="rId5"/>
    <p:sldId id="317" r:id="rId6"/>
    <p:sldId id="298" r:id="rId7"/>
    <p:sldId id="322" r:id="rId8"/>
    <p:sldId id="256" r:id="rId9"/>
    <p:sldId id="275" r:id="rId10"/>
    <p:sldId id="273" r:id="rId11"/>
    <p:sldId id="274" r:id="rId12"/>
    <p:sldId id="320" r:id="rId13"/>
    <p:sldId id="312" r:id="rId14"/>
    <p:sldId id="314" r:id="rId15"/>
    <p:sldId id="259" r:id="rId16"/>
    <p:sldId id="315" r:id="rId17"/>
    <p:sldId id="302" r:id="rId18"/>
    <p:sldId id="291" r:id="rId19"/>
    <p:sldId id="292" r:id="rId20"/>
    <p:sldId id="303" r:id="rId21"/>
    <p:sldId id="305" r:id="rId22"/>
    <p:sldId id="319" r:id="rId23"/>
    <p:sldId id="309" r:id="rId24"/>
    <p:sldId id="321" r:id="rId25"/>
    <p:sldId id="307" r:id="rId26"/>
  </p:sldIdLst>
  <p:sldSz cx="12192000" cy="6858000"/>
  <p:notesSz cx="6858000" cy="9144000"/>
  <p:custDataLst>
    <p:tags r:id="rId2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2"/>
    <a:srgbClr val="E4D0CE"/>
    <a:srgbClr val="CCECFF"/>
    <a:srgbClr val="E6B4BF"/>
    <a:srgbClr val="99CCFF"/>
    <a:srgbClr val="1A29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11" d="100"/>
          <a:sy n="111" d="100"/>
        </p:scale>
        <p:origin x="918" y="9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D37F5-048F-4840-9C6A-E88D052B6663}"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04476-38E9-453C-9ABD-82D13FB6EE40}" type="slidenum">
              <a:rPr lang="en-US" smtClean="0"/>
              <a:t>‹#›</a:t>
            </a:fld>
            <a:endParaRPr lang="en-US"/>
          </a:p>
        </p:txBody>
      </p:sp>
    </p:spTree>
    <p:extLst>
      <p:ext uri="{BB962C8B-B14F-4D97-AF65-F5344CB8AC3E}">
        <p14:creationId xmlns:p14="http://schemas.microsoft.com/office/powerpoint/2010/main" val="24959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D3DF-1EB1-DBA6-959B-2A37C73179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D5E76A-9660-2CAD-FF69-4CB6530BA8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8DDC4-F9F9-2486-03BF-92CC68433318}"/>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5" name="Footer Placeholder 4">
            <a:extLst>
              <a:ext uri="{FF2B5EF4-FFF2-40B4-BE49-F238E27FC236}">
                <a16:creationId xmlns:a16="http://schemas.microsoft.com/office/drawing/2014/main" id="{0F48EDEA-1FAE-080C-24BC-BFE7BD63A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AD75D-7042-CDFC-AE64-944719593352}"/>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696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3693-F1D8-6126-F6B1-0F6D5EF19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09019-EA84-91FC-E45C-29AD47AFAD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50CF-97E1-0D90-29F9-DA2934A9E984}"/>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5" name="Footer Placeholder 4">
            <a:extLst>
              <a:ext uri="{FF2B5EF4-FFF2-40B4-BE49-F238E27FC236}">
                <a16:creationId xmlns:a16="http://schemas.microsoft.com/office/drawing/2014/main" id="{9C6C7B11-0780-1B28-BC0A-BF77274A4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B5220-801A-D139-86D1-1087FD07A221}"/>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85768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4771C7-3227-1325-DEFD-3E09D24F67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25B2D6-800F-5C45-1002-B675E287E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3BB87-EA2D-FB7D-6522-C28585293C8F}"/>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5" name="Footer Placeholder 4">
            <a:extLst>
              <a:ext uri="{FF2B5EF4-FFF2-40B4-BE49-F238E27FC236}">
                <a16:creationId xmlns:a16="http://schemas.microsoft.com/office/drawing/2014/main" id="{127A3572-B504-CD87-D5AF-296D61EB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F0E9E-9529-12DD-A52D-5D9417404C9E}"/>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66196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AC0F-6EAE-899D-CEE3-6535EB0F84D2}"/>
              </a:ext>
            </a:extLst>
          </p:cNvPr>
          <p:cNvSpPr>
            <a:spLocks noGrp="1"/>
          </p:cNvSpPr>
          <p:nvPr>
            <p:ph type="title"/>
          </p:nvPr>
        </p:nvSpPr>
        <p:spPr>
          <a:xfrm>
            <a:off x="838200" y="365125"/>
            <a:ext cx="10515600" cy="601033"/>
          </a:xfrm>
        </p:spPr>
        <p:txBody>
          <a:bodyPr>
            <a:normAutofit/>
          </a:bodyPr>
          <a:lstStyle>
            <a:lvl1pPr>
              <a:defRPr sz="4000" b="1"/>
            </a:lvl1pPr>
          </a:lstStyle>
          <a:p>
            <a:r>
              <a:rPr lang="en-US" dirty="0"/>
              <a:t>Click to edit Master title style</a:t>
            </a:r>
          </a:p>
        </p:txBody>
      </p:sp>
      <p:sp>
        <p:nvSpPr>
          <p:cNvPr id="3" name="Content Placeholder 2">
            <a:extLst>
              <a:ext uri="{FF2B5EF4-FFF2-40B4-BE49-F238E27FC236}">
                <a16:creationId xmlns:a16="http://schemas.microsoft.com/office/drawing/2014/main" id="{EE5A8830-A31F-B007-9C20-33A58B9B7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F346E-0418-7061-398E-88665B1C360F}"/>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5" name="Footer Placeholder 4">
            <a:extLst>
              <a:ext uri="{FF2B5EF4-FFF2-40B4-BE49-F238E27FC236}">
                <a16:creationId xmlns:a16="http://schemas.microsoft.com/office/drawing/2014/main" id="{26ED4440-129E-7498-2074-D24B90DB5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32184-1F41-938E-CE3E-7CC6B7F7C4B1}"/>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291789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B732-4DD7-E53E-012E-67F77A8EFB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77C1F2-3648-C98B-8694-5C271B91F9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C66E19-FF1E-321C-03DD-6AD1EE92F0C8}"/>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5" name="Footer Placeholder 4">
            <a:extLst>
              <a:ext uri="{FF2B5EF4-FFF2-40B4-BE49-F238E27FC236}">
                <a16:creationId xmlns:a16="http://schemas.microsoft.com/office/drawing/2014/main" id="{7E807CBD-A4DB-2840-118B-BBFAFC3A4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FAD5E-1A20-3E75-4354-2009B69919F2}"/>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267777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4325-E73F-5FA6-6D80-28B3A465A5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49A5-F17A-481D-152D-3C6314F466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571785-ED56-F01F-3506-4B50CBF64B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E42675-F4A0-0062-C04F-C9458A25C31E}"/>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6" name="Footer Placeholder 5">
            <a:extLst>
              <a:ext uri="{FF2B5EF4-FFF2-40B4-BE49-F238E27FC236}">
                <a16:creationId xmlns:a16="http://schemas.microsoft.com/office/drawing/2014/main" id="{D0EB6C8E-62CD-3104-F2B4-FFC45B7DD1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88290-7BA7-1AF6-D5EA-5A4D624D00D7}"/>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69276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08E6-47B1-F32D-496A-0248BA0BC2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BC3A6B-5653-EF3D-4FAE-AB90A57C13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271F09-102D-B8B0-B73F-25F618FEBE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29F23-8605-B081-5041-014357E915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B3345F-A3A1-E09A-B6EE-24B722327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DAAB50-42B9-E999-0508-F30EEBFF0C27}"/>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8" name="Footer Placeholder 7">
            <a:extLst>
              <a:ext uri="{FF2B5EF4-FFF2-40B4-BE49-F238E27FC236}">
                <a16:creationId xmlns:a16="http://schemas.microsoft.com/office/drawing/2014/main" id="{DAF7550A-A1CA-ED04-DB2B-FF214ADA45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DACA6E-72D6-4FFC-1543-DAA189E0F683}"/>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217225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525F-27D8-074B-85A6-012F354B04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55A121-698F-059F-ACC7-5B481928DC74}"/>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4" name="Footer Placeholder 3">
            <a:extLst>
              <a:ext uri="{FF2B5EF4-FFF2-40B4-BE49-F238E27FC236}">
                <a16:creationId xmlns:a16="http://schemas.microsoft.com/office/drawing/2014/main" id="{60CEF5BF-69A1-9A65-610D-321DA32771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75DBC7-F943-8B56-FBB4-37CB4A6648B4}"/>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325597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FC84-8A10-B3EC-704C-4ABDA5814F4B}"/>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3" name="Footer Placeholder 2">
            <a:extLst>
              <a:ext uri="{FF2B5EF4-FFF2-40B4-BE49-F238E27FC236}">
                <a16:creationId xmlns:a16="http://schemas.microsoft.com/office/drawing/2014/main" id="{BAEE885D-C4D0-3D4D-E2C0-598539724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7666E4-6EC0-33E4-095B-AB3B6F17622A}"/>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42384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BDF3-3E83-0B6A-9591-94F3AD8A7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BC49D0-4337-F03A-AAA5-5274CD812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358633-BCA2-596C-74F0-D3ED11815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6101F-0BAF-0307-BCD8-979394089BE9}"/>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6" name="Footer Placeholder 5">
            <a:extLst>
              <a:ext uri="{FF2B5EF4-FFF2-40B4-BE49-F238E27FC236}">
                <a16:creationId xmlns:a16="http://schemas.microsoft.com/office/drawing/2014/main" id="{CCCF9260-B447-6062-3DAA-0D95071508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D3821-39BC-DA23-1FAC-2FFCB3EB8609}"/>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223707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C7FF-5EB2-A4E8-ADD7-FC3BB55538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7AD84-00A4-2679-4833-B33F259B1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0484F2-69C9-F375-194F-B2AA48A78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250AC-FE65-AEB6-E5E5-00F082706A69}"/>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6" name="Footer Placeholder 5">
            <a:extLst>
              <a:ext uri="{FF2B5EF4-FFF2-40B4-BE49-F238E27FC236}">
                <a16:creationId xmlns:a16="http://schemas.microsoft.com/office/drawing/2014/main" id="{1ADEE06D-136F-8FCA-A1E5-545849672B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981F2-3E9A-955D-214F-DAE8779FE75A}"/>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967706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16829E9A-97AA-1A17-4F52-D36F248EA7FF}"/>
              </a:ext>
            </a:extLst>
          </p:cNvPr>
          <p:cNvGraphicFramePr>
            <a:graphicFrameLocks noChangeAspect="1"/>
          </p:cNvGraphicFramePr>
          <p:nvPr userDrawn="1">
            <p:custDataLst>
              <p:tags r:id="rId13"/>
            </p:custDataLst>
            <p:extLst>
              <p:ext uri="{D42A27DB-BD31-4B8C-83A1-F6EECF244321}">
                <p14:modId xmlns:p14="http://schemas.microsoft.com/office/powerpoint/2010/main" val="346248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47" imgH="348" progId="TCLayout.ActiveDocument.1">
                  <p:embed/>
                </p:oleObj>
              </mc:Choice>
              <mc:Fallback>
                <p:oleObj name="think-cell Slide" r:id="rId14" imgW="347" imgH="348"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B333A35F-C2F0-F675-87BA-831E5EE0FC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3EDB8C9-7001-E909-B4A1-3577DC95B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6CD66-EBE4-A12C-8F69-87F314024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A07F9-06C3-4C90-A7AE-61AB97B15816}" type="datetimeFigureOut">
              <a:rPr lang="en-US" smtClean="0"/>
              <a:t>10/20/2022</a:t>
            </a:fld>
            <a:endParaRPr lang="en-US"/>
          </a:p>
        </p:txBody>
      </p:sp>
      <p:sp>
        <p:nvSpPr>
          <p:cNvPr id="5" name="Footer Placeholder 4">
            <a:extLst>
              <a:ext uri="{FF2B5EF4-FFF2-40B4-BE49-F238E27FC236}">
                <a16:creationId xmlns:a16="http://schemas.microsoft.com/office/drawing/2014/main" id="{C23ED67B-3126-6ABD-9FB4-C80F39B2B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F5418C-40BD-4D1C-D96B-512ECF016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EDCB5-2551-47B2-A6E7-351A57180DD0}" type="slidenum">
              <a:rPr lang="en-US" smtClean="0"/>
              <a:t>‹#›</a:t>
            </a:fld>
            <a:endParaRPr lang="en-US"/>
          </a:p>
        </p:txBody>
      </p:sp>
    </p:spTree>
    <p:extLst>
      <p:ext uri="{BB962C8B-B14F-4D97-AF65-F5344CB8AC3E}">
        <p14:creationId xmlns:p14="http://schemas.microsoft.com/office/powerpoint/2010/main" val="316615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E96C0-66C9-380F-FB19-C67409FD82E5}"/>
              </a:ext>
            </a:extLst>
          </p:cNvPr>
          <p:cNvSpPr>
            <a:spLocks noGrp="1"/>
          </p:cNvSpPr>
          <p:nvPr>
            <p:ph type="ctrTitle"/>
          </p:nvPr>
        </p:nvSpPr>
        <p:spPr>
          <a:xfrm>
            <a:off x="5297762" y="640080"/>
            <a:ext cx="6251110" cy="3566160"/>
          </a:xfrm>
        </p:spPr>
        <p:txBody>
          <a:bodyPr anchor="b">
            <a:normAutofit/>
          </a:bodyPr>
          <a:lstStyle/>
          <a:p>
            <a:pPr algn="l"/>
            <a:r>
              <a:rPr lang="en-US" sz="5400"/>
              <a:t>SDN based Network Management in Emulated Environment</a:t>
            </a:r>
            <a:endParaRPr lang="en-DE" sz="5400"/>
          </a:p>
        </p:txBody>
      </p:sp>
      <p:sp>
        <p:nvSpPr>
          <p:cNvPr id="3" name="Subtitle 2">
            <a:extLst>
              <a:ext uri="{FF2B5EF4-FFF2-40B4-BE49-F238E27FC236}">
                <a16:creationId xmlns:a16="http://schemas.microsoft.com/office/drawing/2014/main" id="{9FF39E32-B415-529D-9E60-58A99F6AF3B5}"/>
              </a:ext>
            </a:extLst>
          </p:cNvPr>
          <p:cNvSpPr>
            <a:spLocks noGrp="1"/>
          </p:cNvSpPr>
          <p:nvPr>
            <p:ph type="subTitle" idx="1"/>
          </p:nvPr>
        </p:nvSpPr>
        <p:spPr>
          <a:xfrm>
            <a:off x="5297760" y="4636008"/>
            <a:ext cx="6251111" cy="1572768"/>
          </a:xfrm>
        </p:spPr>
        <p:txBody>
          <a:bodyPr>
            <a:normAutofit/>
          </a:bodyPr>
          <a:lstStyle/>
          <a:p>
            <a:pPr algn="l"/>
            <a:r>
              <a:rPr lang="en-US" sz="1400" b="0" i="0" u="none" strike="noStrike" baseline="0" dirty="0">
                <a:latin typeface="Times New Roman" panose="02020603050405020304" pitchFamily="18" charset="0"/>
              </a:rPr>
              <a:t>Submitted by: 	Harshal Rajan Vaze 	</a:t>
            </a:r>
          </a:p>
          <a:p>
            <a:pPr algn="l"/>
            <a:r>
              <a:rPr lang="en-US" sz="1400" b="0" i="0" u="none" strike="noStrike" baseline="0" dirty="0">
                <a:latin typeface="Times New Roman" panose="02020603050405020304" pitchFamily="18" charset="0"/>
              </a:rPr>
              <a:t>Matriculation no.: 	1269879 	</a:t>
            </a:r>
          </a:p>
          <a:p>
            <a:pPr algn="l"/>
            <a:r>
              <a:rPr lang="en-US" sz="1400" b="0" i="0" u="none" strike="noStrike" baseline="0" dirty="0">
                <a:latin typeface="Times New Roman" panose="02020603050405020304" pitchFamily="18" charset="0"/>
              </a:rPr>
              <a:t>First examiner: 	Prof. Dr. Ulrich Trick 	</a:t>
            </a:r>
          </a:p>
          <a:p>
            <a:pPr algn="l"/>
            <a:r>
              <a:rPr lang="en-US" sz="1400" b="0" i="0" u="none" strike="noStrike" baseline="0" dirty="0">
                <a:latin typeface="Times New Roman" panose="02020603050405020304" pitchFamily="18" charset="0"/>
              </a:rPr>
              <a:t>Second examiner: 	Prof. Dr. Armin Lehmann 	</a:t>
            </a:r>
          </a:p>
          <a:p>
            <a:pPr algn="l"/>
            <a:r>
              <a:rPr lang="sv-SE" sz="1400" b="0" i="0" u="none" strike="noStrike" baseline="0" dirty="0">
                <a:latin typeface="Times New Roman" panose="02020603050405020304" pitchFamily="18" charset="0"/>
              </a:rPr>
              <a:t>External supervisor: 	Dr. Peter Gröschke </a:t>
            </a:r>
          </a:p>
        </p:txBody>
      </p:sp>
      <p:pic>
        <p:nvPicPr>
          <p:cNvPr id="5" name="Picture 4" descr="3D white lines connected with dots">
            <a:extLst>
              <a:ext uri="{FF2B5EF4-FFF2-40B4-BE49-F238E27FC236}">
                <a16:creationId xmlns:a16="http://schemas.microsoft.com/office/drawing/2014/main" id="{FC74ABD7-9D79-3962-B2C2-9EF72DE2B335}"/>
              </a:ext>
            </a:extLst>
          </p:cNvPr>
          <p:cNvPicPr>
            <a:picLocks noChangeAspect="1"/>
          </p:cNvPicPr>
          <p:nvPr/>
        </p:nvPicPr>
        <p:blipFill rotWithShape="1">
          <a:blip r:embed="rId2"/>
          <a:srcRect l="40029" r="1922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74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0B805173-8BFB-DA69-9ACB-FF0D8B043379}"/>
              </a:ext>
            </a:extLst>
          </p:cNvPr>
          <p:cNvSpPr/>
          <p:nvPr/>
        </p:nvSpPr>
        <p:spPr>
          <a:xfrm>
            <a:off x="3208990" y="1622856"/>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Applications, Operator, OpenStack cloud orchestration</a:t>
            </a:r>
            <a:endParaRPr lang="en-DE" sz="1400" b="1" dirty="0">
              <a:solidFill>
                <a:sysClr val="windowText" lastClr="000000"/>
              </a:solidFill>
            </a:endParaRPr>
          </a:p>
        </p:txBody>
      </p:sp>
      <p:sp>
        <p:nvSpPr>
          <p:cNvPr id="27" name="Rectangle: Rounded Corners 26">
            <a:extLst>
              <a:ext uri="{FF2B5EF4-FFF2-40B4-BE49-F238E27FC236}">
                <a16:creationId xmlns:a16="http://schemas.microsoft.com/office/drawing/2014/main" id="{1AE2990D-3AC9-BB26-F92A-9D73916AADBC}"/>
              </a:ext>
            </a:extLst>
          </p:cNvPr>
          <p:cNvSpPr/>
          <p:nvPr/>
        </p:nvSpPr>
        <p:spPr>
          <a:xfrm>
            <a:off x="3208990" y="2027338"/>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North-bound API</a:t>
            </a:r>
            <a:endParaRPr lang="en-DE" sz="1400" b="1" dirty="0">
              <a:solidFill>
                <a:sysClr val="windowText" lastClr="000000"/>
              </a:solidFill>
            </a:endParaRPr>
          </a:p>
        </p:txBody>
      </p:sp>
      <p:sp>
        <p:nvSpPr>
          <p:cNvPr id="28" name="Rectangle: Rounded Corners 27">
            <a:extLst>
              <a:ext uri="{FF2B5EF4-FFF2-40B4-BE49-F238E27FC236}">
                <a16:creationId xmlns:a16="http://schemas.microsoft.com/office/drawing/2014/main" id="{349DE5BB-9671-14CA-8031-5F69C144EB7C}"/>
              </a:ext>
            </a:extLst>
          </p:cNvPr>
          <p:cNvSpPr/>
          <p:nvPr/>
        </p:nvSpPr>
        <p:spPr>
          <a:xfrm>
            <a:off x="3208990" y="2431819"/>
            <a:ext cx="6377748" cy="2289375"/>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b="1" dirty="0">
              <a:solidFill>
                <a:sysClr val="windowText" lastClr="000000"/>
              </a:solidFill>
            </a:endParaRPr>
          </a:p>
        </p:txBody>
      </p:sp>
      <p:sp>
        <p:nvSpPr>
          <p:cNvPr id="29" name="Rectangle: Rounded Corners 28">
            <a:extLst>
              <a:ext uri="{FF2B5EF4-FFF2-40B4-BE49-F238E27FC236}">
                <a16:creationId xmlns:a16="http://schemas.microsoft.com/office/drawing/2014/main" id="{903A3E00-3E2C-D687-DD30-798BED7C21A8}"/>
              </a:ext>
            </a:extLst>
          </p:cNvPr>
          <p:cNvSpPr/>
          <p:nvPr/>
        </p:nvSpPr>
        <p:spPr>
          <a:xfrm>
            <a:off x="3208990" y="4818314"/>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South-bound API</a:t>
            </a:r>
            <a:endParaRPr lang="en-DE" sz="1400" b="1" dirty="0">
              <a:solidFill>
                <a:sysClr val="windowText" lastClr="000000"/>
              </a:solidFill>
            </a:endParaRPr>
          </a:p>
        </p:txBody>
      </p:sp>
      <p:sp>
        <p:nvSpPr>
          <p:cNvPr id="32" name="Rectangle: Rounded Corners 31">
            <a:extLst>
              <a:ext uri="{FF2B5EF4-FFF2-40B4-BE49-F238E27FC236}">
                <a16:creationId xmlns:a16="http://schemas.microsoft.com/office/drawing/2014/main" id="{81D49532-5608-2B42-424C-2CEF233CB88C}"/>
              </a:ext>
            </a:extLst>
          </p:cNvPr>
          <p:cNvSpPr/>
          <p:nvPr/>
        </p:nvSpPr>
        <p:spPr>
          <a:xfrm>
            <a:off x="3208990" y="5222795"/>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Network Elements</a:t>
            </a:r>
            <a:endParaRPr lang="en-DE" sz="1400" b="1" dirty="0">
              <a:solidFill>
                <a:sysClr val="windowText" lastClr="000000"/>
              </a:solidFill>
            </a:endParaRPr>
          </a:p>
        </p:txBody>
      </p:sp>
      <p:sp>
        <p:nvSpPr>
          <p:cNvPr id="33" name="TextBox 32">
            <a:extLst>
              <a:ext uri="{FF2B5EF4-FFF2-40B4-BE49-F238E27FC236}">
                <a16:creationId xmlns:a16="http://schemas.microsoft.com/office/drawing/2014/main" id="{9F5E2AF6-E36D-2774-32E8-CD91E2DB02B3}"/>
              </a:ext>
            </a:extLst>
          </p:cNvPr>
          <p:cNvSpPr txBox="1"/>
          <p:nvPr/>
        </p:nvSpPr>
        <p:spPr>
          <a:xfrm>
            <a:off x="5562718" y="2423881"/>
            <a:ext cx="1670290" cy="646331"/>
          </a:xfrm>
          <a:prstGeom prst="rect">
            <a:avLst/>
          </a:prstGeom>
          <a:noFill/>
        </p:spPr>
        <p:txBody>
          <a:bodyPr wrap="square" rtlCol="0">
            <a:spAutoFit/>
          </a:bodyPr>
          <a:lstStyle/>
          <a:p>
            <a:r>
              <a:rPr lang="en-US" sz="1800" b="1" dirty="0">
                <a:solidFill>
                  <a:sysClr val="windowText" lastClr="000000"/>
                </a:solidFill>
              </a:rPr>
              <a:t>Ryu Framework</a:t>
            </a:r>
            <a:endParaRPr lang="en-DE" sz="1800" b="1" dirty="0">
              <a:solidFill>
                <a:sysClr val="windowText" lastClr="000000"/>
              </a:solidFill>
            </a:endParaRPr>
          </a:p>
          <a:p>
            <a:endParaRPr lang="en-DE" dirty="0"/>
          </a:p>
        </p:txBody>
      </p:sp>
      <p:sp>
        <p:nvSpPr>
          <p:cNvPr id="34" name="Rectangle 33">
            <a:extLst>
              <a:ext uri="{FF2B5EF4-FFF2-40B4-BE49-F238E27FC236}">
                <a16:creationId xmlns:a16="http://schemas.microsoft.com/office/drawing/2014/main" id="{C3F8BC2B-6CC8-87CE-6A60-C31EFF3D0F6F}"/>
              </a:ext>
            </a:extLst>
          </p:cNvPr>
          <p:cNvSpPr/>
          <p:nvPr/>
        </p:nvSpPr>
        <p:spPr>
          <a:xfrm>
            <a:off x="3541464" y="2782240"/>
            <a:ext cx="5712799" cy="2895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Built-in Applications: tenant isolation, layer2 switch</a:t>
            </a:r>
            <a:endParaRPr lang="en-DE" sz="1400" dirty="0">
              <a:solidFill>
                <a:sysClr val="windowText" lastClr="000000"/>
              </a:solidFill>
            </a:endParaRPr>
          </a:p>
        </p:txBody>
      </p:sp>
      <p:sp>
        <p:nvSpPr>
          <p:cNvPr id="35" name="Rectangle 34">
            <a:extLst>
              <a:ext uri="{FF2B5EF4-FFF2-40B4-BE49-F238E27FC236}">
                <a16:creationId xmlns:a16="http://schemas.microsoft.com/office/drawing/2014/main" id="{21DDDB5B-AC80-173B-E6A0-32AADCBAA574}"/>
              </a:ext>
            </a:extLst>
          </p:cNvPr>
          <p:cNvSpPr/>
          <p:nvPr/>
        </p:nvSpPr>
        <p:spPr>
          <a:xfrm>
            <a:off x="3541464" y="3120228"/>
            <a:ext cx="5712799" cy="2895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Libraries: topology discovery, OpenFlow REST</a:t>
            </a:r>
            <a:endParaRPr lang="en-DE" sz="1400" dirty="0">
              <a:solidFill>
                <a:sysClr val="windowText" lastClr="000000"/>
              </a:solidFill>
            </a:endParaRPr>
          </a:p>
        </p:txBody>
      </p:sp>
      <p:sp>
        <p:nvSpPr>
          <p:cNvPr id="36" name="Rectangle 35">
            <a:extLst>
              <a:ext uri="{FF2B5EF4-FFF2-40B4-BE49-F238E27FC236}">
                <a16:creationId xmlns:a16="http://schemas.microsoft.com/office/drawing/2014/main" id="{80FEE919-2027-98D4-FDB0-B3BFF8A784A3}"/>
              </a:ext>
            </a:extLst>
          </p:cNvPr>
          <p:cNvSpPr/>
          <p:nvPr/>
        </p:nvSpPr>
        <p:spPr>
          <a:xfrm>
            <a:off x="3541464" y="3458216"/>
            <a:ext cx="2663366" cy="1165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OpenFlow protocols parser/ serializer</a:t>
            </a:r>
          </a:p>
          <a:p>
            <a:pPr algn="ctr"/>
            <a:endParaRPr lang="en-US" sz="1400" dirty="0">
              <a:solidFill>
                <a:sysClr val="windowText" lastClr="000000"/>
              </a:solidFill>
            </a:endParaRPr>
          </a:p>
          <a:p>
            <a:pPr algn="ctr"/>
            <a:r>
              <a:rPr lang="en-US" sz="1400" dirty="0">
                <a:solidFill>
                  <a:sysClr val="windowText" lastClr="000000"/>
                </a:solidFill>
              </a:rPr>
              <a:t>OpenFlow, OF-config</a:t>
            </a:r>
            <a:endParaRPr lang="en-DE" sz="1400" dirty="0">
              <a:solidFill>
                <a:sysClr val="windowText" lastClr="000000"/>
              </a:solidFill>
            </a:endParaRPr>
          </a:p>
        </p:txBody>
      </p:sp>
      <p:sp>
        <p:nvSpPr>
          <p:cNvPr id="37" name="Rectangle 36">
            <a:extLst>
              <a:ext uri="{FF2B5EF4-FFF2-40B4-BE49-F238E27FC236}">
                <a16:creationId xmlns:a16="http://schemas.microsoft.com/office/drawing/2014/main" id="{05EC69EE-E5FF-B45A-6A0D-5CA79E8E829A}"/>
              </a:ext>
            </a:extLst>
          </p:cNvPr>
          <p:cNvSpPr/>
          <p:nvPr/>
        </p:nvSpPr>
        <p:spPr>
          <a:xfrm>
            <a:off x="6590897" y="3458215"/>
            <a:ext cx="2663366" cy="1165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Non-OpenFlow protocols parser/ serializer</a:t>
            </a:r>
          </a:p>
          <a:p>
            <a:pPr algn="ctr"/>
            <a:endParaRPr lang="en-US" sz="1400" dirty="0">
              <a:solidFill>
                <a:sysClr val="windowText" lastClr="000000"/>
              </a:solidFill>
            </a:endParaRPr>
          </a:p>
          <a:p>
            <a:pPr algn="ctr"/>
            <a:r>
              <a:rPr lang="en-US" sz="1400" dirty="0">
                <a:solidFill>
                  <a:sysClr val="windowText" lastClr="000000"/>
                </a:solidFill>
              </a:rPr>
              <a:t>NetConf, NetFlow, VRRP </a:t>
            </a:r>
            <a:endParaRPr lang="en-DE" sz="1400" dirty="0">
              <a:solidFill>
                <a:sysClr val="windowText" lastClr="000000"/>
              </a:solidFill>
            </a:endParaRPr>
          </a:p>
        </p:txBody>
      </p:sp>
      <p:sp>
        <p:nvSpPr>
          <p:cNvPr id="3" name="Title 1">
            <a:extLst>
              <a:ext uri="{FF2B5EF4-FFF2-40B4-BE49-F238E27FC236}">
                <a16:creationId xmlns:a16="http://schemas.microsoft.com/office/drawing/2014/main" id="{97D6C0B8-7EC1-A902-B14B-5FF4A774C5EE}"/>
              </a:ext>
            </a:extLst>
          </p:cNvPr>
          <p:cNvSpPr txBox="1">
            <a:spLocks/>
          </p:cNvSpPr>
          <p:nvPr/>
        </p:nvSpPr>
        <p:spPr>
          <a:xfrm>
            <a:off x="838200" y="365125"/>
            <a:ext cx="10515600" cy="60103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Ryu Controller</a:t>
            </a:r>
            <a:endParaRPr lang="en-DE" sz="3600" b="1" dirty="0"/>
          </a:p>
        </p:txBody>
      </p:sp>
      <p:pic>
        <p:nvPicPr>
          <p:cNvPr id="5" name="Picture 4">
            <a:extLst>
              <a:ext uri="{FF2B5EF4-FFF2-40B4-BE49-F238E27FC236}">
                <a16:creationId xmlns:a16="http://schemas.microsoft.com/office/drawing/2014/main" id="{C71DD254-A371-CD60-B784-E9349C6A3BE3}"/>
              </a:ext>
            </a:extLst>
          </p:cNvPr>
          <p:cNvPicPr>
            <a:picLocks noChangeAspect="1"/>
          </p:cNvPicPr>
          <p:nvPr/>
        </p:nvPicPr>
        <p:blipFill>
          <a:blip r:embed="rId2"/>
          <a:stretch>
            <a:fillRect/>
          </a:stretch>
        </p:blipFill>
        <p:spPr>
          <a:xfrm>
            <a:off x="1779630" y="1144966"/>
            <a:ext cx="8632740" cy="5347909"/>
          </a:xfrm>
          <a:prstGeom prst="rect">
            <a:avLst/>
          </a:prstGeom>
        </p:spPr>
      </p:pic>
      <p:pic>
        <p:nvPicPr>
          <p:cNvPr id="3074" name="Picture 2" descr="Ryu SDN Framework">
            <a:extLst>
              <a:ext uri="{FF2B5EF4-FFF2-40B4-BE49-F238E27FC236}">
                <a16:creationId xmlns:a16="http://schemas.microsoft.com/office/drawing/2014/main" id="{5F1E4C77-1F51-A0E9-01F3-8CE64E742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3007" y="167056"/>
            <a:ext cx="1281585" cy="997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09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EAB7A32-4A25-55A8-49A0-975011BFC2D9}"/>
              </a:ext>
            </a:extLst>
          </p:cNvPr>
          <p:cNvSpPr/>
          <p:nvPr/>
        </p:nvSpPr>
        <p:spPr>
          <a:xfrm>
            <a:off x="5461267" y="4062655"/>
            <a:ext cx="787805"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Flow Tables</a:t>
            </a:r>
            <a:endParaRPr lang="en-DE" sz="1400" dirty="0">
              <a:solidFill>
                <a:sysClr val="windowText" lastClr="000000"/>
              </a:solidFill>
            </a:endParaRPr>
          </a:p>
        </p:txBody>
      </p:sp>
      <p:sp>
        <p:nvSpPr>
          <p:cNvPr id="9" name="Rectangle: Rounded Corners 8">
            <a:extLst>
              <a:ext uri="{FF2B5EF4-FFF2-40B4-BE49-F238E27FC236}">
                <a16:creationId xmlns:a16="http://schemas.microsoft.com/office/drawing/2014/main" id="{791B4477-6A8C-AC41-3D42-770F2C62E64A}"/>
              </a:ext>
            </a:extLst>
          </p:cNvPr>
          <p:cNvSpPr/>
          <p:nvPr/>
        </p:nvSpPr>
        <p:spPr>
          <a:xfrm>
            <a:off x="4418345" y="2689988"/>
            <a:ext cx="1220203"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ovs-vswitchd</a:t>
            </a:r>
            <a:endParaRPr lang="en-DE" sz="1400" dirty="0">
              <a:solidFill>
                <a:sysClr val="windowText" lastClr="000000"/>
              </a:solidFill>
            </a:endParaRPr>
          </a:p>
        </p:txBody>
      </p:sp>
      <p:sp>
        <p:nvSpPr>
          <p:cNvPr id="10" name="Rectangle: Rounded Corners 9">
            <a:extLst>
              <a:ext uri="{FF2B5EF4-FFF2-40B4-BE49-F238E27FC236}">
                <a16:creationId xmlns:a16="http://schemas.microsoft.com/office/drawing/2014/main" id="{B94A0E07-B2AD-83D2-5BAC-50C6A79D9C44}"/>
              </a:ext>
            </a:extLst>
          </p:cNvPr>
          <p:cNvSpPr/>
          <p:nvPr/>
        </p:nvSpPr>
        <p:spPr>
          <a:xfrm>
            <a:off x="7624682" y="2675135"/>
            <a:ext cx="1220202"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ovsdb-server</a:t>
            </a:r>
            <a:endParaRPr lang="en-DE" sz="1400" dirty="0">
              <a:solidFill>
                <a:sysClr val="windowText" lastClr="000000"/>
              </a:solidFill>
            </a:endParaRPr>
          </a:p>
        </p:txBody>
      </p:sp>
      <p:sp>
        <p:nvSpPr>
          <p:cNvPr id="20" name="Rectangle: Top Corners Rounded 19">
            <a:extLst>
              <a:ext uri="{FF2B5EF4-FFF2-40B4-BE49-F238E27FC236}">
                <a16:creationId xmlns:a16="http://schemas.microsoft.com/office/drawing/2014/main" id="{FD1D96B0-1A01-7BB3-B791-40B790288B27}"/>
              </a:ext>
            </a:extLst>
          </p:cNvPr>
          <p:cNvSpPr/>
          <p:nvPr/>
        </p:nvSpPr>
        <p:spPr>
          <a:xfrm>
            <a:off x="4418339" y="1431818"/>
            <a:ext cx="1220209" cy="463432"/>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Controller</a:t>
            </a:r>
            <a:endParaRPr lang="en-DE" sz="1600" dirty="0">
              <a:solidFill>
                <a:sysClr val="windowText" lastClr="000000"/>
              </a:solidFill>
            </a:endParaRPr>
          </a:p>
        </p:txBody>
      </p:sp>
      <p:cxnSp>
        <p:nvCxnSpPr>
          <p:cNvPr id="23" name="Straight Arrow Connector 22">
            <a:extLst>
              <a:ext uri="{FF2B5EF4-FFF2-40B4-BE49-F238E27FC236}">
                <a16:creationId xmlns:a16="http://schemas.microsoft.com/office/drawing/2014/main" id="{8F28E2B6-1620-C5A4-5F4A-4EE379B578D1}"/>
              </a:ext>
            </a:extLst>
          </p:cNvPr>
          <p:cNvCxnSpPr>
            <a:cxnSpLocks/>
          </p:cNvCxnSpPr>
          <p:nvPr/>
        </p:nvCxnSpPr>
        <p:spPr>
          <a:xfrm>
            <a:off x="5030862" y="1885939"/>
            <a:ext cx="0" cy="80404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2BA6B3-2CCC-105A-B58E-7BC713CEF690}"/>
              </a:ext>
            </a:extLst>
          </p:cNvPr>
          <p:cNvCxnSpPr>
            <a:cxnSpLocks/>
            <a:stCxn id="20" idx="0"/>
            <a:endCxn id="10" idx="0"/>
          </p:cNvCxnSpPr>
          <p:nvPr/>
        </p:nvCxnSpPr>
        <p:spPr>
          <a:xfrm>
            <a:off x="5638548" y="1663534"/>
            <a:ext cx="2596235" cy="101160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04A6344-51C7-4076-E0A7-F3D463F19CCC}"/>
              </a:ext>
            </a:extLst>
          </p:cNvPr>
          <p:cNvSpPr txBox="1"/>
          <p:nvPr/>
        </p:nvSpPr>
        <p:spPr>
          <a:xfrm>
            <a:off x="4151560" y="2003682"/>
            <a:ext cx="927754" cy="523220"/>
          </a:xfrm>
          <a:prstGeom prst="rect">
            <a:avLst/>
          </a:prstGeom>
          <a:noFill/>
        </p:spPr>
        <p:txBody>
          <a:bodyPr wrap="none" rtlCol="0">
            <a:spAutoFit/>
          </a:bodyPr>
          <a:lstStyle/>
          <a:p>
            <a:pPr algn="ctr"/>
            <a:r>
              <a:rPr lang="en-US" sz="1400" dirty="0"/>
              <a:t>OpenFlow</a:t>
            </a:r>
          </a:p>
          <a:p>
            <a:pPr algn="ctr"/>
            <a:r>
              <a:rPr lang="en-US" sz="1400" dirty="0"/>
              <a:t>Protocol</a:t>
            </a:r>
            <a:endParaRPr lang="en-DE" sz="1400" dirty="0"/>
          </a:p>
        </p:txBody>
      </p:sp>
      <p:sp>
        <p:nvSpPr>
          <p:cNvPr id="31" name="TextBox 30">
            <a:extLst>
              <a:ext uri="{FF2B5EF4-FFF2-40B4-BE49-F238E27FC236}">
                <a16:creationId xmlns:a16="http://schemas.microsoft.com/office/drawing/2014/main" id="{90031DBD-9E34-A2E6-FCF9-9BFD93930D99}"/>
              </a:ext>
            </a:extLst>
          </p:cNvPr>
          <p:cNvSpPr txBox="1"/>
          <p:nvPr/>
        </p:nvSpPr>
        <p:spPr>
          <a:xfrm>
            <a:off x="2998598" y="2512100"/>
            <a:ext cx="868186" cy="276999"/>
          </a:xfrm>
          <a:prstGeom prst="rect">
            <a:avLst/>
          </a:prstGeom>
          <a:noFill/>
        </p:spPr>
        <p:txBody>
          <a:bodyPr wrap="none" rtlCol="0">
            <a:spAutoFit/>
          </a:bodyPr>
          <a:lstStyle/>
          <a:p>
            <a:r>
              <a:rPr lang="en-US" sz="1200" i="1" dirty="0"/>
              <a:t>User Space</a:t>
            </a:r>
            <a:endParaRPr lang="en-DE" sz="1200" i="1" dirty="0"/>
          </a:p>
        </p:txBody>
      </p:sp>
      <p:sp>
        <p:nvSpPr>
          <p:cNvPr id="5" name="Title 1">
            <a:extLst>
              <a:ext uri="{FF2B5EF4-FFF2-40B4-BE49-F238E27FC236}">
                <a16:creationId xmlns:a16="http://schemas.microsoft.com/office/drawing/2014/main" id="{AC1C6A43-52E2-4622-BE65-7F19B3A7B149}"/>
              </a:ext>
            </a:extLst>
          </p:cNvPr>
          <p:cNvSpPr txBox="1">
            <a:spLocks/>
          </p:cNvSpPr>
          <p:nvPr/>
        </p:nvSpPr>
        <p:spPr>
          <a:xfrm>
            <a:off x="838200" y="365125"/>
            <a:ext cx="10515600" cy="5854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Open vSwitch</a:t>
            </a:r>
            <a:endParaRPr lang="en-DE" sz="3600" b="1" dirty="0"/>
          </a:p>
        </p:txBody>
      </p:sp>
      <p:sp>
        <p:nvSpPr>
          <p:cNvPr id="22" name="Rectangle: Rounded Corners 21">
            <a:extLst>
              <a:ext uri="{FF2B5EF4-FFF2-40B4-BE49-F238E27FC236}">
                <a16:creationId xmlns:a16="http://schemas.microsoft.com/office/drawing/2014/main" id="{A384E0EB-647D-069E-24E3-4672B514490B}"/>
              </a:ext>
            </a:extLst>
          </p:cNvPr>
          <p:cNvSpPr/>
          <p:nvPr/>
        </p:nvSpPr>
        <p:spPr>
          <a:xfrm>
            <a:off x="3572312" y="4062655"/>
            <a:ext cx="1220203"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Kernel module</a:t>
            </a:r>
            <a:endParaRPr lang="en-DE" sz="1400" dirty="0">
              <a:solidFill>
                <a:sysClr val="windowText" lastClr="000000"/>
              </a:solidFill>
            </a:endParaRPr>
          </a:p>
        </p:txBody>
      </p:sp>
      <p:cxnSp>
        <p:nvCxnSpPr>
          <p:cNvPr id="32" name="Connector: Elbow 31">
            <a:extLst>
              <a:ext uri="{FF2B5EF4-FFF2-40B4-BE49-F238E27FC236}">
                <a16:creationId xmlns:a16="http://schemas.microsoft.com/office/drawing/2014/main" id="{7267D7B5-B51F-78CF-16C6-BCB7A23A7EC4}"/>
              </a:ext>
            </a:extLst>
          </p:cNvPr>
          <p:cNvCxnSpPr>
            <a:cxnSpLocks/>
            <a:endCxn id="22" idx="0"/>
          </p:cNvCxnSpPr>
          <p:nvPr/>
        </p:nvCxnSpPr>
        <p:spPr>
          <a:xfrm rot="5400000">
            <a:off x="4144229" y="3296791"/>
            <a:ext cx="804050" cy="727679"/>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F30953D9-24AE-02B6-AB99-56BE8D53BB4B}"/>
              </a:ext>
            </a:extLst>
          </p:cNvPr>
          <p:cNvCxnSpPr>
            <a:cxnSpLocks/>
          </p:cNvCxnSpPr>
          <p:nvPr/>
        </p:nvCxnSpPr>
        <p:spPr>
          <a:xfrm rot="16200000" flipV="1">
            <a:off x="5107839" y="3299402"/>
            <a:ext cx="804050" cy="727679"/>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9466226-64A5-9344-4965-CCA2ABFF8221}"/>
              </a:ext>
            </a:extLst>
          </p:cNvPr>
          <p:cNvSpPr txBox="1"/>
          <p:nvPr/>
        </p:nvSpPr>
        <p:spPr>
          <a:xfrm>
            <a:off x="6594001" y="1779062"/>
            <a:ext cx="1713995" cy="523220"/>
          </a:xfrm>
          <a:prstGeom prst="rect">
            <a:avLst/>
          </a:prstGeom>
          <a:noFill/>
        </p:spPr>
        <p:txBody>
          <a:bodyPr wrap="none" rtlCol="0">
            <a:spAutoFit/>
          </a:bodyPr>
          <a:lstStyle/>
          <a:p>
            <a:pPr algn="ctr"/>
            <a:r>
              <a:rPr lang="en-US" sz="1400" dirty="0"/>
              <a:t>OVSDB Management</a:t>
            </a:r>
          </a:p>
          <a:p>
            <a:pPr algn="ctr"/>
            <a:r>
              <a:rPr lang="en-US" sz="1400" dirty="0"/>
              <a:t>Protocol</a:t>
            </a:r>
            <a:endParaRPr lang="en-DE" sz="1400" dirty="0"/>
          </a:p>
        </p:txBody>
      </p:sp>
      <p:cxnSp>
        <p:nvCxnSpPr>
          <p:cNvPr id="37" name="Straight Arrow Connector 36">
            <a:extLst>
              <a:ext uri="{FF2B5EF4-FFF2-40B4-BE49-F238E27FC236}">
                <a16:creationId xmlns:a16="http://schemas.microsoft.com/office/drawing/2014/main" id="{006C6A1B-EA40-A834-4041-304853618BAA}"/>
              </a:ext>
            </a:extLst>
          </p:cNvPr>
          <p:cNvCxnSpPr>
            <a:cxnSpLocks/>
            <a:stCxn id="10" idx="1"/>
            <a:endCxn id="9" idx="3"/>
          </p:cNvCxnSpPr>
          <p:nvPr/>
        </p:nvCxnSpPr>
        <p:spPr>
          <a:xfrm flipH="1">
            <a:off x="5638548" y="2959444"/>
            <a:ext cx="1986134" cy="1485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EBEDBF5-1BFE-514B-FC52-409DB43CAF6C}"/>
              </a:ext>
            </a:extLst>
          </p:cNvPr>
          <p:cNvSpPr txBox="1"/>
          <p:nvPr/>
        </p:nvSpPr>
        <p:spPr>
          <a:xfrm>
            <a:off x="5810049" y="2953354"/>
            <a:ext cx="1713995" cy="523220"/>
          </a:xfrm>
          <a:prstGeom prst="rect">
            <a:avLst/>
          </a:prstGeom>
          <a:noFill/>
        </p:spPr>
        <p:txBody>
          <a:bodyPr wrap="none" rtlCol="0">
            <a:spAutoFit/>
          </a:bodyPr>
          <a:lstStyle/>
          <a:p>
            <a:pPr algn="ctr"/>
            <a:r>
              <a:rPr lang="en-US" sz="1400" dirty="0"/>
              <a:t>OVSDB Management</a:t>
            </a:r>
          </a:p>
          <a:p>
            <a:pPr algn="ctr"/>
            <a:r>
              <a:rPr lang="en-US" sz="1400" dirty="0"/>
              <a:t>Protocol</a:t>
            </a:r>
            <a:endParaRPr lang="en-DE" sz="1400" dirty="0"/>
          </a:p>
        </p:txBody>
      </p:sp>
      <p:sp>
        <p:nvSpPr>
          <p:cNvPr id="41" name="TextBox 40">
            <a:extLst>
              <a:ext uri="{FF2B5EF4-FFF2-40B4-BE49-F238E27FC236}">
                <a16:creationId xmlns:a16="http://schemas.microsoft.com/office/drawing/2014/main" id="{3E5229CD-81E5-AE78-12A1-865327BCDE2B}"/>
              </a:ext>
            </a:extLst>
          </p:cNvPr>
          <p:cNvSpPr txBox="1"/>
          <p:nvPr/>
        </p:nvSpPr>
        <p:spPr>
          <a:xfrm>
            <a:off x="4207912" y="3411711"/>
            <a:ext cx="709490" cy="307777"/>
          </a:xfrm>
          <a:prstGeom prst="rect">
            <a:avLst/>
          </a:prstGeom>
          <a:noFill/>
        </p:spPr>
        <p:txBody>
          <a:bodyPr wrap="none" rtlCol="0">
            <a:spAutoFit/>
          </a:bodyPr>
          <a:lstStyle/>
          <a:p>
            <a:pPr algn="ctr"/>
            <a:r>
              <a:rPr lang="en-US" sz="1400" dirty="0"/>
              <a:t>Netlink</a:t>
            </a:r>
            <a:endParaRPr lang="en-DE" sz="1400" dirty="0"/>
          </a:p>
        </p:txBody>
      </p:sp>
      <p:cxnSp>
        <p:nvCxnSpPr>
          <p:cNvPr id="43" name="Straight Connector 42">
            <a:extLst>
              <a:ext uri="{FF2B5EF4-FFF2-40B4-BE49-F238E27FC236}">
                <a16:creationId xmlns:a16="http://schemas.microsoft.com/office/drawing/2014/main" id="{E1FA58BD-4611-8E35-4554-48152030D4DC}"/>
              </a:ext>
            </a:extLst>
          </p:cNvPr>
          <p:cNvCxnSpPr/>
          <p:nvPr/>
        </p:nvCxnSpPr>
        <p:spPr>
          <a:xfrm flipV="1">
            <a:off x="3079817" y="2464623"/>
            <a:ext cx="6520441" cy="474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6B377A-DE6C-409E-A5CF-AA1364527F98}"/>
              </a:ext>
            </a:extLst>
          </p:cNvPr>
          <p:cNvCxnSpPr/>
          <p:nvPr/>
        </p:nvCxnSpPr>
        <p:spPr>
          <a:xfrm flipV="1">
            <a:off x="3079817" y="3429000"/>
            <a:ext cx="6520441" cy="474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DB8B9C6-32DC-F2E1-D6A1-61344FCEDC17}"/>
              </a:ext>
            </a:extLst>
          </p:cNvPr>
          <p:cNvCxnSpPr>
            <a:cxnSpLocks/>
            <a:stCxn id="4" idx="1"/>
            <a:endCxn id="22" idx="3"/>
          </p:cNvCxnSpPr>
          <p:nvPr/>
        </p:nvCxnSpPr>
        <p:spPr>
          <a:xfrm flipH="1">
            <a:off x="4792515" y="4346964"/>
            <a:ext cx="66875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Snipped 47">
            <a:extLst>
              <a:ext uri="{FF2B5EF4-FFF2-40B4-BE49-F238E27FC236}">
                <a16:creationId xmlns:a16="http://schemas.microsoft.com/office/drawing/2014/main" id="{BC514921-06CE-37E2-7AF9-D91A7081A391}"/>
              </a:ext>
            </a:extLst>
          </p:cNvPr>
          <p:cNvSpPr/>
          <p:nvPr/>
        </p:nvSpPr>
        <p:spPr>
          <a:xfrm>
            <a:off x="3329931" y="5217354"/>
            <a:ext cx="735597" cy="301925"/>
          </a:xfrm>
          <a:prstGeom prst="snip2Same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In-Port</a:t>
            </a:r>
            <a:endParaRPr lang="en-DE" sz="1100" dirty="0">
              <a:solidFill>
                <a:sysClr val="windowText" lastClr="000000"/>
              </a:solidFill>
            </a:endParaRPr>
          </a:p>
        </p:txBody>
      </p:sp>
      <p:sp>
        <p:nvSpPr>
          <p:cNvPr id="49" name="Rectangle: Top Corners Snipped 48">
            <a:extLst>
              <a:ext uri="{FF2B5EF4-FFF2-40B4-BE49-F238E27FC236}">
                <a16:creationId xmlns:a16="http://schemas.microsoft.com/office/drawing/2014/main" id="{CB6FAE98-7E95-025A-70D4-7ED0C198F7C8}"/>
              </a:ext>
            </a:extLst>
          </p:cNvPr>
          <p:cNvSpPr/>
          <p:nvPr/>
        </p:nvSpPr>
        <p:spPr>
          <a:xfrm>
            <a:off x="4320681" y="5218952"/>
            <a:ext cx="735597" cy="301925"/>
          </a:xfrm>
          <a:prstGeom prst="snip2Same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Out-Port</a:t>
            </a:r>
            <a:endParaRPr lang="en-DE" sz="1100" dirty="0">
              <a:solidFill>
                <a:sysClr val="windowText" lastClr="000000"/>
              </a:solidFill>
            </a:endParaRPr>
          </a:p>
        </p:txBody>
      </p:sp>
      <p:cxnSp>
        <p:nvCxnSpPr>
          <p:cNvPr id="51" name="Connector: Elbow 50">
            <a:extLst>
              <a:ext uri="{FF2B5EF4-FFF2-40B4-BE49-F238E27FC236}">
                <a16:creationId xmlns:a16="http://schemas.microsoft.com/office/drawing/2014/main" id="{1FD181F3-402D-3691-BBB6-7E6065CEDB74}"/>
              </a:ext>
            </a:extLst>
          </p:cNvPr>
          <p:cNvCxnSpPr>
            <a:cxnSpLocks/>
            <a:stCxn id="48" idx="3"/>
          </p:cNvCxnSpPr>
          <p:nvPr/>
        </p:nvCxnSpPr>
        <p:spPr>
          <a:xfrm rot="5400000" flipH="1" flipV="1">
            <a:off x="3567186" y="4761818"/>
            <a:ext cx="586081" cy="324992"/>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C00290AC-4CCF-C38B-585C-C55F214CB9DE}"/>
              </a:ext>
            </a:extLst>
          </p:cNvPr>
          <p:cNvCxnSpPr>
            <a:cxnSpLocks/>
            <a:endCxn id="49" idx="3"/>
          </p:cNvCxnSpPr>
          <p:nvPr/>
        </p:nvCxnSpPr>
        <p:spPr>
          <a:xfrm rot="16200000" flipH="1">
            <a:off x="4230001" y="4760473"/>
            <a:ext cx="590594" cy="32636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9014E64-ACD5-FBE1-7457-08EB2497576E}"/>
              </a:ext>
            </a:extLst>
          </p:cNvPr>
          <p:cNvSpPr txBox="1"/>
          <p:nvPr/>
        </p:nvSpPr>
        <p:spPr>
          <a:xfrm>
            <a:off x="3019867" y="3459483"/>
            <a:ext cx="575799" cy="276999"/>
          </a:xfrm>
          <a:prstGeom prst="rect">
            <a:avLst/>
          </a:prstGeom>
          <a:noFill/>
        </p:spPr>
        <p:txBody>
          <a:bodyPr wrap="none" rtlCol="0">
            <a:spAutoFit/>
          </a:bodyPr>
          <a:lstStyle/>
          <a:p>
            <a:r>
              <a:rPr lang="en-US" sz="1200" i="1" dirty="0"/>
              <a:t>Kernel</a:t>
            </a:r>
            <a:endParaRPr lang="en-DE" sz="1200" i="1" dirty="0"/>
          </a:p>
        </p:txBody>
      </p:sp>
      <p:sp>
        <p:nvSpPr>
          <p:cNvPr id="60" name="TextBox 59">
            <a:extLst>
              <a:ext uri="{FF2B5EF4-FFF2-40B4-BE49-F238E27FC236}">
                <a16:creationId xmlns:a16="http://schemas.microsoft.com/office/drawing/2014/main" id="{A73F27AE-C89E-59F5-3DBC-8D87152B259B}"/>
              </a:ext>
            </a:extLst>
          </p:cNvPr>
          <p:cNvSpPr txBox="1"/>
          <p:nvPr/>
        </p:nvSpPr>
        <p:spPr>
          <a:xfrm>
            <a:off x="2998598" y="2235351"/>
            <a:ext cx="1027974" cy="276999"/>
          </a:xfrm>
          <a:prstGeom prst="rect">
            <a:avLst/>
          </a:prstGeom>
          <a:noFill/>
        </p:spPr>
        <p:txBody>
          <a:bodyPr wrap="none" rtlCol="0">
            <a:spAutoFit/>
          </a:bodyPr>
          <a:lstStyle/>
          <a:p>
            <a:r>
              <a:rPr lang="en-US" sz="1200" i="1" dirty="0"/>
              <a:t>Management</a:t>
            </a:r>
            <a:endParaRPr lang="en-DE" sz="1200" i="1" dirty="0"/>
          </a:p>
        </p:txBody>
      </p:sp>
      <p:pic>
        <p:nvPicPr>
          <p:cNvPr id="5122" name="Picture 2" descr="Open vSwitch - Wikipedia">
            <a:extLst>
              <a:ext uri="{FF2B5EF4-FFF2-40B4-BE49-F238E27FC236}">
                <a16:creationId xmlns:a16="http://schemas.microsoft.com/office/drawing/2014/main" id="{27F8C9F5-1CA1-E459-AC6D-75837700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243" y="279254"/>
            <a:ext cx="1392176" cy="90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45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0760F4-8937-76E5-60D6-6E355A037172}"/>
              </a:ext>
            </a:extLst>
          </p:cNvPr>
          <p:cNvSpPr/>
          <p:nvPr/>
        </p:nvSpPr>
        <p:spPr>
          <a:xfrm>
            <a:off x="4259614" y="2901074"/>
            <a:ext cx="4187798" cy="2382051"/>
          </a:xfrm>
          <a:prstGeom prst="rect">
            <a:avLst/>
          </a:prstGeom>
          <a:solidFill>
            <a:schemeClr val="accent5">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Rectangle: Rounded Corners 3">
            <a:extLst>
              <a:ext uri="{FF2B5EF4-FFF2-40B4-BE49-F238E27FC236}">
                <a16:creationId xmlns:a16="http://schemas.microsoft.com/office/drawing/2014/main" id="{3EAB7A32-4A25-55A8-49A0-975011BFC2D9}"/>
              </a:ext>
            </a:extLst>
          </p:cNvPr>
          <p:cNvSpPr/>
          <p:nvPr/>
        </p:nvSpPr>
        <p:spPr>
          <a:xfrm>
            <a:off x="4641984" y="4379452"/>
            <a:ext cx="787805"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Flow Table 0</a:t>
            </a:r>
            <a:endParaRPr lang="en-DE" sz="1400" dirty="0">
              <a:solidFill>
                <a:sysClr val="windowText" lastClr="000000"/>
              </a:solidFill>
            </a:endParaRPr>
          </a:p>
        </p:txBody>
      </p:sp>
      <p:sp>
        <p:nvSpPr>
          <p:cNvPr id="7" name="Rectangle: Rounded Corners 6">
            <a:extLst>
              <a:ext uri="{FF2B5EF4-FFF2-40B4-BE49-F238E27FC236}">
                <a16:creationId xmlns:a16="http://schemas.microsoft.com/office/drawing/2014/main" id="{CBACF1FE-2D3F-6C5A-1898-FBB500E84798}"/>
              </a:ext>
            </a:extLst>
          </p:cNvPr>
          <p:cNvSpPr/>
          <p:nvPr/>
        </p:nvSpPr>
        <p:spPr>
          <a:xfrm>
            <a:off x="6783469" y="3209631"/>
            <a:ext cx="722199"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Group Table</a:t>
            </a:r>
            <a:endParaRPr lang="en-DE" sz="1400" dirty="0">
              <a:solidFill>
                <a:sysClr val="windowText" lastClr="000000"/>
              </a:solidFill>
            </a:endParaRPr>
          </a:p>
        </p:txBody>
      </p:sp>
      <p:sp>
        <p:nvSpPr>
          <p:cNvPr id="8" name="Rectangle: Rounded Corners 7">
            <a:extLst>
              <a:ext uri="{FF2B5EF4-FFF2-40B4-BE49-F238E27FC236}">
                <a16:creationId xmlns:a16="http://schemas.microsoft.com/office/drawing/2014/main" id="{BBFD3AE8-0321-E861-7CE5-6DDE53793D14}"/>
              </a:ext>
            </a:extLst>
          </p:cNvPr>
          <p:cNvSpPr/>
          <p:nvPr/>
        </p:nvSpPr>
        <p:spPr>
          <a:xfrm>
            <a:off x="7576256" y="3209631"/>
            <a:ext cx="722200"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Meter Table</a:t>
            </a:r>
            <a:endParaRPr lang="en-DE" sz="1400" dirty="0">
              <a:solidFill>
                <a:sysClr val="windowText" lastClr="000000"/>
              </a:solidFill>
            </a:endParaRPr>
          </a:p>
        </p:txBody>
      </p:sp>
      <p:sp>
        <p:nvSpPr>
          <p:cNvPr id="9" name="Rectangle: Rounded Corners 8">
            <a:extLst>
              <a:ext uri="{FF2B5EF4-FFF2-40B4-BE49-F238E27FC236}">
                <a16:creationId xmlns:a16="http://schemas.microsoft.com/office/drawing/2014/main" id="{791B4477-6A8C-AC41-3D42-770F2C62E64A}"/>
              </a:ext>
            </a:extLst>
          </p:cNvPr>
          <p:cNvSpPr/>
          <p:nvPr/>
        </p:nvSpPr>
        <p:spPr>
          <a:xfrm>
            <a:off x="4375703" y="3071646"/>
            <a:ext cx="983498"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OpenFlow</a:t>
            </a:r>
          </a:p>
          <a:p>
            <a:pPr algn="ctr"/>
            <a:r>
              <a:rPr lang="en-US" sz="1400" dirty="0">
                <a:solidFill>
                  <a:sysClr val="windowText" lastClr="000000"/>
                </a:solidFill>
              </a:rPr>
              <a:t>Channel</a:t>
            </a:r>
            <a:endParaRPr lang="en-DE" sz="1400" dirty="0">
              <a:solidFill>
                <a:sysClr val="windowText" lastClr="000000"/>
              </a:solidFill>
            </a:endParaRPr>
          </a:p>
        </p:txBody>
      </p:sp>
      <p:sp>
        <p:nvSpPr>
          <p:cNvPr id="10" name="Rectangle: Rounded Corners 9">
            <a:extLst>
              <a:ext uri="{FF2B5EF4-FFF2-40B4-BE49-F238E27FC236}">
                <a16:creationId xmlns:a16="http://schemas.microsoft.com/office/drawing/2014/main" id="{B94A0E07-B2AD-83D2-5BAC-50C6A79D9C44}"/>
              </a:ext>
            </a:extLst>
          </p:cNvPr>
          <p:cNvSpPr/>
          <p:nvPr/>
        </p:nvSpPr>
        <p:spPr>
          <a:xfrm>
            <a:off x="5429789" y="3071646"/>
            <a:ext cx="983498"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OpenFlow</a:t>
            </a:r>
          </a:p>
          <a:p>
            <a:pPr algn="ctr"/>
            <a:r>
              <a:rPr lang="en-US" sz="1400" dirty="0">
                <a:solidFill>
                  <a:sysClr val="windowText" lastClr="000000"/>
                </a:solidFill>
              </a:rPr>
              <a:t>Channel</a:t>
            </a:r>
            <a:endParaRPr lang="en-DE" sz="1400" dirty="0">
              <a:solidFill>
                <a:sysClr val="windowText" lastClr="000000"/>
              </a:solidFill>
            </a:endParaRPr>
          </a:p>
        </p:txBody>
      </p:sp>
      <p:sp>
        <p:nvSpPr>
          <p:cNvPr id="11" name="Rectangle: Rounded Corners 10">
            <a:extLst>
              <a:ext uri="{FF2B5EF4-FFF2-40B4-BE49-F238E27FC236}">
                <a16:creationId xmlns:a16="http://schemas.microsoft.com/office/drawing/2014/main" id="{FE593779-B87E-53BE-668F-F273616069DB}"/>
              </a:ext>
            </a:extLst>
          </p:cNvPr>
          <p:cNvSpPr/>
          <p:nvPr/>
        </p:nvSpPr>
        <p:spPr>
          <a:xfrm>
            <a:off x="7277215" y="4379453"/>
            <a:ext cx="787805"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Flow Table n</a:t>
            </a:r>
            <a:endParaRPr lang="en-DE" sz="1400" dirty="0">
              <a:solidFill>
                <a:sysClr val="windowText" lastClr="000000"/>
              </a:solidFill>
            </a:endParaRPr>
          </a:p>
        </p:txBody>
      </p:sp>
      <p:sp>
        <p:nvSpPr>
          <p:cNvPr id="12" name="Rectangle: Rounded Corners 11">
            <a:extLst>
              <a:ext uri="{FF2B5EF4-FFF2-40B4-BE49-F238E27FC236}">
                <a16:creationId xmlns:a16="http://schemas.microsoft.com/office/drawing/2014/main" id="{193442B0-CB2D-0298-3BC4-7ADC6CB275FA}"/>
              </a:ext>
            </a:extLst>
          </p:cNvPr>
          <p:cNvSpPr/>
          <p:nvPr/>
        </p:nvSpPr>
        <p:spPr>
          <a:xfrm>
            <a:off x="5672169" y="4379452"/>
            <a:ext cx="787805"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Flow Table 1</a:t>
            </a:r>
            <a:endParaRPr lang="en-DE" sz="1400" dirty="0">
              <a:solidFill>
                <a:sysClr val="windowText" lastClr="000000"/>
              </a:solidFill>
            </a:endParaRPr>
          </a:p>
        </p:txBody>
      </p:sp>
      <p:sp>
        <p:nvSpPr>
          <p:cNvPr id="13" name="Rectangle: Top Corners Snipped 12">
            <a:extLst>
              <a:ext uri="{FF2B5EF4-FFF2-40B4-BE49-F238E27FC236}">
                <a16:creationId xmlns:a16="http://schemas.microsoft.com/office/drawing/2014/main" id="{F56FAE29-978D-4F57-261D-6BF3F57138C0}"/>
              </a:ext>
            </a:extLst>
          </p:cNvPr>
          <p:cNvSpPr/>
          <p:nvPr/>
        </p:nvSpPr>
        <p:spPr>
          <a:xfrm>
            <a:off x="4017234" y="4512799"/>
            <a:ext cx="484760" cy="301925"/>
          </a:xfrm>
          <a:prstGeom prst="snip2Same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Port</a:t>
            </a:r>
            <a:endParaRPr lang="en-DE" sz="1100" dirty="0">
              <a:solidFill>
                <a:sysClr val="windowText" lastClr="000000"/>
              </a:solidFill>
            </a:endParaRPr>
          </a:p>
        </p:txBody>
      </p:sp>
      <p:sp>
        <p:nvSpPr>
          <p:cNvPr id="14" name="Rectangle: Top Corners Snipped 13">
            <a:extLst>
              <a:ext uri="{FF2B5EF4-FFF2-40B4-BE49-F238E27FC236}">
                <a16:creationId xmlns:a16="http://schemas.microsoft.com/office/drawing/2014/main" id="{66185063-5A30-2D12-AD40-264D7D94C3D6}"/>
              </a:ext>
            </a:extLst>
          </p:cNvPr>
          <p:cNvSpPr/>
          <p:nvPr/>
        </p:nvSpPr>
        <p:spPr>
          <a:xfrm>
            <a:off x="8205032" y="4512799"/>
            <a:ext cx="484760" cy="301925"/>
          </a:xfrm>
          <a:prstGeom prst="snip2Same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Port</a:t>
            </a:r>
            <a:endParaRPr lang="en-DE" sz="1100" dirty="0">
              <a:solidFill>
                <a:sysClr val="windowText" lastClr="000000"/>
              </a:solidFill>
            </a:endParaRPr>
          </a:p>
        </p:txBody>
      </p:sp>
      <p:cxnSp>
        <p:nvCxnSpPr>
          <p:cNvPr id="16" name="Straight Arrow Connector 15">
            <a:extLst>
              <a:ext uri="{FF2B5EF4-FFF2-40B4-BE49-F238E27FC236}">
                <a16:creationId xmlns:a16="http://schemas.microsoft.com/office/drawing/2014/main" id="{3247570B-6C61-9DD2-560E-187208054A1C}"/>
              </a:ext>
            </a:extLst>
          </p:cNvPr>
          <p:cNvCxnSpPr/>
          <p:nvPr/>
        </p:nvCxnSpPr>
        <p:spPr>
          <a:xfrm>
            <a:off x="5429789" y="4663761"/>
            <a:ext cx="2501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F30BBFC-530A-5B75-BBC4-DCB52BF61D04}"/>
              </a:ext>
            </a:extLst>
          </p:cNvPr>
          <p:cNvCxnSpPr/>
          <p:nvPr/>
        </p:nvCxnSpPr>
        <p:spPr>
          <a:xfrm>
            <a:off x="6459974" y="4663761"/>
            <a:ext cx="2501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476C02-A2A5-9AEA-D112-B209057E3158}"/>
              </a:ext>
            </a:extLst>
          </p:cNvPr>
          <p:cNvCxnSpPr/>
          <p:nvPr/>
        </p:nvCxnSpPr>
        <p:spPr>
          <a:xfrm>
            <a:off x="7019485" y="4663761"/>
            <a:ext cx="2501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25A953-B85E-56AD-5B11-4DCC821B9E54}"/>
              </a:ext>
            </a:extLst>
          </p:cNvPr>
          <p:cNvSpPr txBox="1"/>
          <p:nvPr/>
        </p:nvSpPr>
        <p:spPr>
          <a:xfrm>
            <a:off x="6644275" y="4431582"/>
            <a:ext cx="463588" cy="369332"/>
          </a:xfrm>
          <a:prstGeom prst="rect">
            <a:avLst/>
          </a:prstGeom>
          <a:noFill/>
        </p:spPr>
        <p:txBody>
          <a:bodyPr wrap="none" rtlCol="0">
            <a:spAutoFit/>
          </a:bodyPr>
          <a:lstStyle/>
          <a:p>
            <a:r>
              <a:rPr lang="en-US" dirty="0"/>
              <a:t>. . .</a:t>
            </a:r>
            <a:endParaRPr lang="en-DE" dirty="0"/>
          </a:p>
        </p:txBody>
      </p:sp>
      <p:sp>
        <p:nvSpPr>
          <p:cNvPr id="20" name="Rectangle: Top Corners Rounded 19">
            <a:extLst>
              <a:ext uri="{FF2B5EF4-FFF2-40B4-BE49-F238E27FC236}">
                <a16:creationId xmlns:a16="http://schemas.microsoft.com/office/drawing/2014/main" id="{FD1D96B0-1A01-7BB3-B791-40B790288B27}"/>
              </a:ext>
            </a:extLst>
          </p:cNvPr>
          <p:cNvSpPr/>
          <p:nvPr/>
        </p:nvSpPr>
        <p:spPr>
          <a:xfrm>
            <a:off x="4138992" y="1804165"/>
            <a:ext cx="1220209" cy="463432"/>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Controller 1</a:t>
            </a:r>
            <a:endParaRPr lang="en-DE" sz="1600" dirty="0">
              <a:solidFill>
                <a:sysClr val="windowText" lastClr="000000"/>
              </a:solidFill>
            </a:endParaRPr>
          </a:p>
        </p:txBody>
      </p:sp>
      <p:sp>
        <p:nvSpPr>
          <p:cNvPr id="21" name="Rectangle: Top Corners Rounded 20">
            <a:extLst>
              <a:ext uri="{FF2B5EF4-FFF2-40B4-BE49-F238E27FC236}">
                <a16:creationId xmlns:a16="http://schemas.microsoft.com/office/drawing/2014/main" id="{09DCC192-A6FB-6378-54BC-0E108B44A3D0}"/>
              </a:ext>
            </a:extLst>
          </p:cNvPr>
          <p:cNvSpPr/>
          <p:nvPr/>
        </p:nvSpPr>
        <p:spPr>
          <a:xfrm>
            <a:off x="5424066" y="1804165"/>
            <a:ext cx="1220209" cy="463432"/>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Controller 2</a:t>
            </a:r>
            <a:endParaRPr lang="en-DE" sz="1600" dirty="0">
              <a:solidFill>
                <a:sysClr val="windowText" lastClr="000000"/>
              </a:solidFill>
            </a:endParaRPr>
          </a:p>
        </p:txBody>
      </p:sp>
      <p:cxnSp>
        <p:nvCxnSpPr>
          <p:cNvPr id="23" name="Straight Arrow Connector 22">
            <a:extLst>
              <a:ext uri="{FF2B5EF4-FFF2-40B4-BE49-F238E27FC236}">
                <a16:creationId xmlns:a16="http://schemas.microsoft.com/office/drawing/2014/main" id="{8F28E2B6-1620-C5A4-5F4A-4EE379B578D1}"/>
              </a:ext>
            </a:extLst>
          </p:cNvPr>
          <p:cNvCxnSpPr>
            <a:cxnSpLocks/>
          </p:cNvCxnSpPr>
          <p:nvPr/>
        </p:nvCxnSpPr>
        <p:spPr>
          <a:xfrm>
            <a:off x="4869867" y="2267597"/>
            <a:ext cx="0" cy="80404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2BA6B3-2CCC-105A-B58E-7BC713CEF690}"/>
              </a:ext>
            </a:extLst>
          </p:cNvPr>
          <p:cNvCxnSpPr>
            <a:cxnSpLocks/>
          </p:cNvCxnSpPr>
          <p:nvPr/>
        </p:nvCxnSpPr>
        <p:spPr>
          <a:xfrm>
            <a:off x="5893535" y="2267597"/>
            <a:ext cx="0" cy="80404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04A6344-51C7-4076-E0A7-F3D463F19CCC}"/>
              </a:ext>
            </a:extLst>
          </p:cNvPr>
          <p:cNvSpPr txBox="1"/>
          <p:nvPr/>
        </p:nvSpPr>
        <p:spPr>
          <a:xfrm>
            <a:off x="4909617" y="2451142"/>
            <a:ext cx="944169" cy="307777"/>
          </a:xfrm>
          <a:prstGeom prst="rect">
            <a:avLst/>
          </a:prstGeom>
          <a:noFill/>
        </p:spPr>
        <p:txBody>
          <a:bodyPr wrap="none" rtlCol="0">
            <a:spAutoFit/>
          </a:bodyPr>
          <a:lstStyle/>
          <a:p>
            <a:r>
              <a:rPr lang="en-US" sz="1400" b="1" dirty="0"/>
              <a:t>OpenFlow</a:t>
            </a:r>
            <a:endParaRPr lang="en-DE" sz="1400" b="1" dirty="0"/>
          </a:p>
        </p:txBody>
      </p:sp>
      <p:sp>
        <p:nvSpPr>
          <p:cNvPr id="28" name="TextBox 27">
            <a:extLst>
              <a:ext uri="{FF2B5EF4-FFF2-40B4-BE49-F238E27FC236}">
                <a16:creationId xmlns:a16="http://schemas.microsoft.com/office/drawing/2014/main" id="{DBC4FDFF-BB06-8822-C216-A8E639BD6BC8}"/>
              </a:ext>
            </a:extLst>
          </p:cNvPr>
          <p:cNvSpPr txBox="1"/>
          <p:nvPr/>
        </p:nvSpPr>
        <p:spPr>
          <a:xfrm>
            <a:off x="7073274" y="2648887"/>
            <a:ext cx="1446678" cy="307777"/>
          </a:xfrm>
          <a:prstGeom prst="rect">
            <a:avLst/>
          </a:prstGeom>
          <a:noFill/>
        </p:spPr>
        <p:txBody>
          <a:bodyPr wrap="none" rtlCol="0">
            <a:spAutoFit/>
          </a:bodyPr>
          <a:lstStyle/>
          <a:p>
            <a:r>
              <a:rPr lang="en-US" sz="1400" dirty="0"/>
              <a:t>OpenFlow Switch</a:t>
            </a:r>
            <a:endParaRPr lang="en-DE" sz="1400" dirty="0"/>
          </a:p>
        </p:txBody>
      </p:sp>
      <p:sp>
        <p:nvSpPr>
          <p:cNvPr id="29" name="TextBox 28">
            <a:extLst>
              <a:ext uri="{FF2B5EF4-FFF2-40B4-BE49-F238E27FC236}">
                <a16:creationId xmlns:a16="http://schemas.microsoft.com/office/drawing/2014/main" id="{304924B0-4EDE-C0FF-6181-36FD605314B5}"/>
              </a:ext>
            </a:extLst>
          </p:cNvPr>
          <p:cNvSpPr txBox="1"/>
          <p:nvPr/>
        </p:nvSpPr>
        <p:spPr>
          <a:xfrm>
            <a:off x="6014363" y="4951724"/>
            <a:ext cx="684803" cy="276999"/>
          </a:xfrm>
          <a:prstGeom prst="rect">
            <a:avLst/>
          </a:prstGeom>
          <a:noFill/>
        </p:spPr>
        <p:txBody>
          <a:bodyPr wrap="none" rtlCol="0">
            <a:spAutoFit/>
          </a:bodyPr>
          <a:lstStyle/>
          <a:p>
            <a:r>
              <a:rPr lang="en-US" sz="1200" i="1" dirty="0"/>
              <a:t>Pipeline</a:t>
            </a:r>
            <a:endParaRPr lang="en-DE" sz="1200" i="1" dirty="0"/>
          </a:p>
        </p:txBody>
      </p:sp>
      <p:sp>
        <p:nvSpPr>
          <p:cNvPr id="30" name="TextBox 29">
            <a:extLst>
              <a:ext uri="{FF2B5EF4-FFF2-40B4-BE49-F238E27FC236}">
                <a16:creationId xmlns:a16="http://schemas.microsoft.com/office/drawing/2014/main" id="{8882EC15-FCB6-59D6-CD12-E9D2B39A4856}"/>
              </a:ext>
            </a:extLst>
          </p:cNvPr>
          <p:cNvSpPr txBox="1"/>
          <p:nvPr/>
        </p:nvSpPr>
        <p:spPr>
          <a:xfrm>
            <a:off x="7177935" y="2944648"/>
            <a:ext cx="772456" cy="276999"/>
          </a:xfrm>
          <a:prstGeom prst="rect">
            <a:avLst/>
          </a:prstGeom>
          <a:noFill/>
        </p:spPr>
        <p:txBody>
          <a:bodyPr wrap="none" rtlCol="0">
            <a:spAutoFit/>
          </a:bodyPr>
          <a:lstStyle/>
          <a:p>
            <a:r>
              <a:rPr lang="en-US" sz="1200" i="1" dirty="0"/>
              <a:t>Datapath</a:t>
            </a:r>
            <a:endParaRPr lang="en-DE" sz="1200" i="1" dirty="0"/>
          </a:p>
        </p:txBody>
      </p:sp>
      <p:sp>
        <p:nvSpPr>
          <p:cNvPr id="31" name="TextBox 30">
            <a:extLst>
              <a:ext uri="{FF2B5EF4-FFF2-40B4-BE49-F238E27FC236}">
                <a16:creationId xmlns:a16="http://schemas.microsoft.com/office/drawing/2014/main" id="{90031DBD-9E34-A2E6-FCF9-9BFD93930D99}"/>
              </a:ext>
            </a:extLst>
          </p:cNvPr>
          <p:cNvSpPr txBox="1"/>
          <p:nvPr/>
        </p:nvSpPr>
        <p:spPr>
          <a:xfrm>
            <a:off x="4839158" y="3590704"/>
            <a:ext cx="1189043" cy="276999"/>
          </a:xfrm>
          <a:prstGeom prst="rect">
            <a:avLst/>
          </a:prstGeom>
          <a:noFill/>
        </p:spPr>
        <p:txBody>
          <a:bodyPr wrap="none" rtlCol="0">
            <a:spAutoFit/>
          </a:bodyPr>
          <a:lstStyle/>
          <a:p>
            <a:r>
              <a:rPr lang="en-US" sz="1200" i="1" dirty="0"/>
              <a:t>Control Channel</a:t>
            </a:r>
            <a:endParaRPr lang="en-DE" sz="1200" i="1" dirty="0"/>
          </a:p>
        </p:txBody>
      </p:sp>
      <p:sp>
        <p:nvSpPr>
          <p:cNvPr id="5" name="Title 1">
            <a:extLst>
              <a:ext uri="{FF2B5EF4-FFF2-40B4-BE49-F238E27FC236}">
                <a16:creationId xmlns:a16="http://schemas.microsoft.com/office/drawing/2014/main" id="{AC1C6A43-52E2-4622-BE65-7F19B3A7B149}"/>
              </a:ext>
            </a:extLst>
          </p:cNvPr>
          <p:cNvSpPr txBox="1">
            <a:spLocks/>
          </p:cNvSpPr>
          <p:nvPr/>
        </p:nvSpPr>
        <p:spPr>
          <a:xfrm>
            <a:off x="838200" y="365125"/>
            <a:ext cx="10515600" cy="5854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OpenFlow Protocol</a:t>
            </a:r>
            <a:endParaRPr lang="en-DE" sz="3600" b="1" dirty="0"/>
          </a:p>
        </p:txBody>
      </p:sp>
      <p:pic>
        <p:nvPicPr>
          <p:cNvPr id="6" name="Picture 5" descr="Logo&#10;&#10;Description automatically generated">
            <a:extLst>
              <a:ext uri="{FF2B5EF4-FFF2-40B4-BE49-F238E27FC236}">
                <a16:creationId xmlns:a16="http://schemas.microsoft.com/office/drawing/2014/main" id="{E5AC92A3-74DF-F83B-A569-6F489C07C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1486" y="177853"/>
            <a:ext cx="2336704" cy="960032"/>
          </a:xfrm>
          <a:prstGeom prst="rect">
            <a:avLst/>
          </a:prstGeom>
        </p:spPr>
      </p:pic>
    </p:spTree>
    <p:extLst>
      <p:ext uri="{BB962C8B-B14F-4D97-AF65-F5344CB8AC3E}">
        <p14:creationId xmlns:p14="http://schemas.microsoft.com/office/powerpoint/2010/main" val="3571027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BAF-1C4C-9349-3DA2-89D5E531CE4D}"/>
              </a:ext>
            </a:extLst>
          </p:cNvPr>
          <p:cNvSpPr>
            <a:spLocks noGrp="1"/>
          </p:cNvSpPr>
          <p:nvPr>
            <p:ph type="title"/>
          </p:nvPr>
        </p:nvSpPr>
        <p:spPr>
          <a:xfrm>
            <a:off x="838200" y="365126"/>
            <a:ext cx="10515600" cy="603595"/>
          </a:xfrm>
        </p:spPr>
        <p:txBody>
          <a:bodyPr>
            <a:normAutofit/>
          </a:bodyPr>
          <a:lstStyle/>
          <a:p>
            <a:r>
              <a:rPr lang="en-US" sz="3600" dirty="0"/>
              <a:t>SDN network emulators</a:t>
            </a:r>
            <a:endParaRPr lang="en-DE" sz="3600" dirty="0"/>
          </a:p>
        </p:txBody>
      </p:sp>
      <p:sp>
        <p:nvSpPr>
          <p:cNvPr id="3" name="Content Placeholder 2">
            <a:extLst>
              <a:ext uri="{FF2B5EF4-FFF2-40B4-BE49-F238E27FC236}">
                <a16:creationId xmlns:a16="http://schemas.microsoft.com/office/drawing/2014/main" id="{A9A2ED41-D01F-AE87-1E39-AD09BE40C3AE}"/>
              </a:ext>
            </a:extLst>
          </p:cNvPr>
          <p:cNvSpPr>
            <a:spLocks noGrp="1"/>
          </p:cNvSpPr>
          <p:nvPr>
            <p:ph sz="half" idx="1"/>
          </p:nvPr>
        </p:nvSpPr>
        <p:spPr>
          <a:xfrm>
            <a:off x="838200" y="1190445"/>
            <a:ext cx="5181600" cy="4986518"/>
          </a:xfrm>
        </p:spPr>
        <p:txBody>
          <a:bodyPr>
            <a:normAutofit fontScale="47500" lnSpcReduction="20000"/>
          </a:bodyPr>
          <a:lstStyle/>
          <a:p>
            <a:pPr>
              <a:buFont typeface="Wingdings" panose="05000000000000000000" pitchFamily="2" charset="2"/>
              <a:buChar char="v"/>
            </a:pPr>
            <a:r>
              <a:rPr lang="en-US" dirty="0"/>
              <a:t> GNS3</a:t>
            </a:r>
          </a:p>
          <a:p>
            <a:pPr marL="342900" lvl="0" indent="-342900" algn="just">
              <a:lnSpc>
                <a:spcPts val="1200"/>
              </a:lnSpc>
              <a:spcBef>
                <a:spcPts val="1200"/>
              </a:spcBef>
              <a:buFont typeface="+mj-lt"/>
              <a:buAutoNum type="arabicPeriod"/>
            </a:pPr>
            <a:r>
              <a:rPr lang="en-GB" sz="1800" dirty="0">
                <a:effectLst/>
                <a:latin typeface="Times" panose="02020603050405020304" pitchFamily="18" charset="0"/>
                <a:ea typeface="Times New Roman" panose="02020603050405020304" pitchFamily="18" charset="0"/>
                <a:cs typeface="Times New Roman" panose="02020603050405020304" pitchFamily="18" charset="0"/>
              </a:rPr>
              <a:t>Client part: The GNS3-all-in-one software (GUI)</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spcAft>
                <a:spcPts val="700"/>
              </a:spcAft>
              <a:buFont typeface="+mj-lt"/>
              <a:buAutoNum type="arabicPeriod"/>
            </a:pPr>
            <a:r>
              <a:rPr lang="en-GB" sz="1800" dirty="0">
                <a:effectLst/>
                <a:latin typeface="Times" panose="02020603050405020304" pitchFamily="18" charset="0"/>
                <a:ea typeface="Times New Roman" panose="02020603050405020304" pitchFamily="18" charset="0"/>
                <a:cs typeface="Times New Roman" panose="02020603050405020304" pitchFamily="18" charset="0"/>
              </a:rPr>
              <a:t>Server part: The GNS3 virtual machine (GNS3 VM)</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algn="just">
              <a:lnSpc>
                <a:spcPts val="1200"/>
              </a:lnSpc>
              <a:spcAft>
                <a:spcPts val="700"/>
              </a:spcAft>
              <a:buFont typeface="Wingdings" panose="05000000000000000000" pitchFamily="2" charset="2"/>
              <a:buChar char="Ø"/>
            </a:pPr>
            <a:r>
              <a:rPr lang="en-GB" sz="1800" dirty="0">
                <a:effectLst/>
                <a:latin typeface="Times" panose="02020603050405020304" pitchFamily="18" charset="0"/>
                <a:ea typeface="Times New Roman" panose="02020603050405020304" pitchFamily="18" charset="0"/>
                <a:cs typeface="Times" panose="02020603050405020304" pitchFamily="18" charset="0"/>
              </a:rPr>
              <a:t>Advantages of GNS3:</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Implements easy to access network topology.</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No limitation on number of devices or complexity of topology. </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Supports multiple vendors network devices.</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Supports multiple deployment options: local machine, hypervisor, or remote server.</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Pre-configured and optimised appliances available to simplify deployment.</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Availability of in-built software packages such as Wireshark and Putty.</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Supports sharing of implemented network including the device configuration.</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spcAft>
                <a:spcPts val="700"/>
              </a:spcAft>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Large and active community</a:t>
            </a:r>
          </a:p>
          <a:p>
            <a:pPr lvl="0" algn="just">
              <a:lnSpc>
                <a:spcPts val="1200"/>
              </a:lnSpc>
              <a:spcBef>
                <a:spcPts val="1200"/>
              </a:spcBef>
              <a:spcAft>
                <a:spcPts val="700"/>
              </a:spcAft>
              <a:buFont typeface="Wingdings" panose="05000000000000000000" pitchFamily="2" charset="2"/>
              <a:buChar char="Ø"/>
            </a:pPr>
            <a:r>
              <a:rPr lang="en-GB" sz="1800" dirty="0">
                <a:effectLst/>
                <a:latin typeface="Times" panose="02020603050405020304" pitchFamily="18" charset="0"/>
                <a:ea typeface="Times New Roman" panose="02020603050405020304" pitchFamily="18" charset="0"/>
                <a:cs typeface="Times" panose="02020603050405020304" pitchFamily="18" charset="0"/>
              </a:rPr>
              <a:t>Disadvantages of GNS3:</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Limitation of CPU and memory resources provided by the host machine.</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spcAft>
                <a:spcPts val="700"/>
              </a:spcAft>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The software images of the network devices such as Cisco routers are required to be purchased and downloaded by the user.</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4BBF3A9-595E-719E-574D-05079701D6DF}"/>
              </a:ext>
            </a:extLst>
          </p:cNvPr>
          <p:cNvSpPr>
            <a:spLocks noGrp="1"/>
          </p:cNvSpPr>
          <p:nvPr>
            <p:ph sz="half" idx="2"/>
          </p:nvPr>
        </p:nvSpPr>
        <p:spPr>
          <a:xfrm>
            <a:off x="6172200" y="1190445"/>
            <a:ext cx="5181600" cy="4986518"/>
          </a:xfrm>
        </p:spPr>
        <p:txBody>
          <a:bodyPr>
            <a:normAutofit fontScale="47500" lnSpcReduction="20000"/>
          </a:bodyPr>
          <a:lstStyle/>
          <a:p>
            <a:pPr>
              <a:buFont typeface="Wingdings" panose="05000000000000000000" pitchFamily="2" charset="2"/>
              <a:buChar char="v"/>
            </a:pPr>
            <a:r>
              <a:rPr lang="en-US" dirty="0"/>
              <a:t> Mininet</a:t>
            </a:r>
            <a:endParaRPr lang="en-DE" dirty="0"/>
          </a:p>
          <a:p>
            <a:pPr algn="just">
              <a:lnSpc>
                <a:spcPts val="1200"/>
              </a:lnSpc>
              <a:spcAft>
                <a:spcPts val="700"/>
              </a:spcAft>
              <a:buFont typeface="Wingdings" panose="05000000000000000000" pitchFamily="2" charset="2"/>
              <a:buChar char="Ø"/>
            </a:pPr>
            <a:r>
              <a:rPr lang="en-GB" sz="1800" dirty="0">
                <a:effectLst/>
                <a:latin typeface="Times" panose="02020603050405020304" pitchFamily="18" charset="0"/>
                <a:ea typeface="Times New Roman" panose="02020603050405020304" pitchFamily="18" charset="0"/>
                <a:cs typeface="Times" panose="02020603050405020304" pitchFamily="18" charset="0"/>
              </a:rPr>
              <a:t>Advantages of Mininet:</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It is very fast and takes very little time for booting.</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It is easy to install and use.</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It saves money because the emulators are cost-effective instead of testing with hardware devices.</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Bef>
                <a:spcPts val="1200"/>
              </a:spcBef>
              <a:spcAft>
                <a:spcPts val="700"/>
              </a:spcAft>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It is also very easy to connect with other network devices.</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algn="just">
              <a:lnSpc>
                <a:spcPts val="1200"/>
              </a:lnSpc>
              <a:spcAft>
                <a:spcPts val="700"/>
              </a:spcAft>
              <a:buFont typeface="Wingdings" panose="05000000000000000000" pitchFamily="2" charset="2"/>
              <a:buChar char="Ø"/>
            </a:pPr>
            <a:r>
              <a:rPr lang="en-GB" sz="1800" dirty="0">
                <a:effectLst/>
                <a:latin typeface="Times" panose="02020603050405020304" pitchFamily="18" charset="0"/>
                <a:ea typeface="Times New Roman" panose="02020603050405020304" pitchFamily="18" charset="0"/>
                <a:cs typeface="Times" panose="02020603050405020304" pitchFamily="18" charset="0"/>
              </a:rPr>
              <a:t>Disadvantages of Mininet:</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Deployed network elements cannot exceed the CPU and bandwidth available on host machine.</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panose="02020603050405020304" pitchFamily="18" charset="0"/>
              </a:rPr>
              <a:t>Single server implementation gave rise to the performance problems.</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200"/>
              </a:lnSpc>
              <a:spcAft>
                <a:spcPts val="700"/>
              </a:spcAft>
              <a:buFont typeface="Symbol" panose="05050102010706020507" pitchFamily="18" charset="2"/>
              <a:buChar char=""/>
            </a:pPr>
            <a:r>
              <a:rPr lang="en-GB" sz="1800" dirty="0">
                <a:effectLst/>
                <a:latin typeface="Times" panose="02020603050405020304" pitchFamily="18" charset="0"/>
                <a:ea typeface="Times New Roman" panose="02020603050405020304" pitchFamily="18" charset="0"/>
                <a:cs typeface="Times New Roman" panose="02020603050405020304" pitchFamily="18" charset="0"/>
              </a:rPr>
              <a:t>All Mininet hosts share the host file system and PID space, a careful assessment of running daemons is required for process of debugging.</a:t>
            </a:r>
            <a:endParaRPr lang="en-DE"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DE" dirty="0"/>
          </a:p>
        </p:txBody>
      </p:sp>
      <p:pic>
        <p:nvPicPr>
          <p:cNvPr id="4098" name="Picture 2" descr="GNS3 Documentation | GNS3 Documentation">
            <a:extLst>
              <a:ext uri="{FF2B5EF4-FFF2-40B4-BE49-F238E27FC236}">
                <a16:creationId xmlns:a16="http://schemas.microsoft.com/office/drawing/2014/main" id="{40D3051E-CEC9-6BD7-3029-B06EFB0B2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688" y="968721"/>
            <a:ext cx="1714499" cy="57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3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BAF-1C4C-9349-3DA2-89D5E531CE4D}"/>
              </a:ext>
            </a:extLst>
          </p:cNvPr>
          <p:cNvSpPr>
            <a:spLocks noGrp="1"/>
          </p:cNvSpPr>
          <p:nvPr>
            <p:ph type="title"/>
          </p:nvPr>
        </p:nvSpPr>
        <p:spPr/>
        <p:txBody>
          <a:bodyPr>
            <a:normAutofit fontScale="90000"/>
          </a:bodyPr>
          <a:lstStyle/>
          <a:p>
            <a:r>
              <a:rPr lang="en-US" dirty="0"/>
              <a:t>Flow Rules</a:t>
            </a:r>
            <a:endParaRPr lang="en-DE" dirty="0"/>
          </a:p>
        </p:txBody>
      </p:sp>
      <p:sp>
        <p:nvSpPr>
          <p:cNvPr id="3" name="Content Placeholder 2">
            <a:extLst>
              <a:ext uri="{FF2B5EF4-FFF2-40B4-BE49-F238E27FC236}">
                <a16:creationId xmlns:a16="http://schemas.microsoft.com/office/drawing/2014/main" id="{A9A2ED41-D01F-AE87-1E39-AD09BE40C3AE}"/>
              </a:ext>
            </a:extLst>
          </p:cNvPr>
          <p:cNvSpPr>
            <a:spLocks noGrp="1"/>
          </p:cNvSpPr>
          <p:nvPr>
            <p:ph idx="1"/>
          </p:nvPr>
        </p:nvSpPr>
        <p:spPr>
          <a:xfrm>
            <a:off x="838200" y="1155940"/>
            <a:ext cx="10515600" cy="5021023"/>
          </a:xfrm>
        </p:spPr>
        <p:txBody>
          <a:bodyPr/>
          <a:lstStyle/>
          <a:p>
            <a:r>
              <a:rPr lang="en-US" dirty="0"/>
              <a:t>Forwarding flow rules</a:t>
            </a:r>
          </a:p>
          <a:p>
            <a:r>
              <a:rPr lang="en-US" dirty="0"/>
              <a:t>Application commands &gt;&gt; Flow rules</a:t>
            </a:r>
          </a:p>
          <a:p>
            <a:r>
              <a:rPr lang="en-US" dirty="0"/>
              <a:t>Creation &amp; Installation</a:t>
            </a:r>
          </a:p>
          <a:p>
            <a:pPr marL="971550" lvl="1" indent="-514350">
              <a:buFont typeface="+mj-lt"/>
              <a:buAutoNum type="arabicPeriod"/>
            </a:pPr>
            <a:r>
              <a:rPr lang="en-US" dirty="0"/>
              <a:t>Open vSwitch CLI</a:t>
            </a:r>
          </a:p>
          <a:p>
            <a:pPr marL="971550" lvl="1" indent="-514350">
              <a:buFont typeface="+mj-lt"/>
              <a:buAutoNum type="arabicPeriod"/>
            </a:pPr>
            <a:r>
              <a:rPr lang="en-US" dirty="0"/>
              <a:t>ONOS REST API</a:t>
            </a:r>
            <a:endParaRPr lang="en-DE" dirty="0"/>
          </a:p>
          <a:p>
            <a:pPr marL="971550" lvl="1" indent="-514350">
              <a:buFont typeface="+mj-lt"/>
              <a:buAutoNum type="arabicPeriod"/>
            </a:pPr>
            <a:r>
              <a:rPr lang="en-US" dirty="0"/>
              <a:t>ONOS CLI</a:t>
            </a:r>
            <a:endParaRPr lang="en-DE" dirty="0"/>
          </a:p>
          <a:p>
            <a:pPr marL="0" indent="0">
              <a:buNone/>
            </a:pPr>
            <a:r>
              <a:rPr lang="en-US" dirty="0"/>
              <a:t> </a:t>
            </a:r>
            <a:endParaRPr lang="en-DE" dirty="0"/>
          </a:p>
        </p:txBody>
      </p:sp>
      <p:sp>
        <p:nvSpPr>
          <p:cNvPr id="4" name="Rectangle: Rounded Corners 3">
            <a:extLst>
              <a:ext uri="{FF2B5EF4-FFF2-40B4-BE49-F238E27FC236}">
                <a16:creationId xmlns:a16="http://schemas.microsoft.com/office/drawing/2014/main" id="{960B65B1-1C65-0AC8-12E9-E1E05E624F37}"/>
              </a:ext>
            </a:extLst>
          </p:cNvPr>
          <p:cNvSpPr/>
          <p:nvPr/>
        </p:nvSpPr>
        <p:spPr>
          <a:xfrm>
            <a:off x="10830187" y="5819085"/>
            <a:ext cx="889233"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endParaRPr lang="en-DE" dirty="0"/>
          </a:p>
        </p:txBody>
      </p:sp>
    </p:spTree>
    <p:extLst>
      <p:ext uri="{BB962C8B-B14F-4D97-AF65-F5344CB8AC3E}">
        <p14:creationId xmlns:p14="http://schemas.microsoft.com/office/powerpoint/2010/main" val="87266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F47E0B4-DE6B-4494-3A72-7C3BF2D10D0F}"/>
              </a:ext>
            </a:extLst>
          </p:cNvPr>
          <p:cNvSpPr/>
          <p:nvPr/>
        </p:nvSpPr>
        <p:spPr>
          <a:xfrm>
            <a:off x="1526650" y="2196481"/>
            <a:ext cx="9477955" cy="26396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4" name="Rectangle 3">
            <a:extLst>
              <a:ext uri="{FF2B5EF4-FFF2-40B4-BE49-F238E27FC236}">
                <a16:creationId xmlns:a16="http://schemas.microsoft.com/office/drawing/2014/main" id="{A3746AAF-3CB1-A691-A030-2702A5A416D3}"/>
              </a:ext>
            </a:extLst>
          </p:cNvPr>
          <p:cNvSpPr/>
          <p:nvPr/>
        </p:nvSpPr>
        <p:spPr>
          <a:xfrm>
            <a:off x="2296953" y="2705166"/>
            <a:ext cx="1089331" cy="1844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Flow</a:t>
            </a:r>
          </a:p>
          <a:p>
            <a:pPr algn="ctr"/>
            <a:r>
              <a:rPr lang="en-US" dirty="0">
                <a:solidFill>
                  <a:schemeClr val="tx1"/>
                </a:solidFill>
              </a:rPr>
              <a:t>Table</a:t>
            </a:r>
          </a:p>
          <a:p>
            <a:pPr algn="ctr"/>
            <a:r>
              <a:rPr lang="en-US" dirty="0">
                <a:solidFill>
                  <a:schemeClr val="tx1"/>
                </a:solidFill>
              </a:rPr>
              <a:t>0</a:t>
            </a:r>
            <a:endParaRPr lang="en-DE" dirty="0">
              <a:solidFill>
                <a:schemeClr val="tx1"/>
              </a:solidFill>
            </a:endParaRPr>
          </a:p>
        </p:txBody>
      </p:sp>
      <p:cxnSp>
        <p:nvCxnSpPr>
          <p:cNvPr id="6" name="Straight Arrow Connector 5">
            <a:extLst>
              <a:ext uri="{FF2B5EF4-FFF2-40B4-BE49-F238E27FC236}">
                <a16:creationId xmlns:a16="http://schemas.microsoft.com/office/drawing/2014/main" id="{5140983C-E2C9-B9C7-740F-0F10FD074455}"/>
              </a:ext>
            </a:extLst>
          </p:cNvPr>
          <p:cNvCxnSpPr>
            <a:cxnSpLocks/>
          </p:cNvCxnSpPr>
          <p:nvPr/>
        </p:nvCxnSpPr>
        <p:spPr>
          <a:xfrm>
            <a:off x="787179" y="4295526"/>
            <a:ext cx="15097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55E054C-8927-544B-282C-35635B5711DB}"/>
              </a:ext>
            </a:extLst>
          </p:cNvPr>
          <p:cNvCxnSpPr>
            <a:cxnSpLocks/>
          </p:cNvCxnSpPr>
          <p:nvPr/>
        </p:nvCxnSpPr>
        <p:spPr>
          <a:xfrm>
            <a:off x="3386284" y="4295526"/>
            <a:ext cx="15097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AB97C71-D52C-A3A8-BFF1-25AB9A5F2C09}"/>
              </a:ext>
            </a:extLst>
          </p:cNvPr>
          <p:cNvSpPr txBox="1"/>
          <p:nvPr/>
        </p:nvSpPr>
        <p:spPr>
          <a:xfrm>
            <a:off x="888250" y="4331452"/>
            <a:ext cx="1290407" cy="369332"/>
          </a:xfrm>
          <a:prstGeom prst="rect">
            <a:avLst/>
          </a:prstGeom>
          <a:noFill/>
        </p:spPr>
        <p:txBody>
          <a:bodyPr wrap="square" rtlCol="0">
            <a:spAutoFit/>
          </a:bodyPr>
          <a:lstStyle/>
          <a:p>
            <a:r>
              <a:rPr lang="en-US" dirty="0"/>
              <a:t>Ingress Port</a:t>
            </a:r>
          </a:p>
        </p:txBody>
      </p:sp>
      <p:sp>
        <p:nvSpPr>
          <p:cNvPr id="11" name="TextBox 10">
            <a:extLst>
              <a:ext uri="{FF2B5EF4-FFF2-40B4-BE49-F238E27FC236}">
                <a16:creationId xmlns:a16="http://schemas.microsoft.com/office/drawing/2014/main" id="{DA0742E4-C0A1-DF7C-F534-414580889B23}"/>
              </a:ext>
            </a:extLst>
          </p:cNvPr>
          <p:cNvSpPr txBox="1"/>
          <p:nvPr/>
        </p:nvSpPr>
        <p:spPr>
          <a:xfrm>
            <a:off x="10531149" y="4303574"/>
            <a:ext cx="1223797" cy="369332"/>
          </a:xfrm>
          <a:prstGeom prst="rect">
            <a:avLst/>
          </a:prstGeom>
          <a:noFill/>
        </p:spPr>
        <p:txBody>
          <a:bodyPr wrap="none" rtlCol="0">
            <a:spAutoFit/>
          </a:bodyPr>
          <a:lstStyle/>
          <a:p>
            <a:r>
              <a:rPr lang="en-US" dirty="0"/>
              <a:t>Egress Port</a:t>
            </a:r>
          </a:p>
        </p:txBody>
      </p:sp>
      <p:sp>
        <p:nvSpPr>
          <p:cNvPr id="12" name="Rectangle 11">
            <a:extLst>
              <a:ext uri="{FF2B5EF4-FFF2-40B4-BE49-F238E27FC236}">
                <a16:creationId xmlns:a16="http://schemas.microsoft.com/office/drawing/2014/main" id="{EB220551-762C-DFA4-DA97-0CC266E4CA7F}"/>
              </a:ext>
            </a:extLst>
          </p:cNvPr>
          <p:cNvSpPr/>
          <p:nvPr/>
        </p:nvSpPr>
        <p:spPr>
          <a:xfrm>
            <a:off x="4896058" y="2705166"/>
            <a:ext cx="1089331" cy="1844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Flow</a:t>
            </a:r>
          </a:p>
          <a:p>
            <a:pPr algn="ctr"/>
            <a:r>
              <a:rPr lang="en-US" dirty="0">
                <a:solidFill>
                  <a:schemeClr val="tx1"/>
                </a:solidFill>
              </a:rPr>
              <a:t>Table</a:t>
            </a:r>
          </a:p>
          <a:p>
            <a:pPr algn="ctr"/>
            <a:r>
              <a:rPr lang="en-US" dirty="0">
                <a:solidFill>
                  <a:schemeClr val="tx1"/>
                </a:solidFill>
              </a:rPr>
              <a:t>1</a:t>
            </a:r>
            <a:endParaRPr lang="en-DE" dirty="0">
              <a:solidFill>
                <a:schemeClr val="tx1"/>
              </a:solidFill>
            </a:endParaRPr>
          </a:p>
        </p:txBody>
      </p:sp>
      <p:cxnSp>
        <p:nvCxnSpPr>
          <p:cNvPr id="13" name="Straight Arrow Connector 12">
            <a:extLst>
              <a:ext uri="{FF2B5EF4-FFF2-40B4-BE49-F238E27FC236}">
                <a16:creationId xmlns:a16="http://schemas.microsoft.com/office/drawing/2014/main" id="{3E20A015-6B53-776E-32B6-FFF9FD1E6890}"/>
              </a:ext>
            </a:extLst>
          </p:cNvPr>
          <p:cNvCxnSpPr>
            <a:cxnSpLocks/>
          </p:cNvCxnSpPr>
          <p:nvPr/>
        </p:nvCxnSpPr>
        <p:spPr>
          <a:xfrm>
            <a:off x="5985389" y="4303574"/>
            <a:ext cx="4313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2635BE0-E1A2-9170-543A-D96535D68FC2}"/>
              </a:ext>
            </a:extLst>
          </p:cNvPr>
          <p:cNvSpPr/>
          <p:nvPr/>
        </p:nvSpPr>
        <p:spPr>
          <a:xfrm>
            <a:off x="7394092" y="2705165"/>
            <a:ext cx="1089331" cy="1844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Flow</a:t>
            </a:r>
          </a:p>
          <a:p>
            <a:pPr algn="ctr"/>
            <a:r>
              <a:rPr lang="en-US" dirty="0">
                <a:solidFill>
                  <a:schemeClr val="tx1"/>
                </a:solidFill>
              </a:rPr>
              <a:t>Table</a:t>
            </a:r>
          </a:p>
          <a:p>
            <a:pPr algn="ctr"/>
            <a:r>
              <a:rPr lang="en-US" dirty="0">
                <a:solidFill>
                  <a:schemeClr val="tx1"/>
                </a:solidFill>
              </a:rPr>
              <a:t>n</a:t>
            </a:r>
            <a:endParaRPr lang="en-DE" dirty="0">
              <a:solidFill>
                <a:schemeClr val="tx1"/>
              </a:solidFill>
            </a:endParaRPr>
          </a:p>
        </p:txBody>
      </p:sp>
      <p:cxnSp>
        <p:nvCxnSpPr>
          <p:cNvPr id="20" name="Straight Arrow Connector 19">
            <a:extLst>
              <a:ext uri="{FF2B5EF4-FFF2-40B4-BE49-F238E27FC236}">
                <a16:creationId xmlns:a16="http://schemas.microsoft.com/office/drawing/2014/main" id="{D2FF6C0D-44CD-F53A-4EA1-0C80F8C0FBFB}"/>
              </a:ext>
            </a:extLst>
          </p:cNvPr>
          <p:cNvCxnSpPr>
            <a:cxnSpLocks/>
          </p:cNvCxnSpPr>
          <p:nvPr/>
        </p:nvCxnSpPr>
        <p:spPr>
          <a:xfrm>
            <a:off x="6962778" y="4295526"/>
            <a:ext cx="4313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06FDE2D-FEF2-1C74-F43F-EAEB5BC7CCD3}"/>
              </a:ext>
            </a:extLst>
          </p:cNvPr>
          <p:cNvCxnSpPr>
            <a:cxnSpLocks/>
          </p:cNvCxnSpPr>
          <p:nvPr/>
        </p:nvCxnSpPr>
        <p:spPr>
          <a:xfrm>
            <a:off x="10357901" y="4288997"/>
            <a:ext cx="15097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9F21169-46A5-2CDB-AA21-99F3C0ED2BBF}"/>
              </a:ext>
            </a:extLst>
          </p:cNvPr>
          <p:cNvSpPr/>
          <p:nvPr/>
        </p:nvSpPr>
        <p:spPr>
          <a:xfrm>
            <a:off x="9268570" y="3398716"/>
            <a:ext cx="1089331" cy="1149204"/>
          </a:xfrm>
          <a:prstGeom prst="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Execute Action Set</a:t>
            </a:r>
            <a:endParaRPr lang="en-DE" dirty="0">
              <a:solidFill>
                <a:schemeClr val="tx1"/>
              </a:solidFill>
            </a:endParaRPr>
          </a:p>
        </p:txBody>
      </p:sp>
      <p:cxnSp>
        <p:nvCxnSpPr>
          <p:cNvPr id="24" name="Straight Arrow Connector 23">
            <a:extLst>
              <a:ext uri="{FF2B5EF4-FFF2-40B4-BE49-F238E27FC236}">
                <a16:creationId xmlns:a16="http://schemas.microsoft.com/office/drawing/2014/main" id="{DB158599-ABCD-FB4A-D9E1-CA46A4D59B7A}"/>
              </a:ext>
            </a:extLst>
          </p:cNvPr>
          <p:cNvCxnSpPr>
            <a:cxnSpLocks/>
          </p:cNvCxnSpPr>
          <p:nvPr/>
        </p:nvCxnSpPr>
        <p:spPr>
          <a:xfrm>
            <a:off x="8483423" y="4288997"/>
            <a:ext cx="7851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FEEADE4-895C-F671-5FB6-D02CBD5924A8}"/>
              </a:ext>
            </a:extLst>
          </p:cNvPr>
          <p:cNvSpPr txBox="1"/>
          <p:nvPr/>
        </p:nvSpPr>
        <p:spPr>
          <a:xfrm>
            <a:off x="766904" y="3570829"/>
            <a:ext cx="825698" cy="646331"/>
          </a:xfrm>
          <a:prstGeom prst="rect">
            <a:avLst/>
          </a:prstGeom>
          <a:noFill/>
        </p:spPr>
        <p:txBody>
          <a:bodyPr wrap="square" rtlCol="0">
            <a:spAutoFit/>
          </a:bodyPr>
          <a:lstStyle/>
          <a:p>
            <a:pPr algn="ctr"/>
            <a:r>
              <a:rPr lang="en-US" dirty="0"/>
              <a:t>Packet</a:t>
            </a:r>
          </a:p>
          <a:p>
            <a:pPr algn="ctr"/>
            <a:r>
              <a:rPr lang="en-US" dirty="0"/>
              <a:t>In</a:t>
            </a:r>
          </a:p>
        </p:txBody>
      </p:sp>
      <p:sp>
        <p:nvSpPr>
          <p:cNvPr id="31" name="TextBox 30">
            <a:extLst>
              <a:ext uri="{FF2B5EF4-FFF2-40B4-BE49-F238E27FC236}">
                <a16:creationId xmlns:a16="http://schemas.microsoft.com/office/drawing/2014/main" id="{562F3545-4C0F-731F-0917-1B31FE514FB3}"/>
              </a:ext>
            </a:extLst>
          </p:cNvPr>
          <p:cNvSpPr txBox="1"/>
          <p:nvPr/>
        </p:nvSpPr>
        <p:spPr>
          <a:xfrm>
            <a:off x="10949253" y="3516394"/>
            <a:ext cx="825698" cy="646331"/>
          </a:xfrm>
          <a:prstGeom prst="rect">
            <a:avLst/>
          </a:prstGeom>
          <a:noFill/>
        </p:spPr>
        <p:txBody>
          <a:bodyPr wrap="square" rtlCol="0">
            <a:spAutoFit/>
          </a:bodyPr>
          <a:lstStyle/>
          <a:p>
            <a:pPr algn="ctr"/>
            <a:r>
              <a:rPr lang="en-US" dirty="0"/>
              <a:t>Packet</a:t>
            </a:r>
          </a:p>
          <a:p>
            <a:pPr algn="ctr"/>
            <a:r>
              <a:rPr lang="en-US" dirty="0"/>
              <a:t>Out</a:t>
            </a:r>
          </a:p>
        </p:txBody>
      </p:sp>
      <p:sp>
        <p:nvSpPr>
          <p:cNvPr id="33" name="TextBox 32">
            <a:extLst>
              <a:ext uri="{FF2B5EF4-FFF2-40B4-BE49-F238E27FC236}">
                <a16:creationId xmlns:a16="http://schemas.microsoft.com/office/drawing/2014/main" id="{C7DEE9C3-6230-1C6A-3E44-61A07E63B756}"/>
              </a:ext>
            </a:extLst>
          </p:cNvPr>
          <p:cNvSpPr txBox="1"/>
          <p:nvPr/>
        </p:nvSpPr>
        <p:spPr>
          <a:xfrm>
            <a:off x="9198066" y="2283635"/>
            <a:ext cx="1663416" cy="369332"/>
          </a:xfrm>
          <a:prstGeom prst="rect">
            <a:avLst/>
          </a:prstGeom>
          <a:noFill/>
        </p:spPr>
        <p:txBody>
          <a:bodyPr wrap="square" rtlCol="0">
            <a:spAutoFit/>
          </a:bodyPr>
          <a:lstStyle/>
          <a:p>
            <a:pPr algn="ctr"/>
            <a:r>
              <a:rPr lang="en-US" b="1" dirty="0"/>
              <a:t>Open vSwitch</a:t>
            </a:r>
          </a:p>
        </p:txBody>
      </p:sp>
      <p:sp>
        <p:nvSpPr>
          <p:cNvPr id="37" name="TextBox 36">
            <a:extLst>
              <a:ext uri="{FF2B5EF4-FFF2-40B4-BE49-F238E27FC236}">
                <a16:creationId xmlns:a16="http://schemas.microsoft.com/office/drawing/2014/main" id="{49C41834-1838-28EF-4EAB-195D0FC7CA2F}"/>
              </a:ext>
            </a:extLst>
          </p:cNvPr>
          <p:cNvSpPr txBox="1"/>
          <p:nvPr/>
        </p:nvSpPr>
        <p:spPr>
          <a:xfrm>
            <a:off x="6272718" y="3955550"/>
            <a:ext cx="825698" cy="523220"/>
          </a:xfrm>
          <a:prstGeom prst="rect">
            <a:avLst/>
          </a:prstGeom>
          <a:noFill/>
        </p:spPr>
        <p:txBody>
          <a:bodyPr wrap="square" rtlCol="0">
            <a:spAutoFit/>
          </a:bodyPr>
          <a:lstStyle/>
          <a:p>
            <a:pPr algn="ctr"/>
            <a:r>
              <a:rPr lang="en-US" sz="2800" b="1" dirty="0"/>
              <a:t>. . .</a:t>
            </a:r>
          </a:p>
        </p:txBody>
      </p:sp>
      <p:sp>
        <p:nvSpPr>
          <p:cNvPr id="39" name="TextBox 38">
            <a:extLst>
              <a:ext uri="{FF2B5EF4-FFF2-40B4-BE49-F238E27FC236}">
                <a16:creationId xmlns:a16="http://schemas.microsoft.com/office/drawing/2014/main" id="{9FC0F109-1300-44EF-31BA-383F6B49AD15}"/>
              </a:ext>
            </a:extLst>
          </p:cNvPr>
          <p:cNvSpPr txBox="1"/>
          <p:nvPr/>
        </p:nvSpPr>
        <p:spPr>
          <a:xfrm>
            <a:off x="3977636" y="3618335"/>
            <a:ext cx="825698" cy="646331"/>
          </a:xfrm>
          <a:prstGeom prst="rect">
            <a:avLst/>
          </a:prstGeom>
          <a:noFill/>
        </p:spPr>
        <p:txBody>
          <a:bodyPr wrap="square" rtlCol="0">
            <a:spAutoFit/>
          </a:bodyPr>
          <a:lstStyle/>
          <a:p>
            <a:pPr algn="r"/>
            <a:r>
              <a:rPr lang="en-US" dirty="0"/>
              <a:t>Action Set</a:t>
            </a:r>
          </a:p>
        </p:txBody>
      </p:sp>
      <p:sp>
        <p:nvSpPr>
          <p:cNvPr id="41" name="TextBox 40">
            <a:extLst>
              <a:ext uri="{FF2B5EF4-FFF2-40B4-BE49-F238E27FC236}">
                <a16:creationId xmlns:a16="http://schemas.microsoft.com/office/drawing/2014/main" id="{DEFA3716-7D0B-8B8E-67D7-F60120C5D760}"/>
              </a:ext>
            </a:extLst>
          </p:cNvPr>
          <p:cNvSpPr txBox="1"/>
          <p:nvPr/>
        </p:nvSpPr>
        <p:spPr>
          <a:xfrm>
            <a:off x="6530757" y="3627516"/>
            <a:ext cx="825698" cy="646331"/>
          </a:xfrm>
          <a:prstGeom prst="rect">
            <a:avLst/>
          </a:prstGeom>
          <a:noFill/>
        </p:spPr>
        <p:txBody>
          <a:bodyPr wrap="square" rtlCol="0">
            <a:spAutoFit/>
          </a:bodyPr>
          <a:lstStyle/>
          <a:p>
            <a:pPr algn="r"/>
            <a:r>
              <a:rPr lang="en-US" dirty="0"/>
              <a:t>Action Set</a:t>
            </a:r>
          </a:p>
        </p:txBody>
      </p:sp>
      <p:sp>
        <p:nvSpPr>
          <p:cNvPr id="43" name="TextBox 42">
            <a:extLst>
              <a:ext uri="{FF2B5EF4-FFF2-40B4-BE49-F238E27FC236}">
                <a16:creationId xmlns:a16="http://schemas.microsoft.com/office/drawing/2014/main" id="{9FFA44E6-E247-642B-874B-2B103E0E6FFD}"/>
              </a:ext>
            </a:extLst>
          </p:cNvPr>
          <p:cNvSpPr txBox="1"/>
          <p:nvPr/>
        </p:nvSpPr>
        <p:spPr>
          <a:xfrm>
            <a:off x="8442872" y="3618335"/>
            <a:ext cx="825698" cy="646331"/>
          </a:xfrm>
          <a:prstGeom prst="rect">
            <a:avLst/>
          </a:prstGeom>
          <a:noFill/>
        </p:spPr>
        <p:txBody>
          <a:bodyPr wrap="square" rtlCol="0">
            <a:spAutoFit/>
          </a:bodyPr>
          <a:lstStyle/>
          <a:p>
            <a:pPr algn="r"/>
            <a:r>
              <a:rPr lang="en-US" dirty="0"/>
              <a:t>Action Set</a:t>
            </a:r>
          </a:p>
        </p:txBody>
      </p:sp>
      <p:sp>
        <p:nvSpPr>
          <p:cNvPr id="45" name="TextBox 44">
            <a:extLst>
              <a:ext uri="{FF2B5EF4-FFF2-40B4-BE49-F238E27FC236}">
                <a16:creationId xmlns:a16="http://schemas.microsoft.com/office/drawing/2014/main" id="{F5F9ABFD-07A2-D8FF-4C21-815A0A5846A9}"/>
              </a:ext>
            </a:extLst>
          </p:cNvPr>
          <p:cNvSpPr txBox="1"/>
          <p:nvPr/>
        </p:nvSpPr>
        <p:spPr>
          <a:xfrm>
            <a:off x="1437792" y="3618335"/>
            <a:ext cx="825698" cy="646331"/>
          </a:xfrm>
          <a:prstGeom prst="rect">
            <a:avLst/>
          </a:prstGeom>
          <a:noFill/>
        </p:spPr>
        <p:txBody>
          <a:bodyPr wrap="square" rtlCol="0">
            <a:spAutoFit/>
          </a:bodyPr>
          <a:lstStyle/>
          <a:p>
            <a:pPr algn="r"/>
            <a:r>
              <a:rPr lang="en-US" dirty="0"/>
              <a:t>Action Set</a:t>
            </a:r>
          </a:p>
        </p:txBody>
      </p:sp>
      <p:sp>
        <p:nvSpPr>
          <p:cNvPr id="47" name="TextBox 46">
            <a:extLst>
              <a:ext uri="{FF2B5EF4-FFF2-40B4-BE49-F238E27FC236}">
                <a16:creationId xmlns:a16="http://schemas.microsoft.com/office/drawing/2014/main" id="{903ED567-3C9E-C235-5A67-30AFEAD7B475}"/>
              </a:ext>
            </a:extLst>
          </p:cNvPr>
          <p:cNvSpPr txBox="1"/>
          <p:nvPr/>
        </p:nvSpPr>
        <p:spPr>
          <a:xfrm>
            <a:off x="3208875" y="2425357"/>
            <a:ext cx="1734445" cy="1077218"/>
          </a:xfrm>
          <a:prstGeom prst="rect">
            <a:avLst/>
          </a:prstGeom>
          <a:noFill/>
        </p:spPr>
        <p:txBody>
          <a:bodyPr wrap="square" rtlCol="0">
            <a:spAutoFit/>
          </a:bodyPr>
          <a:lstStyle/>
          <a:p>
            <a:pPr algn="r"/>
            <a:r>
              <a:rPr lang="en-US" sz="1600" b="1" dirty="0"/>
              <a:t>Match Fields:</a:t>
            </a:r>
          </a:p>
          <a:p>
            <a:pPr algn="r"/>
            <a:r>
              <a:rPr lang="en-US" sz="1600" dirty="0"/>
              <a:t>Ingress port +</a:t>
            </a:r>
          </a:p>
          <a:p>
            <a:pPr algn="r"/>
            <a:r>
              <a:rPr lang="en-US" sz="1600" dirty="0"/>
              <a:t>Packet header +</a:t>
            </a:r>
          </a:p>
          <a:p>
            <a:pPr algn="r"/>
            <a:r>
              <a:rPr lang="en-US" sz="1600" dirty="0"/>
              <a:t>metadata</a:t>
            </a:r>
          </a:p>
        </p:txBody>
      </p:sp>
      <p:sp>
        <p:nvSpPr>
          <p:cNvPr id="2" name="Title 1">
            <a:extLst>
              <a:ext uri="{FF2B5EF4-FFF2-40B4-BE49-F238E27FC236}">
                <a16:creationId xmlns:a16="http://schemas.microsoft.com/office/drawing/2014/main" id="{D2FB5873-94E9-030B-2D69-8156F1F9C804}"/>
              </a:ext>
            </a:extLst>
          </p:cNvPr>
          <p:cNvSpPr txBox="1">
            <a:spLocks/>
          </p:cNvSpPr>
          <p:nvPr/>
        </p:nvSpPr>
        <p:spPr>
          <a:xfrm>
            <a:off x="838200" y="365125"/>
            <a:ext cx="10515600" cy="117276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600" b="1" dirty="0">
                <a:effectLst/>
                <a:ea typeface="Times New Roman" panose="02020603050405020304" pitchFamily="18" charset="0"/>
                <a:cs typeface="Times New Roman" panose="02020603050405020304" pitchFamily="18" charset="0"/>
              </a:rPr>
              <a:t>Packet transmission through flow tables within an Open vSwitch</a:t>
            </a:r>
            <a:endParaRPr lang="en-DE" sz="3600" b="1" dirty="0"/>
          </a:p>
        </p:txBody>
      </p:sp>
    </p:spTree>
    <p:extLst>
      <p:ext uri="{BB962C8B-B14F-4D97-AF65-F5344CB8AC3E}">
        <p14:creationId xmlns:p14="http://schemas.microsoft.com/office/powerpoint/2010/main" val="3322915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BAF-1C4C-9349-3DA2-89D5E531CE4D}"/>
              </a:ext>
            </a:extLst>
          </p:cNvPr>
          <p:cNvSpPr>
            <a:spLocks noGrp="1"/>
          </p:cNvSpPr>
          <p:nvPr>
            <p:ph type="title"/>
          </p:nvPr>
        </p:nvSpPr>
        <p:spPr/>
        <p:txBody>
          <a:bodyPr>
            <a:normAutofit fontScale="90000"/>
          </a:bodyPr>
          <a:lstStyle/>
          <a:p>
            <a:r>
              <a:rPr lang="en-US" b="1" dirty="0"/>
              <a:t>Creation of Intents</a:t>
            </a:r>
            <a:endParaRPr lang="en-DE" b="1" dirty="0"/>
          </a:p>
        </p:txBody>
      </p:sp>
      <p:sp>
        <p:nvSpPr>
          <p:cNvPr id="3" name="Content Placeholder 2">
            <a:extLst>
              <a:ext uri="{FF2B5EF4-FFF2-40B4-BE49-F238E27FC236}">
                <a16:creationId xmlns:a16="http://schemas.microsoft.com/office/drawing/2014/main" id="{A9A2ED41-D01F-AE87-1E39-AD09BE40C3AE}"/>
              </a:ext>
            </a:extLst>
          </p:cNvPr>
          <p:cNvSpPr>
            <a:spLocks noGrp="1"/>
          </p:cNvSpPr>
          <p:nvPr>
            <p:ph idx="1"/>
          </p:nvPr>
        </p:nvSpPr>
        <p:spPr>
          <a:xfrm>
            <a:off x="838200" y="1207698"/>
            <a:ext cx="10515600" cy="4969265"/>
          </a:xfrm>
        </p:spPr>
        <p:txBody>
          <a:bodyPr/>
          <a:lstStyle/>
          <a:p>
            <a:r>
              <a:rPr lang="en-US" dirty="0"/>
              <a:t>P</a:t>
            </a:r>
            <a:r>
              <a:rPr lang="en-US" b="0" i="0" dirty="0">
                <a:effectLst/>
              </a:rPr>
              <a:t>olicy-based directives</a:t>
            </a:r>
          </a:p>
          <a:p>
            <a:r>
              <a:rPr lang="en-US" dirty="0"/>
              <a:t>Intent Framework is a subsystem</a:t>
            </a:r>
          </a:p>
          <a:p>
            <a:r>
              <a:rPr lang="en-US" dirty="0"/>
              <a:t>Application commands &gt;&gt; Flow rules</a:t>
            </a:r>
          </a:p>
          <a:p>
            <a:r>
              <a:rPr lang="en-US" dirty="0"/>
              <a:t>Creation &amp; Installation</a:t>
            </a:r>
          </a:p>
          <a:p>
            <a:pPr marL="971550" lvl="1" indent="-514350">
              <a:buFont typeface="+mj-lt"/>
              <a:buAutoNum type="arabicPeriod"/>
            </a:pPr>
            <a:r>
              <a:rPr lang="en-US" dirty="0"/>
              <a:t>ONOS CLI</a:t>
            </a:r>
          </a:p>
          <a:p>
            <a:pPr marL="971550" lvl="1" indent="-514350">
              <a:buFont typeface="+mj-lt"/>
              <a:buAutoNum type="arabicPeriod"/>
            </a:pPr>
            <a:r>
              <a:rPr lang="en-US" dirty="0"/>
              <a:t>ONOS GUI</a:t>
            </a:r>
          </a:p>
          <a:p>
            <a:pPr marL="971550" lvl="1" indent="-514350">
              <a:buFont typeface="+mj-lt"/>
              <a:buAutoNum type="arabicPeriod"/>
            </a:pPr>
            <a:r>
              <a:rPr lang="en-US" dirty="0"/>
              <a:t>ONOS REST API</a:t>
            </a:r>
            <a:endParaRPr lang="en-DE" dirty="0"/>
          </a:p>
        </p:txBody>
      </p:sp>
      <p:sp>
        <p:nvSpPr>
          <p:cNvPr id="4" name="Rectangle: Rounded Corners 3">
            <a:extLst>
              <a:ext uri="{FF2B5EF4-FFF2-40B4-BE49-F238E27FC236}">
                <a16:creationId xmlns:a16="http://schemas.microsoft.com/office/drawing/2014/main" id="{524BAA83-109C-D0F4-DB01-AC17A1E5B743}"/>
              </a:ext>
            </a:extLst>
          </p:cNvPr>
          <p:cNvSpPr/>
          <p:nvPr/>
        </p:nvSpPr>
        <p:spPr>
          <a:xfrm>
            <a:off x="10830187" y="5819085"/>
            <a:ext cx="889233"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endParaRPr lang="en-DE" dirty="0"/>
          </a:p>
        </p:txBody>
      </p:sp>
    </p:spTree>
    <p:extLst>
      <p:ext uri="{BB962C8B-B14F-4D97-AF65-F5344CB8AC3E}">
        <p14:creationId xmlns:p14="http://schemas.microsoft.com/office/powerpoint/2010/main" val="308482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28BB90-1B7A-EDA0-AE12-2FC7DADC6255}"/>
              </a:ext>
            </a:extLst>
          </p:cNvPr>
          <p:cNvPicPr>
            <a:picLocks noChangeAspect="1"/>
          </p:cNvPicPr>
          <p:nvPr/>
        </p:nvPicPr>
        <p:blipFill>
          <a:blip r:embed="rId2"/>
          <a:stretch>
            <a:fillRect/>
          </a:stretch>
        </p:blipFill>
        <p:spPr>
          <a:xfrm>
            <a:off x="1559859" y="1654982"/>
            <a:ext cx="9072282" cy="4716365"/>
          </a:xfrm>
          <a:prstGeom prst="rect">
            <a:avLst/>
          </a:prstGeom>
        </p:spPr>
      </p:pic>
      <p:sp>
        <p:nvSpPr>
          <p:cNvPr id="5" name="Rectangle: Rounded Corners 4">
            <a:extLst>
              <a:ext uri="{FF2B5EF4-FFF2-40B4-BE49-F238E27FC236}">
                <a16:creationId xmlns:a16="http://schemas.microsoft.com/office/drawing/2014/main" id="{8E844C79-D452-F0F9-EA36-D4031E4FB303}"/>
              </a:ext>
            </a:extLst>
          </p:cNvPr>
          <p:cNvSpPr/>
          <p:nvPr/>
        </p:nvSpPr>
        <p:spPr>
          <a:xfrm>
            <a:off x="10830187" y="5819085"/>
            <a:ext cx="889233"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endParaRPr lang="en-DE" dirty="0"/>
          </a:p>
        </p:txBody>
      </p:sp>
      <p:sp>
        <p:nvSpPr>
          <p:cNvPr id="2" name="Title 1">
            <a:extLst>
              <a:ext uri="{FF2B5EF4-FFF2-40B4-BE49-F238E27FC236}">
                <a16:creationId xmlns:a16="http://schemas.microsoft.com/office/drawing/2014/main" id="{077563F1-5EF6-0A38-ADED-B7DA272E4640}"/>
              </a:ext>
            </a:extLst>
          </p:cNvPr>
          <p:cNvSpPr txBox="1">
            <a:spLocks/>
          </p:cNvSpPr>
          <p:nvPr/>
        </p:nvSpPr>
        <p:spPr>
          <a:xfrm>
            <a:off x="838200" y="365125"/>
            <a:ext cx="10515600" cy="104721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Use Case-1: </a:t>
            </a:r>
            <a:r>
              <a:rPr lang="en-GB" sz="3600" b="1" dirty="0">
                <a:effectLst/>
                <a:ea typeface="Times New Roman" panose="02020603050405020304" pitchFamily="18" charset="0"/>
                <a:cs typeface="Times New Roman" panose="02020603050405020304" pitchFamily="18" charset="0"/>
              </a:rPr>
              <a:t>Testing the ONOS Controller with Isolated Layer 2 Overlay Networks</a:t>
            </a:r>
            <a:r>
              <a:rPr lang="en-US" sz="3600" b="1" dirty="0"/>
              <a:t> </a:t>
            </a:r>
            <a:endParaRPr lang="en-DE" sz="3600" b="1" dirty="0"/>
          </a:p>
        </p:txBody>
      </p:sp>
    </p:spTree>
    <p:extLst>
      <p:ext uri="{BB962C8B-B14F-4D97-AF65-F5344CB8AC3E}">
        <p14:creationId xmlns:p14="http://schemas.microsoft.com/office/powerpoint/2010/main" val="40058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Rectangle 712">
            <a:extLst>
              <a:ext uri="{FF2B5EF4-FFF2-40B4-BE49-F238E27FC236}">
                <a16:creationId xmlns:a16="http://schemas.microsoft.com/office/drawing/2014/main" id="{34615174-8976-A539-43FD-9934B89E1542}"/>
              </a:ext>
            </a:extLst>
          </p:cNvPr>
          <p:cNvSpPr/>
          <p:nvPr/>
        </p:nvSpPr>
        <p:spPr>
          <a:xfrm rot="8100000">
            <a:off x="5052074" y="2662750"/>
            <a:ext cx="1786636" cy="1715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2" name="Rectangle 711">
            <a:extLst>
              <a:ext uri="{FF2B5EF4-FFF2-40B4-BE49-F238E27FC236}">
                <a16:creationId xmlns:a16="http://schemas.microsoft.com/office/drawing/2014/main" id="{1777E52C-FD6A-AC07-2261-EF86447675E0}"/>
              </a:ext>
            </a:extLst>
          </p:cNvPr>
          <p:cNvSpPr/>
          <p:nvPr/>
        </p:nvSpPr>
        <p:spPr>
          <a:xfrm>
            <a:off x="6467127" y="2001857"/>
            <a:ext cx="2254993" cy="1715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1" name="Rectangle 710">
            <a:extLst>
              <a:ext uri="{FF2B5EF4-FFF2-40B4-BE49-F238E27FC236}">
                <a16:creationId xmlns:a16="http://schemas.microsoft.com/office/drawing/2014/main" id="{66BC762D-861E-267F-81F3-B5BD437170EF}"/>
              </a:ext>
            </a:extLst>
          </p:cNvPr>
          <p:cNvSpPr/>
          <p:nvPr/>
        </p:nvSpPr>
        <p:spPr>
          <a:xfrm rot="5400000">
            <a:off x="4811720" y="3767257"/>
            <a:ext cx="1087088" cy="1715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0" name="Rectangle 709">
            <a:extLst>
              <a:ext uri="{FF2B5EF4-FFF2-40B4-BE49-F238E27FC236}">
                <a16:creationId xmlns:a16="http://schemas.microsoft.com/office/drawing/2014/main" id="{A94C1F9E-5D7C-8B7A-A38E-42F47CDD29A0}"/>
              </a:ext>
            </a:extLst>
          </p:cNvPr>
          <p:cNvSpPr/>
          <p:nvPr/>
        </p:nvSpPr>
        <p:spPr>
          <a:xfrm>
            <a:off x="3145941" y="3285809"/>
            <a:ext cx="2254993" cy="1715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9" name="Rectangle 708">
            <a:extLst>
              <a:ext uri="{FF2B5EF4-FFF2-40B4-BE49-F238E27FC236}">
                <a16:creationId xmlns:a16="http://schemas.microsoft.com/office/drawing/2014/main" id="{F277A18C-AC38-527C-A8C5-5FEA42FC1B04}"/>
              </a:ext>
            </a:extLst>
          </p:cNvPr>
          <p:cNvSpPr/>
          <p:nvPr/>
        </p:nvSpPr>
        <p:spPr>
          <a:xfrm>
            <a:off x="5225842" y="3269083"/>
            <a:ext cx="1394192"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8" name="Rectangle 707">
            <a:extLst>
              <a:ext uri="{FF2B5EF4-FFF2-40B4-BE49-F238E27FC236}">
                <a16:creationId xmlns:a16="http://schemas.microsoft.com/office/drawing/2014/main" id="{5FD15102-E3FE-D093-04D4-8CB0BBA3D5C4}"/>
              </a:ext>
            </a:extLst>
          </p:cNvPr>
          <p:cNvSpPr/>
          <p:nvPr/>
        </p:nvSpPr>
        <p:spPr>
          <a:xfrm rot="2700000">
            <a:off x="3861617" y="2698270"/>
            <a:ext cx="1742047"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7" name="Rectangle 706">
            <a:extLst>
              <a:ext uri="{FF2B5EF4-FFF2-40B4-BE49-F238E27FC236}">
                <a16:creationId xmlns:a16="http://schemas.microsoft.com/office/drawing/2014/main" id="{1DE9C779-9855-C17F-F78C-B9CE1D62E292}"/>
              </a:ext>
            </a:extLst>
          </p:cNvPr>
          <p:cNvSpPr/>
          <p:nvPr/>
        </p:nvSpPr>
        <p:spPr>
          <a:xfrm rot="2700000">
            <a:off x="6175281" y="2633091"/>
            <a:ext cx="1742047"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6" name="Rectangle 705">
            <a:extLst>
              <a:ext uri="{FF2B5EF4-FFF2-40B4-BE49-F238E27FC236}">
                <a16:creationId xmlns:a16="http://schemas.microsoft.com/office/drawing/2014/main" id="{0CCB13C8-9708-E88A-C785-0165FB827069}"/>
              </a:ext>
            </a:extLst>
          </p:cNvPr>
          <p:cNvSpPr/>
          <p:nvPr/>
        </p:nvSpPr>
        <p:spPr>
          <a:xfrm rot="16200000">
            <a:off x="5998622" y="3774784"/>
            <a:ext cx="1102139"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5" name="Rectangle 704">
            <a:extLst>
              <a:ext uri="{FF2B5EF4-FFF2-40B4-BE49-F238E27FC236}">
                <a16:creationId xmlns:a16="http://schemas.microsoft.com/office/drawing/2014/main" id="{86EBBDA4-7017-E3F7-B3BD-FFC543CFF2EF}"/>
              </a:ext>
            </a:extLst>
          </p:cNvPr>
          <p:cNvSpPr/>
          <p:nvPr/>
        </p:nvSpPr>
        <p:spPr>
          <a:xfrm>
            <a:off x="7610485" y="3257445"/>
            <a:ext cx="1110744"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6" name="Rectangle 675">
            <a:extLst>
              <a:ext uri="{FF2B5EF4-FFF2-40B4-BE49-F238E27FC236}">
                <a16:creationId xmlns:a16="http://schemas.microsoft.com/office/drawing/2014/main" id="{3043A8B3-6D64-F322-9DFE-0E2E57A7E54F}"/>
              </a:ext>
            </a:extLst>
          </p:cNvPr>
          <p:cNvSpPr/>
          <p:nvPr/>
        </p:nvSpPr>
        <p:spPr>
          <a:xfrm>
            <a:off x="3130025" y="2063675"/>
            <a:ext cx="3380230"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afik 36">
            <a:extLst>
              <a:ext uri="{FF2B5EF4-FFF2-40B4-BE49-F238E27FC236}">
                <a16:creationId xmlns:a16="http://schemas.microsoft.com/office/drawing/2014/main" id="{805ABFA0-D21F-2270-5176-54001474EA54}"/>
              </a:ext>
            </a:extLst>
          </p:cNvPr>
          <p:cNvGrpSpPr/>
          <p:nvPr/>
        </p:nvGrpSpPr>
        <p:grpSpPr bwMode="gray">
          <a:xfrm>
            <a:off x="6362873" y="1936414"/>
            <a:ext cx="374400" cy="374400"/>
            <a:chOff x="5843587" y="3176587"/>
            <a:chExt cx="500253" cy="500253"/>
          </a:xfrm>
          <a:solidFill>
            <a:schemeClr val="tx1"/>
          </a:solidFill>
        </p:grpSpPr>
        <p:grpSp>
          <p:nvGrpSpPr>
            <p:cNvPr id="3" name="Grafik 36">
              <a:extLst>
                <a:ext uri="{FF2B5EF4-FFF2-40B4-BE49-F238E27FC236}">
                  <a16:creationId xmlns:a16="http://schemas.microsoft.com/office/drawing/2014/main" id="{677960D1-AACE-5BA7-B978-0AC922A1B039}"/>
                </a:ext>
              </a:extLst>
            </p:cNvPr>
            <p:cNvGrpSpPr/>
            <p:nvPr/>
          </p:nvGrpSpPr>
          <p:grpSpPr bwMode="gray">
            <a:xfrm>
              <a:off x="5843587" y="3176587"/>
              <a:ext cx="500253" cy="500253"/>
              <a:chOff x="5843587" y="3176587"/>
              <a:chExt cx="500253" cy="500253"/>
            </a:xfrm>
            <a:grpFill/>
          </p:grpSpPr>
          <p:sp>
            <p:nvSpPr>
              <p:cNvPr id="25" name="Grafik 36">
                <a:extLst>
                  <a:ext uri="{FF2B5EF4-FFF2-40B4-BE49-F238E27FC236}">
                    <a16:creationId xmlns:a16="http://schemas.microsoft.com/office/drawing/2014/main" id="{36CA9497-AC32-908B-8538-F527241B4DA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 name="Grafik 36">
                <a:extLst>
                  <a:ext uri="{FF2B5EF4-FFF2-40B4-BE49-F238E27FC236}">
                    <a16:creationId xmlns:a16="http://schemas.microsoft.com/office/drawing/2014/main" id="{544919A6-F796-1034-A764-31E58531469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27" name="Grafik 36">
                <a:extLst>
                  <a:ext uri="{FF2B5EF4-FFF2-40B4-BE49-F238E27FC236}">
                    <a16:creationId xmlns:a16="http://schemas.microsoft.com/office/drawing/2014/main" id="{9DD39308-E045-CE6A-9178-6F1EFB6BB75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8" name="Grafik 36">
                <a:extLst>
                  <a:ext uri="{FF2B5EF4-FFF2-40B4-BE49-F238E27FC236}">
                    <a16:creationId xmlns:a16="http://schemas.microsoft.com/office/drawing/2014/main" id="{99D416D0-C329-1EAC-CDCB-43CB319FC00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9" name="Grafik 36">
                <a:extLst>
                  <a:ext uri="{FF2B5EF4-FFF2-40B4-BE49-F238E27FC236}">
                    <a16:creationId xmlns:a16="http://schemas.microsoft.com/office/drawing/2014/main" id="{0F9F3982-44C1-241F-A234-682B77764CC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 name="Grafik 36">
              <a:extLst>
                <a:ext uri="{FF2B5EF4-FFF2-40B4-BE49-F238E27FC236}">
                  <a16:creationId xmlns:a16="http://schemas.microsoft.com/office/drawing/2014/main" id="{22AAC8C6-83B4-195A-482D-9623F737A966}"/>
                </a:ext>
              </a:extLst>
            </p:cNvPr>
            <p:cNvGrpSpPr/>
            <p:nvPr/>
          </p:nvGrpSpPr>
          <p:grpSpPr bwMode="gray">
            <a:xfrm>
              <a:off x="5913264" y="3353610"/>
              <a:ext cx="296128" cy="211024"/>
              <a:chOff x="5913264" y="3353610"/>
              <a:chExt cx="296128" cy="211024"/>
            </a:xfrm>
            <a:grpFill/>
          </p:grpSpPr>
          <p:grpSp>
            <p:nvGrpSpPr>
              <p:cNvPr id="5" name="Grafik 36">
                <a:extLst>
                  <a:ext uri="{FF2B5EF4-FFF2-40B4-BE49-F238E27FC236}">
                    <a16:creationId xmlns:a16="http://schemas.microsoft.com/office/drawing/2014/main" id="{F7A3A95C-B505-F797-A064-2DABC83E1CFE}"/>
                  </a:ext>
                </a:extLst>
              </p:cNvPr>
              <p:cNvGrpSpPr/>
              <p:nvPr/>
            </p:nvGrpSpPr>
            <p:grpSpPr bwMode="gray">
              <a:xfrm>
                <a:off x="5913264" y="3353610"/>
                <a:ext cx="296128" cy="210929"/>
                <a:chOff x="5913264" y="3353610"/>
                <a:chExt cx="296128" cy="210929"/>
              </a:xfrm>
              <a:grpFill/>
            </p:grpSpPr>
            <p:grpSp>
              <p:nvGrpSpPr>
                <p:cNvPr id="16" name="Grafik 36">
                  <a:extLst>
                    <a:ext uri="{FF2B5EF4-FFF2-40B4-BE49-F238E27FC236}">
                      <a16:creationId xmlns:a16="http://schemas.microsoft.com/office/drawing/2014/main" id="{EDF92E35-71EE-6BDF-85CD-15C49FE7CD14}"/>
                    </a:ext>
                  </a:extLst>
                </p:cNvPr>
                <p:cNvGrpSpPr/>
                <p:nvPr/>
              </p:nvGrpSpPr>
              <p:grpSpPr bwMode="gray">
                <a:xfrm>
                  <a:off x="5913264" y="3353610"/>
                  <a:ext cx="95105" cy="68244"/>
                  <a:chOff x="5913264" y="3353610"/>
                  <a:chExt cx="95105" cy="68244"/>
                </a:xfrm>
                <a:grpFill/>
              </p:grpSpPr>
              <p:sp>
                <p:nvSpPr>
                  <p:cNvPr id="22" name="Grafik 36">
                    <a:extLst>
                      <a:ext uri="{FF2B5EF4-FFF2-40B4-BE49-F238E27FC236}">
                        <a16:creationId xmlns:a16="http://schemas.microsoft.com/office/drawing/2014/main" id="{DEF4593B-EB09-FDEE-0CD2-F0BA4481C03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 name="Grafik 36">
                    <a:extLst>
                      <a:ext uri="{FF2B5EF4-FFF2-40B4-BE49-F238E27FC236}">
                        <a16:creationId xmlns:a16="http://schemas.microsoft.com/office/drawing/2014/main" id="{43CE857E-7D48-4CAA-6573-B14ACD6C1258}"/>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4" name="Grafik 36">
                    <a:extLst>
                      <a:ext uri="{FF2B5EF4-FFF2-40B4-BE49-F238E27FC236}">
                        <a16:creationId xmlns:a16="http://schemas.microsoft.com/office/drawing/2014/main" id="{84420C81-5F0E-6649-2F33-4D3402CC1FD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7" name="Grafik 36">
                  <a:extLst>
                    <a:ext uri="{FF2B5EF4-FFF2-40B4-BE49-F238E27FC236}">
                      <a16:creationId xmlns:a16="http://schemas.microsoft.com/office/drawing/2014/main" id="{DF54D05D-C166-0837-8E70-0769A6940E33}"/>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8" name="Grafik 36">
                  <a:extLst>
                    <a:ext uri="{FF2B5EF4-FFF2-40B4-BE49-F238E27FC236}">
                      <a16:creationId xmlns:a16="http://schemas.microsoft.com/office/drawing/2014/main" id="{7DF36F6C-11FD-990A-9CEA-8CED8F256723}"/>
                    </a:ext>
                  </a:extLst>
                </p:cNvPr>
                <p:cNvGrpSpPr/>
                <p:nvPr/>
              </p:nvGrpSpPr>
              <p:grpSpPr bwMode="gray">
                <a:xfrm>
                  <a:off x="6114287" y="3496334"/>
                  <a:ext cx="95105" cy="68205"/>
                  <a:chOff x="6114287" y="3496334"/>
                  <a:chExt cx="95105" cy="68205"/>
                </a:xfrm>
                <a:grpFill/>
              </p:grpSpPr>
              <p:sp>
                <p:nvSpPr>
                  <p:cNvPr id="19" name="Grafik 36">
                    <a:extLst>
                      <a:ext uri="{FF2B5EF4-FFF2-40B4-BE49-F238E27FC236}">
                        <a16:creationId xmlns:a16="http://schemas.microsoft.com/office/drawing/2014/main" id="{83A3953A-333A-BDEE-D0CC-C0BE6BA643C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0" name="Grafik 36">
                    <a:extLst>
                      <a:ext uri="{FF2B5EF4-FFF2-40B4-BE49-F238E27FC236}">
                        <a16:creationId xmlns:a16="http://schemas.microsoft.com/office/drawing/2014/main" id="{6D6CE9A7-BCFC-DF42-F46A-CBEE52594AA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1" name="Grafik 36">
                    <a:extLst>
                      <a:ext uri="{FF2B5EF4-FFF2-40B4-BE49-F238E27FC236}">
                        <a16:creationId xmlns:a16="http://schemas.microsoft.com/office/drawing/2014/main" id="{9C478A61-1694-68B7-30C9-8FC355D119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 name="Grafik 36">
                <a:extLst>
                  <a:ext uri="{FF2B5EF4-FFF2-40B4-BE49-F238E27FC236}">
                    <a16:creationId xmlns:a16="http://schemas.microsoft.com/office/drawing/2014/main" id="{B52A8419-02AF-64AC-6657-4545D4D769BE}"/>
                  </a:ext>
                </a:extLst>
              </p:cNvPr>
              <p:cNvGrpSpPr/>
              <p:nvPr/>
            </p:nvGrpSpPr>
            <p:grpSpPr bwMode="gray">
              <a:xfrm>
                <a:off x="5913264" y="3353650"/>
                <a:ext cx="296128" cy="210985"/>
                <a:chOff x="5913264" y="3353650"/>
                <a:chExt cx="296128" cy="210985"/>
              </a:xfrm>
              <a:grpFill/>
            </p:grpSpPr>
            <p:grpSp>
              <p:nvGrpSpPr>
                <p:cNvPr id="7" name="Grafik 36">
                  <a:extLst>
                    <a:ext uri="{FF2B5EF4-FFF2-40B4-BE49-F238E27FC236}">
                      <a16:creationId xmlns:a16="http://schemas.microsoft.com/office/drawing/2014/main" id="{3A69DB6A-722C-668E-D335-5CC43D18D148}"/>
                    </a:ext>
                  </a:extLst>
                </p:cNvPr>
                <p:cNvGrpSpPr/>
                <p:nvPr/>
              </p:nvGrpSpPr>
              <p:grpSpPr bwMode="gray">
                <a:xfrm>
                  <a:off x="6114287" y="3353650"/>
                  <a:ext cx="95105" cy="68300"/>
                  <a:chOff x="6114287" y="3353650"/>
                  <a:chExt cx="95105" cy="68300"/>
                </a:xfrm>
                <a:grpFill/>
              </p:grpSpPr>
              <p:sp>
                <p:nvSpPr>
                  <p:cNvPr id="13" name="Grafik 36">
                    <a:extLst>
                      <a:ext uri="{FF2B5EF4-FFF2-40B4-BE49-F238E27FC236}">
                        <a16:creationId xmlns:a16="http://schemas.microsoft.com/office/drawing/2014/main" id="{6B5848EA-C7F1-E764-F4F9-96E6A5ED067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4" name="Grafik 36">
                    <a:extLst>
                      <a:ext uri="{FF2B5EF4-FFF2-40B4-BE49-F238E27FC236}">
                        <a16:creationId xmlns:a16="http://schemas.microsoft.com/office/drawing/2014/main" id="{B3891213-BBC9-F6BB-1A02-BEEEDE99C77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5" name="Grafik 36">
                    <a:extLst>
                      <a:ext uri="{FF2B5EF4-FFF2-40B4-BE49-F238E27FC236}">
                        <a16:creationId xmlns:a16="http://schemas.microsoft.com/office/drawing/2014/main" id="{193267BC-6348-4836-00CF-222C9B457C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8" name="Grafik 36">
                  <a:extLst>
                    <a:ext uri="{FF2B5EF4-FFF2-40B4-BE49-F238E27FC236}">
                      <a16:creationId xmlns:a16="http://schemas.microsoft.com/office/drawing/2014/main" id="{15FA678D-107E-AE59-583F-6946F894E9D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 name="Grafik 36">
                  <a:extLst>
                    <a:ext uri="{FF2B5EF4-FFF2-40B4-BE49-F238E27FC236}">
                      <a16:creationId xmlns:a16="http://schemas.microsoft.com/office/drawing/2014/main" id="{E0881BC3-E494-ABA7-6006-E9AAA8C5F095}"/>
                    </a:ext>
                  </a:extLst>
                </p:cNvPr>
                <p:cNvGrpSpPr/>
                <p:nvPr/>
              </p:nvGrpSpPr>
              <p:grpSpPr bwMode="gray">
                <a:xfrm>
                  <a:off x="5913264" y="3496390"/>
                  <a:ext cx="95105" cy="68244"/>
                  <a:chOff x="5913264" y="3496390"/>
                  <a:chExt cx="95105" cy="68244"/>
                </a:xfrm>
                <a:grpFill/>
              </p:grpSpPr>
              <p:sp>
                <p:nvSpPr>
                  <p:cNvPr id="10" name="Grafik 36">
                    <a:extLst>
                      <a:ext uri="{FF2B5EF4-FFF2-40B4-BE49-F238E27FC236}">
                        <a16:creationId xmlns:a16="http://schemas.microsoft.com/office/drawing/2014/main" id="{3867A823-8E82-295E-55D5-C9B0B8E263A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 name="Grafik 36">
                    <a:extLst>
                      <a:ext uri="{FF2B5EF4-FFF2-40B4-BE49-F238E27FC236}">
                        <a16:creationId xmlns:a16="http://schemas.microsoft.com/office/drawing/2014/main" id="{EEC07A72-288C-1CBD-B877-91769065DFC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2" name="Grafik 36">
                    <a:extLst>
                      <a:ext uri="{FF2B5EF4-FFF2-40B4-BE49-F238E27FC236}">
                        <a16:creationId xmlns:a16="http://schemas.microsoft.com/office/drawing/2014/main" id="{1D3EF0DF-A3FB-AFC0-800B-101442D6054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0" name="Grafik 36">
            <a:extLst>
              <a:ext uri="{FF2B5EF4-FFF2-40B4-BE49-F238E27FC236}">
                <a16:creationId xmlns:a16="http://schemas.microsoft.com/office/drawing/2014/main" id="{7B98DE10-BA6B-3F18-160A-4E96FAC7BE4F}"/>
              </a:ext>
            </a:extLst>
          </p:cNvPr>
          <p:cNvGrpSpPr/>
          <p:nvPr/>
        </p:nvGrpSpPr>
        <p:grpSpPr bwMode="gray">
          <a:xfrm>
            <a:off x="7569672" y="1936414"/>
            <a:ext cx="374400" cy="374400"/>
            <a:chOff x="5843587" y="3176587"/>
            <a:chExt cx="500253" cy="500253"/>
          </a:xfrm>
          <a:solidFill>
            <a:schemeClr val="tx1"/>
          </a:solidFill>
        </p:grpSpPr>
        <p:grpSp>
          <p:nvGrpSpPr>
            <p:cNvPr id="31" name="Grafik 36">
              <a:extLst>
                <a:ext uri="{FF2B5EF4-FFF2-40B4-BE49-F238E27FC236}">
                  <a16:creationId xmlns:a16="http://schemas.microsoft.com/office/drawing/2014/main" id="{260ABF50-1ED2-70FD-3680-45F8EC5331F3}"/>
                </a:ext>
              </a:extLst>
            </p:cNvPr>
            <p:cNvGrpSpPr/>
            <p:nvPr/>
          </p:nvGrpSpPr>
          <p:grpSpPr bwMode="gray">
            <a:xfrm>
              <a:off x="5843587" y="3176587"/>
              <a:ext cx="500253" cy="500253"/>
              <a:chOff x="5843587" y="3176587"/>
              <a:chExt cx="500253" cy="500253"/>
            </a:xfrm>
            <a:grpFill/>
          </p:grpSpPr>
          <p:sp>
            <p:nvSpPr>
              <p:cNvPr id="53" name="Grafik 36">
                <a:extLst>
                  <a:ext uri="{FF2B5EF4-FFF2-40B4-BE49-F238E27FC236}">
                    <a16:creationId xmlns:a16="http://schemas.microsoft.com/office/drawing/2014/main" id="{39FAE70C-D762-AA34-F386-2ABB0E3300F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 name="Grafik 36">
                <a:extLst>
                  <a:ext uri="{FF2B5EF4-FFF2-40B4-BE49-F238E27FC236}">
                    <a16:creationId xmlns:a16="http://schemas.microsoft.com/office/drawing/2014/main" id="{4B582F0E-1B0F-A2D7-E439-A00F7A60EADA}"/>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5" name="Grafik 36">
                <a:extLst>
                  <a:ext uri="{FF2B5EF4-FFF2-40B4-BE49-F238E27FC236}">
                    <a16:creationId xmlns:a16="http://schemas.microsoft.com/office/drawing/2014/main" id="{F4AE49D7-E0B9-CDC2-50F9-A643E7C66A2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6" name="Grafik 36">
                <a:extLst>
                  <a:ext uri="{FF2B5EF4-FFF2-40B4-BE49-F238E27FC236}">
                    <a16:creationId xmlns:a16="http://schemas.microsoft.com/office/drawing/2014/main" id="{8736F197-893E-3CA2-43F8-8CB46E62E15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 name="Grafik 36">
                <a:extLst>
                  <a:ext uri="{FF2B5EF4-FFF2-40B4-BE49-F238E27FC236}">
                    <a16:creationId xmlns:a16="http://schemas.microsoft.com/office/drawing/2014/main" id="{91C0387A-C141-DC7B-2440-AB7FE42438B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2" name="Grafik 36">
              <a:extLst>
                <a:ext uri="{FF2B5EF4-FFF2-40B4-BE49-F238E27FC236}">
                  <a16:creationId xmlns:a16="http://schemas.microsoft.com/office/drawing/2014/main" id="{B5630AC5-295D-7977-A79B-C33ED4E27DAE}"/>
                </a:ext>
              </a:extLst>
            </p:cNvPr>
            <p:cNvGrpSpPr/>
            <p:nvPr/>
          </p:nvGrpSpPr>
          <p:grpSpPr bwMode="gray">
            <a:xfrm>
              <a:off x="5913264" y="3353610"/>
              <a:ext cx="296128" cy="211024"/>
              <a:chOff x="5913264" y="3353610"/>
              <a:chExt cx="296128" cy="211024"/>
            </a:xfrm>
            <a:grpFill/>
          </p:grpSpPr>
          <p:grpSp>
            <p:nvGrpSpPr>
              <p:cNvPr id="33" name="Grafik 36">
                <a:extLst>
                  <a:ext uri="{FF2B5EF4-FFF2-40B4-BE49-F238E27FC236}">
                    <a16:creationId xmlns:a16="http://schemas.microsoft.com/office/drawing/2014/main" id="{193A1E17-69C7-540D-81A3-47F03545A294}"/>
                  </a:ext>
                </a:extLst>
              </p:cNvPr>
              <p:cNvGrpSpPr/>
              <p:nvPr/>
            </p:nvGrpSpPr>
            <p:grpSpPr bwMode="gray">
              <a:xfrm>
                <a:off x="5913264" y="3353610"/>
                <a:ext cx="296128" cy="210929"/>
                <a:chOff x="5913264" y="3353610"/>
                <a:chExt cx="296128" cy="210929"/>
              </a:xfrm>
              <a:grpFill/>
            </p:grpSpPr>
            <p:grpSp>
              <p:nvGrpSpPr>
                <p:cNvPr id="44" name="Grafik 36">
                  <a:extLst>
                    <a:ext uri="{FF2B5EF4-FFF2-40B4-BE49-F238E27FC236}">
                      <a16:creationId xmlns:a16="http://schemas.microsoft.com/office/drawing/2014/main" id="{BEE5A630-3A74-44A8-1B6B-5F3F885D6593}"/>
                    </a:ext>
                  </a:extLst>
                </p:cNvPr>
                <p:cNvGrpSpPr/>
                <p:nvPr/>
              </p:nvGrpSpPr>
              <p:grpSpPr bwMode="gray">
                <a:xfrm>
                  <a:off x="5913264" y="3353610"/>
                  <a:ext cx="95105" cy="68244"/>
                  <a:chOff x="5913264" y="3353610"/>
                  <a:chExt cx="95105" cy="68244"/>
                </a:xfrm>
                <a:grpFill/>
              </p:grpSpPr>
              <p:sp>
                <p:nvSpPr>
                  <p:cNvPr id="50" name="Grafik 36">
                    <a:extLst>
                      <a:ext uri="{FF2B5EF4-FFF2-40B4-BE49-F238E27FC236}">
                        <a16:creationId xmlns:a16="http://schemas.microsoft.com/office/drawing/2014/main" id="{8FC65B1E-C1B0-8075-3AC3-C18A033E1DCA}"/>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1" name="Grafik 36">
                    <a:extLst>
                      <a:ext uri="{FF2B5EF4-FFF2-40B4-BE49-F238E27FC236}">
                        <a16:creationId xmlns:a16="http://schemas.microsoft.com/office/drawing/2014/main" id="{9FC42ED2-A45C-F38C-A35A-9B8BC26745E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2" name="Grafik 36">
                    <a:extLst>
                      <a:ext uri="{FF2B5EF4-FFF2-40B4-BE49-F238E27FC236}">
                        <a16:creationId xmlns:a16="http://schemas.microsoft.com/office/drawing/2014/main" id="{DCD5F007-EB87-B3F7-E867-5814DBAEE893}"/>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5" name="Grafik 36">
                  <a:extLst>
                    <a:ext uri="{FF2B5EF4-FFF2-40B4-BE49-F238E27FC236}">
                      <a16:creationId xmlns:a16="http://schemas.microsoft.com/office/drawing/2014/main" id="{E44B291E-EF5A-26B9-B918-0F3FF072AF6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6" name="Grafik 36">
                  <a:extLst>
                    <a:ext uri="{FF2B5EF4-FFF2-40B4-BE49-F238E27FC236}">
                      <a16:creationId xmlns:a16="http://schemas.microsoft.com/office/drawing/2014/main" id="{5BDE5659-4602-D378-64B4-B6F4DBB74EB0}"/>
                    </a:ext>
                  </a:extLst>
                </p:cNvPr>
                <p:cNvGrpSpPr/>
                <p:nvPr/>
              </p:nvGrpSpPr>
              <p:grpSpPr bwMode="gray">
                <a:xfrm>
                  <a:off x="6114287" y="3496334"/>
                  <a:ext cx="95105" cy="68205"/>
                  <a:chOff x="6114287" y="3496334"/>
                  <a:chExt cx="95105" cy="68205"/>
                </a:xfrm>
                <a:grpFill/>
              </p:grpSpPr>
              <p:sp>
                <p:nvSpPr>
                  <p:cNvPr id="47" name="Grafik 36">
                    <a:extLst>
                      <a:ext uri="{FF2B5EF4-FFF2-40B4-BE49-F238E27FC236}">
                        <a16:creationId xmlns:a16="http://schemas.microsoft.com/office/drawing/2014/main" id="{980FDA1F-CBF5-89F1-2BBE-A1B85BA7FF82}"/>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8" name="Grafik 36">
                    <a:extLst>
                      <a:ext uri="{FF2B5EF4-FFF2-40B4-BE49-F238E27FC236}">
                        <a16:creationId xmlns:a16="http://schemas.microsoft.com/office/drawing/2014/main" id="{21568460-6E34-83D6-C875-BA44695AC9D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9" name="Grafik 36">
                    <a:extLst>
                      <a:ext uri="{FF2B5EF4-FFF2-40B4-BE49-F238E27FC236}">
                        <a16:creationId xmlns:a16="http://schemas.microsoft.com/office/drawing/2014/main" id="{3779FFA0-6DA9-4139-5913-226B652833A9}"/>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4" name="Grafik 36">
                <a:extLst>
                  <a:ext uri="{FF2B5EF4-FFF2-40B4-BE49-F238E27FC236}">
                    <a16:creationId xmlns:a16="http://schemas.microsoft.com/office/drawing/2014/main" id="{DA172792-4007-C661-01E7-3FDDFDC98B19}"/>
                  </a:ext>
                </a:extLst>
              </p:cNvPr>
              <p:cNvGrpSpPr/>
              <p:nvPr/>
            </p:nvGrpSpPr>
            <p:grpSpPr bwMode="gray">
              <a:xfrm>
                <a:off x="5913264" y="3353650"/>
                <a:ext cx="296128" cy="210985"/>
                <a:chOff x="5913264" y="3353650"/>
                <a:chExt cx="296128" cy="210985"/>
              </a:xfrm>
              <a:grpFill/>
            </p:grpSpPr>
            <p:grpSp>
              <p:nvGrpSpPr>
                <p:cNvPr id="35" name="Grafik 36">
                  <a:extLst>
                    <a:ext uri="{FF2B5EF4-FFF2-40B4-BE49-F238E27FC236}">
                      <a16:creationId xmlns:a16="http://schemas.microsoft.com/office/drawing/2014/main" id="{1F2465CC-3481-9161-322F-D0ED441D3E70}"/>
                    </a:ext>
                  </a:extLst>
                </p:cNvPr>
                <p:cNvGrpSpPr/>
                <p:nvPr/>
              </p:nvGrpSpPr>
              <p:grpSpPr bwMode="gray">
                <a:xfrm>
                  <a:off x="6114287" y="3353650"/>
                  <a:ext cx="95105" cy="68300"/>
                  <a:chOff x="6114287" y="3353650"/>
                  <a:chExt cx="95105" cy="68300"/>
                </a:xfrm>
                <a:grpFill/>
              </p:grpSpPr>
              <p:sp>
                <p:nvSpPr>
                  <p:cNvPr id="41" name="Grafik 36">
                    <a:extLst>
                      <a:ext uri="{FF2B5EF4-FFF2-40B4-BE49-F238E27FC236}">
                        <a16:creationId xmlns:a16="http://schemas.microsoft.com/office/drawing/2014/main" id="{7DAB5559-FF58-9A3E-DCB7-786A0E318931}"/>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2" name="Grafik 36">
                    <a:extLst>
                      <a:ext uri="{FF2B5EF4-FFF2-40B4-BE49-F238E27FC236}">
                        <a16:creationId xmlns:a16="http://schemas.microsoft.com/office/drawing/2014/main" id="{371412AB-4268-F215-0D45-F974C96EE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3" name="Grafik 36">
                    <a:extLst>
                      <a:ext uri="{FF2B5EF4-FFF2-40B4-BE49-F238E27FC236}">
                        <a16:creationId xmlns:a16="http://schemas.microsoft.com/office/drawing/2014/main" id="{A887B695-188C-C5CE-519F-0DA664508F0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6" name="Grafik 36">
                  <a:extLst>
                    <a:ext uri="{FF2B5EF4-FFF2-40B4-BE49-F238E27FC236}">
                      <a16:creationId xmlns:a16="http://schemas.microsoft.com/office/drawing/2014/main" id="{F57078A7-7598-43C8-5D06-515DF390BC69}"/>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7" name="Grafik 36">
                  <a:extLst>
                    <a:ext uri="{FF2B5EF4-FFF2-40B4-BE49-F238E27FC236}">
                      <a16:creationId xmlns:a16="http://schemas.microsoft.com/office/drawing/2014/main" id="{EDC50E29-B258-0F39-96F0-028E051BC92A}"/>
                    </a:ext>
                  </a:extLst>
                </p:cNvPr>
                <p:cNvGrpSpPr/>
                <p:nvPr/>
              </p:nvGrpSpPr>
              <p:grpSpPr bwMode="gray">
                <a:xfrm>
                  <a:off x="5913264" y="3496390"/>
                  <a:ext cx="95105" cy="68244"/>
                  <a:chOff x="5913264" y="3496390"/>
                  <a:chExt cx="95105" cy="68244"/>
                </a:xfrm>
                <a:grpFill/>
              </p:grpSpPr>
              <p:sp>
                <p:nvSpPr>
                  <p:cNvPr id="38" name="Grafik 36">
                    <a:extLst>
                      <a:ext uri="{FF2B5EF4-FFF2-40B4-BE49-F238E27FC236}">
                        <a16:creationId xmlns:a16="http://schemas.microsoft.com/office/drawing/2014/main" id="{B559DBF9-AAD9-B1FF-DF1B-252EFD48995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9" name="Grafik 36">
                    <a:extLst>
                      <a:ext uri="{FF2B5EF4-FFF2-40B4-BE49-F238E27FC236}">
                        <a16:creationId xmlns:a16="http://schemas.microsoft.com/office/drawing/2014/main" id="{52E2A1EB-A1FB-11AD-868A-AB23EECDA792}"/>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40" name="Grafik 36">
                    <a:extLst>
                      <a:ext uri="{FF2B5EF4-FFF2-40B4-BE49-F238E27FC236}">
                        <a16:creationId xmlns:a16="http://schemas.microsoft.com/office/drawing/2014/main" id="{99FAE9A2-E85A-BF9D-16AF-F8E0D516C9A1}"/>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8" name="Grafik 36">
            <a:extLst>
              <a:ext uri="{FF2B5EF4-FFF2-40B4-BE49-F238E27FC236}">
                <a16:creationId xmlns:a16="http://schemas.microsoft.com/office/drawing/2014/main" id="{D273B681-88FF-0725-6A8D-1DD6F0981251}"/>
              </a:ext>
            </a:extLst>
          </p:cNvPr>
          <p:cNvGrpSpPr/>
          <p:nvPr/>
        </p:nvGrpSpPr>
        <p:grpSpPr bwMode="gray">
          <a:xfrm>
            <a:off x="5156074" y="1936414"/>
            <a:ext cx="374400" cy="374400"/>
            <a:chOff x="5843587" y="3176587"/>
            <a:chExt cx="500253" cy="500253"/>
          </a:xfrm>
          <a:solidFill>
            <a:schemeClr val="tx1"/>
          </a:solidFill>
        </p:grpSpPr>
        <p:grpSp>
          <p:nvGrpSpPr>
            <p:cNvPr id="59" name="Grafik 36">
              <a:extLst>
                <a:ext uri="{FF2B5EF4-FFF2-40B4-BE49-F238E27FC236}">
                  <a16:creationId xmlns:a16="http://schemas.microsoft.com/office/drawing/2014/main" id="{6843FEB7-4E19-046D-15DA-7A34C86B25BC}"/>
                </a:ext>
              </a:extLst>
            </p:cNvPr>
            <p:cNvGrpSpPr/>
            <p:nvPr/>
          </p:nvGrpSpPr>
          <p:grpSpPr bwMode="gray">
            <a:xfrm>
              <a:off x="5843587" y="3176587"/>
              <a:ext cx="500253" cy="500253"/>
              <a:chOff x="5843587" y="3176587"/>
              <a:chExt cx="500253" cy="500253"/>
            </a:xfrm>
            <a:grpFill/>
          </p:grpSpPr>
          <p:sp>
            <p:nvSpPr>
              <p:cNvPr id="81" name="Grafik 36">
                <a:extLst>
                  <a:ext uri="{FF2B5EF4-FFF2-40B4-BE49-F238E27FC236}">
                    <a16:creationId xmlns:a16="http://schemas.microsoft.com/office/drawing/2014/main" id="{5666EF4C-E927-A969-A669-AB6184C81D0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82" name="Grafik 36">
                <a:extLst>
                  <a:ext uri="{FF2B5EF4-FFF2-40B4-BE49-F238E27FC236}">
                    <a16:creationId xmlns:a16="http://schemas.microsoft.com/office/drawing/2014/main" id="{82572A31-EA53-77A5-4E45-5D4817B067D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83" name="Grafik 36">
                <a:extLst>
                  <a:ext uri="{FF2B5EF4-FFF2-40B4-BE49-F238E27FC236}">
                    <a16:creationId xmlns:a16="http://schemas.microsoft.com/office/drawing/2014/main" id="{56E5F77B-036C-94BF-C668-78879D9BBD6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4" name="Grafik 36">
                <a:extLst>
                  <a:ext uri="{FF2B5EF4-FFF2-40B4-BE49-F238E27FC236}">
                    <a16:creationId xmlns:a16="http://schemas.microsoft.com/office/drawing/2014/main" id="{97211EED-D50F-DFDC-58F7-84A14D5AA54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5" name="Grafik 36">
                <a:extLst>
                  <a:ext uri="{FF2B5EF4-FFF2-40B4-BE49-F238E27FC236}">
                    <a16:creationId xmlns:a16="http://schemas.microsoft.com/office/drawing/2014/main" id="{EA70263D-A05C-6719-B9E5-736C8636FD2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 name="Grafik 36">
              <a:extLst>
                <a:ext uri="{FF2B5EF4-FFF2-40B4-BE49-F238E27FC236}">
                  <a16:creationId xmlns:a16="http://schemas.microsoft.com/office/drawing/2014/main" id="{E3A7EDBD-5C98-F676-24CE-BCFF4694BF3F}"/>
                </a:ext>
              </a:extLst>
            </p:cNvPr>
            <p:cNvGrpSpPr/>
            <p:nvPr/>
          </p:nvGrpSpPr>
          <p:grpSpPr bwMode="gray">
            <a:xfrm>
              <a:off x="5913264" y="3353610"/>
              <a:ext cx="296128" cy="211024"/>
              <a:chOff x="5913264" y="3353610"/>
              <a:chExt cx="296128" cy="211024"/>
            </a:xfrm>
            <a:grpFill/>
          </p:grpSpPr>
          <p:grpSp>
            <p:nvGrpSpPr>
              <p:cNvPr id="61" name="Grafik 36">
                <a:extLst>
                  <a:ext uri="{FF2B5EF4-FFF2-40B4-BE49-F238E27FC236}">
                    <a16:creationId xmlns:a16="http://schemas.microsoft.com/office/drawing/2014/main" id="{5214F098-6528-9845-680B-9FE5EB95D183}"/>
                  </a:ext>
                </a:extLst>
              </p:cNvPr>
              <p:cNvGrpSpPr/>
              <p:nvPr/>
            </p:nvGrpSpPr>
            <p:grpSpPr bwMode="gray">
              <a:xfrm>
                <a:off x="5913264" y="3353610"/>
                <a:ext cx="296128" cy="210929"/>
                <a:chOff x="5913264" y="3353610"/>
                <a:chExt cx="296128" cy="210929"/>
              </a:xfrm>
              <a:grpFill/>
            </p:grpSpPr>
            <p:grpSp>
              <p:nvGrpSpPr>
                <p:cNvPr id="72" name="Grafik 36">
                  <a:extLst>
                    <a:ext uri="{FF2B5EF4-FFF2-40B4-BE49-F238E27FC236}">
                      <a16:creationId xmlns:a16="http://schemas.microsoft.com/office/drawing/2014/main" id="{38F0A09C-3533-8961-B205-DF21352947D6}"/>
                    </a:ext>
                  </a:extLst>
                </p:cNvPr>
                <p:cNvGrpSpPr/>
                <p:nvPr/>
              </p:nvGrpSpPr>
              <p:grpSpPr bwMode="gray">
                <a:xfrm>
                  <a:off x="5913264" y="3353610"/>
                  <a:ext cx="95105" cy="68244"/>
                  <a:chOff x="5913264" y="3353610"/>
                  <a:chExt cx="95105" cy="68244"/>
                </a:xfrm>
                <a:grpFill/>
              </p:grpSpPr>
              <p:sp>
                <p:nvSpPr>
                  <p:cNvPr id="78" name="Grafik 36">
                    <a:extLst>
                      <a:ext uri="{FF2B5EF4-FFF2-40B4-BE49-F238E27FC236}">
                        <a16:creationId xmlns:a16="http://schemas.microsoft.com/office/drawing/2014/main" id="{7BD8E13F-65BD-0542-6037-5E626CE33BF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79" name="Grafik 36">
                    <a:extLst>
                      <a:ext uri="{FF2B5EF4-FFF2-40B4-BE49-F238E27FC236}">
                        <a16:creationId xmlns:a16="http://schemas.microsoft.com/office/drawing/2014/main" id="{B5F9C382-13B8-2A09-E62D-4937678B8C17}"/>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80" name="Grafik 36">
                    <a:extLst>
                      <a:ext uri="{FF2B5EF4-FFF2-40B4-BE49-F238E27FC236}">
                        <a16:creationId xmlns:a16="http://schemas.microsoft.com/office/drawing/2014/main" id="{09BED46A-C22D-6C79-C54D-75C3EA6E6D18}"/>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73" name="Grafik 36">
                  <a:extLst>
                    <a:ext uri="{FF2B5EF4-FFF2-40B4-BE49-F238E27FC236}">
                      <a16:creationId xmlns:a16="http://schemas.microsoft.com/office/drawing/2014/main" id="{A23A0EC0-28EF-7FFD-E055-77A518B834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74" name="Grafik 36">
                  <a:extLst>
                    <a:ext uri="{FF2B5EF4-FFF2-40B4-BE49-F238E27FC236}">
                      <a16:creationId xmlns:a16="http://schemas.microsoft.com/office/drawing/2014/main" id="{8B1ED712-A870-7637-81E0-D73138FB3DB0}"/>
                    </a:ext>
                  </a:extLst>
                </p:cNvPr>
                <p:cNvGrpSpPr/>
                <p:nvPr/>
              </p:nvGrpSpPr>
              <p:grpSpPr bwMode="gray">
                <a:xfrm>
                  <a:off x="6114287" y="3496334"/>
                  <a:ext cx="95105" cy="68205"/>
                  <a:chOff x="6114287" y="3496334"/>
                  <a:chExt cx="95105" cy="68205"/>
                </a:xfrm>
                <a:grpFill/>
              </p:grpSpPr>
              <p:sp>
                <p:nvSpPr>
                  <p:cNvPr id="75" name="Grafik 36">
                    <a:extLst>
                      <a:ext uri="{FF2B5EF4-FFF2-40B4-BE49-F238E27FC236}">
                        <a16:creationId xmlns:a16="http://schemas.microsoft.com/office/drawing/2014/main" id="{08BD3D67-1238-159E-CEB2-BA8FBB63FC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6" name="Grafik 36">
                    <a:extLst>
                      <a:ext uri="{FF2B5EF4-FFF2-40B4-BE49-F238E27FC236}">
                        <a16:creationId xmlns:a16="http://schemas.microsoft.com/office/drawing/2014/main" id="{2A0FA4D4-6E58-FC30-74EC-788842057E7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7" name="Grafik 36">
                    <a:extLst>
                      <a:ext uri="{FF2B5EF4-FFF2-40B4-BE49-F238E27FC236}">
                        <a16:creationId xmlns:a16="http://schemas.microsoft.com/office/drawing/2014/main" id="{266DAB5B-62A2-A31F-1DBE-59145967D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2" name="Grafik 36">
                <a:extLst>
                  <a:ext uri="{FF2B5EF4-FFF2-40B4-BE49-F238E27FC236}">
                    <a16:creationId xmlns:a16="http://schemas.microsoft.com/office/drawing/2014/main" id="{9E36C580-0CB4-80CF-9529-A57B34264390}"/>
                  </a:ext>
                </a:extLst>
              </p:cNvPr>
              <p:cNvGrpSpPr/>
              <p:nvPr/>
            </p:nvGrpSpPr>
            <p:grpSpPr bwMode="gray">
              <a:xfrm>
                <a:off x="5913264" y="3353650"/>
                <a:ext cx="296128" cy="210985"/>
                <a:chOff x="5913264" y="3353650"/>
                <a:chExt cx="296128" cy="210985"/>
              </a:xfrm>
              <a:grpFill/>
            </p:grpSpPr>
            <p:grpSp>
              <p:nvGrpSpPr>
                <p:cNvPr id="63" name="Grafik 36">
                  <a:extLst>
                    <a:ext uri="{FF2B5EF4-FFF2-40B4-BE49-F238E27FC236}">
                      <a16:creationId xmlns:a16="http://schemas.microsoft.com/office/drawing/2014/main" id="{48DAA7BC-1E74-A93C-5B88-775915852E42}"/>
                    </a:ext>
                  </a:extLst>
                </p:cNvPr>
                <p:cNvGrpSpPr/>
                <p:nvPr/>
              </p:nvGrpSpPr>
              <p:grpSpPr bwMode="gray">
                <a:xfrm>
                  <a:off x="6114287" y="3353650"/>
                  <a:ext cx="95105" cy="68300"/>
                  <a:chOff x="6114287" y="3353650"/>
                  <a:chExt cx="95105" cy="68300"/>
                </a:xfrm>
                <a:grpFill/>
              </p:grpSpPr>
              <p:sp>
                <p:nvSpPr>
                  <p:cNvPr id="69" name="Grafik 36">
                    <a:extLst>
                      <a:ext uri="{FF2B5EF4-FFF2-40B4-BE49-F238E27FC236}">
                        <a16:creationId xmlns:a16="http://schemas.microsoft.com/office/drawing/2014/main" id="{AF7AFACF-A698-C9EF-0AAD-0D499E1374D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0" name="Grafik 36">
                    <a:extLst>
                      <a:ext uri="{FF2B5EF4-FFF2-40B4-BE49-F238E27FC236}">
                        <a16:creationId xmlns:a16="http://schemas.microsoft.com/office/drawing/2014/main" id="{979C7DB9-01B4-CA15-7290-3749279F05B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1" name="Grafik 36">
                    <a:extLst>
                      <a:ext uri="{FF2B5EF4-FFF2-40B4-BE49-F238E27FC236}">
                        <a16:creationId xmlns:a16="http://schemas.microsoft.com/office/drawing/2014/main" id="{08377C9A-DA6A-8C27-A7A7-41A74F7B4E6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4" name="Grafik 36">
                  <a:extLst>
                    <a:ext uri="{FF2B5EF4-FFF2-40B4-BE49-F238E27FC236}">
                      <a16:creationId xmlns:a16="http://schemas.microsoft.com/office/drawing/2014/main" id="{8621A8F9-5A15-B54E-6497-6CA3799516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5" name="Grafik 36">
                  <a:extLst>
                    <a:ext uri="{FF2B5EF4-FFF2-40B4-BE49-F238E27FC236}">
                      <a16:creationId xmlns:a16="http://schemas.microsoft.com/office/drawing/2014/main" id="{E882FA44-C59E-108C-50DC-2A4A0F5F4C2E}"/>
                    </a:ext>
                  </a:extLst>
                </p:cNvPr>
                <p:cNvGrpSpPr/>
                <p:nvPr/>
              </p:nvGrpSpPr>
              <p:grpSpPr bwMode="gray">
                <a:xfrm>
                  <a:off x="5913264" y="3496390"/>
                  <a:ext cx="95105" cy="68244"/>
                  <a:chOff x="5913264" y="3496390"/>
                  <a:chExt cx="95105" cy="68244"/>
                </a:xfrm>
                <a:grpFill/>
              </p:grpSpPr>
              <p:sp>
                <p:nvSpPr>
                  <p:cNvPr id="66" name="Grafik 36">
                    <a:extLst>
                      <a:ext uri="{FF2B5EF4-FFF2-40B4-BE49-F238E27FC236}">
                        <a16:creationId xmlns:a16="http://schemas.microsoft.com/office/drawing/2014/main" id="{2901A3C6-D082-7F18-712B-F7959FBC36EA}"/>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7" name="Grafik 36">
                    <a:extLst>
                      <a:ext uri="{FF2B5EF4-FFF2-40B4-BE49-F238E27FC236}">
                        <a16:creationId xmlns:a16="http://schemas.microsoft.com/office/drawing/2014/main" id="{4DC77579-2A1F-0D3F-7E13-52C8DB2C0A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8" name="Grafik 36">
                    <a:extLst>
                      <a:ext uri="{FF2B5EF4-FFF2-40B4-BE49-F238E27FC236}">
                        <a16:creationId xmlns:a16="http://schemas.microsoft.com/office/drawing/2014/main" id="{AF462BF6-DA64-9DC3-9E10-526A1A07294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86" name="Grafik 36">
            <a:extLst>
              <a:ext uri="{FF2B5EF4-FFF2-40B4-BE49-F238E27FC236}">
                <a16:creationId xmlns:a16="http://schemas.microsoft.com/office/drawing/2014/main" id="{DFCB4992-6541-C00C-3CA3-1FD7DBFAC33F}"/>
              </a:ext>
            </a:extLst>
          </p:cNvPr>
          <p:cNvGrpSpPr/>
          <p:nvPr/>
        </p:nvGrpSpPr>
        <p:grpSpPr bwMode="gray">
          <a:xfrm>
            <a:off x="3949275" y="1936414"/>
            <a:ext cx="374400" cy="374400"/>
            <a:chOff x="5843587" y="3176587"/>
            <a:chExt cx="500253" cy="500253"/>
          </a:xfrm>
          <a:solidFill>
            <a:schemeClr val="tx1"/>
          </a:solidFill>
        </p:grpSpPr>
        <p:grpSp>
          <p:nvGrpSpPr>
            <p:cNvPr id="87" name="Grafik 36">
              <a:extLst>
                <a:ext uri="{FF2B5EF4-FFF2-40B4-BE49-F238E27FC236}">
                  <a16:creationId xmlns:a16="http://schemas.microsoft.com/office/drawing/2014/main" id="{B57671CD-A443-3569-6713-7399DBE6ABC8}"/>
                </a:ext>
              </a:extLst>
            </p:cNvPr>
            <p:cNvGrpSpPr/>
            <p:nvPr/>
          </p:nvGrpSpPr>
          <p:grpSpPr bwMode="gray">
            <a:xfrm>
              <a:off x="5843587" y="3176587"/>
              <a:ext cx="500253" cy="500253"/>
              <a:chOff x="5843587" y="3176587"/>
              <a:chExt cx="500253" cy="500253"/>
            </a:xfrm>
            <a:grpFill/>
          </p:grpSpPr>
          <p:sp>
            <p:nvSpPr>
              <p:cNvPr id="109" name="Grafik 36">
                <a:extLst>
                  <a:ext uri="{FF2B5EF4-FFF2-40B4-BE49-F238E27FC236}">
                    <a16:creationId xmlns:a16="http://schemas.microsoft.com/office/drawing/2014/main" id="{F80C6BB6-508A-430E-1F70-2EF40BAF829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0" name="Grafik 36">
                <a:extLst>
                  <a:ext uri="{FF2B5EF4-FFF2-40B4-BE49-F238E27FC236}">
                    <a16:creationId xmlns:a16="http://schemas.microsoft.com/office/drawing/2014/main" id="{19978C5D-0240-1928-FEA5-1AC9A253003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111" name="Grafik 36">
                <a:extLst>
                  <a:ext uri="{FF2B5EF4-FFF2-40B4-BE49-F238E27FC236}">
                    <a16:creationId xmlns:a16="http://schemas.microsoft.com/office/drawing/2014/main" id="{51B63E53-35E7-8465-8822-5D72F98DA92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2" name="Grafik 36">
                <a:extLst>
                  <a:ext uri="{FF2B5EF4-FFF2-40B4-BE49-F238E27FC236}">
                    <a16:creationId xmlns:a16="http://schemas.microsoft.com/office/drawing/2014/main" id="{D568D708-FCFF-EE76-AAFD-DDBA979051F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3" name="Grafik 36">
                <a:extLst>
                  <a:ext uri="{FF2B5EF4-FFF2-40B4-BE49-F238E27FC236}">
                    <a16:creationId xmlns:a16="http://schemas.microsoft.com/office/drawing/2014/main" id="{70367EC0-404B-00C3-BB48-21436589832C}"/>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88" name="Grafik 36">
              <a:extLst>
                <a:ext uri="{FF2B5EF4-FFF2-40B4-BE49-F238E27FC236}">
                  <a16:creationId xmlns:a16="http://schemas.microsoft.com/office/drawing/2014/main" id="{9332462F-283F-CE21-3F39-2058C4A8FE0D}"/>
                </a:ext>
              </a:extLst>
            </p:cNvPr>
            <p:cNvGrpSpPr/>
            <p:nvPr/>
          </p:nvGrpSpPr>
          <p:grpSpPr bwMode="gray">
            <a:xfrm>
              <a:off x="5913264" y="3353610"/>
              <a:ext cx="296128" cy="211024"/>
              <a:chOff x="5913264" y="3353610"/>
              <a:chExt cx="296128" cy="211024"/>
            </a:xfrm>
            <a:grpFill/>
          </p:grpSpPr>
          <p:grpSp>
            <p:nvGrpSpPr>
              <p:cNvPr id="89" name="Grafik 36">
                <a:extLst>
                  <a:ext uri="{FF2B5EF4-FFF2-40B4-BE49-F238E27FC236}">
                    <a16:creationId xmlns:a16="http://schemas.microsoft.com/office/drawing/2014/main" id="{61286C00-5197-A02D-B3AE-0F5701A9590C}"/>
                  </a:ext>
                </a:extLst>
              </p:cNvPr>
              <p:cNvGrpSpPr/>
              <p:nvPr/>
            </p:nvGrpSpPr>
            <p:grpSpPr bwMode="gray">
              <a:xfrm>
                <a:off x="5913264" y="3353610"/>
                <a:ext cx="296128" cy="210929"/>
                <a:chOff x="5913264" y="3353610"/>
                <a:chExt cx="296128" cy="210929"/>
              </a:xfrm>
              <a:grpFill/>
            </p:grpSpPr>
            <p:grpSp>
              <p:nvGrpSpPr>
                <p:cNvPr id="100" name="Grafik 36">
                  <a:extLst>
                    <a:ext uri="{FF2B5EF4-FFF2-40B4-BE49-F238E27FC236}">
                      <a16:creationId xmlns:a16="http://schemas.microsoft.com/office/drawing/2014/main" id="{AB4C0396-FFA9-61D5-59A3-FEFF4808D911}"/>
                    </a:ext>
                  </a:extLst>
                </p:cNvPr>
                <p:cNvGrpSpPr/>
                <p:nvPr/>
              </p:nvGrpSpPr>
              <p:grpSpPr bwMode="gray">
                <a:xfrm>
                  <a:off x="5913264" y="3353610"/>
                  <a:ext cx="95105" cy="68244"/>
                  <a:chOff x="5913264" y="3353610"/>
                  <a:chExt cx="95105" cy="68244"/>
                </a:xfrm>
                <a:grpFill/>
              </p:grpSpPr>
              <p:sp>
                <p:nvSpPr>
                  <p:cNvPr id="106" name="Grafik 36">
                    <a:extLst>
                      <a:ext uri="{FF2B5EF4-FFF2-40B4-BE49-F238E27FC236}">
                        <a16:creationId xmlns:a16="http://schemas.microsoft.com/office/drawing/2014/main" id="{8BE4B477-158F-1A02-5C57-08862B90A08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 name="Grafik 36">
                    <a:extLst>
                      <a:ext uri="{FF2B5EF4-FFF2-40B4-BE49-F238E27FC236}">
                        <a16:creationId xmlns:a16="http://schemas.microsoft.com/office/drawing/2014/main" id="{68D98760-88FE-96B3-CD99-02FABF50C3A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 name="Grafik 36">
                    <a:extLst>
                      <a:ext uri="{FF2B5EF4-FFF2-40B4-BE49-F238E27FC236}">
                        <a16:creationId xmlns:a16="http://schemas.microsoft.com/office/drawing/2014/main" id="{FB666D6C-F46D-89F9-E712-6556C185E1B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1" name="Grafik 36">
                  <a:extLst>
                    <a:ext uri="{FF2B5EF4-FFF2-40B4-BE49-F238E27FC236}">
                      <a16:creationId xmlns:a16="http://schemas.microsoft.com/office/drawing/2014/main" id="{912C01E2-DA0F-821B-80BA-EBBBAEF7FB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2" name="Grafik 36">
                  <a:extLst>
                    <a:ext uri="{FF2B5EF4-FFF2-40B4-BE49-F238E27FC236}">
                      <a16:creationId xmlns:a16="http://schemas.microsoft.com/office/drawing/2014/main" id="{53E9A2CC-3929-3E5D-A752-7BCFF04311C3}"/>
                    </a:ext>
                  </a:extLst>
                </p:cNvPr>
                <p:cNvGrpSpPr/>
                <p:nvPr/>
              </p:nvGrpSpPr>
              <p:grpSpPr bwMode="gray">
                <a:xfrm>
                  <a:off x="6114287" y="3496334"/>
                  <a:ext cx="95105" cy="68205"/>
                  <a:chOff x="6114287" y="3496334"/>
                  <a:chExt cx="95105" cy="68205"/>
                </a:xfrm>
                <a:grpFill/>
              </p:grpSpPr>
              <p:sp>
                <p:nvSpPr>
                  <p:cNvPr id="103" name="Grafik 36">
                    <a:extLst>
                      <a:ext uri="{FF2B5EF4-FFF2-40B4-BE49-F238E27FC236}">
                        <a16:creationId xmlns:a16="http://schemas.microsoft.com/office/drawing/2014/main" id="{E60F5659-C5E3-7356-909F-4FF48A9FA7A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 name="Grafik 36">
                    <a:extLst>
                      <a:ext uri="{FF2B5EF4-FFF2-40B4-BE49-F238E27FC236}">
                        <a16:creationId xmlns:a16="http://schemas.microsoft.com/office/drawing/2014/main" id="{CD07A5E6-3597-DDFE-995C-3EAF398C5E9E}"/>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 name="Grafik 36">
                    <a:extLst>
                      <a:ext uri="{FF2B5EF4-FFF2-40B4-BE49-F238E27FC236}">
                        <a16:creationId xmlns:a16="http://schemas.microsoft.com/office/drawing/2014/main" id="{C08B4C9A-1E2E-D4AE-9F79-7429844CF7CB}"/>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0" name="Grafik 36">
                <a:extLst>
                  <a:ext uri="{FF2B5EF4-FFF2-40B4-BE49-F238E27FC236}">
                    <a16:creationId xmlns:a16="http://schemas.microsoft.com/office/drawing/2014/main" id="{4E3FA89C-0DE1-A9F1-82D3-45955AA1BCBE}"/>
                  </a:ext>
                </a:extLst>
              </p:cNvPr>
              <p:cNvGrpSpPr/>
              <p:nvPr/>
            </p:nvGrpSpPr>
            <p:grpSpPr bwMode="gray">
              <a:xfrm>
                <a:off x="5913264" y="3353650"/>
                <a:ext cx="296128" cy="210985"/>
                <a:chOff x="5913264" y="3353650"/>
                <a:chExt cx="296128" cy="210985"/>
              </a:xfrm>
              <a:grpFill/>
            </p:grpSpPr>
            <p:grpSp>
              <p:nvGrpSpPr>
                <p:cNvPr id="91" name="Grafik 36">
                  <a:extLst>
                    <a:ext uri="{FF2B5EF4-FFF2-40B4-BE49-F238E27FC236}">
                      <a16:creationId xmlns:a16="http://schemas.microsoft.com/office/drawing/2014/main" id="{1FF76BBB-4AD9-6F3D-104E-F6CE2ED57CAE}"/>
                    </a:ext>
                  </a:extLst>
                </p:cNvPr>
                <p:cNvGrpSpPr/>
                <p:nvPr/>
              </p:nvGrpSpPr>
              <p:grpSpPr bwMode="gray">
                <a:xfrm>
                  <a:off x="6114287" y="3353650"/>
                  <a:ext cx="95105" cy="68300"/>
                  <a:chOff x="6114287" y="3353650"/>
                  <a:chExt cx="95105" cy="68300"/>
                </a:xfrm>
                <a:grpFill/>
              </p:grpSpPr>
              <p:sp>
                <p:nvSpPr>
                  <p:cNvPr id="97" name="Grafik 36">
                    <a:extLst>
                      <a:ext uri="{FF2B5EF4-FFF2-40B4-BE49-F238E27FC236}">
                        <a16:creationId xmlns:a16="http://schemas.microsoft.com/office/drawing/2014/main" id="{D6DC4521-2777-94C5-B0F3-C4C56779CDEA}"/>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 name="Grafik 36">
                    <a:extLst>
                      <a:ext uri="{FF2B5EF4-FFF2-40B4-BE49-F238E27FC236}">
                        <a16:creationId xmlns:a16="http://schemas.microsoft.com/office/drawing/2014/main" id="{BD1E27B6-133A-488A-CFC3-46B04E5DC25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9" name="Grafik 36">
                    <a:extLst>
                      <a:ext uri="{FF2B5EF4-FFF2-40B4-BE49-F238E27FC236}">
                        <a16:creationId xmlns:a16="http://schemas.microsoft.com/office/drawing/2014/main" id="{78A616CB-25DD-4B07-E56E-2CEFD3D26CE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2" name="Grafik 36">
                  <a:extLst>
                    <a:ext uri="{FF2B5EF4-FFF2-40B4-BE49-F238E27FC236}">
                      <a16:creationId xmlns:a16="http://schemas.microsoft.com/office/drawing/2014/main" id="{799495E2-6A60-0F56-05F6-474BF819134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3" name="Grafik 36">
                  <a:extLst>
                    <a:ext uri="{FF2B5EF4-FFF2-40B4-BE49-F238E27FC236}">
                      <a16:creationId xmlns:a16="http://schemas.microsoft.com/office/drawing/2014/main" id="{3BF26573-8F99-25C6-954C-6CA3153201B2}"/>
                    </a:ext>
                  </a:extLst>
                </p:cNvPr>
                <p:cNvGrpSpPr/>
                <p:nvPr/>
              </p:nvGrpSpPr>
              <p:grpSpPr bwMode="gray">
                <a:xfrm>
                  <a:off x="5913264" y="3496390"/>
                  <a:ext cx="95105" cy="68244"/>
                  <a:chOff x="5913264" y="3496390"/>
                  <a:chExt cx="95105" cy="68244"/>
                </a:xfrm>
                <a:grpFill/>
              </p:grpSpPr>
              <p:sp>
                <p:nvSpPr>
                  <p:cNvPr id="94" name="Grafik 36">
                    <a:extLst>
                      <a:ext uri="{FF2B5EF4-FFF2-40B4-BE49-F238E27FC236}">
                        <a16:creationId xmlns:a16="http://schemas.microsoft.com/office/drawing/2014/main" id="{23D4C708-9C53-C1EE-B01D-7112CC6FAD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 name="Grafik 36">
                    <a:extLst>
                      <a:ext uri="{FF2B5EF4-FFF2-40B4-BE49-F238E27FC236}">
                        <a16:creationId xmlns:a16="http://schemas.microsoft.com/office/drawing/2014/main" id="{58C499C9-40A2-944D-F946-508329BBCFD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6" name="Grafik 36">
                    <a:extLst>
                      <a:ext uri="{FF2B5EF4-FFF2-40B4-BE49-F238E27FC236}">
                        <a16:creationId xmlns:a16="http://schemas.microsoft.com/office/drawing/2014/main" id="{B38B316D-5BFE-211D-7A58-2ABDB27E51A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210" name="Straight Connector 209">
            <a:extLst>
              <a:ext uri="{FF2B5EF4-FFF2-40B4-BE49-F238E27FC236}">
                <a16:creationId xmlns:a16="http://schemas.microsoft.com/office/drawing/2014/main" id="{F820D728-CFBB-064B-9D49-D6663B5D5F8D}"/>
              </a:ext>
            </a:extLst>
          </p:cNvPr>
          <p:cNvCxnSpPr>
            <a:cxnSpLocks/>
            <a:stCxn id="626" idx="5"/>
            <a:endCxn id="81" idx="9"/>
          </p:cNvCxnSpPr>
          <p:nvPr/>
        </p:nvCxnSpPr>
        <p:spPr>
          <a:xfrm flipV="1">
            <a:off x="4317475" y="2300121"/>
            <a:ext cx="849292" cy="87199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F830562-19DC-7CC7-63B2-F9263867BFE3}"/>
              </a:ext>
            </a:extLst>
          </p:cNvPr>
          <p:cNvCxnSpPr>
            <a:cxnSpLocks/>
            <a:stCxn id="596" idx="12"/>
            <a:endCxn id="109" idx="10"/>
          </p:cNvCxnSpPr>
          <p:nvPr/>
        </p:nvCxnSpPr>
        <p:spPr>
          <a:xfrm flipH="1" flipV="1">
            <a:off x="4264507" y="2300121"/>
            <a:ext cx="897629" cy="922039"/>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02A34BE-0B92-A0D0-189B-B09371A7EB9E}"/>
              </a:ext>
            </a:extLst>
          </p:cNvPr>
          <p:cNvCxnSpPr>
            <a:cxnSpLocks/>
          </p:cNvCxnSpPr>
          <p:nvPr/>
        </p:nvCxnSpPr>
        <p:spPr>
          <a:xfrm flipH="1" flipV="1">
            <a:off x="7738287" y="2300121"/>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561AA80B-9FA6-DC88-212C-14884BCAF4E9}"/>
              </a:ext>
            </a:extLst>
          </p:cNvPr>
          <p:cNvCxnSpPr>
            <a:cxnSpLocks/>
          </p:cNvCxnSpPr>
          <p:nvPr/>
        </p:nvCxnSpPr>
        <p:spPr>
          <a:xfrm flipV="1">
            <a:off x="4279794" y="2128026"/>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571A5AB-9271-FA4D-A4D8-7E9C9DCF7AE7}"/>
              </a:ext>
            </a:extLst>
          </p:cNvPr>
          <p:cNvCxnSpPr>
            <a:cxnSpLocks/>
          </p:cNvCxnSpPr>
          <p:nvPr/>
        </p:nvCxnSpPr>
        <p:spPr>
          <a:xfrm flipV="1">
            <a:off x="5474421" y="2123464"/>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4F824AB-9145-20EB-A948-1AE1A5EEAD29}"/>
              </a:ext>
            </a:extLst>
          </p:cNvPr>
          <p:cNvCxnSpPr>
            <a:cxnSpLocks/>
          </p:cNvCxnSpPr>
          <p:nvPr/>
        </p:nvCxnSpPr>
        <p:spPr>
          <a:xfrm flipV="1">
            <a:off x="6685540" y="2117780"/>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167C8CD-D6C7-EA29-004F-3911589C9108}"/>
              </a:ext>
            </a:extLst>
          </p:cNvPr>
          <p:cNvSpPr txBox="1"/>
          <p:nvPr/>
        </p:nvSpPr>
        <p:spPr>
          <a:xfrm>
            <a:off x="5080568" y="1591751"/>
            <a:ext cx="546945" cy="261610"/>
          </a:xfrm>
          <a:prstGeom prst="rect">
            <a:avLst/>
          </a:prstGeom>
          <a:solidFill>
            <a:schemeClr val="bg2"/>
          </a:solidFill>
        </p:spPr>
        <p:txBody>
          <a:bodyPr wrap="none" rtlCol="0">
            <a:spAutoFit/>
          </a:bodyPr>
          <a:lstStyle/>
          <a:p>
            <a:r>
              <a:rPr lang="en-US" sz="1100" b="1" dirty="0"/>
              <a:t>OVS-3</a:t>
            </a:r>
            <a:endParaRPr lang="en-DE" sz="1100" b="1" dirty="0"/>
          </a:p>
        </p:txBody>
      </p:sp>
      <p:sp>
        <p:nvSpPr>
          <p:cNvPr id="228" name="TextBox 227">
            <a:extLst>
              <a:ext uri="{FF2B5EF4-FFF2-40B4-BE49-F238E27FC236}">
                <a16:creationId xmlns:a16="http://schemas.microsoft.com/office/drawing/2014/main" id="{8EC6B962-6CC9-E1F1-B2EC-7F8ECEA9B52A}"/>
              </a:ext>
            </a:extLst>
          </p:cNvPr>
          <p:cNvSpPr txBox="1"/>
          <p:nvPr/>
        </p:nvSpPr>
        <p:spPr>
          <a:xfrm>
            <a:off x="6263747" y="1591751"/>
            <a:ext cx="546945" cy="261610"/>
          </a:xfrm>
          <a:prstGeom prst="rect">
            <a:avLst/>
          </a:prstGeom>
          <a:solidFill>
            <a:schemeClr val="bg2"/>
          </a:solidFill>
        </p:spPr>
        <p:txBody>
          <a:bodyPr wrap="none" rtlCol="0">
            <a:spAutoFit/>
          </a:bodyPr>
          <a:lstStyle/>
          <a:p>
            <a:r>
              <a:rPr lang="en-US" sz="1100" b="1" dirty="0"/>
              <a:t>OVS-5</a:t>
            </a:r>
            <a:endParaRPr lang="en-DE" sz="1100" b="1" dirty="0"/>
          </a:p>
        </p:txBody>
      </p:sp>
      <p:sp>
        <p:nvSpPr>
          <p:cNvPr id="229" name="TextBox 228">
            <a:extLst>
              <a:ext uri="{FF2B5EF4-FFF2-40B4-BE49-F238E27FC236}">
                <a16:creationId xmlns:a16="http://schemas.microsoft.com/office/drawing/2014/main" id="{5B761EC3-F8A9-6236-1697-5BE1EDE5E56E}"/>
              </a:ext>
            </a:extLst>
          </p:cNvPr>
          <p:cNvSpPr txBox="1"/>
          <p:nvPr/>
        </p:nvSpPr>
        <p:spPr>
          <a:xfrm>
            <a:off x="7495612" y="1591751"/>
            <a:ext cx="546945" cy="261610"/>
          </a:xfrm>
          <a:prstGeom prst="rect">
            <a:avLst/>
          </a:prstGeom>
          <a:solidFill>
            <a:schemeClr val="bg2"/>
          </a:solidFill>
        </p:spPr>
        <p:txBody>
          <a:bodyPr wrap="none" rtlCol="0">
            <a:spAutoFit/>
          </a:bodyPr>
          <a:lstStyle/>
          <a:p>
            <a:r>
              <a:rPr lang="en-US" sz="1100" b="1" dirty="0"/>
              <a:t>OVS-7</a:t>
            </a:r>
            <a:endParaRPr lang="en-DE" sz="1100" b="1" dirty="0"/>
          </a:p>
        </p:txBody>
      </p:sp>
      <p:sp>
        <p:nvSpPr>
          <p:cNvPr id="230" name="TextBox 229">
            <a:extLst>
              <a:ext uri="{FF2B5EF4-FFF2-40B4-BE49-F238E27FC236}">
                <a16:creationId xmlns:a16="http://schemas.microsoft.com/office/drawing/2014/main" id="{50B35E80-68C6-7240-F4E9-0516047948A2}"/>
              </a:ext>
            </a:extLst>
          </p:cNvPr>
          <p:cNvSpPr txBox="1"/>
          <p:nvPr/>
        </p:nvSpPr>
        <p:spPr>
          <a:xfrm>
            <a:off x="3848703" y="1591751"/>
            <a:ext cx="546945" cy="261610"/>
          </a:xfrm>
          <a:prstGeom prst="rect">
            <a:avLst/>
          </a:prstGeom>
          <a:solidFill>
            <a:schemeClr val="bg2"/>
          </a:solidFill>
        </p:spPr>
        <p:txBody>
          <a:bodyPr wrap="none" rtlCol="0">
            <a:spAutoFit/>
          </a:bodyPr>
          <a:lstStyle/>
          <a:p>
            <a:r>
              <a:rPr lang="en-US" sz="1100" b="1" dirty="0"/>
              <a:t>OVS-1</a:t>
            </a:r>
            <a:endParaRPr lang="en-DE" sz="1100" b="1" dirty="0"/>
          </a:p>
        </p:txBody>
      </p:sp>
      <p:sp>
        <p:nvSpPr>
          <p:cNvPr id="231" name="TextBox 230">
            <a:extLst>
              <a:ext uri="{FF2B5EF4-FFF2-40B4-BE49-F238E27FC236}">
                <a16:creationId xmlns:a16="http://schemas.microsoft.com/office/drawing/2014/main" id="{127FCC1C-A664-4811-ECA5-3ECCA08231D7}"/>
              </a:ext>
            </a:extLst>
          </p:cNvPr>
          <p:cNvSpPr txBox="1"/>
          <p:nvPr/>
        </p:nvSpPr>
        <p:spPr>
          <a:xfrm>
            <a:off x="3074809" y="2189633"/>
            <a:ext cx="720069" cy="230832"/>
          </a:xfrm>
          <a:prstGeom prst="rect">
            <a:avLst/>
          </a:prstGeom>
          <a:noFill/>
        </p:spPr>
        <p:txBody>
          <a:bodyPr wrap="none" rtlCol="0">
            <a:spAutoFit/>
          </a:bodyPr>
          <a:lstStyle/>
          <a:p>
            <a:r>
              <a:rPr lang="en-US" sz="900" dirty="0">
                <a:solidFill>
                  <a:srgbClr val="FF0000"/>
                </a:solidFill>
              </a:rPr>
              <a:t>10.0.0.1/24</a:t>
            </a:r>
            <a:endParaRPr lang="en-DE" sz="900" dirty="0">
              <a:solidFill>
                <a:srgbClr val="FF0000"/>
              </a:solidFill>
            </a:endParaRPr>
          </a:p>
        </p:txBody>
      </p:sp>
      <p:sp>
        <p:nvSpPr>
          <p:cNvPr id="265" name="TextBox 264">
            <a:extLst>
              <a:ext uri="{FF2B5EF4-FFF2-40B4-BE49-F238E27FC236}">
                <a16:creationId xmlns:a16="http://schemas.microsoft.com/office/drawing/2014/main" id="{8E527F25-F6A6-4804-5B00-AC63323FA955}"/>
              </a:ext>
            </a:extLst>
          </p:cNvPr>
          <p:cNvSpPr txBox="1"/>
          <p:nvPr/>
        </p:nvSpPr>
        <p:spPr>
          <a:xfrm>
            <a:off x="5461540" y="1931494"/>
            <a:ext cx="399468" cy="230832"/>
          </a:xfrm>
          <a:prstGeom prst="rect">
            <a:avLst/>
          </a:prstGeom>
          <a:noFill/>
        </p:spPr>
        <p:txBody>
          <a:bodyPr wrap="none" rtlCol="0">
            <a:spAutoFit/>
          </a:bodyPr>
          <a:lstStyle/>
          <a:p>
            <a:r>
              <a:rPr lang="en-US" sz="900" dirty="0"/>
              <a:t>eth4</a:t>
            </a:r>
            <a:endParaRPr lang="en-DE" sz="900" dirty="0"/>
          </a:p>
        </p:txBody>
      </p:sp>
      <p:sp>
        <p:nvSpPr>
          <p:cNvPr id="267" name="TextBox 266">
            <a:extLst>
              <a:ext uri="{FF2B5EF4-FFF2-40B4-BE49-F238E27FC236}">
                <a16:creationId xmlns:a16="http://schemas.microsoft.com/office/drawing/2014/main" id="{AFFDEE78-1795-3C3F-29DC-B66DBF9D6D08}"/>
              </a:ext>
            </a:extLst>
          </p:cNvPr>
          <p:cNvSpPr txBox="1"/>
          <p:nvPr/>
        </p:nvSpPr>
        <p:spPr>
          <a:xfrm>
            <a:off x="3566562" y="1968936"/>
            <a:ext cx="456823" cy="230832"/>
          </a:xfrm>
          <a:prstGeom prst="rect">
            <a:avLst/>
          </a:prstGeom>
          <a:noFill/>
        </p:spPr>
        <p:txBody>
          <a:bodyPr wrap="square" rtlCol="0">
            <a:spAutoFit/>
          </a:bodyPr>
          <a:lstStyle/>
          <a:p>
            <a:r>
              <a:rPr lang="en-US" sz="900" dirty="0"/>
              <a:t>eth14</a:t>
            </a:r>
            <a:endParaRPr lang="en-DE" sz="900" dirty="0"/>
          </a:p>
        </p:txBody>
      </p:sp>
      <p:sp>
        <p:nvSpPr>
          <p:cNvPr id="269" name="TextBox 268">
            <a:extLst>
              <a:ext uri="{FF2B5EF4-FFF2-40B4-BE49-F238E27FC236}">
                <a16:creationId xmlns:a16="http://schemas.microsoft.com/office/drawing/2014/main" id="{66099F02-B602-C7F4-07E9-B79A511A3ADE}"/>
              </a:ext>
            </a:extLst>
          </p:cNvPr>
          <p:cNvSpPr txBox="1"/>
          <p:nvPr/>
        </p:nvSpPr>
        <p:spPr>
          <a:xfrm>
            <a:off x="4836056" y="1945108"/>
            <a:ext cx="399468" cy="230832"/>
          </a:xfrm>
          <a:prstGeom prst="rect">
            <a:avLst/>
          </a:prstGeom>
          <a:noFill/>
        </p:spPr>
        <p:txBody>
          <a:bodyPr wrap="square" rtlCol="0">
            <a:spAutoFit/>
          </a:bodyPr>
          <a:lstStyle/>
          <a:p>
            <a:r>
              <a:rPr lang="en-US" sz="900" dirty="0"/>
              <a:t>eth1</a:t>
            </a:r>
            <a:endParaRPr lang="en-DE" sz="900" dirty="0"/>
          </a:p>
        </p:txBody>
      </p:sp>
      <p:sp>
        <p:nvSpPr>
          <p:cNvPr id="270" name="TextBox 269">
            <a:extLst>
              <a:ext uri="{FF2B5EF4-FFF2-40B4-BE49-F238E27FC236}">
                <a16:creationId xmlns:a16="http://schemas.microsoft.com/office/drawing/2014/main" id="{3511F1CC-CD7C-5D99-DA08-F1FAED7BBB5A}"/>
              </a:ext>
            </a:extLst>
          </p:cNvPr>
          <p:cNvSpPr txBox="1"/>
          <p:nvPr/>
        </p:nvSpPr>
        <p:spPr>
          <a:xfrm>
            <a:off x="6042571" y="1932450"/>
            <a:ext cx="399468" cy="230832"/>
          </a:xfrm>
          <a:prstGeom prst="rect">
            <a:avLst/>
          </a:prstGeom>
          <a:noFill/>
        </p:spPr>
        <p:txBody>
          <a:bodyPr wrap="square" rtlCol="0">
            <a:spAutoFit/>
          </a:bodyPr>
          <a:lstStyle/>
          <a:p>
            <a:r>
              <a:rPr lang="en-US" sz="900" dirty="0"/>
              <a:t>eth1</a:t>
            </a:r>
            <a:endParaRPr lang="en-DE" sz="900" dirty="0"/>
          </a:p>
        </p:txBody>
      </p:sp>
      <p:sp>
        <p:nvSpPr>
          <p:cNvPr id="271" name="TextBox 270">
            <a:extLst>
              <a:ext uri="{FF2B5EF4-FFF2-40B4-BE49-F238E27FC236}">
                <a16:creationId xmlns:a16="http://schemas.microsoft.com/office/drawing/2014/main" id="{4F274921-598A-C966-6F31-9541233A36F5}"/>
              </a:ext>
            </a:extLst>
          </p:cNvPr>
          <p:cNvSpPr txBox="1"/>
          <p:nvPr/>
        </p:nvSpPr>
        <p:spPr>
          <a:xfrm>
            <a:off x="7238555" y="1929104"/>
            <a:ext cx="399468" cy="230832"/>
          </a:xfrm>
          <a:prstGeom prst="rect">
            <a:avLst/>
          </a:prstGeom>
          <a:noFill/>
        </p:spPr>
        <p:txBody>
          <a:bodyPr wrap="square" rtlCol="0">
            <a:spAutoFit/>
          </a:bodyPr>
          <a:lstStyle/>
          <a:p>
            <a:r>
              <a:rPr lang="en-US" sz="900" dirty="0"/>
              <a:t>eth1</a:t>
            </a:r>
            <a:endParaRPr lang="en-DE" sz="900" dirty="0"/>
          </a:p>
        </p:txBody>
      </p:sp>
      <p:sp>
        <p:nvSpPr>
          <p:cNvPr id="272" name="TextBox 271">
            <a:extLst>
              <a:ext uri="{FF2B5EF4-FFF2-40B4-BE49-F238E27FC236}">
                <a16:creationId xmlns:a16="http://schemas.microsoft.com/office/drawing/2014/main" id="{DCAB84B2-8F4F-BFBF-873B-FC3F811FD8FC}"/>
              </a:ext>
            </a:extLst>
          </p:cNvPr>
          <p:cNvSpPr txBox="1"/>
          <p:nvPr/>
        </p:nvSpPr>
        <p:spPr>
          <a:xfrm>
            <a:off x="4268060" y="2196966"/>
            <a:ext cx="399468" cy="230832"/>
          </a:xfrm>
          <a:prstGeom prst="rect">
            <a:avLst/>
          </a:prstGeom>
          <a:noFill/>
        </p:spPr>
        <p:txBody>
          <a:bodyPr wrap="square" rtlCol="0">
            <a:spAutoFit/>
          </a:bodyPr>
          <a:lstStyle/>
          <a:p>
            <a:r>
              <a:rPr lang="en-US" sz="900" dirty="0"/>
              <a:t>eth3</a:t>
            </a:r>
            <a:endParaRPr lang="en-DE" sz="900" dirty="0"/>
          </a:p>
        </p:txBody>
      </p:sp>
      <p:sp>
        <p:nvSpPr>
          <p:cNvPr id="273" name="TextBox 272">
            <a:extLst>
              <a:ext uri="{FF2B5EF4-FFF2-40B4-BE49-F238E27FC236}">
                <a16:creationId xmlns:a16="http://schemas.microsoft.com/office/drawing/2014/main" id="{B175B2C6-ED17-C407-B13E-6AB283F49AD2}"/>
              </a:ext>
            </a:extLst>
          </p:cNvPr>
          <p:cNvSpPr txBox="1"/>
          <p:nvPr/>
        </p:nvSpPr>
        <p:spPr>
          <a:xfrm>
            <a:off x="4784891" y="2196966"/>
            <a:ext cx="399468" cy="230832"/>
          </a:xfrm>
          <a:prstGeom prst="rect">
            <a:avLst/>
          </a:prstGeom>
          <a:noFill/>
        </p:spPr>
        <p:txBody>
          <a:bodyPr wrap="square" rtlCol="0">
            <a:spAutoFit/>
          </a:bodyPr>
          <a:lstStyle/>
          <a:p>
            <a:r>
              <a:rPr lang="en-US" sz="900" dirty="0"/>
              <a:t>eth2</a:t>
            </a:r>
            <a:endParaRPr lang="en-DE" sz="900" dirty="0"/>
          </a:p>
        </p:txBody>
      </p:sp>
      <p:sp>
        <p:nvSpPr>
          <p:cNvPr id="274" name="TextBox 273">
            <a:extLst>
              <a:ext uri="{FF2B5EF4-FFF2-40B4-BE49-F238E27FC236}">
                <a16:creationId xmlns:a16="http://schemas.microsoft.com/office/drawing/2014/main" id="{73DCFA63-DE4B-28BE-7DDB-80A3EF2979BF}"/>
              </a:ext>
            </a:extLst>
          </p:cNvPr>
          <p:cNvSpPr txBox="1"/>
          <p:nvPr/>
        </p:nvSpPr>
        <p:spPr>
          <a:xfrm>
            <a:off x="5997037" y="2196966"/>
            <a:ext cx="399468" cy="230832"/>
          </a:xfrm>
          <a:prstGeom prst="rect">
            <a:avLst/>
          </a:prstGeom>
          <a:noFill/>
        </p:spPr>
        <p:txBody>
          <a:bodyPr wrap="square" rtlCol="0">
            <a:spAutoFit/>
          </a:bodyPr>
          <a:lstStyle/>
          <a:p>
            <a:r>
              <a:rPr lang="en-US" sz="900" dirty="0"/>
              <a:t>eth2</a:t>
            </a:r>
            <a:endParaRPr lang="en-DE" sz="900" dirty="0"/>
          </a:p>
        </p:txBody>
      </p:sp>
      <p:sp>
        <p:nvSpPr>
          <p:cNvPr id="275" name="TextBox 274">
            <a:extLst>
              <a:ext uri="{FF2B5EF4-FFF2-40B4-BE49-F238E27FC236}">
                <a16:creationId xmlns:a16="http://schemas.microsoft.com/office/drawing/2014/main" id="{30952B8B-FD14-E425-A142-CF3A4348B512}"/>
              </a:ext>
            </a:extLst>
          </p:cNvPr>
          <p:cNvSpPr txBox="1"/>
          <p:nvPr/>
        </p:nvSpPr>
        <p:spPr>
          <a:xfrm>
            <a:off x="7193583" y="2196966"/>
            <a:ext cx="399468" cy="230832"/>
          </a:xfrm>
          <a:prstGeom prst="rect">
            <a:avLst/>
          </a:prstGeom>
          <a:noFill/>
        </p:spPr>
        <p:txBody>
          <a:bodyPr wrap="square" rtlCol="0">
            <a:spAutoFit/>
          </a:bodyPr>
          <a:lstStyle/>
          <a:p>
            <a:r>
              <a:rPr lang="en-US" sz="900" dirty="0"/>
              <a:t>eth2</a:t>
            </a:r>
            <a:endParaRPr lang="en-DE" sz="900" dirty="0"/>
          </a:p>
        </p:txBody>
      </p:sp>
      <p:sp>
        <p:nvSpPr>
          <p:cNvPr id="276" name="TextBox 275">
            <a:extLst>
              <a:ext uri="{FF2B5EF4-FFF2-40B4-BE49-F238E27FC236}">
                <a16:creationId xmlns:a16="http://schemas.microsoft.com/office/drawing/2014/main" id="{C90B79AB-8822-B344-2626-F814C50976B4}"/>
              </a:ext>
            </a:extLst>
          </p:cNvPr>
          <p:cNvSpPr txBox="1"/>
          <p:nvPr/>
        </p:nvSpPr>
        <p:spPr>
          <a:xfrm>
            <a:off x="4246606" y="1955252"/>
            <a:ext cx="399468" cy="230832"/>
          </a:xfrm>
          <a:prstGeom prst="rect">
            <a:avLst/>
          </a:prstGeom>
          <a:noFill/>
        </p:spPr>
        <p:txBody>
          <a:bodyPr wrap="square" rtlCol="0">
            <a:spAutoFit/>
          </a:bodyPr>
          <a:lstStyle/>
          <a:p>
            <a:r>
              <a:rPr lang="en-US" sz="900" dirty="0"/>
              <a:t>eth2</a:t>
            </a:r>
            <a:endParaRPr lang="en-DE" sz="900" dirty="0"/>
          </a:p>
        </p:txBody>
      </p:sp>
      <p:grpSp>
        <p:nvGrpSpPr>
          <p:cNvPr id="517" name="Grafik 36">
            <a:extLst>
              <a:ext uri="{FF2B5EF4-FFF2-40B4-BE49-F238E27FC236}">
                <a16:creationId xmlns:a16="http://schemas.microsoft.com/office/drawing/2014/main" id="{672B39B7-8196-2C3B-C1FD-B11F119AE3ED}"/>
              </a:ext>
            </a:extLst>
          </p:cNvPr>
          <p:cNvGrpSpPr/>
          <p:nvPr/>
        </p:nvGrpSpPr>
        <p:grpSpPr bwMode="gray">
          <a:xfrm>
            <a:off x="6358242" y="3162992"/>
            <a:ext cx="374400" cy="374400"/>
            <a:chOff x="5843587" y="3176587"/>
            <a:chExt cx="500253" cy="500253"/>
          </a:xfrm>
          <a:solidFill>
            <a:schemeClr val="tx1"/>
          </a:solidFill>
        </p:grpSpPr>
        <p:grpSp>
          <p:nvGrpSpPr>
            <p:cNvPr id="518" name="Grafik 36">
              <a:extLst>
                <a:ext uri="{FF2B5EF4-FFF2-40B4-BE49-F238E27FC236}">
                  <a16:creationId xmlns:a16="http://schemas.microsoft.com/office/drawing/2014/main" id="{F36E510A-3D9C-A8D2-D44A-A9E5EB22BD34}"/>
                </a:ext>
              </a:extLst>
            </p:cNvPr>
            <p:cNvGrpSpPr/>
            <p:nvPr/>
          </p:nvGrpSpPr>
          <p:grpSpPr bwMode="gray">
            <a:xfrm>
              <a:off x="5843587" y="3176587"/>
              <a:ext cx="500253" cy="500253"/>
              <a:chOff x="5843587" y="3176587"/>
              <a:chExt cx="500253" cy="500253"/>
            </a:xfrm>
            <a:grpFill/>
          </p:grpSpPr>
          <p:sp>
            <p:nvSpPr>
              <p:cNvPr id="540" name="Grafik 36">
                <a:extLst>
                  <a:ext uri="{FF2B5EF4-FFF2-40B4-BE49-F238E27FC236}">
                    <a16:creationId xmlns:a16="http://schemas.microsoft.com/office/drawing/2014/main" id="{6CC681B5-5438-C383-DF0F-517EB687C1D6}"/>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1" name="Grafik 36">
                <a:extLst>
                  <a:ext uri="{FF2B5EF4-FFF2-40B4-BE49-F238E27FC236}">
                    <a16:creationId xmlns:a16="http://schemas.microsoft.com/office/drawing/2014/main" id="{6B39D7B6-61F5-58FC-AA6A-4B7F39FE6F7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42" name="Grafik 36">
                <a:extLst>
                  <a:ext uri="{FF2B5EF4-FFF2-40B4-BE49-F238E27FC236}">
                    <a16:creationId xmlns:a16="http://schemas.microsoft.com/office/drawing/2014/main" id="{4F803F8A-5E3E-D66B-6C48-2B69F443C67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43" name="Grafik 36">
                <a:extLst>
                  <a:ext uri="{FF2B5EF4-FFF2-40B4-BE49-F238E27FC236}">
                    <a16:creationId xmlns:a16="http://schemas.microsoft.com/office/drawing/2014/main" id="{9A7CBCC1-2550-36F8-8C39-1BF1BA7760BF}"/>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44" name="Grafik 36">
                <a:extLst>
                  <a:ext uri="{FF2B5EF4-FFF2-40B4-BE49-F238E27FC236}">
                    <a16:creationId xmlns:a16="http://schemas.microsoft.com/office/drawing/2014/main" id="{24FCE35C-C1B3-1872-A3B2-05E34AE019BF}"/>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19" name="Grafik 36">
              <a:extLst>
                <a:ext uri="{FF2B5EF4-FFF2-40B4-BE49-F238E27FC236}">
                  <a16:creationId xmlns:a16="http://schemas.microsoft.com/office/drawing/2014/main" id="{157C3313-D8EA-0FE0-F9CA-1C8A9AE7DAA8}"/>
                </a:ext>
              </a:extLst>
            </p:cNvPr>
            <p:cNvGrpSpPr/>
            <p:nvPr/>
          </p:nvGrpSpPr>
          <p:grpSpPr bwMode="gray">
            <a:xfrm>
              <a:off x="5913264" y="3353610"/>
              <a:ext cx="296128" cy="211024"/>
              <a:chOff x="5913264" y="3353610"/>
              <a:chExt cx="296128" cy="211024"/>
            </a:xfrm>
            <a:grpFill/>
          </p:grpSpPr>
          <p:grpSp>
            <p:nvGrpSpPr>
              <p:cNvPr id="520" name="Grafik 36">
                <a:extLst>
                  <a:ext uri="{FF2B5EF4-FFF2-40B4-BE49-F238E27FC236}">
                    <a16:creationId xmlns:a16="http://schemas.microsoft.com/office/drawing/2014/main" id="{BD89B017-8D68-B65A-6D6E-25A78849CC9C}"/>
                  </a:ext>
                </a:extLst>
              </p:cNvPr>
              <p:cNvGrpSpPr/>
              <p:nvPr/>
            </p:nvGrpSpPr>
            <p:grpSpPr bwMode="gray">
              <a:xfrm>
                <a:off x="5913264" y="3353610"/>
                <a:ext cx="296128" cy="210929"/>
                <a:chOff x="5913264" y="3353610"/>
                <a:chExt cx="296128" cy="210929"/>
              </a:xfrm>
              <a:grpFill/>
            </p:grpSpPr>
            <p:grpSp>
              <p:nvGrpSpPr>
                <p:cNvPr id="531" name="Grafik 36">
                  <a:extLst>
                    <a:ext uri="{FF2B5EF4-FFF2-40B4-BE49-F238E27FC236}">
                      <a16:creationId xmlns:a16="http://schemas.microsoft.com/office/drawing/2014/main" id="{10518FBD-7300-4F8F-3678-26FDA1F9FA5F}"/>
                    </a:ext>
                  </a:extLst>
                </p:cNvPr>
                <p:cNvGrpSpPr/>
                <p:nvPr/>
              </p:nvGrpSpPr>
              <p:grpSpPr bwMode="gray">
                <a:xfrm>
                  <a:off x="5913264" y="3353610"/>
                  <a:ext cx="95105" cy="68244"/>
                  <a:chOff x="5913264" y="3353610"/>
                  <a:chExt cx="95105" cy="68244"/>
                </a:xfrm>
                <a:grpFill/>
              </p:grpSpPr>
              <p:sp>
                <p:nvSpPr>
                  <p:cNvPr id="537" name="Grafik 36">
                    <a:extLst>
                      <a:ext uri="{FF2B5EF4-FFF2-40B4-BE49-F238E27FC236}">
                        <a16:creationId xmlns:a16="http://schemas.microsoft.com/office/drawing/2014/main" id="{3F4C9600-EBE0-3DEC-67C9-C421C43A8717}"/>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38" name="Grafik 36">
                    <a:extLst>
                      <a:ext uri="{FF2B5EF4-FFF2-40B4-BE49-F238E27FC236}">
                        <a16:creationId xmlns:a16="http://schemas.microsoft.com/office/drawing/2014/main" id="{379EC6C6-7E30-CF0B-9F01-86E086285D42}"/>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39" name="Grafik 36">
                    <a:extLst>
                      <a:ext uri="{FF2B5EF4-FFF2-40B4-BE49-F238E27FC236}">
                        <a16:creationId xmlns:a16="http://schemas.microsoft.com/office/drawing/2014/main" id="{2C7D9A7E-A8C0-756D-90FA-4216C150045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32" name="Grafik 36">
                  <a:extLst>
                    <a:ext uri="{FF2B5EF4-FFF2-40B4-BE49-F238E27FC236}">
                      <a16:creationId xmlns:a16="http://schemas.microsoft.com/office/drawing/2014/main" id="{6B3370BD-CB8C-0BEE-3CB6-C719E873C3E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33" name="Grafik 36">
                  <a:extLst>
                    <a:ext uri="{FF2B5EF4-FFF2-40B4-BE49-F238E27FC236}">
                      <a16:creationId xmlns:a16="http://schemas.microsoft.com/office/drawing/2014/main" id="{2533D452-8BB1-0BD4-FE49-E7CC0769A186}"/>
                    </a:ext>
                  </a:extLst>
                </p:cNvPr>
                <p:cNvGrpSpPr/>
                <p:nvPr/>
              </p:nvGrpSpPr>
              <p:grpSpPr bwMode="gray">
                <a:xfrm>
                  <a:off x="6114287" y="3496334"/>
                  <a:ext cx="95105" cy="68205"/>
                  <a:chOff x="6114287" y="3496334"/>
                  <a:chExt cx="95105" cy="68205"/>
                </a:xfrm>
                <a:grpFill/>
              </p:grpSpPr>
              <p:sp>
                <p:nvSpPr>
                  <p:cNvPr id="534" name="Grafik 36">
                    <a:extLst>
                      <a:ext uri="{FF2B5EF4-FFF2-40B4-BE49-F238E27FC236}">
                        <a16:creationId xmlns:a16="http://schemas.microsoft.com/office/drawing/2014/main" id="{42A37C6D-C937-6A81-4F1E-2D05079641C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35" name="Grafik 36">
                    <a:extLst>
                      <a:ext uri="{FF2B5EF4-FFF2-40B4-BE49-F238E27FC236}">
                        <a16:creationId xmlns:a16="http://schemas.microsoft.com/office/drawing/2014/main" id="{73E7F891-E6F6-8ADF-825C-864630299A7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36" name="Grafik 36">
                    <a:extLst>
                      <a:ext uri="{FF2B5EF4-FFF2-40B4-BE49-F238E27FC236}">
                        <a16:creationId xmlns:a16="http://schemas.microsoft.com/office/drawing/2014/main" id="{5390B35F-8ACF-80E6-711F-3BC0B94EA58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21" name="Grafik 36">
                <a:extLst>
                  <a:ext uri="{FF2B5EF4-FFF2-40B4-BE49-F238E27FC236}">
                    <a16:creationId xmlns:a16="http://schemas.microsoft.com/office/drawing/2014/main" id="{80C7B8A7-6936-7B3A-B991-8D7C5836F828}"/>
                  </a:ext>
                </a:extLst>
              </p:cNvPr>
              <p:cNvGrpSpPr/>
              <p:nvPr/>
            </p:nvGrpSpPr>
            <p:grpSpPr bwMode="gray">
              <a:xfrm>
                <a:off x="5913264" y="3353650"/>
                <a:ext cx="296128" cy="210985"/>
                <a:chOff x="5913264" y="3353650"/>
                <a:chExt cx="296128" cy="210985"/>
              </a:xfrm>
              <a:grpFill/>
            </p:grpSpPr>
            <p:grpSp>
              <p:nvGrpSpPr>
                <p:cNvPr id="522" name="Grafik 36">
                  <a:extLst>
                    <a:ext uri="{FF2B5EF4-FFF2-40B4-BE49-F238E27FC236}">
                      <a16:creationId xmlns:a16="http://schemas.microsoft.com/office/drawing/2014/main" id="{50C14ABC-967C-888E-3656-89F7EEB74C61}"/>
                    </a:ext>
                  </a:extLst>
                </p:cNvPr>
                <p:cNvGrpSpPr/>
                <p:nvPr/>
              </p:nvGrpSpPr>
              <p:grpSpPr bwMode="gray">
                <a:xfrm>
                  <a:off x="6114287" y="3353650"/>
                  <a:ext cx="95105" cy="68300"/>
                  <a:chOff x="6114287" y="3353650"/>
                  <a:chExt cx="95105" cy="68300"/>
                </a:xfrm>
                <a:grpFill/>
              </p:grpSpPr>
              <p:sp>
                <p:nvSpPr>
                  <p:cNvPr id="528" name="Grafik 36">
                    <a:extLst>
                      <a:ext uri="{FF2B5EF4-FFF2-40B4-BE49-F238E27FC236}">
                        <a16:creationId xmlns:a16="http://schemas.microsoft.com/office/drawing/2014/main" id="{120D460F-0A7A-DE70-05CD-18E1321C66A1}"/>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29" name="Grafik 36">
                    <a:extLst>
                      <a:ext uri="{FF2B5EF4-FFF2-40B4-BE49-F238E27FC236}">
                        <a16:creationId xmlns:a16="http://schemas.microsoft.com/office/drawing/2014/main" id="{A3FD546D-E061-B486-E457-0AFB82DCC01C}"/>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30" name="Grafik 36">
                    <a:extLst>
                      <a:ext uri="{FF2B5EF4-FFF2-40B4-BE49-F238E27FC236}">
                        <a16:creationId xmlns:a16="http://schemas.microsoft.com/office/drawing/2014/main" id="{4FB3F588-BCAA-B716-8FBE-A7974CAF8116}"/>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23" name="Grafik 36">
                  <a:extLst>
                    <a:ext uri="{FF2B5EF4-FFF2-40B4-BE49-F238E27FC236}">
                      <a16:creationId xmlns:a16="http://schemas.microsoft.com/office/drawing/2014/main" id="{F49436FE-60B4-5BB7-244C-F177AE4123CF}"/>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24" name="Grafik 36">
                  <a:extLst>
                    <a:ext uri="{FF2B5EF4-FFF2-40B4-BE49-F238E27FC236}">
                      <a16:creationId xmlns:a16="http://schemas.microsoft.com/office/drawing/2014/main" id="{CB555BAA-93FC-9FEF-BB5A-C882D08DD84B}"/>
                    </a:ext>
                  </a:extLst>
                </p:cNvPr>
                <p:cNvGrpSpPr/>
                <p:nvPr/>
              </p:nvGrpSpPr>
              <p:grpSpPr bwMode="gray">
                <a:xfrm>
                  <a:off x="5913264" y="3496390"/>
                  <a:ext cx="95105" cy="68244"/>
                  <a:chOff x="5913264" y="3496390"/>
                  <a:chExt cx="95105" cy="68244"/>
                </a:xfrm>
                <a:grpFill/>
              </p:grpSpPr>
              <p:sp>
                <p:nvSpPr>
                  <p:cNvPr id="525" name="Grafik 36">
                    <a:extLst>
                      <a:ext uri="{FF2B5EF4-FFF2-40B4-BE49-F238E27FC236}">
                        <a16:creationId xmlns:a16="http://schemas.microsoft.com/office/drawing/2014/main" id="{07EE4157-8794-CD2F-77C8-F09E96AF1170}"/>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26" name="Grafik 36">
                    <a:extLst>
                      <a:ext uri="{FF2B5EF4-FFF2-40B4-BE49-F238E27FC236}">
                        <a16:creationId xmlns:a16="http://schemas.microsoft.com/office/drawing/2014/main" id="{04119073-3A84-E776-7169-9A66D8245C0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27" name="Grafik 36">
                    <a:extLst>
                      <a:ext uri="{FF2B5EF4-FFF2-40B4-BE49-F238E27FC236}">
                        <a16:creationId xmlns:a16="http://schemas.microsoft.com/office/drawing/2014/main" id="{17173D03-2D53-0EE2-DF89-028D596ED7B3}"/>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45" name="Grafik 36">
            <a:extLst>
              <a:ext uri="{FF2B5EF4-FFF2-40B4-BE49-F238E27FC236}">
                <a16:creationId xmlns:a16="http://schemas.microsoft.com/office/drawing/2014/main" id="{5BBE4158-017D-954A-C2D8-5CF14641AE92}"/>
              </a:ext>
            </a:extLst>
          </p:cNvPr>
          <p:cNvGrpSpPr/>
          <p:nvPr/>
        </p:nvGrpSpPr>
        <p:grpSpPr bwMode="gray">
          <a:xfrm>
            <a:off x="7565041" y="3162992"/>
            <a:ext cx="374400" cy="374400"/>
            <a:chOff x="5843587" y="3176587"/>
            <a:chExt cx="500253" cy="500253"/>
          </a:xfrm>
          <a:solidFill>
            <a:schemeClr val="tx1"/>
          </a:solidFill>
        </p:grpSpPr>
        <p:grpSp>
          <p:nvGrpSpPr>
            <p:cNvPr id="546" name="Grafik 36">
              <a:extLst>
                <a:ext uri="{FF2B5EF4-FFF2-40B4-BE49-F238E27FC236}">
                  <a16:creationId xmlns:a16="http://schemas.microsoft.com/office/drawing/2014/main" id="{7C4C3A49-B317-4AE4-AF60-C1172A53F670}"/>
                </a:ext>
              </a:extLst>
            </p:cNvPr>
            <p:cNvGrpSpPr/>
            <p:nvPr/>
          </p:nvGrpSpPr>
          <p:grpSpPr bwMode="gray">
            <a:xfrm>
              <a:off x="5843587" y="3176587"/>
              <a:ext cx="500253" cy="500253"/>
              <a:chOff x="5843587" y="3176587"/>
              <a:chExt cx="500253" cy="500253"/>
            </a:xfrm>
            <a:grpFill/>
          </p:grpSpPr>
          <p:sp>
            <p:nvSpPr>
              <p:cNvPr id="568" name="Grafik 36">
                <a:extLst>
                  <a:ext uri="{FF2B5EF4-FFF2-40B4-BE49-F238E27FC236}">
                    <a16:creationId xmlns:a16="http://schemas.microsoft.com/office/drawing/2014/main" id="{0D4CE03A-41D2-5D32-9009-1D0BBFC9021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69" name="Grafik 36">
                <a:extLst>
                  <a:ext uri="{FF2B5EF4-FFF2-40B4-BE49-F238E27FC236}">
                    <a16:creationId xmlns:a16="http://schemas.microsoft.com/office/drawing/2014/main" id="{F44410D3-1BA0-DFF8-9B9C-2C43A9836CF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70" name="Grafik 36">
                <a:extLst>
                  <a:ext uri="{FF2B5EF4-FFF2-40B4-BE49-F238E27FC236}">
                    <a16:creationId xmlns:a16="http://schemas.microsoft.com/office/drawing/2014/main" id="{F00CB2BD-5961-6C2E-7773-68F8F7B2E33B}"/>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1" name="Grafik 36">
                <a:extLst>
                  <a:ext uri="{FF2B5EF4-FFF2-40B4-BE49-F238E27FC236}">
                    <a16:creationId xmlns:a16="http://schemas.microsoft.com/office/drawing/2014/main" id="{732E0D6E-4A70-BB5F-F5D5-85D9610DDF9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2" name="Grafik 36">
                <a:extLst>
                  <a:ext uri="{FF2B5EF4-FFF2-40B4-BE49-F238E27FC236}">
                    <a16:creationId xmlns:a16="http://schemas.microsoft.com/office/drawing/2014/main" id="{27815954-BE29-9EF1-CA58-57B01A69988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47" name="Grafik 36">
              <a:extLst>
                <a:ext uri="{FF2B5EF4-FFF2-40B4-BE49-F238E27FC236}">
                  <a16:creationId xmlns:a16="http://schemas.microsoft.com/office/drawing/2014/main" id="{5AC5CBE1-B272-7A35-89B0-73D7215D9191}"/>
                </a:ext>
              </a:extLst>
            </p:cNvPr>
            <p:cNvGrpSpPr/>
            <p:nvPr/>
          </p:nvGrpSpPr>
          <p:grpSpPr bwMode="gray">
            <a:xfrm>
              <a:off x="5913264" y="3353610"/>
              <a:ext cx="296128" cy="211024"/>
              <a:chOff x="5913264" y="3353610"/>
              <a:chExt cx="296128" cy="211024"/>
            </a:xfrm>
            <a:grpFill/>
          </p:grpSpPr>
          <p:grpSp>
            <p:nvGrpSpPr>
              <p:cNvPr id="548" name="Grafik 36">
                <a:extLst>
                  <a:ext uri="{FF2B5EF4-FFF2-40B4-BE49-F238E27FC236}">
                    <a16:creationId xmlns:a16="http://schemas.microsoft.com/office/drawing/2014/main" id="{94E7600C-2E5A-7F72-D0CD-43C79C43F9F0}"/>
                  </a:ext>
                </a:extLst>
              </p:cNvPr>
              <p:cNvGrpSpPr/>
              <p:nvPr/>
            </p:nvGrpSpPr>
            <p:grpSpPr bwMode="gray">
              <a:xfrm>
                <a:off x="5913264" y="3353610"/>
                <a:ext cx="296128" cy="210929"/>
                <a:chOff x="5913264" y="3353610"/>
                <a:chExt cx="296128" cy="210929"/>
              </a:xfrm>
              <a:grpFill/>
            </p:grpSpPr>
            <p:grpSp>
              <p:nvGrpSpPr>
                <p:cNvPr id="559" name="Grafik 36">
                  <a:extLst>
                    <a:ext uri="{FF2B5EF4-FFF2-40B4-BE49-F238E27FC236}">
                      <a16:creationId xmlns:a16="http://schemas.microsoft.com/office/drawing/2014/main" id="{EA113EAD-A9D9-815C-5FEE-FD8010FDFF50}"/>
                    </a:ext>
                  </a:extLst>
                </p:cNvPr>
                <p:cNvGrpSpPr/>
                <p:nvPr/>
              </p:nvGrpSpPr>
              <p:grpSpPr bwMode="gray">
                <a:xfrm>
                  <a:off x="5913264" y="3353610"/>
                  <a:ext cx="95105" cy="68244"/>
                  <a:chOff x="5913264" y="3353610"/>
                  <a:chExt cx="95105" cy="68244"/>
                </a:xfrm>
                <a:grpFill/>
              </p:grpSpPr>
              <p:sp>
                <p:nvSpPr>
                  <p:cNvPr id="565" name="Grafik 36">
                    <a:extLst>
                      <a:ext uri="{FF2B5EF4-FFF2-40B4-BE49-F238E27FC236}">
                        <a16:creationId xmlns:a16="http://schemas.microsoft.com/office/drawing/2014/main" id="{42C8A170-9277-E9F8-00B4-0B77F8040CC3}"/>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66" name="Grafik 36">
                    <a:extLst>
                      <a:ext uri="{FF2B5EF4-FFF2-40B4-BE49-F238E27FC236}">
                        <a16:creationId xmlns:a16="http://schemas.microsoft.com/office/drawing/2014/main" id="{EB727C68-108A-2185-EFBC-DF698B6B675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67" name="Grafik 36">
                    <a:extLst>
                      <a:ext uri="{FF2B5EF4-FFF2-40B4-BE49-F238E27FC236}">
                        <a16:creationId xmlns:a16="http://schemas.microsoft.com/office/drawing/2014/main" id="{4C374CC8-2033-A665-427E-205C73E950F5}"/>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60" name="Grafik 36">
                  <a:extLst>
                    <a:ext uri="{FF2B5EF4-FFF2-40B4-BE49-F238E27FC236}">
                      <a16:creationId xmlns:a16="http://schemas.microsoft.com/office/drawing/2014/main" id="{2F9AABD1-92F3-EFC3-9877-67074AC9C7C2}"/>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61" name="Grafik 36">
                  <a:extLst>
                    <a:ext uri="{FF2B5EF4-FFF2-40B4-BE49-F238E27FC236}">
                      <a16:creationId xmlns:a16="http://schemas.microsoft.com/office/drawing/2014/main" id="{4E1098FB-3084-5D1E-B495-77A9447A7029}"/>
                    </a:ext>
                  </a:extLst>
                </p:cNvPr>
                <p:cNvGrpSpPr/>
                <p:nvPr/>
              </p:nvGrpSpPr>
              <p:grpSpPr bwMode="gray">
                <a:xfrm>
                  <a:off x="6114287" y="3496334"/>
                  <a:ext cx="95105" cy="68205"/>
                  <a:chOff x="6114287" y="3496334"/>
                  <a:chExt cx="95105" cy="68205"/>
                </a:xfrm>
                <a:grpFill/>
              </p:grpSpPr>
              <p:sp>
                <p:nvSpPr>
                  <p:cNvPr id="562" name="Grafik 36">
                    <a:extLst>
                      <a:ext uri="{FF2B5EF4-FFF2-40B4-BE49-F238E27FC236}">
                        <a16:creationId xmlns:a16="http://schemas.microsoft.com/office/drawing/2014/main" id="{0F6A61D9-EE04-CF51-31B7-B057BD8DA768}"/>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63" name="Grafik 36">
                    <a:extLst>
                      <a:ext uri="{FF2B5EF4-FFF2-40B4-BE49-F238E27FC236}">
                        <a16:creationId xmlns:a16="http://schemas.microsoft.com/office/drawing/2014/main" id="{D698D980-C0F2-3EED-EE5D-22AB05BB034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64" name="Grafik 36">
                    <a:extLst>
                      <a:ext uri="{FF2B5EF4-FFF2-40B4-BE49-F238E27FC236}">
                        <a16:creationId xmlns:a16="http://schemas.microsoft.com/office/drawing/2014/main" id="{85348513-94C5-23CD-783D-7AF42215CCA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49" name="Grafik 36">
                <a:extLst>
                  <a:ext uri="{FF2B5EF4-FFF2-40B4-BE49-F238E27FC236}">
                    <a16:creationId xmlns:a16="http://schemas.microsoft.com/office/drawing/2014/main" id="{B693A4C5-7EA1-225E-6AB2-781AE3A32740}"/>
                  </a:ext>
                </a:extLst>
              </p:cNvPr>
              <p:cNvGrpSpPr/>
              <p:nvPr/>
            </p:nvGrpSpPr>
            <p:grpSpPr bwMode="gray">
              <a:xfrm>
                <a:off x="5913264" y="3353650"/>
                <a:ext cx="296128" cy="210985"/>
                <a:chOff x="5913264" y="3353650"/>
                <a:chExt cx="296128" cy="210985"/>
              </a:xfrm>
              <a:grpFill/>
            </p:grpSpPr>
            <p:grpSp>
              <p:nvGrpSpPr>
                <p:cNvPr id="550" name="Grafik 36">
                  <a:extLst>
                    <a:ext uri="{FF2B5EF4-FFF2-40B4-BE49-F238E27FC236}">
                      <a16:creationId xmlns:a16="http://schemas.microsoft.com/office/drawing/2014/main" id="{8E06D6AB-01F9-2B7A-81BF-FC850A385C78}"/>
                    </a:ext>
                  </a:extLst>
                </p:cNvPr>
                <p:cNvGrpSpPr/>
                <p:nvPr/>
              </p:nvGrpSpPr>
              <p:grpSpPr bwMode="gray">
                <a:xfrm>
                  <a:off x="6114287" y="3353650"/>
                  <a:ext cx="95105" cy="68300"/>
                  <a:chOff x="6114287" y="3353650"/>
                  <a:chExt cx="95105" cy="68300"/>
                </a:xfrm>
                <a:grpFill/>
              </p:grpSpPr>
              <p:sp>
                <p:nvSpPr>
                  <p:cNvPr id="556" name="Grafik 36">
                    <a:extLst>
                      <a:ext uri="{FF2B5EF4-FFF2-40B4-BE49-F238E27FC236}">
                        <a16:creationId xmlns:a16="http://schemas.microsoft.com/office/drawing/2014/main" id="{189A8E5E-5DFF-5581-04F3-7D64BD24EAA0}"/>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57" name="Grafik 36">
                    <a:extLst>
                      <a:ext uri="{FF2B5EF4-FFF2-40B4-BE49-F238E27FC236}">
                        <a16:creationId xmlns:a16="http://schemas.microsoft.com/office/drawing/2014/main" id="{1AB67DB4-F7DB-FD41-F350-0087E89F9D04}"/>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58" name="Grafik 36">
                    <a:extLst>
                      <a:ext uri="{FF2B5EF4-FFF2-40B4-BE49-F238E27FC236}">
                        <a16:creationId xmlns:a16="http://schemas.microsoft.com/office/drawing/2014/main" id="{C6C02F76-50CB-6FDB-0FBD-09EC2DA6443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51" name="Grafik 36">
                  <a:extLst>
                    <a:ext uri="{FF2B5EF4-FFF2-40B4-BE49-F238E27FC236}">
                      <a16:creationId xmlns:a16="http://schemas.microsoft.com/office/drawing/2014/main" id="{EA708937-3114-930A-2C3F-B71D3251DCF3}"/>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52" name="Grafik 36">
                  <a:extLst>
                    <a:ext uri="{FF2B5EF4-FFF2-40B4-BE49-F238E27FC236}">
                      <a16:creationId xmlns:a16="http://schemas.microsoft.com/office/drawing/2014/main" id="{AF16D011-2170-61B6-0944-844F2D3C1D76}"/>
                    </a:ext>
                  </a:extLst>
                </p:cNvPr>
                <p:cNvGrpSpPr/>
                <p:nvPr/>
              </p:nvGrpSpPr>
              <p:grpSpPr bwMode="gray">
                <a:xfrm>
                  <a:off x="5913264" y="3496390"/>
                  <a:ext cx="95105" cy="68244"/>
                  <a:chOff x="5913264" y="3496390"/>
                  <a:chExt cx="95105" cy="68244"/>
                </a:xfrm>
                <a:grpFill/>
              </p:grpSpPr>
              <p:sp>
                <p:nvSpPr>
                  <p:cNvPr id="553" name="Grafik 36">
                    <a:extLst>
                      <a:ext uri="{FF2B5EF4-FFF2-40B4-BE49-F238E27FC236}">
                        <a16:creationId xmlns:a16="http://schemas.microsoft.com/office/drawing/2014/main" id="{0FC38060-E62B-8993-71B6-400AD04B2A6F}"/>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54" name="Grafik 36">
                    <a:extLst>
                      <a:ext uri="{FF2B5EF4-FFF2-40B4-BE49-F238E27FC236}">
                        <a16:creationId xmlns:a16="http://schemas.microsoft.com/office/drawing/2014/main" id="{02A62990-291A-BBF5-6567-854C65929A50}"/>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55" name="Grafik 36">
                    <a:extLst>
                      <a:ext uri="{FF2B5EF4-FFF2-40B4-BE49-F238E27FC236}">
                        <a16:creationId xmlns:a16="http://schemas.microsoft.com/office/drawing/2014/main" id="{BF50F6B0-551E-64E1-FAEA-E47033FE8C4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73" name="Grafik 36">
            <a:extLst>
              <a:ext uri="{FF2B5EF4-FFF2-40B4-BE49-F238E27FC236}">
                <a16:creationId xmlns:a16="http://schemas.microsoft.com/office/drawing/2014/main" id="{3BA6AB2D-830F-5EAC-A6B2-1497FCFFB9EB}"/>
              </a:ext>
            </a:extLst>
          </p:cNvPr>
          <p:cNvGrpSpPr/>
          <p:nvPr/>
        </p:nvGrpSpPr>
        <p:grpSpPr bwMode="gray">
          <a:xfrm>
            <a:off x="5151443" y="3162992"/>
            <a:ext cx="374400" cy="374400"/>
            <a:chOff x="5843587" y="3176587"/>
            <a:chExt cx="500253" cy="500253"/>
          </a:xfrm>
          <a:solidFill>
            <a:schemeClr val="tx1"/>
          </a:solidFill>
        </p:grpSpPr>
        <p:grpSp>
          <p:nvGrpSpPr>
            <p:cNvPr id="574" name="Grafik 36">
              <a:extLst>
                <a:ext uri="{FF2B5EF4-FFF2-40B4-BE49-F238E27FC236}">
                  <a16:creationId xmlns:a16="http://schemas.microsoft.com/office/drawing/2014/main" id="{5810AA60-EDA2-11A6-B103-A6E4E6126BE6}"/>
                </a:ext>
              </a:extLst>
            </p:cNvPr>
            <p:cNvGrpSpPr/>
            <p:nvPr/>
          </p:nvGrpSpPr>
          <p:grpSpPr bwMode="gray">
            <a:xfrm>
              <a:off x="5843587" y="3176587"/>
              <a:ext cx="500253" cy="500253"/>
              <a:chOff x="5843587" y="3176587"/>
              <a:chExt cx="500253" cy="500253"/>
            </a:xfrm>
            <a:grpFill/>
          </p:grpSpPr>
          <p:sp>
            <p:nvSpPr>
              <p:cNvPr id="596" name="Grafik 36">
                <a:extLst>
                  <a:ext uri="{FF2B5EF4-FFF2-40B4-BE49-F238E27FC236}">
                    <a16:creationId xmlns:a16="http://schemas.microsoft.com/office/drawing/2014/main" id="{FFDD175E-E1D1-C763-C1A8-65EBFDEB30A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97" name="Grafik 36">
                <a:extLst>
                  <a:ext uri="{FF2B5EF4-FFF2-40B4-BE49-F238E27FC236}">
                    <a16:creationId xmlns:a16="http://schemas.microsoft.com/office/drawing/2014/main" id="{FB41B439-CF3D-1CC1-50BA-283C306E5937}"/>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98" name="Grafik 36">
                <a:extLst>
                  <a:ext uri="{FF2B5EF4-FFF2-40B4-BE49-F238E27FC236}">
                    <a16:creationId xmlns:a16="http://schemas.microsoft.com/office/drawing/2014/main" id="{7B86C912-3C07-E8CF-7E94-38F82E6B508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99" name="Grafik 36">
                <a:extLst>
                  <a:ext uri="{FF2B5EF4-FFF2-40B4-BE49-F238E27FC236}">
                    <a16:creationId xmlns:a16="http://schemas.microsoft.com/office/drawing/2014/main" id="{8CCF4820-82D2-0400-419D-9380E315C7B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00" name="Grafik 36">
                <a:extLst>
                  <a:ext uri="{FF2B5EF4-FFF2-40B4-BE49-F238E27FC236}">
                    <a16:creationId xmlns:a16="http://schemas.microsoft.com/office/drawing/2014/main" id="{AA2DECC7-3AC7-B74D-1300-09F48C6670A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75" name="Grafik 36">
              <a:extLst>
                <a:ext uri="{FF2B5EF4-FFF2-40B4-BE49-F238E27FC236}">
                  <a16:creationId xmlns:a16="http://schemas.microsoft.com/office/drawing/2014/main" id="{E61DD48B-CCBD-D135-B865-AC011B6E403F}"/>
                </a:ext>
              </a:extLst>
            </p:cNvPr>
            <p:cNvGrpSpPr/>
            <p:nvPr/>
          </p:nvGrpSpPr>
          <p:grpSpPr bwMode="gray">
            <a:xfrm>
              <a:off x="5913264" y="3353610"/>
              <a:ext cx="296128" cy="211024"/>
              <a:chOff x="5913264" y="3353610"/>
              <a:chExt cx="296128" cy="211024"/>
            </a:xfrm>
            <a:grpFill/>
          </p:grpSpPr>
          <p:grpSp>
            <p:nvGrpSpPr>
              <p:cNvPr id="576" name="Grafik 36">
                <a:extLst>
                  <a:ext uri="{FF2B5EF4-FFF2-40B4-BE49-F238E27FC236}">
                    <a16:creationId xmlns:a16="http://schemas.microsoft.com/office/drawing/2014/main" id="{EEF2206D-9763-4F89-B282-570B3A256705}"/>
                  </a:ext>
                </a:extLst>
              </p:cNvPr>
              <p:cNvGrpSpPr/>
              <p:nvPr/>
            </p:nvGrpSpPr>
            <p:grpSpPr bwMode="gray">
              <a:xfrm>
                <a:off x="5913264" y="3353610"/>
                <a:ext cx="296128" cy="210929"/>
                <a:chOff x="5913264" y="3353610"/>
                <a:chExt cx="296128" cy="210929"/>
              </a:xfrm>
              <a:grpFill/>
            </p:grpSpPr>
            <p:grpSp>
              <p:nvGrpSpPr>
                <p:cNvPr id="587" name="Grafik 36">
                  <a:extLst>
                    <a:ext uri="{FF2B5EF4-FFF2-40B4-BE49-F238E27FC236}">
                      <a16:creationId xmlns:a16="http://schemas.microsoft.com/office/drawing/2014/main" id="{7459C37B-4A1A-D62F-E8D0-BF133268397C}"/>
                    </a:ext>
                  </a:extLst>
                </p:cNvPr>
                <p:cNvGrpSpPr/>
                <p:nvPr/>
              </p:nvGrpSpPr>
              <p:grpSpPr bwMode="gray">
                <a:xfrm>
                  <a:off x="5913264" y="3353610"/>
                  <a:ext cx="95105" cy="68244"/>
                  <a:chOff x="5913264" y="3353610"/>
                  <a:chExt cx="95105" cy="68244"/>
                </a:xfrm>
                <a:grpFill/>
              </p:grpSpPr>
              <p:sp>
                <p:nvSpPr>
                  <p:cNvPr id="593" name="Grafik 36">
                    <a:extLst>
                      <a:ext uri="{FF2B5EF4-FFF2-40B4-BE49-F238E27FC236}">
                        <a16:creationId xmlns:a16="http://schemas.microsoft.com/office/drawing/2014/main" id="{77D342CC-31EA-6083-4827-4A95919562F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94" name="Grafik 36">
                    <a:extLst>
                      <a:ext uri="{FF2B5EF4-FFF2-40B4-BE49-F238E27FC236}">
                        <a16:creationId xmlns:a16="http://schemas.microsoft.com/office/drawing/2014/main" id="{76AA2B5E-D745-BF28-379A-48C0F0691DEC}"/>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95" name="Grafik 36">
                    <a:extLst>
                      <a:ext uri="{FF2B5EF4-FFF2-40B4-BE49-F238E27FC236}">
                        <a16:creationId xmlns:a16="http://schemas.microsoft.com/office/drawing/2014/main" id="{16E1F35C-1FC1-561D-9442-34470782E034}"/>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88" name="Grafik 36">
                  <a:extLst>
                    <a:ext uri="{FF2B5EF4-FFF2-40B4-BE49-F238E27FC236}">
                      <a16:creationId xmlns:a16="http://schemas.microsoft.com/office/drawing/2014/main" id="{E50CB740-09D1-FBB8-1F21-7F8A3AB3259A}"/>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89" name="Grafik 36">
                  <a:extLst>
                    <a:ext uri="{FF2B5EF4-FFF2-40B4-BE49-F238E27FC236}">
                      <a16:creationId xmlns:a16="http://schemas.microsoft.com/office/drawing/2014/main" id="{424D286B-F09C-46BA-A2FA-838B690DA44D}"/>
                    </a:ext>
                  </a:extLst>
                </p:cNvPr>
                <p:cNvGrpSpPr/>
                <p:nvPr/>
              </p:nvGrpSpPr>
              <p:grpSpPr bwMode="gray">
                <a:xfrm>
                  <a:off x="6114287" y="3496334"/>
                  <a:ext cx="95105" cy="68205"/>
                  <a:chOff x="6114287" y="3496334"/>
                  <a:chExt cx="95105" cy="68205"/>
                </a:xfrm>
                <a:grpFill/>
              </p:grpSpPr>
              <p:sp>
                <p:nvSpPr>
                  <p:cNvPr id="590" name="Grafik 36">
                    <a:extLst>
                      <a:ext uri="{FF2B5EF4-FFF2-40B4-BE49-F238E27FC236}">
                        <a16:creationId xmlns:a16="http://schemas.microsoft.com/office/drawing/2014/main" id="{AE5A703A-24C2-7AEC-A32E-B4006191852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91" name="Grafik 36">
                    <a:extLst>
                      <a:ext uri="{FF2B5EF4-FFF2-40B4-BE49-F238E27FC236}">
                        <a16:creationId xmlns:a16="http://schemas.microsoft.com/office/drawing/2014/main" id="{77B2424C-81B0-12F4-06AC-A09B8D2B772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92" name="Grafik 36">
                    <a:extLst>
                      <a:ext uri="{FF2B5EF4-FFF2-40B4-BE49-F238E27FC236}">
                        <a16:creationId xmlns:a16="http://schemas.microsoft.com/office/drawing/2014/main" id="{6F63C714-2861-900E-91B8-543B57F8C14F}"/>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77" name="Grafik 36">
                <a:extLst>
                  <a:ext uri="{FF2B5EF4-FFF2-40B4-BE49-F238E27FC236}">
                    <a16:creationId xmlns:a16="http://schemas.microsoft.com/office/drawing/2014/main" id="{107C5149-1059-0E55-326B-A4E98C58626B}"/>
                  </a:ext>
                </a:extLst>
              </p:cNvPr>
              <p:cNvGrpSpPr/>
              <p:nvPr/>
            </p:nvGrpSpPr>
            <p:grpSpPr bwMode="gray">
              <a:xfrm>
                <a:off x="5913264" y="3353650"/>
                <a:ext cx="296128" cy="210985"/>
                <a:chOff x="5913264" y="3353650"/>
                <a:chExt cx="296128" cy="210985"/>
              </a:xfrm>
              <a:grpFill/>
            </p:grpSpPr>
            <p:grpSp>
              <p:nvGrpSpPr>
                <p:cNvPr id="578" name="Grafik 36">
                  <a:extLst>
                    <a:ext uri="{FF2B5EF4-FFF2-40B4-BE49-F238E27FC236}">
                      <a16:creationId xmlns:a16="http://schemas.microsoft.com/office/drawing/2014/main" id="{5AAF09D9-B544-4181-D4E0-5819B91F07A9}"/>
                    </a:ext>
                  </a:extLst>
                </p:cNvPr>
                <p:cNvGrpSpPr/>
                <p:nvPr/>
              </p:nvGrpSpPr>
              <p:grpSpPr bwMode="gray">
                <a:xfrm>
                  <a:off x="6114287" y="3353650"/>
                  <a:ext cx="95105" cy="68300"/>
                  <a:chOff x="6114287" y="3353650"/>
                  <a:chExt cx="95105" cy="68300"/>
                </a:xfrm>
                <a:grpFill/>
              </p:grpSpPr>
              <p:sp>
                <p:nvSpPr>
                  <p:cNvPr id="584" name="Grafik 36">
                    <a:extLst>
                      <a:ext uri="{FF2B5EF4-FFF2-40B4-BE49-F238E27FC236}">
                        <a16:creationId xmlns:a16="http://schemas.microsoft.com/office/drawing/2014/main" id="{D5E5AC09-C38B-8094-06EC-C6737E31EAE4}"/>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85" name="Grafik 36">
                    <a:extLst>
                      <a:ext uri="{FF2B5EF4-FFF2-40B4-BE49-F238E27FC236}">
                        <a16:creationId xmlns:a16="http://schemas.microsoft.com/office/drawing/2014/main" id="{3631713F-8FF1-A1A8-04A4-EF41AA2C0B9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86" name="Grafik 36">
                    <a:extLst>
                      <a:ext uri="{FF2B5EF4-FFF2-40B4-BE49-F238E27FC236}">
                        <a16:creationId xmlns:a16="http://schemas.microsoft.com/office/drawing/2014/main" id="{836A4991-B159-6905-CCEE-0F4EF1273256}"/>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79" name="Grafik 36">
                  <a:extLst>
                    <a:ext uri="{FF2B5EF4-FFF2-40B4-BE49-F238E27FC236}">
                      <a16:creationId xmlns:a16="http://schemas.microsoft.com/office/drawing/2014/main" id="{C3B7B972-A79B-7D45-0BFF-E07131648236}"/>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80" name="Grafik 36">
                  <a:extLst>
                    <a:ext uri="{FF2B5EF4-FFF2-40B4-BE49-F238E27FC236}">
                      <a16:creationId xmlns:a16="http://schemas.microsoft.com/office/drawing/2014/main" id="{67BAB84A-48BB-3F13-F8B5-08273C450FCC}"/>
                    </a:ext>
                  </a:extLst>
                </p:cNvPr>
                <p:cNvGrpSpPr/>
                <p:nvPr/>
              </p:nvGrpSpPr>
              <p:grpSpPr bwMode="gray">
                <a:xfrm>
                  <a:off x="5913264" y="3496390"/>
                  <a:ext cx="95105" cy="68244"/>
                  <a:chOff x="5913264" y="3496390"/>
                  <a:chExt cx="95105" cy="68244"/>
                </a:xfrm>
                <a:grpFill/>
              </p:grpSpPr>
              <p:sp>
                <p:nvSpPr>
                  <p:cNvPr id="581" name="Grafik 36">
                    <a:extLst>
                      <a:ext uri="{FF2B5EF4-FFF2-40B4-BE49-F238E27FC236}">
                        <a16:creationId xmlns:a16="http://schemas.microsoft.com/office/drawing/2014/main" id="{A9B7A058-624D-0F65-791A-A7B663D325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82" name="Grafik 36">
                    <a:extLst>
                      <a:ext uri="{FF2B5EF4-FFF2-40B4-BE49-F238E27FC236}">
                        <a16:creationId xmlns:a16="http://schemas.microsoft.com/office/drawing/2014/main" id="{EA08AE1F-3A23-07BE-2105-9F22179E0AE7}"/>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83" name="Grafik 36">
                    <a:extLst>
                      <a:ext uri="{FF2B5EF4-FFF2-40B4-BE49-F238E27FC236}">
                        <a16:creationId xmlns:a16="http://schemas.microsoft.com/office/drawing/2014/main" id="{5D371CFB-EBE1-87A5-1953-9151175D81F3}"/>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601" name="Grafik 36">
            <a:extLst>
              <a:ext uri="{FF2B5EF4-FFF2-40B4-BE49-F238E27FC236}">
                <a16:creationId xmlns:a16="http://schemas.microsoft.com/office/drawing/2014/main" id="{BAE344F6-BF66-AB03-63BB-89A9B9B988EA}"/>
              </a:ext>
            </a:extLst>
          </p:cNvPr>
          <p:cNvGrpSpPr/>
          <p:nvPr/>
        </p:nvGrpSpPr>
        <p:grpSpPr bwMode="gray">
          <a:xfrm>
            <a:off x="3944644" y="3162992"/>
            <a:ext cx="374400" cy="374400"/>
            <a:chOff x="5843587" y="3176587"/>
            <a:chExt cx="500253" cy="500253"/>
          </a:xfrm>
          <a:solidFill>
            <a:schemeClr val="tx1"/>
          </a:solidFill>
        </p:grpSpPr>
        <p:grpSp>
          <p:nvGrpSpPr>
            <p:cNvPr id="602" name="Grafik 36">
              <a:extLst>
                <a:ext uri="{FF2B5EF4-FFF2-40B4-BE49-F238E27FC236}">
                  <a16:creationId xmlns:a16="http://schemas.microsoft.com/office/drawing/2014/main" id="{4F6A3F14-5808-D52E-745F-81856AE5E57E}"/>
                </a:ext>
              </a:extLst>
            </p:cNvPr>
            <p:cNvGrpSpPr/>
            <p:nvPr/>
          </p:nvGrpSpPr>
          <p:grpSpPr bwMode="gray">
            <a:xfrm>
              <a:off x="5843587" y="3176587"/>
              <a:ext cx="500253" cy="500253"/>
              <a:chOff x="5843587" y="3176587"/>
              <a:chExt cx="500253" cy="500253"/>
            </a:xfrm>
            <a:grpFill/>
          </p:grpSpPr>
          <p:sp>
            <p:nvSpPr>
              <p:cNvPr id="624" name="Grafik 36">
                <a:extLst>
                  <a:ext uri="{FF2B5EF4-FFF2-40B4-BE49-F238E27FC236}">
                    <a16:creationId xmlns:a16="http://schemas.microsoft.com/office/drawing/2014/main" id="{373E2E7D-96F1-237A-5A8B-A5424658C0B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25" name="Grafik 36">
                <a:extLst>
                  <a:ext uri="{FF2B5EF4-FFF2-40B4-BE49-F238E27FC236}">
                    <a16:creationId xmlns:a16="http://schemas.microsoft.com/office/drawing/2014/main" id="{D548A85A-EC7A-899A-237C-750804CDC76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626" name="Grafik 36">
                <a:extLst>
                  <a:ext uri="{FF2B5EF4-FFF2-40B4-BE49-F238E27FC236}">
                    <a16:creationId xmlns:a16="http://schemas.microsoft.com/office/drawing/2014/main" id="{2C5EA7A0-D276-6462-F307-0F551F283AC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7" name="Grafik 36">
                <a:extLst>
                  <a:ext uri="{FF2B5EF4-FFF2-40B4-BE49-F238E27FC236}">
                    <a16:creationId xmlns:a16="http://schemas.microsoft.com/office/drawing/2014/main" id="{4561C7EF-BC8F-CE5A-E69E-20412D373F8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8" name="Grafik 36">
                <a:extLst>
                  <a:ext uri="{FF2B5EF4-FFF2-40B4-BE49-F238E27FC236}">
                    <a16:creationId xmlns:a16="http://schemas.microsoft.com/office/drawing/2014/main" id="{F844355A-F8B1-034C-1B95-444FEF09B7A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3" name="Grafik 36">
              <a:extLst>
                <a:ext uri="{FF2B5EF4-FFF2-40B4-BE49-F238E27FC236}">
                  <a16:creationId xmlns:a16="http://schemas.microsoft.com/office/drawing/2014/main" id="{5F5F33A2-6F94-C499-F11D-1B0C811C1109}"/>
                </a:ext>
              </a:extLst>
            </p:cNvPr>
            <p:cNvGrpSpPr/>
            <p:nvPr/>
          </p:nvGrpSpPr>
          <p:grpSpPr bwMode="gray">
            <a:xfrm>
              <a:off x="5913264" y="3353610"/>
              <a:ext cx="296128" cy="211024"/>
              <a:chOff x="5913264" y="3353610"/>
              <a:chExt cx="296128" cy="211024"/>
            </a:xfrm>
            <a:grpFill/>
          </p:grpSpPr>
          <p:grpSp>
            <p:nvGrpSpPr>
              <p:cNvPr id="604" name="Grafik 36">
                <a:extLst>
                  <a:ext uri="{FF2B5EF4-FFF2-40B4-BE49-F238E27FC236}">
                    <a16:creationId xmlns:a16="http://schemas.microsoft.com/office/drawing/2014/main" id="{47A80579-2135-376D-7E9E-D10E56D8B768}"/>
                  </a:ext>
                </a:extLst>
              </p:cNvPr>
              <p:cNvGrpSpPr/>
              <p:nvPr/>
            </p:nvGrpSpPr>
            <p:grpSpPr bwMode="gray">
              <a:xfrm>
                <a:off x="5913264" y="3353610"/>
                <a:ext cx="296128" cy="210929"/>
                <a:chOff x="5913264" y="3353610"/>
                <a:chExt cx="296128" cy="210929"/>
              </a:xfrm>
              <a:grpFill/>
            </p:grpSpPr>
            <p:grpSp>
              <p:nvGrpSpPr>
                <p:cNvPr id="615" name="Grafik 36">
                  <a:extLst>
                    <a:ext uri="{FF2B5EF4-FFF2-40B4-BE49-F238E27FC236}">
                      <a16:creationId xmlns:a16="http://schemas.microsoft.com/office/drawing/2014/main" id="{5A576D1A-CAC3-8A0F-D887-57706B471A71}"/>
                    </a:ext>
                  </a:extLst>
                </p:cNvPr>
                <p:cNvGrpSpPr/>
                <p:nvPr/>
              </p:nvGrpSpPr>
              <p:grpSpPr bwMode="gray">
                <a:xfrm>
                  <a:off x="5913264" y="3353610"/>
                  <a:ext cx="95105" cy="68244"/>
                  <a:chOff x="5913264" y="3353610"/>
                  <a:chExt cx="95105" cy="68244"/>
                </a:xfrm>
                <a:grpFill/>
              </p:grpSpPr>
              <p:sp>
                <p:nvSpPr>
                  <p:cNvPr id="621" name="Grafik 36">
                    <a:extLst>
                      <a:ext uri="{FF2B5EF4-FFF2-40B4-BE49-F238E27FC236}">
                        <a16:creationId xmlns:a16="http://schemas.microsoft.com/office/drawing/2014/main" id="{1AA6C6B4-4B85-D1FC-FF57-90F04009B49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22" name="Grafik 36">
                    <a:extLst>
                      <a:ext uri="{FF2B5EF4-FFF2-40B4-BE49-F238E27FC236}">
                        <a16:creationId xmlns:a16="http://schemas.microsoft.com/office/drawing/2014/main" id="{ED4BFF20-342B-0BE4-090C-87259B68004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23" name="Grafik 36">
                    <a:extLst>
                      <a:ext uri="{FF2B5EF4-FFF2-40B4-BE49-F238E27FC236}">
                        <a16:creationId xmlns:a16="http://schemas.microsoft.com/office/drawing/2014/main" id="{321C98AF-DD7F-2124-C24C-BDD0F907E7DE}"/>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616" name="Grafik 36">
                  <a:extLst>
                    <a:ext uri="{FF2B5EF4-FFF2-40B4-BE49-F238E27FC236}">
                      <a16:creationId xmlns:a16="http://schemas.microsoft.com/office/drawing/2014/main" id="{0CED9AF0-3AE2-0CD9-58BE-3B68853778C1}"/>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617" name="Grafik 36">
                  <a:extLst>
                    <a:ext uri="{FF2B5EF4-FFF2-40B4-BE49-F238E27FC236}">
                      <a16:creationId xmlns:a16="http://schemas.microsoft.com/office/drawing/2014/main" id="{DCE96EB0-6336-75E7-4861-F1F492F02028}"/>
                    </a:ext>
                  </a:extLst>
                </p:cNvPr>
                <p:cNvGrpSpPr/>
                <p:nvPr/>
              </p:nvGrpSpPr>
              <p:grpSpPr bwMode="gray">
                <a:xfrm>
                  <a:off x="6114287" y="3496334"/>
                  <a:ext cx="95105" cy="68205"/>
                  <a:chOff x="6114287" y="3496334"/>
                  <a:chExt cx="95105" cy="68205"/>
                </a:xfrm>
                <a:grpFill/>
              </p:grpSpPr>
              <p:sp>
                <p:nvSpPr>
                  <p:cNvPr id="618" name="Grafik 36">
                    <a:extLst>
                      <a:ext uri="{FF2B5EF4-FFF2-40B4-BE49-F238E27FC236}">
                        <a16:creationId xmlns:a16="http://schemas.microsoft.com/office/drawing/2014/main" id="{BEF6D89E-D925-C4E7-6601-9A7C21D4433E}"/>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9" name="Grafik 36">
                    <a:extLst>
                      <a:ext uri="{FF2B5EF4-FFF2-40B4-BE49-F238E27FC236}">
                        <a16:creationId xmlns:a16="http://schemas.microsoft.com/office/drawing/2014/main" id="{32DE0F07-9AD1-1A68-092D-74B9DD083B6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20" name="Grafik 36">
                    <a:extLst>
                      <a:ext uri="{FF2B5EF4-FFF2-40B4-BE49-F238E27FC236}">
                        <a16:creationId xmlns:a16="http://schemas.microsoft.com/office/drawing/2014/main" id="{3FEADE14-FCEC-2A66-38B0-23AA8C925565}"/>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05" name="Grafik 36">
                <a:extLst>
                  <a:ext uri="{FF2B5EF4-FFF2-40B4-BE49-F238E27FC236}">
                    <a16:creationId xmlns:a16="http://schemas.microsoft.com/office/drawing/2014/main" id="{203F7059-1000-C11F-3A37-F7F1B5274F6E}"/>
                  </a:ext>
                </a:extLst>
              </p:cNvPr>
              <p:cNvGrpSpPr/>
              <p:nvPr/>
            </p:nvGrpSpPr>
            <p:grpSpPr bwMode="gray">
              <a:xfrm>
                <a:off x="5913264" y="3353650"/>
                <a:ext cx="296128" cy="210985"/>
                <a:chOff x="5913264" y="3353650"/>
                <a:chExt cx="296128" cy="210985"/>
              </a:xfrm>
              <a:grpFill/>
            </p:grpSpPr>
            <p:grpSp>
              <p:nvGrpSpPr>
                <p:cNvPr id="606" name="Grafik 36">
                  <a:extLst>
                    <a:ext uri="{FF2B5EF4-FFF2-40B4-BE49-F238E27FC236}">
                      <a16:creationId xmlns:a16="http://schemas.microsoft.com/office/drawing/2014/main" id="{8D9C2CF5-62E7-6FC9-E45D-132DEC03DCAC}"/>
                    </a:ext>
                  </a:extLst>
                </p:cNvPr>
                <p:cNvGrpSpPr/>
                <p:nvPr/>
              </p:nvGrpSpPr>
              <p:grpSpPr bwMode="gray">
                <a:xfrm>
                  <a:off x="6114287" y="3353650"/>
                  <a:ext cx="95105" cy="68300"/>
                  <a:chOff x="6114287" y="3353650"/>
                  <a:chExt cx="95105" cy="68300"/>
                </a:xfrm>
                <a:grpFill/>
              </p:grpSpPr>
              <p:sp>
                <p:nvSpPr>
                  <p:cNvPr id="612" name="Grafik 36">
                    <a:extLst>
                      <a:ext uri="{FF2B5EF4-FFF2-40B4-BE49-F238E27FC236}">
                        <a16:creationId xmlns:a16="http://schemas.microsoft.com/office/drawing/2014/main" id="{FD67ED84-EA4D-1615-D8F8-D32C6979A25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3" name="Grafik 36">
                    <a:extLst>
                      <a:ext uri="{FF2B5EF4-FFF2-40B4-BE49-F238E27FC236}">
                        <a16:creationId xmlns:a16="http://schemas.microsoft.com/office/drawing/2014/main" id="{C9808F96-24CA-C6A0-8F81-DFB31E56452B}"/>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14" name="Grafik 36">
                    <a:extLst>
                      <a:ext uri="{FF2B5EF4-FFF2-40B4-BE49-F238E27FC236}">
                        <a16:creationId xmlns:a16="http://schemas.microsoft.com/office/drawing/2014/main" id="{CC9FE0E8-6D67-DF56-79EE-13D3AF79743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07" name="Grafik 36">
                  <a:extLst>
                    <a:ext uri="{FF2B5EF4-FFF2-40B4-BE49-F238E27FC236}">
                      <a16:creationId xmlns:a16="http://schemas.microsoft.com/office/drawing/2014/main" id="{EFA8A239-90E4-8702-77E9-CCFC637878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08" name="Grafik 36">
                  <a:extLst>
                    <a:ext uri="{FF2B5EF4-FFF2-40B4-BE49-F238E27FC236}">
                      <a16:creationId xmlns:a16="http://schemas.microsoft.com/office/drawing/2014/main" id="{E11F3F21-0FEF-CDEF-F9DA-2CE4ACA62DA0}"/>
                    </a:ext>
                  </a:extLst>
                </p:cNvPr>
                <p:cNvGrpSpPr/>
                <p:nvPr/>
              </p:nvGrpSpPr>
              <p:grpSpPr bwMode="gray">
                <a:xfrm>
                  <a:off x="5913264" y="3496390"/>
                  <a:ext cx="95105" cy="68244"/>
                  <a:chOff x="5913264" y="3496390"/>
                  <a:chExt cx="95105" cy="68244"/>
                </a:xfrm>
                <a:grpFill/>
              </p:grpSpPr>
              <p:sp>
                <p:nvSpPr>
                  <p:cNvPr id="609" name="Grafik 36">
                    <a:extLst>
                      <a:ext uri="{FF2B5EF4-FFF2-40B4-BE49-F238E27FC236}">
                        <a16:creationId xmlns:a16="http://schemas.microsoft.com/office/drawing/2014/main" id="{4012A23D-857B-0CD3-FFDA-812CD0369314}"/>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10" name="Grafik 36">
                    <a:extLst>
                      <a:ext uri="{FF2B5EF4-FFF2-40B4-BE49-F238E27FC236}">
                        <a16:creationId xmlns:a16="http://schemas.microsoft.com/office/drawing/2014/main" id="{2EF37E2E-B42F-234D-D671-0F6ABA1CE80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11" name="Grafik 36">
                    <a:extLst>
                      <a:ext uri="{FF2B5EF4-FFF2-40B4-BE49-F238E27FC236}">
                        <a16:creationId xmlns:a16="http://schemas.microsoft.com/office/drawing/2014/main" id="{B9CA1700-30B0-854A-7845-288DE0C3AF8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629" name="Straight Connector 628">
            <a:extLst>
              <a:ext uri="{FF2B5EF4-FFF2-40B4-BE49-F238E27FC236}">
                <a16:creationId xmlns:a16="http://schemas.microsoft.com/office/drawing/2014/main" id="{AC782BA7-77E1-2DD5-7D02-FF5509FF2BE3}"/>
              </a:ext>
            </a:extLst>
          </p:cNvPr>
          <p:cNvCxnSpPr>
            <a:cxnSpLocks/>
          </p:cNvCxnSpPr>
          <p:nvPr/>
        </p:nvCxnSpPr>
        <p:spPr>
          <a:xfrm flipV="1">
            <a:off x="4275582" y="3366056"/>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558B57C4-8EF0-B035-A1A8-5CC648BD78DD}"/>
              </a:ext>
            </a:extLst>
          </p:cNvPr>
          <p:cNvCxnSpPr>
            <a:cxnSpLocks/>
          </p:cNvCxnSpPr>
          <p:nvPr/>
        </p:nvCxnSpPr>
        <p:spPr>
          <a:xfrm flipV="1">
            <a:off x="5469737" y="3356932"/>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5BFE1F46-BAC2-F2CE-22C9-352705DC72BD}"/>
              </a:ext>
            </a:extLst>
          </p:cNvPr>
          <p:cNvCxnSpPr>
            <a:cxnSpLocks/>
          </p:cNvCxnSpPr>
          <p:nvPr/>
        </p:nvCxnSpPr>
        <p:spPr>
          <a:xfrm flipV="1">
            <a:off x="6680477" y="3344357"/>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32" name="TextBox 631">
            <a:extLst>
              <a:ext uri="{FF2B5EF4-FFF2-40B4-BE49-F238E27FC236}">
                <a16:creationId xmlns:a16="http://schemas.microsoft.com/office/drawing/2014/main" id="{32729FB4-F3B9-C0DB-CD5D-724C26C96A56}"/>
              </a:ext>
            </a:extLst>
          </p:cNvPr>
          <p:cNvSpPr txBox="1"/>
          <p:nvPr/>
        </p:nvSpPr>
        <p:spPr>
          <a:xfrm>
            <a:off x="3807118" y="3564893"/>
            <a:ext cx="546945" cy="261610"/>
          </a:xfrm>
          <a:prstGeom prst="rect">
            <a:avLst/>
          </a:prstGeom>
          <a:solidFill>
            <a:schemeClr val="bg2"/>
          </a:solidFill>
        </p:spPr>
        <p:txBody>
          <a:bodyPr wrap="none" rtlCol="0">
            <a:spAutoFit/>
          </a:bodyPr>
          <a:lstStyle/>
          <a:p>
            <a:r>
              <a:rPr lang="en-US" sz="1100" b="1" dirty="0"/>
              <a:t>OVS-2</a:t>
            </a:r>
            <a:endParaRPr lang="en-DE" sz="1100" b="1" dirty="0"/>
          </a:p>
        </p:txBody>
      </p:sp>
      <p:sp>
        <p:nvSpPr>
          <p:cNvPr id="633" name="TextBox 632">
            <a:extLst>
              <a:ext uri="{FF2B5EF4-FFF2-40B4-BE49-F238E27FC236}">
                <a16:creationId xmlns:a16="http://schemas.microsoft.com/office/drawing/2014/main" id="{C7548C9C-5C64-FBF4-EB87-AF03F8BB0EC5}"/>
              </a:ext>
            </a:extLst>
          </p:cNvPr>
          <p:cNvSpPr txBox="1"/>
          <p:nvPr/>
        </p:nvSpPr>
        <p:spPr>
          <a:xfrm>
            <a:off x="6569328" y="3551862"/>
            <a:ext cx="546945" cy="261610"/>
          </a:xfrm>
          <a:prstGeom prst="rect">
            <a:avLst/>
          </a:prstGeom>
          <a:solidFill>
            <a:schemeClr val="bg2"/>
          </a:solidFill>
        </p:spPr>
        <p:txBody>
          <a:bodyPr wrap="none" rtlCol="0">
            <a:spAutoFit/>
          </a:bodyPr>
          <a:lstStyle/>
          <a:p>
            <a:r>
              <a:rPr lang="en-US" sz="1100" b="1" dirty="0"/>
              <a:t>OVS-6</a:t>
            </a:r>
            <a:endParaRPr lang="en-DE" sz="1100" b="1" dirty="0"/>
          </a:p>
        </p:txBody>
      </p:sp>
      <p:sp>
        <p:nvSpPr>
          <p:cNvPr id="634" name="TextBox 633">
            <a:extLst>
              <a:ext uri="{FF2B5EF4-FFF2-40B4-BE49-F238E27FC236}">
                <a16:creationId xmlns:a16="http://schemas.microsoft.com/office/drawing/2014/main" id="{2FA8B219-E543-8F30-BF71-059AED8BBE9F}"/>
              </a:ext>
            </a:extLst>
          </p:cNvPr>
          <p:cNvSpPr txBox="1"/>
          <p:nvPr/>
        </p:nvSpPr>
        <p:spPr>
          <a:xfrm>
            <a:off x="7509239" y="3551862"/>
            <a:ext cx="546945" cy="261610"/>
          </a:xfrm>
          <a:prstGeom prst="rect">
            <a:avLst/>
          </a:prstGeom>
          <a:solidFill>
            <a:schemeClr val="bg2"/>
          </a:solidFill>
        </p:spPr>
        <p:txBody>
          <a:bodyPr wrap="none" rtlCol="0">
            <a:spAutoFit/>
          </a:bodyPr>
          <a:lstStyle/>
          <a:p>
            <a:r>
              <a:rPr lang="en-US" sz="1100" b="1" dirty="0"/>
              <a:t>OVS-8</a:t>
            </a:r>
            <a:endParaRPr lang="en-DE" sz="1100" b="1" dirty="0"/>
          </a:p>
        </p:txBody>
      </p:sp>
      <p:sp>
        <p:nvSpPr>
          <p:cNvPr id="635" name="TextBox 634">
            <a:extLst>
              <a:ext uri="{FF2B5EF4-FFF2-40B4-BE49-F238E27FC236}">
                <a16:creationId xmlns:a16="http://schemas.microsoft.com/office/drawing/2014/main" id="{0EB4F34A-42F4-BD79-DBF2-E8822B9B82F6}"/>
              </a:ext>
            </a:extLst>
          </p:cNvPr>
          <p:cNvSpPr txBox="1"/>
          <p:nvPr/>
        </p:nvSpPr>
        <p:spPr>
          <a:xfrm>
            <a:off x="5369114" y="3551862"/>
            <a:ext cx="546945" cy="261610"/>
          </a:xfrm>
          <a:prstGeom prst="rect">
            <a:avLst/>
          </a:prstGeom>
          <a:solidFill>
            <a:schemeClr val="bg2"/>
          </a:solidFill>
        </p:spPr>
        <p:txBody>
          <a:bodyPr wrap="none" rtlCol="0">
            <a:spAutoFit/>
          </a:bodyPr>
          <a:lstStyle/>
          <a:p>
            <a:r>
              <a:rPr lang="en-US" sz="1100" b="1" dirty="0"/>
              <a:t>OVS-4</a:t>
            </a:r>
            <a:endParaRPr lang="en-DE" sz="1100" b="1" dirty="0"/>
          </a:p>
        </p:txBody>
      </p:sp>
      <p:sp>
        <p:nvSpPr>
          <p:cNvPr id="636" name="TextBox 635">
            <a:extLst>
              <a:ext uri="{FF2B5EF4-FFF2-40B4-BE49-F238E27FC236}">
                <a16:creationId xmlns:a16="http://schemas.microsoft.com/office/drawing/2014/main" id="{DCCD6B77-3047-E8DA-218A-3D4F4F218FC3}"/>
              </a:ext>
            </a:extLst>
          </p:cNvPr>
          <p:cNvSpPr txBox="1"/>
          <p:nvPr/>
        </p:nvSpPr>
        <p:spPr>
          <a:xfrm>
            <a:off x="3753921" y="2299408"/>
            <a:ext cx="399468" cy="230832"/>
          </a:xfrm>
          <a:prstGeom prst="rect">
            <a:avLst/>
          </a:prstGeom>
          <a:noFill/>
        </p:spPr>
        <p:txBody>
          <a:bodyPr wrap="none" rtlCol="0">
            <a:spAutoFit/>
          </a:bodyPr>
          <a:lstStyle/>
          <a:p>
            <a:r>
              <a:rPr lang="en-US" sz="900" dirty="0"/>
              <a:t>eth1</a:t>
            </a:r>
            <a:endParaRPr lang="en-DE" sz="900" dirty="0"/>
          </a:p>
        </p:txBody>
      </p:sp>
      <p:sp>
        <p:nvSpPr>
          <p:cNvPr id="642" name="TextBox 641">
            <a:extLst>
              <a:ext uri="{FF2B5EF4-FFF2-40B4-BE49-F238E27FC236}">
                <a16:creationId xmlns:a16="http://schemas.microsoft.com/office/drawing/2014/main" id="{F3F0E2EB-1814-2A4E-2AFE-68BFB25CC8C8}"/>
              </a:ext>
            </a:extLst>
          </p:cNvPr>
          <p:cNvSpPr txBox="1"/>
          <p:nvPr/>
        </p:nvSpPr>
        <p:spPr>
          <a:xfrm>
            <a:off x="6700898" y="3061917"/>
            <a:ext cx="399468" cy="230832"/>
          </a:xfrm>
          <a:prstGeom prst="rect">
            <a:avLst/>
          </a:prstGeom>
          <a:noFill/>
        </p:spPr>
        <p:txBody>
          <a:bodyPr wrap="square" rtlCol="0">
            <a:spAutoFit/>
          </a:bodyPr>
          <a:lstStyle/>
          <a:p>
            <a:r>
              <a:rPr lang="en-US" sz="900" dirty="0"/>
              <a:t>eth4</a:t>
            </a:r>
            <a:endParaRPr lang="en-DE" sz="900" dirty="0"/>
          </a:p>
        </p:txBody>
      </p:sp>
      <p:sp>
        <p:nvSpPr>
          <p:cNvPr id="643" name="TextBox 642">
            <a:extLst>
              <a:ext uri="{FF2B5EF4-FFF2-40B4-BE49-F238E27FC236}">
                <a16:creationId xmlns:a16="http://schemas.microsoft.com/office/drawing/2014/main" id="{70B218F2-C1CC-2468-FEEB-804B2D7CC683}"/>
              </a:ext>
            </a:extLst>
          </p:cNvPr>
          <p:cNvSpPr txBox="1"/>
          <p:nvPr/>
        </p:nvSpPr>
        <p:spPr>
          <a:xfrm>
            <a:off x="7176819" y="3061917"/>
            <a:ext cx="399468" cy="230832"/>
          </a:xfrm>
          <a:prstGeom prst="rect">
            <a:avLst/>
          </a:prstGeom>
          <a:noFill/>
        </p:spPr>
        <p:txBody>
          <a:bodyPr wrap="square" rtlCol="0">
            <a:spAutoFit/>
          </a:bodyPr>
          <a:lstStyle/>
          <a:p>
            <a:r>
              <a:rPr lang="en-US" sz="900" dirty="0"/>
              <a:t>eth1</a:t>
            </a:r>
            <a:endParaRPr lang="en-DE" sz="900" dirty="0"/>
          </a:p>
        </p:txBody>
      </p:sp>
      <p:sp>
        <p:nvSpPr>
          <p:cNvPr id="646" name="TextBox 645">
            <a:extLst>
              <a:ext uri="{FF2B5EF4-FFF2-40B4-BE49-F238E27FC236}">
                <a16:creationId xmlns:a16="http://schemas.microsoft.com/office/drawing/2014/main" id="{C0098FF9-2C2A-611B-A1EE-582A75B9E42B}"/>
              </a:ext>
            </a:extLst>
          </p:cNvPr>
          <p:cNvSpPr txBox="1"/>
          <p:nvPr/>
        </p:nvSpPr>
        <p:spPr>
          <a:xfrm>
            <a:off x="6655454" y="3314989"/>
            <a:ext cx="399468" cy="230832"/>
          </a:xfrm>
          <a:prstGeom prst="rect">
            <a:avLst/>
          </a:prstGeom>
          <a:noFill/>
        </p:spPr>
        <p:txBody>
          <a:bodyPr wrap="square" rtlCol="0">
            <a:spAutoFit/>
          </a:bodyPr>
          <a:lstStyle/>
          <a:p>
            <a:r>
              <a:rPr lang="en-US" sz="900" dirty="0"/>
              <a:t>eth5</a:t>
            </a:r>
            <a:endParaRPr lang="en-DE" sz="900" dirty="0"/>
          </a:p>
        </p:txBody>
      </p:sp>
      <p:cxnSp>
        <p:nvCxnSpPr>
          <p:cNvPr id="651" name="Straight Connector 650">
            <a:extLst>
              <a:ext uri="{FF2B5EF4-FFF2-40B4-BE49-F238E27FC236}">
                <a16:creationId xmlns:a16="http://schemas.microsoft.com/office/drawing/2014/main" id="{8E5EB656-58CE-D9EF-1FDF-E776EFE7A155}"/>
              </a:ext>
            </a:extLst>
          </p:cNvPr>
          <p:cNvCxnSpPr>
            <a:cxnSpLocks/>
          </p:cNvCxnSpPr>
          <p:nvPr/>
        </p:nvCxnSpPr>
        <p:spPr>
          <a:xfrm flipH="1" flipV="1">
            <a:off x="5483383" y="2296328"/>
            <a:ext cx="897629" cy="922039"/>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EFE65499-B107-88CA-4E41-7F06B12C99DF}"/>
              </a:ext>
            </a:extLst>
          </p:cNvPr>
          <p:cNvCxnSpPr>
            <a:cxnSpLocks/>
          </p:cNvCxnSpPr>
          <p:nvPr/>
        </p:nvCxnSpPr>
        <p:spPr>
          <a:xfrm flipH="1" flipV="1">
            <a:off x="6681040" y="2296328"/>
            <a:ext cx="897629" cy="922039"/>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2CD4C1D6-20F1-4C6C-8EB4-6ED029B83060}"/>
              </a:ext>
            </a:extLst>
          </p:cNvPr>
          <p:cNvCxnSpPr>
            <a:cxnSpLocks/>
          </p:cNvCxnSpPr>
          <p:nvPr/>
        </p:nvCxnSpPr>
        <p:spPr>
          <a:xfrm flipV="1">
            <a:off x="5520243" y="2294760"/>
            <a:ext cx="849292" cy="87199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9356593A-902E-6579-8E39-9630E6E7864D}"/>
              </a:ext>
            </a:extLst>
          </p:cNvPr>
          <p:cNvCxnSpPr>
            <a:cxnSpLocks/>
          </p:cNvCxnSpPr>
          <p:nvPr/>
        </p:nvCxnSpPr>
        <p:spPr>
          <a:xfrm flipV="1">
            <a:off x="6727061" y="2294760"/>
            <a:ext cx="849292" cy="87199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79E5BEDA-3307-CA1D-14AD-B1CDE2E213B8}"/>
              </a:ext>
            </a:extLst>
          </p:cNvPr>
          <p:cNvCxnSpPr>
            <a:cxnSpLocks/>
          </p:cNvCxnSpPr>
          <p:nvPr/>
        </p:nvCxnSpPr>
        <p:spPr>
          <a:xfrm flipH="1" flipV="1">
            <a:off x="4112733" y="2300121"/>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62" name="Graphic 661" descr="Computer outline">
            <a:extLst>
              <a:ext uri="{FF2B5EF4-FFF2-40B4-BE49-F238E27FC236}">
                <a16:creationId xmlns:a16="http://schemas.microsoft.com/office/drawing/2014/main" id="{D8C1BD2A-2A02-6912-D3C6-D12945D5D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1326" y="1815791"/>
            <a:ext cx="684020" cy="684020"/>
          </a:xfrm>
          <a:prstGeom prst="rect">
            <a:avLst/>
          </a:prstGeom>
        </p:spPr>
      </p:pic>
      <p:cxnSp>
        <p:nvCxnSpPr>
          <p:cNvPr id="663" name="Straight Connector 662">
            <a:extLst>
              <a:ext uri="{FF2B5EF4-FFF2-40B4-BE49-F238E27FC236}">
                <a16:creationId xmlns:a16="http://schemas.microsoft.com/office/drawing/2014/main" id="{016B34E5-4D60-FF39-7E5D-314326E3C8A1}"/>
              </a:ext>
            </a:extLst>
          </p:cNvPr>
          <p:cNvCxnSpPr>
            <a:cxnSpLocks/>
          </p:cNvCxnSpPr>
          <p:nvPr/>
        </p:nvCxnSpPr>
        <p:spPr>
          <a:xfrm flipV="1">
            <a:off x="3159026" y="2143440"/>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65" name="Graphic 664" descr="Computer outline">
            <a:extLst>
              <a:ext uri="{FF2B5EF4-FFF2-40B4-BE49-F238E27FC236}">
                <a16:creationId xmlns:a16="http://schemas.microsoft.com/office/drawing/2014/main" id="{3FAA4A86-2C66-C1F7-FD21-2FBC76D31A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847" y="3036570"/>
            <a:ext cx="684020" cy="684020"/>
          </a:xfrm>
          <a:prstGeom prst="rect">
            <a:avLst/>
          </a:prstGeom>
        </p:spPr>
      </p:pic>
      <p:cxnSp>
        <p:nvCxnSpPr>
          <p:cNvPr id="666" name="Straight Connector 665">
            <a:extLst>
              <a:ext uri="{FF2B5EF4-FFF2-40B4-BE49-F238E27FC236}">
                <a16:creationId xmlns:a16="http://schemas.microsoft.com/office/drawing/2014/main" id="{153DECDE-A1F5-F37D-8B05-ED974D8AD79C}"/>
              </a:ext>
            </a:extLst>
          </p:cNvPr>
          <p:cNvCxnSpPr>
            <a:cxnSpLocks/>
            <a:stCxn id="665" idx="3"/>
          </p:cNvCxnSpPr>
          <p:nvPr/>
        </p:nvCxnSpPr>
        <p:spPr>
          <a:xfrm flipV="1">
            <a:off x="3152867" y="3369456"/>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67" name="Graphic 666" descr="Computer outline">
            <a:extLst>
              <a:ext uri="{FF2B5EF4-FFF2-40B4-BE49-F238E27FC236}">
                <a16:creationId xmlns:a16="http://schemas.microsoft.com/office/drawing/2014/main" id="{61056956-2610-34DA-361B-4B122C9AD2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6877" y="4255500"/>
            <a:ext cx="684020" cy="684020"/>
          </a:xfrm>
          <a:prstGeom prst="rect">
            <a:avLst/>
          </a:prstGeom>
        </p:spPr>
      </p:pic>
      <p:cxnSp>
        <p:nvCxnSpPr>
          <p:cNvPr id="668" name="Straight Connector 667">
            <a:extLst>
              <a:ext uri="{FF2B5EF4-FFF2-40B4-BE49-F238E27FC236}">
                <a16:creationId xmlns:a16="http://schemas.microsoft.com/office/drawing/2014/main" id="{CF0B4FE5-DC0E-A164-5F6B-8CAAE2D20A9E}"/>
              </a:ext>
            </a:extLst>
          </p:cNvPr>
          <p:cNvCxnSpPr>
            <a:cxnSpLocks/>
          </p:cNvCxnSpPr>
          <p:nvPr/>
        </p:nvCxnSpPr>
        <p:spPr>
          <a:xfrm flipH="1" flipV="1">
            <a:off x="5334925" y="3517714"/>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70" name="Graphic 669" descr="Server outline">
            <a:extLst>
              <a:ext uri="{FF2B5EF4-FFF2-40B4-BE49-F238E27FC236}">
                <a16:creationId xmlns:a16="http://schemas.microsoft.com/office/drawing/2014/main" id="{BFE0079B-BCCF-F500-7BA4-2139169992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42545" y="1879557"/>
            <a:ext cx="487813" cy="487813"/>
          </a:xfrm>
          <a:prstGeom prst="rect">
            <a:avLst/>
          </a:prstGeom>
        </p:spPr>
      </p:pic>
      <p:cxnSp>
        <p:nvCxnSpPr>
          <p:cNvPr id="671" name="Straight Connector 670">
            <a:extLst>
              <a:ext uri="{FF2B5EF4-FFF2-40B4-BE49-F238E27FC236}">
                <a16:creationId xmlns:a16="http://schemas.microsoft.com/office/drawing/2014/main" id="{66DCF3BC-1351-4EF9-BECF-665293E998B6}"/>
              </a:ext>
            </a:extLst>
          </p:cNvPr>
          <p:cNvCxnSpPr>
            <a:cxnSpLocks/>
          </p:cNvCxnSpPr>
          <p:nvPr/>
        </p:nvCxnSpPr>
        <p:spPr>
          <a:xfrm flipV="1">
            <a:off x="7930833" y="2116516"/>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72" name="Graphic 671" descr="Server outline">
            <a:extLst>
              <a:ext uri="{FF2B5EF4-FFF2-40B4-BE49-F238E27FC236}">
                <a16:creationId xmlns:a16="http://schemas.microsoft.com/office/drawing/2014/main" id="{BF9EA9F1-5073-5A07-1C12-1FEC1E2A56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46837" y="3100451"/>
            <a:ext cx="487813" cy="487813"/>
          </a:xfrm>
          <a:prstGeom prst="rect">
            <a:avLst/>
          </a:prstGeom>
        </p:spPr>
      </p:pic>
      <p:cxnSp>
        <p:nvCxnSpPr>
          <p:cNvPr id="673" name="Straight Connector 672">
            <a:extLst>
              <a:ext uri="{FF2B5EF4-FFF2-40B4-BE49-F238E27FC236}">
                <a16:creationId xmlns:a16="http://schemas.microsoft.com/office/drawing/2014/main" id="{C90A01AB-23FD-D4A4-8D10-69AA24F57024}"/>
              </a:ext>
            </a:extLst>
          </p:cNvPr>
          <p:cNvCxnSpPr>
            <a:cxnSpLocks/>
          </p:cNvCxnSpPr>
          <p:nvPr/>
        </p:nvCxnSpPr>
        <p:spPr>
          <a:xfrm flipV="1">
            <a:off x="7935125" y="3337410"/>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74" name="Graphic 673" descr="Server outline">
            <a:extLst>
              <a:ext uri="{FF2B5EF4-FFF2-40B4-BE49-F238E27FC236}">
                <a16:creationId xmlns:a16="http://schemas.microsoft.com/office/drawing/2014/main" id="{7DD47792-DAC6-D084-FD64-904DDA01C8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2006" y="4341096"/>
            <a:ext cx="487813" cy="487813"/>
          </a:xfrm>
          <a:prstGeom prst="rect">
            <a:avLst/>
          </a:prstGeom>
        </p:spPr>
      </p:pic>
      <p:cxnSp>
        <p:nvCxnSpPr>
          <p:cNvPr id="675" name="Straight Connector 674">
            <a:extLst>
              <a:ext uri="{FF2B5EF4-FFF2-40B4-BE49-F238E27FC236}">
                <a16:creationId xmlns:a16="http://schemas.microsoft.com/office/drawing/2014/main" id="{87A56567-14A8-8616-8437-CC3AA6CE47B9}"/>
              </a:ext>
            </a:extLst>
          </p:cNvPr>
          <p:cNvCxnSpPr>
            <a:cxnSpLocks/>
          </p:cNvCxnSpPr>
          <p:nvPr/>
        </p:nvCxnSpPr>
        <p:spPr>
          <a:xfrm flipH="1" flipV="1">
            <a:off x="6549999" y="3524532"/>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77" name="TextBox 676">
            <a:extLst>
              <a:ext uri="{FF2B5EF4-FFF2-40B4-BE49-F238E27FC236}">
                <a16:creationId xmlns:a16="http://schemas.microsoft.com/office/drawing/2014/main" id="{0B928533-CF7A-04BC-ABDA-5AA8D908F9A3}"/>
              </a:ext>
            </a:extLst>
          </p:cNvPr>
          <p:cNvSpPr txBox="1"/>
          <p:nvPr/>
        </p:nvSpPr>
        <p:spPr>
          <a:xfrm>
            <a:off x="3557931" y="3314989"/>
            <a:ext cx="456823" cy="230832"/>
          </a:xfrm>
          <a:prstGeom prst="rect">
            <a:avLst/>
          </a:prstGeom>
          <a:noFill/>
        </p:spPr>
        <p:txBody>
          <a:bodyPr wrap="square" rtlCol="0">
            <a:spAutoFit/>
          </a:bodyPr>
          <a:lstStyle/>
          <a:p>
            <a:r>
              <a:rPr lang="en-US" sz="900" dirty="0"/>
              <a:t>eth14</a:t>
            </a:r>
            <a:endParaRPr lang="en-DE" sz="900" dirty="0"/>
          </a:p>
        </p:txBody>
      </p:sp>
      <p:sp>
        <p:nvSpPr>
          <p:cNvPr id="678" name="TextBox 677">
            <a:extLst>
              <a:ext uri="{FF2B5EF4-FFF2-40B4-BE49-F238E27FC236}">
                <a16:creationId xmlns:a16="http://schemas.microsoft.com/office/drawing/2014/main" id="{254D84F8-E0FB-5CEE-19D3-26864C9C7C88}"/>
              </a:ext>
            </a:extLst>
          </p:cNvPr>
          <p:cNvSpPr txBox="1"/>
          <p:nvPr/>
        </p:nvSpPr>
        <p:spPr>
          <a:xfrm>
            <a:off x="7868801" y="1936413"/>
            <a:ext cx="456823" cy="230832"/>
          </a:xfrm>
          <a:prstGeom prst="rect">
            <a:avLst/>
          </a:prstGeom>
          <a:noFill/>
        </p:spPr>
        <p:txBody>
          <a:bodyPr wrap="square" rtlCol="0">
            <a:spAutoFit/>
          </a:bodyPr>
          <a:lstStyle/>
          <a:p>
            <a:r>
              <a:rPr lang="en-US" sz="900" dirty="0"/>
              <a:t>eth14</a:t>
            </a:r>
            <a:endParaRPr lang="en-DE" sz="900" dirty="0"/>
          </a:p>
        </p:txBody>
      </p:sp>
      <p:sp>
        <p:nvSpPr>
          <p:cNvPr id="679" name="TextBox 678">
            <a:extLst>
              <a:ext uri="{FF2B5EF4-FFF2-40B4-BE49-F238E27FC236}">
                <a16:creationId xmlns:a16="http://schemas.microsoft.com/office/drawing/2014/main" id="{27D1D2E6-37C8-805B-25E5-5C6E879F03B3}"/>
              </a:ext>
            </a:extLst>
          </p:cNvPr>
          <p:cNvSpPr txBox="1"/>
          <p:nvPr/>
        </p:nvSpPr>
        <p:spPr>
          <a:xfrm>
            <a:off x="7872221" y="3314989"/>
            <a:ext cx="456823" cy="230832"/>
          </a:xfrm>
          <a:prstGeom prst="rect">
            <a:avLst/>
          </a:prstGeom>
          <a:noFill/>
        </p:spPr>
        <p:txBody>
          <a:bodyPr wrap="square" rtlCol="0">
            <a:spAutoFit/>
          </a:bodyPr>
          <a:lstStyle/>
          <a:p>
            <a:r>
              <a:rPr lang="en-US" sz="900" dirty="0"/>
              <a:t>eth14</a:t>
            </a:r>
            <a:endParaRPr lang="en-DE" sz="900" dirty="0"/>
          </a:p>
        </p:txBody>
      </p:sp>
      <p:sp>
        <p:nvSpPr>
          <p:cNvPr id="680" name="TextBox 679">
            <a:extLst>
              <a:ext uri="{FF2B5EF4-FFF2-40B4-BE49-F238E27FC236}">
                <a16:creationId xmlns:a16="http://schemas.microsoft.com/office/drawing/2014/main" id="{9BE13B77-BE3E-6E6F-4695-2BA1335D624A}"/>
              </a:ext>
            </a:extLst>
          </p:cNvPr>
          <p:cNvSpPr txBox="1"/>
          <p:nvPr/>
        </p:nvSpPr>
        <p:spPr>
          <a:xfrm>
            <a:off x="4950437" y="3519077"/>
            <a:ext cx="456823" cy="230832"/>
          </a:xfrm>
          <a:prstGeom prst="rect">
            <a:avLst/>
          </a:prstGeom>
          <a:noFill/>
        </p:spPr>
        <p:txBody>
          <a:bodyPr wrap="square" rtlCol="0">
            <a:spAutoFit/>
          </a:bodyPr>
          <a:lstStyle/>
          <a:p>
            <a:r>
              <a:rPr lang="en-US" sz="900" dirty="0"/>
              <a:t>eth14</a:t>
            </a:r>
            <a:endParaRPr lang="en-DE" sz="900" dirty="0"/>
          </a:p>
        </p:txBody>
      </p:sp>
      <p:sp>
        <p:nvSpPr>
          <p:cNvPr id="681" name="TextBox 680">
            <a:extLst>
              <a:ext uri="{FF2B5EF4-FFF2-40B4-BE49-F238E27FC236}">
                <a16:creationId xmlns:a16="http://schemas.microsoft.com/office/drawing/2014/main" id="{0487A8F6-7627-BCD7-8A6D-3FBDA8FE4A48}"/>
              </a:ext>
            </a:extLst>
          </p:cNvPr>
          <p:cNvSpPr txBox="1"/>
          <p:nvPr/>
        </p:nvSpPr>
        <p:spPr>
          <a:xfrm>
            <a:off x="6159459" y="3507644"/>
            <a:ext cx="456823" cy="230832"/>
          </a:xfrm>
          <a:prstGeom prst="rect">
            <a:avLst/>
          </a:prstGeom>
          <a:noFill/>
        </p:spPr>
        <p:txBody>
          <a:bodyPr wrap="square" rtlCol="0">
            <a:spAutoFit/>
          </a:bodyPr>
          <a:lstStyle/>
          <a:p>
            <a:r>
              <a:rPr lang="en-US" sz="900" dirty="0"/>
              <a:t>eth14</a:t>
            </a:r>
            <a:endParaRPr lang="en-DE" sz="900" dirty="0"/>
          </a:p>
        </p:txBody>
      </p:sp>
      <p:cxnSp>
        <p:nvCxnSpPr>
          <p:cNvPr id="682" name="Straight Connector 681">
            <a:extLst>
              <a:ext uri="{FF2B5EF4-FFF2-40B4-BE49-F238E27FC236}">
                <a16:creationId xmlns:a16="http://schemas.microsoft.com/office/drawing/2014/main" id="{08F8BFCC-279A-8910-46D6-55ACA23052D1}"/>
              </a:ext>
            </a:extLst>
          </p:cNvPr>
          <p:cNvCxnSpPr>
            <a:cxnSpLocks/>
          </p:cNvCxnSpPr>
          <p:nvPr/>
        </p:nvCxnSpPr>
        <p:spPr>
          <a:xfrm flipH="1" flipV="1">
            <a:off x="5330816" y="2305880"/>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a:extLst>
              <a:ext uri="{FF2B5EF4-FFF2-40B4-BE49-F238E27FC236}">
                <a16:creationId xmlns:a16="http://schemas.microsoft.com/office/drawing/2014/main" id="{6DFBC012-500F-9156-CDC0-644FB13F9C43}"/>
              </a:ext>
            </a:extLst>
          </p:cNvPr>
          <p:cNvCxnSpPr>
            <a:cxnSpLocks/>
          </p:cNvCxnSpPr>
          <p:nvPr/>
        </p:nvCxnSpPr>
        <p:spPr>
          <a:xfrm flipH="1" flipV="1">
            <a:off x="6521654" y="2291162"/>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84" name="TextBox 683">
            <a:extLst>
              <a:ext uri="{FF2B5EF4-FFF2-40B4-BE49-F238E27FC236}">
                <a16:creationId xmlns:a16="http://schemas.microsoft.com/office/drawing/2014/main" id="{79373030-BEB9-7B52-CD45-A8E261F9218E}"/>
              </a:ext>
            </a:extLst>
          </p:cNvPr>
          <p:cNvSpPr txBox="1"/>
          <p:nvPr/>
        </p:nvSpPr>
        <p:spPr>
          <a:xfrm>
            <a:off x="5011407" y="2299408"/>
            <a:ext cx="399468" cy="230832"/>
          </a:xfrm>
          <a:prstGeom prst="rect">
            <a:avLst/>
          </a:prstGeom>
          <a:noFill/>
        </p:spPr>
        <p:txBody>
          <a:bodyPr wrap="none" rtlCol="0">
            <a:spAutoFit/>
          </a:bodyPr>
          <a:lstStyle/>
          <a:p>
            <a:r>
              <a:rPr lang="en-US" sz="900" dirty="0"/>
              <a:t>eth3</a:t>
            </a:r>
            <a:endParaRPr lang="en-DE" sz="900" dirty="0"/>
          </a:p>
        </p:txBody>
      </p:sp>
      <p:sp>
        <p:nvSpPr>
          <p:cNvPr id="685" name="TextBox 684">
            <a:extLst>
              <a:ext uri="{FF2B5EF4-FFF2-40B4-BE49-F238E27FC236}">
                <a16:creationId xmlns:a16="http://schemas.microsoft.com/office/drawing/2014/main" id="{06146BEB-FD30-1EDD-F49A-71CE5A93CC37}"/>
              </a:ext>
            </a:extLst>
          </p:cNvPr>
          <p:cNvSpPr txBox="1"/>
          <p:nvPr/>
        </p:nvSpPr>
        <p:spPr>
          <a:xfrm>
            <a:off x="5478474" y="2196966"/>
            <a:ext cx="399468" cy="230832"/>
          </a:xfrm>
          <a:prstGeom prst="rect">
            <a:avLst/>
          </a:prstGeom>
          <a:noFill/>
        </p:spPr>
        <p:txBody>
          <a:bodyPr wrap="none" rtlCol="0">
            <a:spAutoFit/>
          </a:bodyPr>
          <a:lstStyle/>
          <a:p>
            <a:r>
              <a:rPr lang="en-US" sz="900" dirty="0"/>
              <a:t>eth5</a:t>
            </a:r>
            <a:endParaRPr lang="en-DE" sz="900" dirty="0"/>
          </a:p>
        </p:txBody>
      </p:sp>
      <p:sp>
        <p:nvSpPr>
          <p:cNvPr id="686" name="TextBox 685">
            <a:extLst>
              <a:ext uri="{FF2B5EF4-FFF2-40B4-BE49-F238E27FC236}">
                <a16:creationId xmlns:a16="http://schemas.microsoft.com/office/drawing/2014/main" id="{488B0965-74C2-1A55-0ECE-AD6940E0D6D0}"/>
              </a:ext>
            </a:extLst>
          </p:cNvPr>
          <p:cNvSpPr txBox="1"/>
          <p:nvPr/>
        </p:nvSpPr>
        <p:spPr>
          <a:xfrm>
            <a:off x="6654546" y="1938002"/>
            <a:ext cx="399468" cy="230832"/>
          </a:xfrm>
          <a:prstGeom prst="rect">
            <a:avLst/>
          </a:prstGeom>
          <a:noFill/>
        </p:spPr>
        <p:txBody>
          <a:bodyPr wrap="none" rtlCol="0">
            <a:spAutoFit/>
          </a:bodyPr>
          <a:lstStyle/>
          <a:p>
            <a:r>
              <a:rPr lang="en-US" sz="900" dirty="0"/>
              <a:t>eth4</a:t>
            </a:r>
            <a:endParaRPr lang="en-DE" sz="900" dirty="0"/>
          </a:p>
        </p:txBody>
      </p:sp>
      <p:sp>
        <p:nvSpPr>
          <p:cNvPr id="687" name="TextBox 686">
            <a:extLst>
              <a:ext uri="{FF2B5EF4-FFF2-40B4-BE49-F238E27FC236}">
                <a16:creationId xmlns:a16="http://schemas.microsoft.com/office/drawing/2014/main" id="{DB807AA7-F4E5-F08C-02AA-EE762F22B39D}"/>
              </a:ext>
            </a:extLst>
          </p:cNvPr>
          <p:cNvSpPr txBox="1"/>
          <p:nvPr/>
        </p:nvSpPr>
        <p:spPr>
          <a:xfrm>
            <a:off x="6204413" y="2299408"/>
            <a:ext cx="399468" cy="230832"/>
          </a:xfrm>
          <a:prstGeom prst="rect">
            <a:avLst/>
          </a:prstGeom>
          <a:noFill/>
        </p:spPr>
        <p:txBody>
          <a:bodyPr wrap="none" rtlCol="0">
            <a:spAutoFit/>
          </a:bodyPr>
          <a:lstStyle/>
          <a:p>
            <a:r>
              <a:rPr lang="en-US" sz="900" dirty="0"/>
              <a:t>eth3</a:t>
            </a:r>
            <a:endParaRPr lang="en-DE" sz="900" dirty="0"/>
          </a:p>
        </p:txBody>
      </p:sp>
      <p:sp>
        <p:nvSpPr>
          <p:cNvPr id="688" name="TextBox 687">
            <a:extLst>
              <a:ext uri="{FF2B5EF4-FFF2-40B4-BE49-F238E27FC236}">
                <a16:creationId xmlns:a16="http://schemas.microsoft.com/office/drawing/2014/main" id="{B0C1273C-3337-E680-D548-2984CF967220}"/>
              </a:ext>
            </a:extLst>
          </p:cNvPr>
          <p:cNvSpPr txBox="1"/>
          <p:nvPr/>
        </p:nvSpPr>
        <p:spPr>
          <a:xfrm>
            <a:off x="6671480" y="2196966"/>
            <a:ext cx="399468" cy="230832"/>
          </a:xfrm>
          <a:prstGeom prst="rect">
            <a:avLst/>
          </a:prstGeom>
          <a:noFill/>
        </p:spPr>
        <p:txBody>
          <a:bodyPr wrap="none" rtlCol="0">
            <a:spAutoFit/>
          </a:bodyPr>
          <a:lstStyle/>
          <a:p>
            <a:r>
              <a:rPr lang="en-US" sz="900" dirty="0"/>
              <a:t>eth5</a:t>
            </a:r>
            <a:endParaRPr lang="en-DE" sz="900" dirty="0"/>
          </a:p>
        </p:txBody>
      </p:sp>
      <p:sp>
        <p:nvSpPr>
          <p:cNvPr id="689" name="TextBox 688">
            <a:extLst>
              <a:ext uri="{FF2B5EF4-FFF2-40B4-BE49-F238E27FC236}">
                <a16:creationId xmlns:a16="http://schemas.microsoft.com/office/drawing/2014/main" id="{B16E91B8-9E8E-B706-86FB-8E62A16DD325}"/>
              </a:ext>
            </a:extLst>
          </p:cNvPr>
          <p:cNvSpPr txBox="1"/>
          <p:nvPr/>
        </p:nvSpPr>
        <p:spPr>
          <a:xfrm>
            <a:off x="7675392" y="2299408"/>
            <a:ext cx="399468" cy="230832"/>
          </a:xfrm>
          <a:prstGeom prst="rect">
            <a:avLst/>
          </a:prstGeom>
          <a:noFill/>
        </p:spPr>
        <p:txBody>
          <a:bodyPr wrap="none" rtlCol="0">
            <a:spAutoFit/>
          </a:bodyPr>
          <a:lstStyle/>
          <a:p>
            <a:r>
              <a:rPr lang="en-US" sz="900" dirty="0"/>
              <a:t>eth3</a:t>
            </a:r>
            <a:endParaRPr lang="en-DE" sz="900" dirty="0"/>
          </a:p>
        </p:txBody>
      </p:sp>
      <p:sp>
        <p:nvSpPr>
          <p:cNvPr id="690" name="TextBox 689">
            <a:extLst>
              <a:ext uri="{FF2B5EF4-FFF2-40B4-BE49-F238E27FC236}">
                <a16:creationId xmlns:a16="http://schemas.microsoft.com/office/drawing/2014/main" id="{65426FFB-2BEA-3414-6FBB-076373510431}"/>
              </a:ext>
            </a:extLst>
          </p:cNvPr>
          <p:cNvSpPr txBox="1"/>
          <p:nvPr/>
        </p:nvSpPr>
        <p:spPr>
          <a:xfrm>
            <a:off x="7702013" y="2954102"/>
            <a:ext cx="399468" cy="230832"/>
          </a:xfrm>
          <a:prstGeom prst="rect">
            <a:avLst/>
          </a:prstGeom>
          <a:noFill/>
        </p:spPr>
        <p:txBody>
          <a:bodyPr wrap="none" rtlCol="0">
            <a:spAutoFit/>
          </a:bodyPr>
          <a:lstStyle/>
          <a:p>
            <a:r>
              <a:rPr lang="en-US" sz="900" dirty="0"/>
              <a:t>eth3</a:t>
            </a:r>
            <a:endParaRPr lang="en-DE" sz="900" dirty="0"/>
          </a:p>
        </p:txBody>
      </p:sp>
      <p:sp>
        <p:nvSpPr>
          <p:cNvPr id="691" name="TextBox 690">
            <a:extLst>
              <a:ext uri="{FF2B5EF4-FFF2-40B4-BE49-F238E27FC236}">
                <a16:creationId xmlns:a16="http://schemas.microsoft.com/office/drawing/2014/main" id="{2D357871-BF3D-7F9F-E950-D67DBFE96000}"/>
              </a:ext>
            </a:extLst>
          </p:cNvPr>
          <p:cNvSpPr txBox="1"/>
          <p:nvPr/>
        </p:nvSpPr>
        <p:spPr>
          <a:xfrm>
            <a:off x="7229353" y="3314989"/>
            <a:ext cx="399468" cy="230832"/>
          </a:xfrm>
          <a:prstGeom prst="rect">
            <a:avLst/>
          </a:prstGeom>
          <a:noFill/>
        </p:spPr>
        <p:txBody>
          <a:bodyPr wrap="square" rtlCol="0">
            <a:spAutoFit/>
          </a:bodyPr>
          <a:lstStyle/>
          <a:p>
            <a:r>
              <a:rPr lang="en-US" sz="900" dirty="0"/>
              <a:t>eth2</a:t>
            </a:r>
            <a:endParaRPr lang="en-DE" sz="900" dirty="0"/>
          </a:p>
        </p:txBody>
      </p:sp>
      <p:sp>
        <p:nvSpPr>
          <p:cNvPr id="692" name="TextBox 691">
            <a:extLst>
              <a:ext uri="{FF2B5EF4-FFF2-40B4-BE49-F238E27FC236}">
                <a16:creationId xmlns:a16="http://schemas.microsoft.com/office/drawing/2014/main" id="{67810CEC-6F01-7DCF-1F42-364EAB124D2F}"/>
              </a:ext>
            </a:extLst>
          </p:cNvPr>
          <p:cNvSpPr txBox="1"/>
          <p:nvPr/>
        </p:nvSpPr>
        <p:spPr>
          <a:xfrm>
            <a:off x="6009631" y="3061917"/>
            <a:ext cx="399468" cy="230832"/>
          </a:xfrm>
          <a:prstGeom prst="rect">
            <a:avLst/>
          </a:prstGeom>
          <a:noFill/>
        </p:spPr>
        <p:txBody>
          <a:bodyPr wrap="square" rtlCol="0">
            <a:spAutoFit/>
          </a:bodyPr>
          <a:lstStyle/>
          <a:p>
            <a:r>
              <a:rPr lang="en-US" sz="900" dirty="0"/>
              <a:t>eth1</a:t>
            </a:r>
            <a:endParaRPr lang="en-DE" sz="900" dirty="0"/>
          </a:p>
        </p:txBody>
      </p:sp>
      <p:sp>
        <p:nvSpPr>
          <p:cNvPr id="693" name="TextBox 692">
            <a:extLst>
              <a:ext uri="{FF2B5EF4-FFF2-40B4-BE49-F238E27FC236}">
                <a16:creationId xmlns:a16="http://schemas.microsoft.com/office/drawing/2014/main" id="{2D94FDC2-C69F-F9FE-5E01-A4E36263929B}"/>
              </a:ext>
            </a:extLst>
          </p:cNvPr>
          <p:cNvSpPr txBox="1"/>
          <p:nvPr/>
        </p:nvSpPr>
        <p:spPr>
          <a:xfrm>
            <a:off x="6218925" y="2954102"/>
            <a:ext cx="399468" cy="230832"/>
          </a:xfrm>
          <a:prstGeom prst="rect">
            <a:avLst/>
          </a:prstGeom>
          <a:noFill/>
        </p:spPr>
        <p:txBody>
          <a:bodyPr wrap="none" rtlCol="0">
            <a:spAutoFit/>
          </a:bodyPr>
          <a:lstStyle/>
          <a:p>
            <a:r>
              <a:rPr lang="en-US" sz="900" dirty="0"/>
              <a:t>eth3</a:t>
            </a:r>
            <a:endParaRPr lang="en-DE" sz="900" dirty="0"/>
          </a:p>
        </p:txBody>
      </p:sp>
      <p:sp>
        <p:nvSpPr>
          <p:cNvPr id="694" name="TextBox 693">
            <a:extLst>
              <a:ext uri="{FF2B5EF4-FFF2-40B4-BE49-F238E27FC236}">
                <a16:creationId xmlns:a16="http://schemas.microsoft.com/office/drawing/2014/main" id="{E30C0246-5E24-E3CA-46F1-D73AE4F0ABDA}"/>
              </a:ext>
            </a:extLst>
          </p:cNvPr>
          <p:cNvSpPr txBox="1"/>
          <p:nvPr/>
        </p:nvSpPr>
        <p:spPr>
          <a:xfrm>
            <a:off x="6006341" y="3314989"/>
            <a:ext cx="399468" cy="230832"/>
          </a:xfrm>
          <a:prstGeom prst="rect">
            <a:avLst/>
          </a:prstGeom>
          <a:noFill/>
        </p:spPr>
        <p:txBody>
          <a:bodyPr wrap="square" rtlCol="0">
            <a:spAutoFit/>
          </a:bodyPr>
          <a:lstStyle/>
          <a:p>
            <a:r>
              <a:rPr lang="en-US" sz="900" dirty="0"/>
              <a:t>eth2</a:t>
            </a:r>
            <a:endParaRPr lang="en-DE" sz="900" dirty="0"/>
          </a:p>
        </p:txBody>
      </p:sp>
      <p:sp>
        <p:nvSpPr>
          <p:cNvPr id="695" name="TextBox 694">
            <a:extLst>
              <a:ext uri="{FF2B5EF4-FFF2-40B4-BE49-F238E27FC236}">
                <a16:creationId xmlns:a16="http://schemas.microsoft.com/office/drawing/2014/main" id="{BFDAF9C6-34AB-DBBD-69BC-6385BD36533A}"/>
              </a:ext>
            </a:extLst>
          </p:cNvPr>
          <p:cNvSpPr txBox="1"/>
          <p:nvPr/>
        </p:nvSpPr>
        <p:spPr>
          <a:xfrm>
            <a:off x="5500889" y="3061917"/>
            <a:ext cx="399468" cy="230832"/>
          </a:xfrm>
          <a:prstGeom prst="rect">
            <a:avLst/>
          </a:prstGeom>
          <a:noFill/>
        </p:spPr>
        <p:txBody>
          <a:bodyPr wrap="square" rtlCol="0">
            <a:spAutoFit/>
          </a:bodyPr>
          <a:lstStyle/>
          <a:p>
            <a:r>
              <a:rPr lang="en-US" sz="900" dirty="0"/>
              <a:t>eth4</a:t>
            </a:r>
            <a:endParaRPr lang="en-DE" sz="900" dirty="0"/>
          </a:p>
        </p:txBody>
      </p:sp>
      <p:sp>
        <p:nvSpPr>
          <p:cNvPr id="696" name="TextBox 695">
            <a:extLst>
              <a:ext uri="{FF2B5EF4-FFF2-40B4-BE49-F238E27FC236}">
                <a16:creationId xmlns:a16="http://schemas.microsoft.com/office/drawing/2014/main" id="{2BBC836D-6CA2-65F3-AAAB-66819CE184EA}"/>
              </a:ext>
            </a:extLst>
          </p:cNvPr>
          <p:cNvSpPr txBox="1"/>
          <p:nvPr/>
        </p:nvSpPr>
        <p:spPr>
          <a:xfrm>
            <a:off x="5445708" y="3314989"/>
            <a:ext cx="399468" cy="230832"/>
          </a:xfrm>
          <a:prstGeom prst="rect">
            <a:avLst/>
          </a:prstGeom>
          <a:noFill/>
        </p:spPr>
        <p:txBody>
          <a:bodyPr wrap="square" rtlCol="0">
            <a:spAutoFit/>
          </a:bodyPr>
          <a:lstStyle/>
          <a:p>
            <a:r>
              <a:rPr lang="en-US" sz="900" dirty="0"/>
              <a:t>eth5</a:t>
            </a:r>
            <a:endParaRPr lang="en-DE" sz="900" dirty="0"/>
          </a:p>
        </p:txBody>
      </p:sp>
      <p:sp>
        <p:nvSpPr>
          <p:cNvPr id="697" name="TextBox 696">
            <a:extLst>
              <a:ext uri="{FF2B5EF4-FFF2-40B4-BE49-F238E27FC236}">
                <a16:creationId xmlns:a16="http://schemas.microsoft.com/office/drawing/2014/main" id="{50D44457-86EA-4936-E1A1-5A33D2508F41}"/>
              </a:ext>
            </a:extLst>
          </p:cNvPr>
          <p:cNvSpPr txBox="1"/>
          <p:nvPr/>
        </p:nvSpPr>
        <p:spPr>
          <a:xfrm>
            <a:off x="4763691" y="3061917"/>
            <a:ext cx="399468" cy="230832"/>
          </a:xfrm>
          <a:prstGeom prst="rect">
            <a:avLst/>
          </a:prstGeom>
          <a:noFill/>
        </p:spPr>
        <p:txBody>
          <a:bodyPr wrap="square" rtlCol="0">
            <a:spAutoFit/>
          </a:bodyPr>
          <a:lstStyle/>
          <a:p>
            <a:r>
              <a:rPr lang="en-US" sz="900" dirty="0"/>
              <a:t>eth1</a:t>
            </a:r>
            <a:endParaRPr lang="en-DE" sz="900" dirty="0"/>
          </a:p>
        </p:txBody>
      </p:sp>
      <p:sp>
        <p:nvSpPr>
          <p:cNvPr id="698" name="TextBox 697">
            <a:extLst>
              <a:ext uri="{FF2B5EF4-FFF2-40B4-BE49-F238E27FC236}">
                <a16:creationId xmlns:a16="http://schemas.microsoft.com/office/drawing/2014/main" id="{24306FF9-D7FE-10C7-B488-E67160E56B5E}"/>
              </a:ext>
            </a:extLst>
          </p:cNvPr>
          <p:cNvSpPr txBox="1"/>
          <p:nvPr/>
        </p:nvSpPr>
        <p:spPr>
          <a:xfrm>
            <a:off x="5028477" y="2954102"/>
            <a:ext cx="399468" cy="230832"/>
          </a:xfrm>
          <a:prstGeom prst="rect">
            <a:avLst/>
          </a:prstGeom>
          <a:noFill/>
        </p:spPr>
        <p:txBody>
          <a:bodyPr wrap="none" rtlCol="0">
            <a:spAutoFit/>
          </a:bodyPr>
          <a:lstStyle/>
          <a:p>
            <a:r>
              <a:rPr lang="en-US" sz="900" dirty="0"/>
              <a:t>eth3</a:t>
            </a:r>
            <a:endParaRPr lang="en-DE" sz="900" dirty="0"/>
          </a:p>
        </p:txBody>
      </p:sp>
      <p:sp>
        <p:nvSpPr>
          <p:cNvPr id="699" name="TextBox 698">
            <a:extLst>
              <a:ext uri="{FF2B5EF4-FFF2-40B4-BE49-F238E27FC236}">
                <a16:creationId xmlns:a16="http://schemas.microsoft.com/office/drawing/2014/main" id="{8784B9DC-9CF9-D47E-75BE-2692392F4E9A}"/>
              </a:ext>
            </a:extLst>
          </p:cNvPr>
          <p:cNvSpPr txBox="1"/>
          <p:nvPr/>
        </p:nvSpPr>
        <p:spPr>
          <a:xfrm>
            <a:off x="4796595" y="3314989"/>
            <a:ext cx="399468" cy="230832"/>
          </a:xfrm>
          <a:prstGeom prst="rect">
            <a:avLst/>
          </a:prstGeom>
          <a:noFill/>
        </p:spPr>
        <p:txBody>
          <a:bodyPr wrap="square" rtlCol="0">
            <a:spAutoFit/>
          </a:bodyPr>
          <a:lstStyle/>
          <a:p>
            <a:r>
              <a:rPr lang="en-US" sz="900" dirty="0"/>
              <a:t>eth2</a:t>
            </a:r>
            <a:endParaRPr lang="en-DE" sz="900" dirty="0"/>
          </a:p>
        </p:txBody>
      </p:sp>
      <p:sp>
        <p:nvSpPr>
          <p:cNvPr id="702" name="TextBox 701">
            <a:extLst>
              <a:ext uri="{FF2B5EF4-FFF2-40B4-BE49-F238E27FC236}">
                <a16:creationId xmlns:a16="http://schemas.microsoft.com/office/drawing/2014/main" id="{50393E7F-D083-E5B5-3448-0EB64577FE5A}"/>
              </a:ext>
            </a:extLst>
          </p:cNvPr>
          <p:cNvSpPr txBox="1"/>
          <p:nvPr/>
        </p:nvSpPr>
        <p:spPr>
          <a:xfrm>
            <a:off x="3795603" y="2954102"/>
            <a:ext cx="399468" cy="230832"/>
          </a:xfrm>
          <a:prstGeom prst="rect">
            <a:avLst/>
          </a:prstGeom>
          <a:noFill/>
        </p:spPr>
        <p:txBody>
          <a:bodyPr wrap="square" rtlCol="0">
            <a:spAutoFit/>
          </a:bodyPr>
          <a:lstStyle/>
          <a:p>
            <a:r>
              <a:rPr lang="en-US" sz="900" dirty="0"/>
              <a:t>eth1</a:t>
            </a:r>
            <a:endParaRPr lang="en-DE" sz="900" dirty="0"/>
          </a:p>
        </p:txBody>
      </p:sp>
      <p:sp>
        <p:nvSpPr>
          <p:cNvPr id="703" name="TextBox 702">
            <a:extLst>
              <a:ext uri="{FF2B5EF4-FFF2-40B4-BE49-F238E27FC236}">
                <a16:creationId xmlns:a16="http://schemas.microsoft.com/office/drawing/2014/main" id="{5A226BE9-F271-7A92-E25A-B459C3460812}"/>
              </a:ext>
            </a:extLst>
          </p:cNvPr>
          <p:cNvSpPr txBox="1"/>
          <p:nvPr/>
        </p:nvSpPr>
        <p:spPr>
          <a:xfrm>
            <a:off x="4251429" y="3314989"/>
            <a:ext cx="399468" cy="230832"/>
          </a:xfrm>
          <a:prstGeom prst="rect">
            <a:avLst/>
          </a:prstGeom>
          <a:noFill/>
        </p:spPr>
        <p:txBody>
          <a:bodyPr wrap="none" rtlCol="0">
            <a:spAutoFit/>
          </a:bodyPr>
          <a:lstStyle/>
          <a:p>
            <a:r>
              <a:rPr lang="en-US" sz="900" dirty="0"/>
              <a:t>eth3</a:t>
            </a:r>
            <a:endParaRPr lang="en-DE" sz="900" dirty="0"/>
          </a:p>
        </p:txBody>
      </p:sp>
      <p:sp>
        <p:nvSpPr>
          <p:cNvPr id="704" name="TextBox 703">
            <a:extLst>
              <a:ext uri="{FF2B5EF4-FFF2-40B4-BE49-F238E27FC236}">
                <a16:creationId xmlns:a16="http://schemas.microsoft.com/office/drawing/2014/main" id="{663FB499-45BB-A680-2321-87AE00623601}"/>
              </a:ext>
            </a:extLst>
          </p:cNvPr>
          <p:cNvSpPr txBox="1"/>
          <p:nvPr/>
        </p:nvSpPr>
        <p:spPr>
          <a:xfrm>
            <a:off x="4269268" y="3061917"/>
            <a:ext cx="399468" cy="230832"/>
          </a:xfrm>
          <a:prstGeom prst="rect">
            <a:avLst/>
          </a:prstGeom>
          <a:noFill/>
        </p:spPr>
        <p:txBody>
          <a:bodyPr wrap="square" rtlCol="0">
            <a:spAutoFit/>
          </a:bodyPr>
          <a:lstStyle/>
          <a:p>
            <a:r>
              <a:rPr lang="en-US" sz="900" dirty="0"/>
              <a:t>eth2</a:t>
            </a:r>
            <a:endParaRPr lang="en-DE" sz="900" dirty="0"/>
          </a:p>
        </p:txBody>
      </p:sp>
      <p:sp>
        <p:nvSpPr>
          <p:cNvPr id="714" name="TextBox 713">
            <a:extLst>
              <a:ext uri="{FF2B5EF4-FFF2-40B4-BE49-F238E27FC236}">
                <a16:creationId xmlns:a16="http://schemas.microsoft.com/office/drawing/2014/main" id="{A49BB5BD-39AB-A7DA-76F4-7450BD64D717}"/>
              </a:ext>
            </a:extLst>
          </p:cNvPr>
          <p:cNvSpPr txBox="1"/>
          <p:nvPr/>
        </p:nvSpPr>
        <p:spPr>
          <a:xfrm>
            <a:off x="3055240" y="3100451"/>
            <a:ext cx="720069" cy="230832"/>
          </a:xfrm>
          <a:prstGeom prst="rect">
            <a:avLst/>
          </a:prstGeom>
          <a:noFill/>
        </p:spPr>
        <p:txBody>
          <a:bodyPr wrap="none" rtlCol="0">
            <a:spAutoFit/>
          </a:bodyPr>
          <a:lstStyle/>
          <a:p>
            <a:r>
              <a:rPr lang="en-US" sz="900" dirty="0">
                <a:solidFill>
                  <a:srgbClr val="FF0000"/>
                </a:solidFill>
              </a:rPr>
              <a:t>10.0.0.2/24</a:t>
            </a:r>
            <a:endParaRPr lang="en-DE" sz="900" dirty="0">
              <a:solidFill>
                <a:srgbClr val="FF0000"/>
              </a:solidFill>
            </a:endParaRPr>
          </a:p>
        </p:txBody>
      </p:sp>
      <p:sp>
        <p:nvSpPr>
          <p:cNvPr id="715" name="TextBox 714">
            <a:extLst>
              <a:ext uri="{FF2B5EF4-FFF2-40B4-BE49-F238E27FC236}">
                <a16:creationId xmlns:a16="http://schemas.microsoft.com/office/drawing/2014/main" id="{1E88A6D6-9C59-F529-A41E-F41DCB802CFF}"/>
              </a:ext>
            </a:extLst>
          </p:cNvPr>
          <p:cNvSpPr txBox="1"/>
          <p:nvPr/>
        </p:nvSpPr>
        <p:spPr>
          <a:xfrm>
            <a:off x="4596404" y="4202649"/>
            <a:ext cx="720069" cy="230832"/>
          </a:xfrm>
          <a:prstGeom prst="rect">
            <a:avLst/>
          </a:prstGeom>
          <a:noFill/>
        </p:spPr>
        <p:txBody>
          <a:bodyPr wrap="none" rtlCol="0">
            <a:spAutoFit/>
          </a:bodyPr>
          <a:lstStyle/>
          <a:p>
            <a:r>
              <a:rPr lang="en-US" sz="900" dirty="0">
                <a:solidFill>
                  <a:srgbClr val="FF0000"/>
                </a:solidFill>
              </a:rPr>
              <a:t>10.0.0.3/24</a:t>
            </a:r>
            <a:endParaRPr lang="en-DE" sz="900" dirty="0">
              <a:solidFill>
                <a:srgbClr val="FF0000"/>
              </a:solidFill>
            </a:endParaRPr>
          </a:p>
        </p:txBody>
      </p:sp>
      <p:sp>
        <p:nvSpPr>
          <p:cNvPr id="716" name="TextBox 715">
            <a:extLst>
              <a:ext uri="{FF2B5EF4-FFF2-40B4-BE49-F238E27FC236}">
                <a16:creationId xmlns:a16="http://schemas.microsoft.com/office/drawing/2014/main" id="{9D68AFE0-A88F-E504-91E5-451DF6B1A51D}"/>
              </a:ext>
            </a:extLst>
          </p:cNvPr>
          <p:cNvSpPr txBox="1"/>
          <p:nvPr/>
        </p:nvSpPr>
        <p:spPr>
          <a:xfrm>
            <a:off x="8009049" y="2131366"/>
            <a:ext cx="777777" cy="230832"/>
          </a:xfrm>
          <a:prstGeom prst="rect">
            <a:avLst/>
          </a:prstGeom>
          <a:noFill/>
        </p:spPr>
        <p:txBody>
          <a:bodyPr wrap="none" rtlCol="0">
            <a:spAutoFit/>
          </a:bodyPr>
          <a:lstStyle/>
          <a:p>
            <a:r>
              <a:rPr lang="en-US" sz="900" dirty="0">
                <a:solidFill>
                  <a:srgbClr val="FF0000"/>
                </a:solidFill>
              </a:rPr>
              <a:t>10.0.0.10/24</a:t>
            </a:r>
            <a:endParaRPr lang="en-DE" sz="900" dirty="0">
              <a:solidFill>
                <a:srgbClr val="FF0000"/>
              </a:solidFill>
            </a:endParaRPr>
          </a:p>
        </p:txBody>
      </p:sp>
      <p:sp>
        <p:nvSpPr>
          <p:cNvPr id="717" name="TextBox 716">
            <a:extLst>
              <a:ext uri="{FF2B5EF4-FFF2-40B4-BE49-F238E27FC236}">
                <a16:creationId xmlns:a16="http://schemas.microsoft.com/office/drawing/2014/main" id="{CC2C0113-3694-FB02-9F59-79DC2702D6B8}"/>
              </a:ext>
            </a:extLst>
          </p:cNvPr>
          <p:cNvSpPr txBox="1"/>
          <p:nvPr/>
        </p:nvSpPr>
        <p:spPr>
          <a:xfrm>
            <a:off x="8036025" y="3073040"/>
            <a:ext cx="777777" cy="230832"/>
          </a:xfrm>
          <a:prstGeom prst="rect">
            <a:avLst/>
          </a:prstGeom>
          <a:noFill/>
        </p:spPr>
        <p:txBody>
          <a:bodyPr wrap="none" rtlCol="0">
            <a:spAutoFit/>
          </a:bodyPr>
          <a:lstStyle/>
          <a:p>
            <a:r>
              <a:rPr lang="en-US" sz="900" dirty="0">
                <a:solidFill>
                  <a:srgbClr val="FF0000"/>
                </a:solidFill>
              </a:rPr>
              <a:t>10.0.0.11/24</a:t>
            </a:r>
            <a:endParaRPr lang="en-DE" sz="900" dirty="0">
              <a:solidFill>
                <a:srgbClr val="FF0000"/>
              </a:solidFill>
            </a:endParaRPr>
          </a:p>
        </p:txBody>
      </p:sp>
      <p:sp>
        <p:nvSpPr>
          <p:cNvPr id="718" name="TextBox 717">
            <a:extLst>
              <a:ext uri="{FF2B5EF4-FFF2-40B4-BE49-F238E27FC236}">
                <a16:creationId xmlns:a16="http://schemas.microsoft.com/office/drawing/2014/main" id="{8091164F-4156-6BBF-741B-23B7177C9636}"/>
              </a:ext>
            </a:extLst>
          </p:cNvPr>
          <p:cNvSpPr txBox="1"/>
          <p:nvPr/>
        </p:nvSpPr>
        <p:spPr>
          <a:xfrm>
            <a:off x="6569785" y="4202649"/>
            <a:ext cx="777777" cy="230832"/>
          </a:xfrm>
          <a:prstGeom prst="rect">
            <a:avLst/>
          </a:prstGeom>
          <a:noFill/>
        </p:spPr>
        <p:txBody>
          <a:bodyPr wrap="none" rtlCol="0">
            <a:spAutoFit/>
          </a:bodyPr>
          <a:lstStyle/>
          <a:p>
            <a:r>
              <a:rPr lang="en-US" sz="900" dirty="0">
                <a:solidFill>
                  <a:srgbClr val="FF0000"/>
                </a:solidFill>
              </a:rPr>
              <a:t>10.0.0.12/24</a:t>
            </a:r>
            <a:endParaRPr lang="en-DE" sz="900" dirty="0">
              <a:solidFill>
                <a:srgbClr val="FF0000"/>
              </a:solidFill>
            </a:endParaRPr>
          </a:p>
        </p:txBody>
      </p:sp>
      <p:sp>
        <p:nvSpPr>
          <p:cNvPr id="719" name="TextBox 718">
            <a:extLst>
              <a:ext uri="{FF2B5EF4-FFF2-40B4-BE49-F238E27FC236}">
                <a16:creationId xmlns:a16="http://schemas.microsoft.com/office/drawing/2014/main" id="{0DE977BC-C443-A096-3456-66CB3264D827}"/>
              </a:ext>
            </a:extLst>
          </p:cNvPr>
          <p:cNvSpPr txBox="1"/>
          <p:nvPr/>
        </p:nvSpPr>
        <p:spPr>
          <a:xfrm>
            <a:off x="2544592" y="1591751"/>
            <a:ext cx="346570" cy="261610"/>
          </a:xfrm>
          <a:prstGeom prst="rect">
            <a:avLst/>
          </a:prstGeom>
          <a:solidFill>
            <a:schemeClr val="accent1">
              <a:lumMod val="60000"/>
              <a:lumOff val="40000"/>
            </a:schemeClr>
          </a:solidFill>
        </p:spPr>
        <p:txBody>
          <a:bodyPr wrap="none" rtlCol="0">
            <a:spAutoFit/>
          </a:bodyPr>
          <a:lstStyle/>
          <a:p>
            <a:r>
              <a:rPr lang="en-US" sz="1100" b="1" dirty="0"/>
              <a:t>H1</a:t>
            </a:r>
            <a:endParaRPr lang="en-DE" sz="1100" b="1" dirty="0"/>
          </a:p>
        </p:txBody>
      </p:sp>
      <p:sp>
        <p:nvSpPr>
          <p:cNvPr id="720" name="TextBox 719">
            <a:extLst>
              <a:ext uri="{FF2B5EF4-FFF2-40B4-BE49-F238E27FC236}">
                <a16:creationId xmlns:a16="http://schemas.microsoft.com/office/drawing/2014/main" id="{372A794A-DE9D-3F98-A194-F01151DF692A}"/>
              </a:ext>
            </a:extLst>
          </p:cNvPr>
          <p:cNvSpPr txBox="1"/>
          <p:nvPr/>
        </p:nvSpPr>
        <p:spPr>
          <a:xfrm>
            <a:off x="2507987" y="3598951"/>
            <a:ext cx="346570" cy="261610"/>
          </a:xfrm>
          <a:prstGeom prst="rect">
            <a:avLst/>
          </a:prstGeom>
          <a:solidFill>
            <a:schemeClr val="accent2">
              <a:lumMod val="40000"/>
              <a:lumOff val="60000"/>
            </a:schemeClr>
          </a:solidFill>
        </p:spPr>
        <p:txBody>
          <a:bodyPr wrap="none" rtlCol="0">
            <a:spAutoFit/>
          </a:bodyPr>
          <a:lstStyle/>
          <a:p>
            <a:r>
              <a:rPr lang="en-US" sz="1100" b="1" dirty="0"/>
              <a:t>H2</a:t>
            </a:r>
            <a:endParaRPr lang="en-DE" sz="1100" b="1" dirty="0"/>
          </a:p>
        </p:txBody>
      </p:sp>
      <p:sp>
        <p:nvSpPr>
          <p:cNvPr id="721" name="TextBox 720">
            <a:extLst>
              <a:ext uri="{FF2B5EF4-FFF2-40B4-BE49-F238E27FC236}">
                <a16:creationId xmlns:a16="http://schemas.microsoft.com/office/drawing/2014/main" id="{A09AABFC-0F09-9C50-95D0-E6705379B366}"/>
              </a:ext>
            </a:extLst>
          </p:cNvPr>
          <p:cNvSpPr txBox="1"/>
          <p:nvPr/>
        </p:nvSpPr>
        <p:spPr>
          <a:xfrm>
            <a:off x="5176418" y="4800808"/>
            <a:ext cx="346570" cy="261610"/>
          </a:xfrm>
          <a:prstGeom prst="rect">
            <a:avLst/>
          </a:prstGeom>
          <a:solidFill>
            <a:schemeClr val="accent2">
              <a:lumMod val="40000"/>
              <a:lumOff val="60000"/>
            </a:schemeClr>
          </a:solidFill>
        </p:spPr>
        <p:txBody>
          <a:bodyPr wrap="none" rtlCol="0">
            <a:spAutoFit/>
          </a:bodyPr>
          <a:lstStyle/>
          <a:p>
            <a:r>
              <a:rPr lang="en-US" sz="1100" b="1" dirty="0"/>
              <a:t>H3</a:t>
            </a:r>
            <a:endParaRPr lang="en-DE" sz="1100" b="1" dirty="0"/>
          </a:p>
        </p:txBody>
      </p:sp>
      <p:sp>
        <p:nvSpPr>
          <p:cNvPr id="722" name="TextBox 721">
            <a:extLst>
              <a:ext uri="{FF2B5EF4-FFF2-40B4-BE49-F238E27FC236}">
                <a16:creationId xmlns:a16="http://schemas.microsoft.com/office/drawing/2014/main" id="{A441C55B-11C5-0636-CF2B-77ADA7717AF4}"/>
              </a:ext>
            </a:extLst>
          </p:cNvPr>
          <p:cNvSpPr txBox="1"/>
          <p:nvPr/>
        </p:nvSpPr>
        <p:spPr>
          <a:xfrm>
            <a:off x="8570499" y="1591751"/>
            <a:ext cx="631904" cy="261610"/>
          </a:xfrm>
          <a:prstGeom prst="rect">
            <a:avLst/>
          </a:prstGeom>
          <a:solidFill>
            <a:schemeClr val="accent2">
              <a:lumMod val="40000"/>
              <a:lumOff val="60000"/>
            </a:schemeClr>
          </a:solidFill>
        </p:spPr>
        <p:txBody>
          <a:bodyPr wrap="none" rtlCol="0">
            <a:spAutoFit/>
          </a:bodyPr>
          <a:lstStyle/>
          <a:p>
            <a:r>
              <a:rPr lang="en-US" sz="1100" b="1" dirty="0"/>
              <a:t>Server1</a:t>
            </a:r>
            <a:endParaRPr lang="en-DE" sz="1100" b="1" dirty="0"/>
          </a:p>
        </p:txBody>
      </p:sp>
      <p:sp>
        <p:nvSpPr>
          <p:cNvPr id="723" name="TextBox 722">
            <a:extLst>
              <a:ext uri="{FF2B5EF4-FFF2-40B4-BE49-F238E27FC236}">
                <a16:creationId xmlns:a16="http://schemas.microsoft.com/office/drawing/2014/main" id="{9368F999-0BFE-81EB-A1D0-42DB93D07D7F}"/>
              </a:ext>
            </a:extLst>
          </p:cNvPr>
          <p:cNvSpPr txBox="1"/>
          <p:nvPr/>
        </p:nvSpPr>
        <p:spPr>
          <a:xfrm>
            <a:off x="8595601" y="3552149"/>
            <a:ext cx="631904" cy="261610"/>
          </a:xfrm>
          <a:prstGeom prst="rect">
            <a:avLst/>
          </a:prstGeom>
          <a:solidFill>
            <a:schemeClr val="accent1">
              <a:lumMod val="60000"/>
              <a:lumOff val="40000"/>
            </a:schemeClr>
          </a:solidFill>
        </p:spPr>
        <p:txBody>
          <a:bodyPr wrap="none" rtlCol="0">
            <a:spAutoFit/>
          </a:bodyPr>
          <a:lstStyle/>
          <a:p>
            <a:r>
              <a:rPr lang="en-US" sz="1100" b="1" dirty="0"/>
              <a:t>Server2</a:t>
            </a:r>
            <a:endParaRPr lang="en-DE" sz="1100" b="1" dirty="0"/>
          </a:p>
        </p:txBody>
      </p:sp>
      <p:sp>
        <p:nvSpPr>
          <p:cNvPr id="724" name="TextBox 723">
            <a:extLst>
              <a:ext uri="{FF2B5EF4-FFF2-40B4-BE49-F238E27FC236}">
                <a16:creationId xmlns:a16="http://schemas.microsoft.com/office/drawing/2014/main" id="{706CF5BC-B43C-DE73-6C77-82479AAB6028}"/>
              </a:ext>
            </a:extLst>
          </p:cNvPr>
          <p:cNvSpPr txBox="1"/>
          <p:nvPr/>
        </p:nvSpPr>
        <p:spPr>
          <a:xfrm>
            <a:off x="6263747" y="4800808"/>
            <a:ext cx="631904" cy="261610"/>
          </a:xfrm>
          <a:prstGeom prst="rect">
            <a:avLst/>
          </a:prstGeom>
          <a:solidFill>
            <a:schemeClr val="accent1">
              <a:lumMod val="60000"/>
              <a:lumOff val="40000"/>
            </a:schemeClr>
          </a:solidFill>
        </p:spPr>
        <p:txBody>
          <a:bodyPr wrap="none" rtlCol="0">
            <a:spAutoFit/>
          </a:bodyPr>
          <a:lstStyle/>
          <a:p>
            <a:r>
              <a:rPr lang="en-US" sz="1100" b="1" dirty="0"/>
              <a:t>Server3</a:t>
            </a:r>
            <a:endParaRPr lang="en-DE" sz="1100" b="1" dirty="0"/>
          </a:p>
        </p:txBody>
      </p:sp>
      <p:sp>
        <p:nvSpPr>
          <p:cNvPr id="114" name="Title 1">
            <a:extLst>
              <a:ext uri="{FF2B5EF4-FFF2-40B4-BE49-F238E27FC236}">
                <a16:creationId xmlns:a16="http://schemas.microsoft.com/office/drawing/2014/main" id="{D2D2B4CC-8414-9770-37CC-2B5E6411AC0C}"/>
              </a:ext>
            </a:extLst>
          </p:cNvPr>
          <p:cNvSpPr txBox="1">
            <a:spLocks/>
          </p:cNvSpPr>
          <p:nvPr/>
        </p:nvSpPr>
        <p:spPr>
          <a:xfrm>
            <a:off x="838200" y="365125"/>
            <a:ext cx="10515600" cy="60103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Created </a:t>
            </a:r>
            <a:r>
              <a:rPr lang="en-GB" sz="3600" b="1" dirty="0">
                <a:effectLst/>
                <a:ea typeface="Times New Roman" panose="02020603050405020304" pitchFamily="18" charset="0"/>
                <a:cs typeface="Times New Roman" panose="02020603050405020304" pitchFamily="18" charset="0"/>
              </a:rPr>
              <a:t>Layer 2 Overlay Networks</a:t>
            </a:r>
            <a:r>
              <a:rPr lang="en-US" sz="3600" b="1" dirty="0"/>
              <a:t> </a:t>
            </a:r>
            <a:endParaRPr lang="en-DE" sz="3600" b="1" dirty="0"/>
          </a:p>
        </p:txBody>
      </p:sp>
      <p:pic>
        <p:nvPicPr>
          <p:cNvPr id="116" name="Picture 115">
            <a:extLst>
              <a:ext uri="{FF2B5EF4-FFF2-40B4-BE49-F238E27FC236}">
                <a16:creationId xmlns:a16="http://schemas.microsoft.com/office/drawing/2014/main" id="{0F0C8EB1-73D9-DE62-C6CF-2A58B1C9DD20}"/>
              </a:ext>
            </a:extLst>
          </p:cNvPr>
          <p:cNvPicPr>
            <a:picLocks noChangeAspect="1"/>
          </p:cNvPicPr>
          <p:nvPr/>
        </p:nvPicPr>
        <p:blipFill>
          <a:blip r:embed="rId6"/>
          <a:stretch>
            <a:fillRect/>
          </a:stretch>
        </p:blipFill>
        <p:spPr>
          <a:xfrm>
            <a:off x="1335194" y="1278712"/>
            <a:ext cx="9723153" cy="5069520"/>
          </a:xfrm>
          <a:prstGeom prst="rect">
            <a:avLst/>
          </a:prstGeom>
        </p:spPr>
      </p:pic>
    </p:spTree>
    <p:extLst>
      <p:ext uri="{BB962C8B-B14F-4D97-AF65-F5344CB8AC3E}">
        <p14:creationId xmlns:p14="http://schemas.microsoft.com/office/powerpoint/2010/main" val="108916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DDF9E4-A957-0F57-0ED2-E3E3BAFEA6DE}"/>
              </a:ext>
            </a:extLst>
          </p:cNvPr>
          <p:cNvSpPr/>
          <p:nvPr/>
        </p:nvSpPr>
        <p:spPr>
          <a:xfrm>
            <a:off x="3188816" y="4026756"/>
            <a:ext cx="1214077" cy="645458"/>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ONOS-1</a:t>
            </a:r>
            <a:endParaRPr lang="en-DE" dirty="0">
              <a:solidFill>
                <a:sysClr val="windowText" lastClr="000000"/>
              </a:solidFill>
            </a:endParaRPr>
          </a:p>
        </p:txBody>
      </p:sp>
      <p:sp>
        <p:nvSpPr>
          <p:cNvPr id="3" name="Rectangle 2">
            <a:extLst>
              <a:ext uri="{FF2B5EF4-FFF2-40B4-BE49-F238E27FC236}">
                <a16:creationId xmlns:a16="http://schemas.microsoft.com/office/drawing/2014/main" id="{07C1B69E-F06A-288C-E56E-0BC5E529DC08}"/>
              </a:ext>
            </a:extLst>
          </p:cNvPr>
          <p:cNvSpPr/>
          <p:nvPr/>
        </p:nvSpPr>
        <p:spPr>
          <a:xfrm>
            <a:off x="7714715" y="4026756"/>
            <a:ext cx="1214077" cy="645458"/>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ONOS-3</a:t>
            </a:r>
            <a:endParaRPr lang="en-DE" dirty="0">
              <a:solidFill>
                <a:sysClr val="windowText" lastClr="000000"/>
              </a:solidFill>
            </a:endParaRPr>
          </a:p>
        </p:txBody>
      </p:sp>
      <p:sp>
        <p:nvSpPr>
          <p:cNvPr id="4" name="Rectangle 3">
            <a:extLst>
              <a:ext uri="{FF2B5EF4-FFF2-40B4-BE49-F238E27FC236}">
                <a16:creationId xmlns:a16="http://schemas.microsoft.com/office/drawing/2014/main" id="{12FD9820-862B-DD44-E376-379EF461C310}"/>
              </a:ext>
            </a:extLst>
          </p:cNvPr>
          <p:cNvSpPr/>
          <p:nvPr/>
        </p:nvSpPr>
        <p:spPr>
          <a:xfrm>
            <a:off x="5451766" y="4026756"/>
            <a:ext cx="1214077" cy="645458"/>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ONOS-2</a:t>
            </a:r>
            <a:endParaRPr lang="en-DE" dirty="0">
              <a:solidFill>
                <a:sysClr val="windowText" lastClr="000000"/>
              </a:solidFill>
            </a:endParaRPr>
          </a:p>
        </p:txBody>
      </p:sp>
      <p:sp>
        <p:nvSpPr>
          <p:cNvPr id="5" name="Rectangle: Top Corners Snipped 4">
            <a:extLst>
              <a:ext uri="{FF2B5EF4-FFF2-40B4-BE49-F238E27FC236}">
                <a16:creationId xmlns:a16="http://schemas.microsoft.com/office/drawing/2014/main" id="{1A77C9B3-D262-D9A4-7156-18320F80199E}"/>
              </a:ext>
            </a:extLst>
          </p:cNvPr>
          <p:cNvSpPr/>
          <p:nvPr/>
        </p:nvSpPr>
        <p:spPr>
          <a:xfrm>
            <a:off x="3188815" y="1685045"/>
            <a:ext cx="1214077" cy="645457"/>
          </a:xfrm>
          <a:prstGeom prst="snip2Same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Atomix-1</a:t>
            </a:r>
            <a:endParaRPr lang="en-DE" dirty="0">
              <a:solidFill>
                <a:sysClr val="windowText" lastClr="000000"/>
              </a:solidFill>
            </a:endParaRPr>
          </a:p>
        </p:txBody>
      </p:sp>
      <p:sp>
        <p:nvSpPr>
          <p:cNvPr id="6" name="Rectangle: Top Corners Snipped 5">
            <a:extLst>
              <a:ext uri="{FF2B5EF4-FFF2-40B4-BE49-F238E27FC236}">
                <a16:creationId xmlns:a16="http://schemas.microsoft.com/office/drawing/2014/main" id="{34778122-1D3F-F78E-B68B-3DC4CD41397D}"/>
              </a:ext>
            </a:extLst>
          </p:cNvPr>
          <p:cNvSpPr/>
          <p:nvPr/>
        </p:nvSpPr>
        <p:spPr>
          <a:xfrm>
            <a:off x="7714715" y="1685045"/>
            <a:ext cx="1214077" cy="645457"/>
          </a:xfrm>
          <a:prstGeom prst="snip2Same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Atomix-3</a:t>
            </a:r>
            <a:endParaRPr lang="en-DE" dirty="0">
              <a:solidFill>
                <a:sysClr val="windowText" lastClr="000000"/>
              </a:solidFill>
            </a:endParaRPr>
          </a:p>
        </p:txBody>
      </p:sp>
      <p:sp>
        <p:nvSpPr>
          <p:cNvPr id="7" name="Rectangle: Top Corners Snipped 6">
            <a:extLst>
              <a:ext uri="{FF2B5EF4-FFF2-40B4-BE49-F238E27FC236}">
                <a16:creationId xmlns:a16="http://schemas.microsoft.com/office/drawing/2014/main" id="{B32C7B2C-CD10-C247-522A-4E15381FEEA3}"/>
              </a:ext>
            </a:extLst>
          </p:cNvPr>
          <p:cNvSpPr/>
          <p:nvPr/>
        </p:nvSpPr>
        <p:spPr>
          <a:xfrm>
            <a:off x="5451765" y="1685045"/>
            <a:ext cx="1214077" cy="645457"/>
          </a:xfrm>
          <a:prstGeom prst="snip2Same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Atomix-2</a:t>
            </a:r>
            <a:endParaRPr lang="en-DE" dirty="0">
              <a:solidFill>
                <a:sysClr val="windowText" lastClr="000000"/>
              </a:solidFill>
            </a:endParaRPr>
          </a:p>
        </p:txBody>
      </p:sp>
      <p:cxnSp>
        <p:nvCxnSpPr>
          <p:cNvPr id="8" name="Straight Connector 7">
            <a:extLst>
              <a:ext uri="{FF2B5EF4-FFF2-40B4-BE49-F238E27FC236}">
                <a16:creationId xmlns:a16="http://schemas.microsoft.com/office/drawing/2014/main" id="{3DCCE81A-9DDC-49AF-A94D-2E1125F999F6}"/>
              </a:ext>
            </a:extLst>
          </p:cNvPr>
          <p:cNvCxnSpPr>
            <a:cxnSpLocks/>
            <a:stCxn id="2" idx="0"/>
            <a:endCxn id="7" idx="1"/>
          </p:cNvCxnSpPr>
          <p:nvPr/>
        </p:nvCxnSpPr>
        <p:spPr>
          <a:xfrm flipV="1">
            <a:off x="3795855" y="2330502"/>
            <a:ext cx="2262949"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A364A38-FFFA-7468-DE56-367B8240E0E1}"/>
              </a:ext>
            </a:extLst>
          </p:cNvPr>
          <p:cNvCxnSpPr>
            <a:cxnSpLocks/>
            <a:stCxn id="2" idx="0"/>
            <a:endCxn id="5" idx="1"/>
          </p:cNvCxnSpPr>
          <p:nvPr/>
        </p:nvCxnSpPr>
        <p:spPr>
          <a:xfrm flipH="1" flipV="1">
            <a:off x="3795854" y="2330502"/>
            <a:ext cx="1"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D0C894-45B2-4619-ADB3-CA9E82C1481C}"/>
              </a:ext>
            </a:extLst>
          </p:cNvPr>
          <p:cNvCxnSpPr>
            <a:cxnSpLocks/>
            <a:stCxn id="2" idx="0"/>
            <a:endCxn id="6" idx="1"/>
          </p:cNvCxnSpPr>
          <p:nvPr/>
        </p:nvCxnSpPr>
        <p:spPr>
          <a:xfrm flipV="1">
            <a:off x="3795855" y="2330502"/>
            <a:ext cx="4525899"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644F5AD-1A61-35AB-F7FF-220C061CCC6A}"/>
              </a:ext>
            </a:extLst>
          </p:cNvPr>
          <p:cNvCxnSpPr>
            <a:cxnSpLocks/>
          </p:cNvCxnSpPr>
          <p:nvPr/>
        </p:nvCxnSpPr>
        <p:spPr>
          <a:xfrm flipH="1" flipV="1">
            <a:off x="8305098" y="2330502"/>
            <a:ext cx="1"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C451AF-F572-303E-F068-7CD2C32141DB}"/>
              </a:ext>
            </a:extLst>
          </p:cNvPr>
          <p:cNvCxnSpPr>
            <a:cxnSpLocks/>
          </p:cNvCxnSpPr>
          <p:nvPr/>
        </p:nvCxnSpPr>
        <p:spPr>
          <a:xfrm flipH="1" flipV="1">
            <a:off x="6058802" y="2330502"/>
            <a:ext cx="1"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05076F-6614-9892-11A7-9E8BB60F9742}"/>
              </a:ext>
            </a:extLst>
          </p:cNvPr>
          <p:cNvCxnSpPr>
            <a:cxnSpLocks/>
            <a:stCxn id="4" idx="0"/>
            <a:endCxn id="5" idx="1"/>
          </p:cNvCxnSpPr>
          <p:nvPr/>
        </p:nvCxnSpPr>
        <p:spPr>
          <a:xfrm flipH="1" flipV="1">
            <a:off x="3795854" y="2330502"/>
            <a:ext cx="2262951"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58872F-ECBB-704E-E8E7-AB5F57F5203F}"/>
              </a:ext>
            </a:extLst>
          </p:cNvPr>
          <p:cNvCxnSpPr>
            <a:cxnSpLocks/>
            <a:stCxn id="3" idx="0"/>
            <a:endCxn id="5" idx="1"/>
          </p:cNvCxnSpPr>
          <p:nvPr/>
        </p:nvCxnSpPr>
        <p:spPr>
          <a:xfrm flipH="1" flipV="1">
            <a:off x="3795854" y="2330502"/>
            <a:ext cx="4525900"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5A66A5D-F041-FF9B-BF5E-72F433B2C915}"/>
              </a:ext>
            </a:extLst>
          </p:cNvPr>
          <p:cNvCxnSpPr>
            <a:cxnSpLocks/>
            <a:stCxn id="3" idx="0"/>
            <a:endCxn id="7" idx="1"/>
          </p:cNvCxnSpPr>
          <p:nvPr/>
        </p:nvCxnSpPr>
        <p:spPr>
          <a:xfrm flipH="1" flipV="1">
            <a:off x="6058804" y="2330502"/>
            <a:ext cx="2262950"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32DCDD4-EDF9-D23B-5AE3-AF9F2DD333F2}"/>
              </a:ext>
            </a:extLst>
          </p:cNvPr>
          <p:cNvCxnSpPr>
            <a:cxnSpLocks/>
            <a:stCxn id="4" idx="0"/>
            <a:endCxn id="6" idx="1"/>
          </p:cNvCxnSpPr>
          <p:nvPr/>
        </p:nvCxnSpPr>
        <p:spPr>
          <a:xfrm flipV="1">
            <a:off x="6058805" y="2330502"/>
            <a:ext cx="2262949"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D5C8028-DB2A-43FD-51E7-4B32705CFD9F}"/>
              </a:ext>
            </a:extLst>
          </p:cNvPr>
          <p:cNvCxnSpPr>
            <a:cxnSpLocks/>
            <a:stCxn id="7" idx="2"/>
            <a:endCxn id="5" idx="0"/>
          </p:cNvCxnSpPr>
          <p:nvPr/>
        </p:nvCxnSpPr>
        <p:spPr>
          <a:xfrm flipH="1">
            <a:off x="4402892" y="2007774"/>
            <a:ext cx="1048873" cy="0"/>
          </a:xfrm>
          <a:prstGeom prst="line">
            <a:avLst/>
          </a:prstGeom>
          <a:ln w="12700">
            <a:solidFill>
              <a:schemeClr val="accent4">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AEC80C-622F-3935-204B-CE4CC6B70D5F}"/>
              </a:ext>
            </a:extLst>
          </p:cNvPr>
          <p:cNvCxnSpPr>
            <a:cxnSpLocks/>
          </p:cNvCxnSpPr>
          <p:nvPr/>
        </p:nvCxnSpPr>
        <p:spPr>
          <a:xfrm flipH="1">
            <a:off x="6665842" y="2016097"/>
            <a:ext cx="1048873" cy="0"/>
          </a:xfrm>
          <a:prstGeom prst="line">
            <a:avLst/>
          </a:prstGeom>
          <a:ln w="12700">
            <a:solidFill>
              <a:schemeClr val="accent4">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E1D5D26-67C4-0F8D-7585-871AA5CD329A}"/>
              </a:ext>
            </a:extLst>
          </p:cNvPr>
          <p:cNvSpPr txBox="1"/>
          <p:nvPr/>
        </p:nvSpPr>
        <p:spPr>
          <a:xfrm>
            <a:off x="3370896" y="1385182"/>
            <a:ext cx="859531" cy="276999"/>
          </a:xfrm>
          <a:prstGeom prst="rect">
            <a:avLst/>
          </a:prstGeom>
          <a:noFill/>
        </p:spPr>
        <p:txBody>
          <a:bodyPr wrap="none" rtlCol="0">
            <a:spAutoFit/>
          </a:bodyPr>
          <a:lstStyle/>
          <a:p>
            <a:r>
              <a:rPr lang="en-US" sz="1200" b="1" dirty="0"/>
              <a:t>172.17.0.2</a:t>
            </a:r>
            <a:endParaRPr lang="en-DE" sz="1200" b="1" dirty="0"/>
          </a:p>
        </p:txBody>
      </p:sp>
      <p:sp>
        <p:nvSpPr>
          <p:cNvPr id="51" name="TextBox 50">
            <a:extLst>
              <a:ext uri="{FF2B5EF4-FFF2-40B4-BE49-F238E27FC236}">
                <a16:creationId xmlns:a16="http://schemas.microsoft.com/office/drawing/2014/main" id="{DA41AC85-DBB6-B65D-3DFA-B9FCED9C7F1D}"/>
              </a:ext>
            </a:extLst>
          </p:cNvPr>
          <p:cNvSpPr txBox="1"/>
          <p:nvPr/>
        </p:nvSpPr>
        <p:spPr>
          <a:xfrm>
            <a:off x="5633845" y="1385181"/>
            <a:ext cx="859531" cy="276999"/>
          </a:xfrm>
          <a:prstGeom prst="rect">
            <a:avLst/>
          </a:prstGeom>
          <a:noFill/>
        </p:spPr>
        <p:txBody>
          <a:bodyPr wrap="none" rtlCol="0">
            <a:spAutoFit/>
          </a:bodyPr>
          <a:lstStyle/>
          <a:p>
            <a:r>
              <a:rPr lang="en-US" sz="1200" b="1" dirty="0"/>
              <a:t>172.17.0.3</a:t>
            </a:r>
            <a:endParaRPr lang="en-DE" sz="1200" b="1" dirty="0"/>
          </a:p>
        </p:txBody>
      </p:sp>
      <p:sp>
        <p:nvSpPr>
          <p:cNvPr id="52" name="TextBox 51">
            <a:extLst>
              <a:ext uri="{FF2B5EF4-FFF2-40B4-BE49-F238E27FC236}">
                <a16:creationId xmlns:a16="http://schemas.microsoft.com/office/drawing/2014/main" id="{B0457BDB-9AAC-F316-D92E-E5C2F565BB55}"/>
              </a:ext>
            </a:extLst>
          </p:cNvPr>
          <p:cNvSpPr txBox="1"/>
          <p:nvPr/>
        </p:nvSpPr>
        <p:spPr>
          <a:xfrm>
            <a:off x="7880141" y="1385180"/>
            <a:ext cx="859531" cy="276999"/>
          </a:xfrm>
          <a:prstGeom prst="rect">
            <a:avLst/>
          </a:prstGeom>
          <a:noFill/>
        </p:spPr>
        <p:txBody>
          <a:bodyPr wrap="none" rtlCol="0">
            <a:spAutoFit/>
          </a:bodyPr>
          <a:lstStyle/>
          <a:p>
            <a:r>
              <a:rPr lang="en-US" sz="1200" b="1" dirty="0"/>
              <a:t>172.17.0.4</a:t>
            </a:r>
            <a:endParaRPr lang="en-DE" sz="1200" b="1" dirty="0"/>
          </a:p>
        </p:txBody>
      </p:sp>
      <p:sp>
        <p:nvSpPr>
          <p:cNvPr id="53" name="TextBox 52">
            <a:extLst>
              <a:ext uri="{FF2B5EF4-FFF2-40B4-BE49-F238E27FC236}">
                <a16:creationId xmlns:a16="http://schemas.microsoft.com/office/drawing/2014/main" id="{5306A4A7-36DB-B5FC-F923-A4486871BF25}"/>
              </a:ext>
            </a:extLst>
          </p:cNvPr>
          <p:cNvSpPr txBox="1"/>
          <p:nvPr/>
        </p:nvSpPr>
        <p:spPr>
          <a:xfrm>
            <a:off x="2889272" y="4625588"/>
            <a:ext cx="859531" cy="276999"/>
          </a:xfrm>
          <a:prstGeom prst="rect">
            <a:avLst/>
          </a:prstGeom>
          <a:noFill/>
        </p:spPr>
        <p:txBody>
          <a:bodyPr wrap="none" rtlCol="0">
            <a:spAutoFit/>
          </a:bodyPr>
          <a:lstStyle/>
          <a:p>
            <a:r>
              <a:rPr lang="en-US" sz="1200" b="1" dirty="0"/>
              <a:t>172.17.0.5</a:t>
            </a:r>
            <a:endParaRPr lang="en-DE" sz="1200" b="1" dirty="0"/>
          </a:p>
        </p:txBody>
      </p:sp>
      <p:sp>
        <p:nvSpPr>
          <p:cNvPr id="54" name="TextBox 53">
            <a:extLst>
              <a:ext uri="{FF2B5EF4-FFF2-40B4-BE49-F238E27FC236}">
                <a16:creationId xmlns:a16="http://schemas.microsoft.com/office/drawing/2014/main" id="{B4DCF041-589A-9DA3-CAC7-A71FF4185706}"/>
              </a:ext>
            </a:extLst>
          </p:cNvPr>
          <p:cNvSpPr txBox="1"/>
          <p:nvPr/>
        </p:nvSpPr>
        <p:spPr>
          <a:xfrm>
            <a:off x="5071277" y="4629319"/>
            <a:ext cx="859531" cy="276999"/>
          </a:xfrm>
          <a:prstGeom prst="rect">
            <a:avLst/>
          </a:prstGeom>
          <a:noFill/>
        </p:spPr>
        <p:txBody>
          <a:bodyPr wrap="none" rtlCol="0">
            <a:spAutoFit/>
          </a:bodyPr>
          <a:lstStyle/>
          <a:p>
            <a:r>
              <a:rPr lang="en-US" sz="1200" b="1" dirty="0"/>
              <a:t>172.17.0.6</a:t>
            </a:r>
            <a:endParaRPr lang="en-DE" sz="1200" b="1" dirty="0"/>
          </a:p>
        </p:txBody>
      </p:sp>
      <p:sp>
        <p:nvSpPr>
          <p:cNvPr id="55" name="TextBox 54">
            <a:extLst>
              <a:ext uri="{FF2B5EF4-FFF2-40B4-BE49-F238E27FC236}">
                <a16:creationId xmlns:a16="http://schemas.microsoft.com/office/drawing/2014/main" id="{E0C5DFEC-6438-9796-80E7-DE1F6802A4DA}"/>
              </a:ext>
            </a:extLst>
          </p:cNvPr>
          <p:cNvSpPr txBox="1"/>
          <p:nvPr/>
        </p:nvSpPr>
        <p:spPr>
          <a:xfrm>
            <a:off x="8423376" y="4625588"/>
            <a:ext cx="859531" cy="276999"/>
          </a:xfrm>
          <a:prstGeom prst="rect">
            <a:avLst/>
          </a:prstGeom>
          <a:noFill/>
        </p:spPr>
        <p:txBody>
          <a:bodyPr wrap="none" rtlCol="0">
            <a:spAutoFit/>
          </a:bodyPr>
          <a:lstStyle/>
          <a:p>
            <a:r>
              <a:rPr lang="en-US" sz="1200" b="1" dirty="0"/>
              <a:t>172.17.0.7</a:t>
            </a:r>
            <a:endParaRPr lang="en-DE" sz="1200" b="1" dirty="0"/>
          </a:p>
        </p:txBody>
      </p:sp>
      <p:sp>
        <p:nvSpPr>
          <p:cNvPr id="56" name="TextBox 55">
            <a:extLst>
              <a:ext uri="{FF2B5EF4-FFF2-40B4-BE49-F238E27FC236}">
                <a16:creationId xmlns:a16="http://schemas.microsoft.com/office/drawing/2014/main" id="{E01A14A4-48E8-8519-9286-F9C204F5EF65}"/>
              </a:ext>
            </a:extLst>
          </p:cNvPr>
          <p:cNvSpPr txBox="1"/>
          <p:nvPr/>
        </p:nvSpPr>
        <p:spPr>
          <a:xfrm>
            <a:off x="2757894" y="2973523"/>
            <a:ext cx="1021305" cy="276999"/>
          </a:xfrm>
          <a:prstGeom prst="rect">
            <a:avLst/>
          </a:prstGeom>
          <a:noFill/>
        </p:spPr>
        <p:txBody>
          <a:bodyPr wrap="none" rtlCol="0">
            <a:spAutoFit/>
          </a:bodyPr>
          <a:lstStyle/>
          <a:p>
            <a:r>
              <a:rPr lang="en-US" sz="1200" b="1" dirty="0"/>
              <a:t>Raft protocol</a:t>
            </a:r>
            <a:endParaRPr lang="en-DE" sz="1200" b="1" dirty="0"/>
          </a:p>
        </p:txBody>
      </p:sp>
      <p:sp>
        <p:nvSpPr>
          <p:cNvPr id="10" name="Title 1">
            <a:extLst>
              <a:ext uri="{FF2B5EF4-FFF2-40B4-BE49-F238E27FC236}">
                <a16:creationId xmlns:a16="http://schemas.microsoft.com/office/drawing/2014/main" id="{F26D4AD0-AE60-689A-CE89-B9E258F7E620}"/>
              </a:ext>
            </a:extLst>
          </p:cNvPr>
          <p:cNvSpPr txBox="1">
            <a:spLocks/>
          </p:cNvSpPr>
          <p:nvPr/>
        </p:nvSpPr>
        <p:spPr>
          <a:xfrm>
            <a:off x="838200" y="365125"/>
            <a:ext cx="10515600" cy="10200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Use Case-2: Testing the Network with Multiple ONOS Controllers</a:t>
            </a:r>
            <a:endParaRPr lang="en-DE" sz="3600" b="1" dirty="0"/>
          </a:p>
        </p:txBody>
      </p:sp>
      <p:sp>
        <p:nvSpPr>
          <p:cNvPr id="11" name="Rectangle: Rounded Corners 10">
            <a:extLst>
              <a:ext uri="{FF2B5EF4-FFF2-40B4-BE49-F238E27FC236}">
                <a16:creationId xmlns:a16="http://schemas.microsoft.com/office/drawing/2014/main" id="{4EEC76B6-150C-3C3E-9D58-C5CCEF1FD024}"/>
              </a:ext>
            </a:extLst>
          </p:cNvPr>
          <p:cNvSpPr/>
          <p:nvPr/>
        </p:nvSpPr>
        <p:spPr>
          <a:xfrm>
            <a:off x="10830187" y="5819085"/>
            <a:ext cx="889233"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endParaRPr lang="en-DE" dirty="0"/>
          </a:p>
        </p:txBody>
      </p:sp>
      <p:sp>
        <p:nvSpPr>
          <p:cNvPr id="12" name="Cloud 11">
            <a:extLst>
              <a:ext uri="{FF2B5EF4-FFF2-40B4-BE49-F238E27FC236}">
                <a16:creationId xmlns:a16="http://schemas.microsoft.com/office/drawing/2014/main" id="{6C2B7DBC-6806-10BB-A37E-F3F358AB2366}"/>
              </a:ext>
            </a:extLst>
          </p:cNvPr>
          <p:cNvSpPr/>
          <p:nvPr/>
        </p:nvSpPr>
        <p:spPr>
          <a:xfrm>
            <a:off x="2757894" y="5132962"/>
            <a:ext cx="6615794" cy="1132508"/>
          </a:xfrm>
          <a:prstGeom prst="cloud">
            <a:avLst/>
          </a:prstGeom>
          <a:solidFill>
            <a:schemeClr val="tx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TextBox 12">
            <a:extLst>
              <a:ext uri="{FF2B5EF4-FFF2-40B4-BE49-F238E27FC236}">
                <a16:creationId xmlns:a16="http://schemas.microsoft.com/office/drawing/2014/main" id="{7DAC97F1-8F8B-F34F-9A0F-4834BA127E0B}"/>
              </a:ext>
            </a:extLst>
          </p:cNvPr>
          <p:cNvSpPr txBox="1"/>
          <p:nvPr/>
        </p:nvSpPr>
        <p:spPr>
          <a:xfrm>
            <a:off x="5354217" y="5607102"/>
            <a:ext cx="1423147" cy="276999"/>
          </a:xfrm>
          <a:prstGeom prst="rect">
            <a:avLst/>
          </a:prstGeom>
          <a:noFill/>
        </p:spPr>
        <p:txBody>
          <a:bodyPr wrap="none" rtlCol="0">
            <a:spAutoFit/>
          </a:bodyPr>
          <a:lstStyle/>
          <a:p>
            <a:r>
              <a:rPr lang="en-US" sz="1200" dirty="0"/>
              <a:t>Underlying network</a:t>
            </a:r>
            <a:endParaRPr lang="en-DE" sz="1200" dirty="0"/>
          </a:p>
        </p:txBody>
      </p:sp>
      <p:cxnSp>
        <p:nvCxnSpPr>
          <p:cNvPr id="14" name="Straight Connector 13">
            <a:extLst>
              <a:ext uri="{FF2B5EF4-FFF2-40B4-BE49-F238E27FC236}">
                <a16:creationId xmlns:a16="http://schemas.microsoft.com/office/drawing/2014/main" id="{C076DBAD-90D2-B324-1655-D61189B2979D}"/>
              </a:ext>
            </a:extLst>
          </p:cNvPr>
          <p:cNvCxnSpPr>
            <a:cxnSpLocks/>
          </p:cNvCxnSpPr>
          <p:nvPr/>
        </p:nvCxnSpPr>
        <p:spPr>
          <a:xfrm flipV="1">
            <a:off x="5279296" y="4672212"/>
            <a:ext cx="796163" cy="515053"/>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1636413-44FE-0DC7-57CE-201888336B5A}"/>
              </a:ext>
            </a:extLst>
          </p:cNvPr>
          <p:cNvCxnSpPr>
            <a:cxnSpLocks/>
          </p:cNvCxnSpPr>
          <p:nvPr/>
        </p:nvCxnSpPr>
        <p:spPr>
          <a:xfrm flipV="1">
            <a:off x="3426278" y="4672212"/>
            <a:ext cx="386231" cy="703687"/>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2EFC8D-4740-4BA8-77F0-D1413DD9C60D}"/>
              </a:ext>
            </a:extLst>
          </p:cNvPr>
          <p:cNvCxnSpPr>
            <a:cxnSpLocks/>
          </p:cNvCxnSpPr>
          <p:nvPr/>
        </p:nvCxnSpPr>
        <p:spPr>
          <a:xfrm flipV="1">
            <a:off x="7714715" y="4672212"/>
            <a:ext cx="623694" cy="46075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A190188-EE38-5756-BECC-098E1463651B}"/>
              </a:ext>
            </a:extLst>
          </p:cNvPr>
          <p:cNvCxnSpPr>
            <a:cxnSpLocks/>
          </p:cNvCxnSpPr>
          <p:nvPr/>
        </p:nvCxnSpPr>
        <p:spPr>
          <a:xfrm flipH="1" flipV="1">
            <a:off x="8321753" y="4672212"/>
            <a:ext cx="434569" cy="639947"/>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F67E75-46ED-8188-433D-D8F64D0F8A1A}"/>
              </a:ext>
            </a:extLst>
          </p:cNvPr>
          <p:cNvCxnSpPr>
            <a:cxnSpLocks/>
          </p:cNvCxnSpPr>
          <p:nvPr/>
        </p:nvCxnSpPr>
        <p:spPr>
          <a:xfrm flipV="1">
            <a:off x="5656715" y="4672212"/>
            <a:ext cx="418742" cy="492672"/>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632D0EE-B0FE-363A-C0A2-E4E68A80A767}"/>
              </a:ext>
            </a:extLst>
          </p:cNvPr>
          <p:cNvCxnSpPr>
            <a:cxnSpLocks/>
          </p:cNvCxnSpPr>
          <p:nvPr/>
        </p:nvCxnSpPr>
        <p:spPr>
          <a:xfrm flipH="1" flipV="1">
            <a:off x="3812509" y="4672212"/>
            <a:ext cx="1048873" cy="588588"/>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C597D7-1966-5E0A-469F-A5FD53048EFA}"/>
              </a:ext>
            </a:extLst>
          </p:cNvPr>
          <p:cNvCxnSpPr>
            <a:cxnSpLocks/>
          </p:cNvCxnSpPr>
          <p:nvPr/>
        </p:nvCxnSpPr>
        <p:spPr>
          <a:xfrm flipH="1" flipV="1">
            <a:off x="3812509" y="4672212"/>
            <a:ext cx="2680866" cy="46075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47A116-7BAC-57E9-9EC9-2FFC01B7DD79}"/>
              </a:ext>
            </a:extLst>
          </p:cNvPr>
          <p:cNvCxnSpPr>
            <a:cxnSpLocks/>
          </p:cNvCxnSpPr>
          <p:nvPr/>
        </p:nvCxnSpPr>
        <p:spPr>
          <a:xfrm flipH="1" flipV="1">
            <a:off x="6075459" y="4672212"/>
            <a:ext cx="1259351" cy="515053"/>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2837913-A265-9E72-0D68-385F076E4B92}"/>
              </a:ext>
            </a:extLst>
          </p:cNvPr>
          <p:cNvCxnSpPr>
            <a:cxnSpLocks/>
          </p:cNvCxnSpPr>
          <p:nvPr/>
        </p:nvCxnSpPr>
        <p:spPr>
          <a:xfrm flipV="1">
            <a:off x="5829185" y="4672212"/>
            <a:ext cx="2509224" cy="515053"/>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51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5731-8AA9-29F9-C483-126725CEAE6F}"/>
              </a:ext>
            </a:extLst>
          </p:cNvPr>
          <p:cNvSpPr>
            <a:spLocks noGrp="1"/>
          </p:cNvSpPr>
          <p:nvPr>
            <p:ph type="title"/>
          </p:nvPr>
        </p:nvSpPr>
        <p:spPr/>
        <p:txBody>
          <a:bodyPr>
            <a:normAutofit fontScale="90000"/>
          </a:bodyPr>
          <a:lstStyle/>
          <a:p>
            <a:r>
              <a:rPr lang="en-US" dirty="0"/>
              <a:t>Agenda</a:t>
            </a:r>
            <a:endParaRPr lang="en-DE" dirty="0"/>
          </a:p>
        </p:txBody>
      </p:sp>
      <p:sp>
        <p:nvSpPr>
          <p:cNvPr id="3" name="Content Placeholder 2">
            <a:extLst>
              <a:ext uri="{FF2B5EF4-FFF2-40B4-BE49-F238E27FC236}">
                <a16:creationId xmlns:a16="http://schemas.microsoft.com/office/drawing/2014/main" id="{9C1210D8-DBCB-ABE6-DA1F-485BB0C07B53}"/>
              </a:ext>
            </a:extLst>
          </p:cNvPr>
          <p:cNvSpPr>
            <a:spLocks noGrp="1"/>
          </p:cNvSpPr>
          <p:nvPr>
            <p:ph idx="1"/>
          </p:nvPr>
        </p:nvSpPr>
        <p:spPr>
          <a:xfrm>
            <a:off x="2242868" y="1492370"/>
            <a:ext cx="9110932" cy="4684593"/>
          </a:xfrm>
        </p:spPr>
        <p:txBody>
          <a:bodyPr/>
          <a:lstStyle/>
          <a:p>
            <a:pPr marL="514350" indent="-514350">
              <a:buFont typeface="+mj-lt"/>
              <a:buAutoNum type="arabicPeriod"/>
            </a:pPr>
            <a:r>
              <a:rPr lang="en-US" dirty="0"/>
              <a:t>SDN Architecture</a:t>
            </a:r>
          </a:p>
          <a:p>
            <a:pPr marL="514350" indent="-514350">
              <a:buFont typeface="+mj-lt"/>
              <a:buAutoNum type="arabicPeriod"/>
            </a:pPr>
            <a:r>
              <a:rPr lang="en-US" dirty="0"/>
              <a:t>Different SDN Architectures</a:t>
            </a:r>
          </a:p>
          <a:p>
            <a:pPr marL="514350" indent="-514350">
              <a:buFont typeface="+mj-lt"/>
              <a:buAutoNum type="arabicPeriod"/>
            </a:pPr>
            <a:r>
              <a:rPr lang="en-US" dirty="0"/>
              <a:t>Open-source SDN Controllers</a:t>
            </a:r>
          </a:p>
          <a:p>
            <a:pPr marL="514350" indent="-514350">
              <a:buFont typeface="+mj-lt"/>
              <a:buAutoNum type="arabicPeriod"/>
            </a:pPr>
            <a:r>
              <a:rPr lang="en-US" dirty="0"/>
              <a:t>Open vSwitch</a:t>
            </a:r>
          </a:p>
          <a:p>
            <a:pPr marL="514350" indent="-514350">
              <a:buFont typeface="+mj-lt"/>
              <a:buAutoNum type="arabicPeriod"/>
            </a:pPr>
            <a:r>
              <a:rPr lang="en-US" dirty="0"/>
              <a:t>OpenFlow</a:t>
            </a:r>
          </a:p>
          <a:p>
            <a:pPr marL="514350" indent="-514350">
              <a:buFont typeface="+mj-lt"/>
              <a:buAutoNum type="arabicPeriod"/>
            </a:pPr>
            <a:r>
              <a:rPr lang="en-US" dirty="0"/>
              <a:t>Creation of Flow rules</a:t>
            </a:r>
          </a:p>
          <a:p>
            <a:pPr marL="514350" indent="-514350">
              <a:buFont typeface="+mj-lt"/>
              <a:buAutoNum type="arabicPeriod"/>
            </a:pPr>
            <a:r>
              <a:rPr lang="en-US" dirty="0"/>
              <a:t>Creations of Intents</a:t>
            </a:r>
          </a:p>
          <a:p>
            <a:pPr marL="514350" indent="-514350">
              <a:buFont typeface="+mj-lt"/>
              <a:buAutoNum type="arabicPeriod"/>
            </a:pPr>
            <a:r>
              <a:rPr lang="en-US" dirty="0"/>
              <a:t>Use-cases</a:t>
            </a:r>
          </a:p>
          <a:p>
            <a:pPr marL="514350" indent="-514350">
              <a:buFont typeface="+mj-lt"/>
              <a:buAutoNum type="arabicPeriod"/>
            </a:pPr>
            <a:endParaRPr lang="en-DE" dirty="0"/>
          </a:p>
        </p:txBody>
      </p:sp>
    </p:spTree>
    <p:extLst>
      <p:ext uri="{BB962C8B-B14F-4D97-AF65-F5344CB8AC3E}">
        <p14:creationId xmlns:p14="http://schemas.microsoft.com/office/powerpoint/2010/main" val="3342262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A8B867-4DB7-9378-DE69-47F76CA69353}"/>
              </a:ext>
            </a:extLst>
          </p:cNvPr>
          <p:cNvPicPr>
            <a:picLocks noChangeAspect="1"/>
          </p:cNvPicPr>
          <p:nvPr/>
        </p:nvPicPr>
        <p:blipFill rotWithShape="1">
          <a:blip r:embed="rId2"/>
          <a:srcRect l="1906" t="1902" r="2435" b="4820"/>
          <a:stretch/>
        </p:blipFill>
        <p:spPr>
          <a:xfrm>
            <a:off x="1400783" y="1561585"/>
            <a:ext cx="9338553" cy="4810032"/>
          </a:xfrm>
          <a:prstGeom prst="rect">
            <a:avLst/>
          </a:prstGeom>
        </p:spPr>
      </p:pic>
      <p:pic>
        <p:nvPicPr>
          <p:cNvPr id="2" name="Graphic 1" descr="Envelope with solid fill">
            <a:extLst>
              <a:ext uri="{FF2B5EF4-FFF2-40B4-BE49-F238E27FC236}">
                <a16:creationId xmlns:a16="http://schemas.microsoft.com/office/drawing/2014/main" id="{F30453E5-4DF5-49B2-C594-8F28E56F4C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52992" y="2544994"/>
            <a:ext cx="300958" cy="300958"/>
          </a:xfrm>
          <a:prstGeom prst="rect">
            <a:avLst/>
          </a:prstGeom>
        </p:spPr>
      </p:pic>
      <p:pic>
        <p:nvPicPr>
          <p:cNvPr id="4" name="Graphic 3" descr="Envelope with solid fill">
            <a:extLst>
              <a:ext uri="{FF2B5EF4-FFF2-40B4-BE49-F238E27FC236}">
                <a16:creationId xmlns:a16="http://schemas.microsoft.com/office/drawing/2014/main" id="{B57BB0B7-D900-F709-04F5-0F77F1780E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1327" y="2695473"/>
            <a:ext cx="300958" cy="300958"/>
          </a:xfrm>
          <a:prstGeom prst="rect">
            <a:avLst/>
          </a:prstGeom>
        </p:spPr>
      </p:pic>
      <p:pic>
        <p:nvPicPr>
          <p:cNvPr id="6" name="Graphic 5" descr="Envelope with solid fill">
            <a:extLst>
              <a:ext uri="{FF2B5EF4-FFF2-40B4-BE49-F238E27FC236}">
                <a16:creationId xmlns:a16="http://schemas.microsoft.com/office/drawing/2014/main" id="{9E7A39F2-F467-CEB1-1922-C85F1777A8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4732" y="2221504"/>
            <a:ext cx="300958" cy="300958"/>
          </a:xfrm>
          <a:prstGeom prst="rect">
            <a:avLst/>
          </a:prstGeom>
        </p:spPr>
      </p:pic>
      <p:pic>
        <p:nvPicPr>
          <p:cNvPr id="7" name="Graphic 6" descr="Envelope with solid fill">
            <a:extLst>
              <a:ext uri="{FF2B5EF4-FFF2-40B4-BE49-F238E27FC236}">
                <a16:creationId xmlns:a16="http://schemas.microsoft.com/office/drawing/2014/main" id="{16A5408E-9135-22CE-4E98-EA049F5DEA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5521" y="2221504"/>
            <a:ext cx="300958" cy="300958"/>
          </a:xfrm>
          <a:prstGeom prst="rect">
            <a:avLst/>
          </a:prstGeom>
        </p:spPr>
      </p:pic>
      <p:pic>
        <p:nvPicPr>
          <p:cNvPr id="8" name="Graphic 7" descr="Envelope with solid fill">
            <a:extLst>
              <a:ext uri="{FF2B5EF4-FFF2-40B4-BE49-F238E27FC236}">
                <a16:creationId xmlns:a16="http://schemas.microsoft.com/office/drawing/2014/main" id="{18BB9845-C2CD-6C10-AC4F-4DA8E162B0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6310" y="2109983"/>
            <a:ext cx="300958" cy="300958"/>
          </a:xfrm>
          <a:prstGeom prst="rect">
            <a:avLst/>
          </a:prstGeom>
        </p:spPr>
      </p:pic>
      <p:pic>
        <p:nvPicPr>
          <p:cNvPr id="10" name="Graphic 9" descr="Envelope with solid fill">
            <a:extLst>
              <a:ext uri="{FF2B5EF4-FFF2-40B4-BE49-F238E27FC236}">
                <a16:creationId xmlns:a16="http://schemas.microsoft.com/office/drawing/2014/main" id="{B017625D-2ECC-8623-E061-F5ACCBF9AC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5521" y="2221504"/>
            <a:ext cx="300958" cy="300958"/>
          </a:xfrm>
          <a:prstGeom prst="rect">
            <a:avLst/>
          </a:prstGeom>
        </p:spPr>
      </p:pic>
      <p:pic>
        <p:nvPicPr>
          <p:cNvPr id="12" name="Graphic 11" descr="Envelope with solid fill">
            <a:extLst>
              <a:ext uri="{FF2B5EF4-FFF2-40B4-BE49-F238E27FC236}">
                <a16:creationId xmlns:a16="http://schemas.microsoft.com/office/drawing/2014/main" id="{0C94BC97-14D2-7F83-0079-8E44D37D96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4421" y="1863633"/>
            <a:ext cx="300958" cy="300958"/>
          </a:xfrm>
          <a:prstGeom prst="rect">
            <a:avLst/>
          </a:prstGeom>
        </p:spPr>
      </p:pic>
      <p:pic>
        <p:nvPicPr>
          <p:cNvPr id="13" name="Graphic 12" descr="Envelope with solid fill">
            <a:extLst>
              <a:ext uri="{FF2B5EF4-FFF2-40B4-BE49-F238E27FC236}">
                <a16:creationId xmlns:a16="http://schemas.microsoft.com/office/drawing/2014/main" id="{45970D7D-CF63-3705-042B-56AC416DA8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1327" y="2695473"/>
            <a:ext cx="300958" cy="300958"/>
          </a:xfrm>
          <a:prstGeom prst="rect">
            <a:avLst/>
          </a:prstGeom>
        </p:spPr>
      </p:pic>
      <p:pic>
        <p:nvPicPr>
          <p:cNvPr id="14" name="Graphic 13" descr="Envelope with solid fill">
            <a:extLst>
              <a:ext uri="{FF2B5EF4-FFF2-40B4-BE49-F238E27FC236}">
                <a16:creationId xmlns:a16="http://schemas.microsoft.com/office/drawing/2014/main" id="{9E076A6F-E4AE-D2C9-AC1D-7D7D17E371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4421" y="1863633"/>
            <a:ext cx="300958" cy="300958"/>
          </a:xfrm>
          <a:prstGeom prst="rect">
            <a:avLst/>
          </a:prstGeom>
        </p:spPr>
      </p:pic>
      <p:pic>
        <p:nvPicPr>
          <p:cNvPr id="15" name="Graphic 14" descr="Envelope with solid fill">
            <a:extLst>
              <a:ext uri="{FF2B5EF4-FFF2-40B4-BE49-F238E27FC236}">
                <a16:creationId xmlns:a16="http://schemas.microsoft.com/office/drawing/2014/main" id="{5615A36B-A101-41FD-6B5A-CAF25F4893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82285" y="3348200"/>
            <a:ext cx="300958" cy="300958"/>
          </a:xfrm>
          <a:prstGeom prst="rect">
            <a:avLst/>
          </a:prstGeom>
        </p:spPr>
      </p:pic>
      <p:pic>
        <p:nvPicPr>
          <p:cNvPr id="16" name="Graphic 15" descr="Envelope with solid fill">
            <a:extLst>
              <a:ext uri="{FF2B5EF4-FFF2-40B4-BE49-F238E27FC236}">
                <a16:creationId xmlns:a16="http://schemas.microsoft.com/office/drawing/2014/main" id="{88FE9936-1CB5-EEA0-7824-4D44B598DA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2429" y="5145936"/>
            <a:ext cx="300958" cy="300958"/>
          </a:xfrm>
          <a:prstGeom prst="rect">
            <a:avLst/>
          </a:prstGeom>
        </p:spPr>
      </p:pic>
      <p:pic>
        <p:nvPicPr>
          <p:cNvPr id="17" name="Graphic 16" descr="Envelope with solid fill">
            <a:extLst>
              <a:ext uri="{FF2B5EF4-FFF2-40B4-BE49-F238E27FC236}">
                <a16:creationId xmlns:a16="http://schemas.microsoft.com/office/drawing/2014/main" id="{8FF4F5D4-F621-A92F-A460-7F08B7A1C6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2429" y="5145936"/>
            <a:ext cx="300958" cy="300958"/>
          </a:xfrm>
          <a:prstGeom prst="rect">
            <a:avLst/>
          </a:prstGeom>
        </p:spPr>
      </p:pic>
      <p:pic>
        <p:nvPicPr>
          <p:cNvPr id="19" name="Graphic 18" descr="Envelope with solid fill">
            <a:extLst>
              <a:ext uri="{FF2B5EF4-FFF2-40B4-BE49-F238E27FC236}">
                <a16:creationId xmlns:a16="http://schemas.microsoft.com/office/drawing/2014/main" id="{87A65784-97C5-6D51-8940-50DA930F1B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0733" y="4995457"/>
            <a:ext cx="300958" cy="300958"/>
          </a:xfrm>
          <a:prstGeom prst="rect">
            <a:avLst/>
          </a:prstGeom>
        </p:spPr>
      </p:pic>
      <p:pic>
        <p:nvPicPr>
          <p:cNvPr id="20" name="Graphic 19" descr="Envelope with solid fill">
            <a:extLst>
              <a:ext uri="{FF2B5EF4-FFF2-40B4-BE49-F238E27FC236}">
                <a16:creationId xmlns:a16="http://schemas.microsoft.com/office/drawing/2014/main" id="{D3474072-5583-9689-78A9-684CB53AC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7982" y="4995457"/>
            <a:ext cx="300958" cy="300958"/>
          </a:xfrm>
          <a:prstGeom prst="rect">
            <a:avLst/>
          </a:prstGeom>
        </p:spPr>
      </p:pic>
      <p:pic>
        <p:nvPicPr>
          <p:cNvPr id="21" name="Graphic 20" descr="Envelope with solid fill">
            <a:extLst>
              <a:ext uri="{FF2B5EF4-FFF2-40B4-BE49-F238E27FC236}">
                <a16:creationId xmlns:a16="http://schemas.microsoft.com/office/drawing/2014/main" id="{7841AF6F-C165-2B0E-938E-7CEE178B89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7213" y="5145936"/>
            <a:ext cx="300958" cy="300958"/>
          </a:xfrm>
          <a:prstGeom prst="rect">
            <a:avLst/>
          </a:prstGeom>
        </p:spPr>
      </p:pic>
      <p:pic>
        <p:nvPicPr>
          <p:cNvPr id="23" name="Graphic 22" descr="Envelope with solid fill">
            <a:extLst>
              <a:ext uri="{FF2B5EF4-FFF2-40B4-BE49-F238E27FC236}">
                <a16:creationId xmlns:a16="http://schemas.microsoft.com/office/drawing/2014/main" id="{A57DE7CA-61F6-8137-E499-BAF7CAD4ED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5521" y="2221504"/>
            <a:ext cx="300958" cy="300958"/>
          </a:xfrm>
          <a:prstGeom prst="rect">
            <a:avLst/>
          </a:prstGeom>
        </p:spPr>
      </p:pic>
      <p:pic>
        <p:nvPicPr>
          <p:cNvPr id="24" name="Graphic 23" descr="Envelope with solid fill">
            <a:extLst>
              <a:ext uri="{FF2B5EF4-FFF2-40B4-BE49-F238E27FC236}">
                <a16:creationId xmlns:a16="http://schemas.microsoft.com/office/drawing/2014/main" id="{8110AB14-DE2F-9426-BFD9-F96B8D59F9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82285" y="3348200"/>
            <a:ext cx="300958" cy="300958"/>
          </a:xfrm>
          <a:prstGeom prst="rect">
            <a:avLst/>
          </a:prstGeom>
        </p:spPr>
      </p:pic>
      <p:pic>
        <p:nvPicPr>
          <p:cNvPr id="25" name="Graphic 24" descr="Envelope with solid fill">
            <a:extLst>
              <a:ext uri="{FF2B5EF4-FFF2-40B4-BE49-F238E27FC236}">
                <a16:creationId xmlns:a16="http://schemas.microsoft.com/office/drawing/2014/main" id="{DC584E63-5FE1-0B26-6EB5-7233B7CF2D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1327" y="2695473"/>
            <a:ext cx="300958" cy="300958"/>
          </a:xfrm>
          <a:prstGeom prst="rect">
            <a:avLst/>
          </a:prstGeom>
        </p:spPr>
      </p:pic>
      <p:pic>
        <p:nvPicPr>
          <p:cNvPr id="26" name="Graphic 25" descr="Envelope with solid fill">
            <a:extLst>
              <a:ext uri="{FF2B5EF4-FFF2-40B4-BE49-F238E27FC236}">
                <a16:creationId xmlns:a16="http://schemas.microsoft.com/office/drawing/2014/main" id="{30C02A10-017C-10DF-B901-9E0772B6E2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4421" y="1863633"/>
            <a:ext cx="300958" cy="300958"/>
          </a:xfrm>
          <a:prstGeom prst="rect">
            <a:avLst/>
          </a:prstGeom>
        </p:spPr>
      </p:pic>
      <p:pic>
        <p:nvPicPr>
          <p:cNvPr id="28" name="Graphic 27" descr="Envelope with solid fill">
            <a:extLst>
              <a:ext uri="{FF2B5EF4-FFF2-40B4-BE49-F238E27FC236}">
                <a16:creationId xmlns:a16="http://schemas.microsoft.com/office/drawing/2014/main" id="{F2D0B62F-0A6A-EF5F-36FE-F1315F30A7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1327" y="2522462"/>
            <a:ext cx="300958" cy="300958"/>
          </a:xfrm>
          <a:prstGeom prst="rect">
            <a:avLst/>
          </a:prstGeom>
        </p:spPr>
      </p:pic>
      <p:pic>
        <p:nvPicPr>
          <p:cNvPr id="29" name="Graphic 28" descr="Envelope with solid fill">
            <a:extLst>
              <a:ext uri="{FF2B5EF4-FFF2-40B4-BE49-F238E27FC236}">
                <a16:creationId xmlns:a16="http://schemas.microsoft.com/office/drawing/2014/main" id="{DC59E3B3-9AF9-AB95-446B-28AF5C18B6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52992" y="2544994"/>
            <a:ext cx="300958" cy="300958"/>
          </a:xfrm>
          <a:prstGeom prst="rect">
            <a:avLst/>
          </a:prstGeom>
        </p:spPr>
      </p:pic>
      <p:pic>
        <p:nvPicPr>
          <p:cNvPr id="30" name="Graphic 29" descr="Envelope with solid fill">
            <a:extLst>
              <a:ext uri="{FF2B5EF4-FFF2-40B4-BE49-F238E27FC236}">
                <a16:creationId xmlns:a16="http://schemas.microsoft.com/office/drawing/2014/main" id="{067D4023-8CC9-0969-A896-529FB6E2D6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82285" y="3348200"/>
            <a:ext cx="300958" cy="300958"/>
          </a:xfrm>
          <a:prstGeom prst="rect">
            <a:avLst/>
          </a:prstGeom>
        </p:spPr>
      </p:pic>
      <p:pic>
        <p:nvPicPr>
          <p:cNvPr id="31" name="Graphic 30" descr="Envelope with solid fill">
            <a:extLst>
              <a:ext uri="{FF2B5EF4-FFF2-40B4-BE49-F238E27FC236}">
                <a16:creationId xmlns:a16="http://schemas.microsoft.com/office/drawing/2014/main" id="{371B69B9-F327-7FCD-09CF-1AE95E39DA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5949" y="4990197"/>
            <a:ext cx="300958" cy="300958"/>
          </a:xfrm>
          <a:prstGeom prst="rect">
            <a:avLst/>
          </a:prstGeom>
        </p:spPr>
      </p:pic>
      <p:pic>
        <p:nvPicPr>
          <p:cNvPr id="32" name="Graphic 31" descr="Envelope with solid fill">
            <a:extLst>
              <a:ext uri="{FF2B5EF4-FFF2-40B4-BE49-F238E27FC236}">
                <a16:creationId xmlns:a16="http://schemas.microsoft.com/office/drawing/2014/main" id="{0CDD2FBC-F662-9579-5C76-3414E41127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3198" y="4990197"/>
            <a:ext cx="300958" cy="300958"/>
          </a:xfrm>
          <a:prstGeom prst="rect">
            <a:avLst/>
          </a:prstGeom>
        </p:spPr>
      </p:pic>
      <p:pic>
        <p:nvPicPr>
          <p:cNvPr id="34" name="Graphic 33" descr="Envelope with solid fill">
            <a:extLst>
              <a:ext uri="{FF2B5EF4-FFF2-40B4-BE49-F238E27FC236}">
                <a16:creationId xmlns:a16="http://schemas.microsoft.com/office/drawing/2014/main" id="{CCFEE357-1873-3116-243C-B400A4A203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1327" y="2524713"/>
            <a:ext cx="300958" cy="300958"/>
          </a:xfrm>
          <a:prstGeom prst="rect">
            <a:avLst/>
          </a:prstGeom>
        </p:spPr>
      </p:pic>
      <p:pic>
        <p:nvPicPr>
          <p:cNvPr id="35" name="Graphic 34" descr="Envelope with solid fill">
            <a:extLst>
              <a:ext uri="{FF2B5EF4-FFF2-40B4-BE49-F238E27FC236}">
                <a16:creationId xmlns:a16="http://schemas.microsoft.com/office/drawing/2014/main" id="{A21F579E-F6D9-3617-2FD7-AD099C9DD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82285" y="3348200"/>
            <a:ext cx="300958" cy="300958"/>
          </a:xfrm>
          <a:prstGeom prst="rect">
            <a:avLst/>
          </a:prstGeom>
        </p:spPr>
      </p:pic>
      <p:sp>
        <p:nvSpPr>
          <p:cNvPr id="18" name="Title 1">
            <a:extLst>
              <a:ext uri="{FF2B5EF4-FFF2-40B4-BE49-F238E27FC236}">
                <a16:creationId xmlns:a16="http://schemas.microsoft.com/office/drawing/2014/main" id="{23963E75-8EFC-EF80-2E88-3BA19A0C8C61}"/>
              </a:ext>
            </a:extLst>
          </p:cNvPr>
          <p:cNvSpPr txBox="1">
            <a:spLocks/>
          </p:cNvSpPr>
          <p:nvPr/>
        </p:nvSpPr>
        <p:spPr>
          <a:xfrm>
            <a:off x="838200" y="256662"/>
            <a:ext cx="10515600" cy="10200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Use Case-3: Testing the ONOS Controller with IPv6 Addressing</a:t>
            </a:r>
            <a:endParaRPr lang="en-DE" sz="3600" b="1" dirty="0"/>
          </a:p>
        </p:txBody>
      </p:sp>
      <p:sp>
        <p:nvSpPr>
          <p:cNvPr id="22" name="Rectangle: Rounded Corners 21">
            <a:extLst>
              <a:ext uri="{FF2B5EF4-FFF2-40B4-BE49-F238E27FC236}">
                <a16:creationId xmlns:a16="http://schemas.microsoft.com/office/drawing/2014/main" id="{DED28E90-848B-11CA-AF04-F8411C6C5035}"/>
              </a:ext>
            </a:extLst>
          </p:cNvPr>
          <p:cNvSpPr/>
          <p:nvPr/>
        </p:nvSpPr>
        <p:spPr>
          <a:xfrm>
            <a:off x="10830187" y="5819085"/>
            <a:ext cx="889233"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endParaRPr lang="en-DE" dirty="0"/>
          </a:p>
        </p:txBody>
      </p:sp>
    </p:spTree>
    <p:extLst>
      <p:ext uri="{BB962C8B-B14F-4D97-AF65-F5344CB8AC3E}">
        <p14:creationId xmlns:p14="http://schemas.microsoft.com/office/powerpoint/2010/main" val="290958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3.7037E-6 L 0.17747 0.00093 " pathEditMode="relative" rAng="0" ptsTypes="AA">
                                      <p:cBhvr>
                                        <p:cTn id="6" dur="2000" fill="hold"/>
                                        <p:tgtEl>
                                          <p:spTgt spid="2"/>
                                        </p:tgtEl>
                                        <p:attrNameLst>
                                          <p:attrName>ppt_x</p:attrName>
                                          <p:attrName>ppt_y</p:attrName>
                                        </p:attrNameLst>
                                      </p:cBhvr>
                                      <p:rCtr x="8867" y="46"/>
                                    </p:animMotion>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8.33333E-7 -4.44444E-6 L 0.10911 -0.11296 " pathEditMode="relative" rAng="0" ptsTypes="AA">
                                      <p:cBhvr>
                                        <p:cTn id="10" dur="2000" fill="hold"/>
                                        <p:tgtEl>
                                          <p:spTgt spid="4"/>
                                        </p:tgtEl>
                                        <p:attrNameLst>
                                          <p:attrName>ppt_x</p:attrName>
                                          <p:attrName>ppt_y</p:attrName>
                                        </p:attrNameLst>
                                      </p:cBhvr>
                                      <p:rCtr x="5456" y="-5648"/>
                                    </p:animMotion>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3.54167E-6 -1.48148E-6 L -0.12839 0.43565 " pathEditMode="relative" rAng="0" ptsTypes="AA">
                                      <p:cBhvr>
                                        <p:cTn id="14" dur="2000" fill="hold"/>
                                        <p:tgtEl>
                                          <p:spTgt spid="6"/>
                                        </p:tgtEl>
                                        <p:attrNameLst>
                                          <p:attrName>ppt_x</p:attrName>
                                          <p:attrName>ppt_y</p:attrName>
                                        </p:attrNameLst>
                                      </p:cBhvr>
                                      <p:rCtr x="-6419" y="21782"/>
                                    </p:animMotion>
                                  </p:childTnLst>
                                  <p:subTnLst>
                                    <p:set>
                                      <p:cBhvr override="childStyle">
                                        <p:cTn dur="1" fill="hold" display="0" masterRel="nextClick" afterEffect="1"/>
                                        <p:tgtEl>
                                          <p:spTgt spid="6"/>
                                        </p:tgtEl>
                                        <p:attrNameLst>
                                          <p:attrName>style.visibility</p:attrName>
                                        </p:attrNameLst>
                                      </p:cBhvr>
                                      <p:to>
                                        <p:strVal val="hidden"/>
                                      </p:to>
                                    </p:set>
                                  </p:subTnLst>
                                </p:cTn>
                              </p:par>
                              <p:par>
                                <p:cTn id="15" presetID="63" presetClass="path" presetSubtype="0" accel="50000" decel="50000" fill="hold" nodeType="withEffect">
                                  <p:stCondLst>
                                    <p:cond delay="0"/>
                                  </p:stCondLst>
                                  <p:childTnLst>
                                    <p:animMotion origin="layout" path="M -3.75E-6 -1.48148E-6 L 0.12852 0.44167 " pathEditMode="relative" rAng="0" ptsTypes="AA">
                                      <p:cBhvr>
                                        <p:cTn id="16" dur="2000" fill="hold"/>
                                        <p:tgtEl>
                                          <p:spTgt spid="7"/>
                                        </p:tgtEl>
                                        <p:attrNameLst>
                                          <p:attrName>ppt_x</p:attrName>
                                          <p:attrName>ppt_y</p:attrName>
                                        </p:attrNameLst>
                                      </p:cBhvr>
                                      <p:rCtr x="6419" y="22083"/>
                                    </p:animMotion>
                                  </p:childTnLst>
                                  <p:subTnLst>
                                    <p:set>
                                      <p:cBhvr override="childStyle">
                                        <p:cTn dur="1" fill="hold" display="0" masterRel="nextClick" afterEffect="1"/>
                                        <p:tgtEl>
                                          <p:spTgt spid="7"/>
                                        </p:tgtEl>
                                        <p:attrNameLst>
                                          <p:attrName>style.visibility</p:attrName>
                                        </p:attrNameLst>
                                      </p:cBhvr>
                                      <p:to>
                                        <p:strVal val="hidden"/>
                                      </p:to>
                                    </p:set>
                                  </p:subTnLst>
                                </p:cTn>
                              </p:par>
                              <p:par>
                                <p:cTn id="17" presetID="63" presetClass="path" presetSubtype="0" accel="50000" decel="50000" fill="hold" nodeType="withEffect">
                                  <p:stCondLst>
                                    <p:cond delay="0"/>
                                  </p:stCondLst>
                                  <p:childTnLst>
                                    <p:animMotion origin="layout" path="M -1.04167E-6 2.22222E-6 L 0.09375 0.09861 " pathEditMode="relative" rAng="0" ptsTypes="AA">
                                      <p:cBhvr>
                                        <p:cTn id="18" dur="2000" fill="hold"/>
                                        <p:tgtEl>
                                          <p:spTgt spid="8"/>
                                        </p:tgtEl>
                                        <p:attrNameLst>
                                          <p:attrName>ppt_x</p:attrName>
                                          <p:attrName>ppt_y</p:attrName>
                                        </p:attrNameLst>
                                      </p:cBhvr>
                                      <p:rCtr x="4688" y="4931"/>
                                    </p:animMotion>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3.75E-6 -1.48148E-6 L 0.12852 0.44167 " pathEditMode="relative" rAng="0" ptsTypes="AA">
                                      <p:cBhvr>
                                        <p:cTn id="22" dur="2000" spd="-100000" fill="hold"/>
                                        <p:tgtEl>
                                          <p:spTgt spid="10"/>
                                        </p:tgtEl>
                                        <p:attrNameLst>
                                          <p:attrName>ppt_x</p:attrName>
                                          <p:attrName>ppt_y</p:attrName>
                                        </p:attrNameLst>
                                      </p:cBhvr>
                                      <p:rCtr x="6419" y="22083"/>
                                    </p:animMotion>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1.25E-6 1.85185E-6 L -0.10599 0.12129 " pathEditMode="relative" rAng="0" ptsTypes="AA">
                                      <p:cBhvr>
                                        <p:cTn id="26" dur="2000" fill="hold"/>
                                        <p:tgtEl>
                                          <p:spTgt spid="12"/>
                                        </p:tgtEl>
                                        <p:attrNameLst>
                                          <p:attrName>ppt_x</p:attrName>
                                          <p:attrName>ppt_y</p:attrName>
                                        </p:attrNameLst>
                                      </p:cBhvr>
                                      <p:rCtr x="-5182" y="6065"/>
                                    </p:animMotion>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8.33333E-7 -4.44444E-6 L 0.10911 -0.11296 " pathEditMode="relative" rAng="0" ptsTypes="AA">
                                      <p:cBhvr>
                                        <p:cTn id="30" dur="2000" fill="hold"/>
                                        <p:tgtEl>
                                          <p:spTgt spid="13"/>
                                        </p:tgtEl>
                                        <p:attrNameLst>
                                          <p:attrName>ppt_x</p:attrName>
                                          <p:attrName>ppt_y</p:attrName>
                                        </p:attrNameLst>
                                      </p:cBhvr>
                                      <p:rCtr x="5456" y="-5648"/>
                                    </p:animMotion>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nodeType="clickEffect">
                                  <p:stCondLst>
                                    <p:cond delay="0"/>
                                  </p:stCondLst>
                                  <p:childTnLst>
                                    <p:animMotion origin="layout" path="M 1.25E-6 1.85185E-6 L -0.10599 0.12129 " pathEditMode="relative" rAng="0" ptsTypes="AA">
                                      <p:cBhvr>
                                        <p:cTn id="34" dur="2000" fill="hold"/>
                                        <p:tgtEl>
                                          <p:spTgt spid="14"/>
                                        </p:tgtEl>
                                        <p:attrNameLst>
                                          <p:attrName>ppt_x</p:attrName>
                                          <p:attrName>ppt_y</p:attrName>
                                        </p:attrNameLst>
                                      </p:cBhvr>
                                      <p:rCtr x="-5156" y="6065"/>
                                    </p:animMotion>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nodeType="clickEffect">
                                  <p:stCondLst>
                                    <p:cond delay="0"/>
                                  </p:stCondLst>
                                  <p:childTnLst>
                                    <p:animMotion origin="layout" path="M 1.45833E-6 -3.33333E-6 L 0.23997 0.28334 " pathEditMode="relative" rAng="0" ptsTypes="AA">
                                      <p:cBhvr>
                                        <p:cTn id="38" dur="2000" fill="hold"/>
                                        <p:tgtEl>
                                          <p:spTgt spid="15"/>
                                        </p:tgtEl>
                                        <p:attrNameLst>
                                          <p:attrName>ppt_x</p:attrName>
                                          <p:attrName>ppt_y</p:attrName>
                                        </p:attrNameLst>
                                      </p:cBhvr>
                                      <p:rCtr x="11992" y="14167"/>
                                    </p:animMotion>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nodeType="clickEffect">
                                  <p:stCondLst>
                                    <p:cond delay="0"/>
                                  </p:stCondLst>
                                  <p:childTnLst>
                                    <p:animMotion origin="layout" path="M 2.08333E-7 -1.85185E-6 L -0.11628 -0.42662 " pathEditMode="relative" rAng="0" ptsTypes="AA">
                                      <p:cBhvr>
                                        <p:cTn id="42" dur="2000" fill="hold"/>
                                        <p:tgtEl>
                                          <p:spTgt spid="16"/>
                                        </p:tgtEl>
                                        <p:attrNameLst>
                                          <p:attrName>ppt_x</p:attrName>
                                          <p:attrName>ppt_y</p:attrName>
                                        </p:attrNameLst>
                                      </p:cBhvr>
                                      <p:rCtr x="-5820" y="-21343"/>
                                    </p:animMotion>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0.01224 0.01505 L -0.11628 -0.42662 " pathEditMode="relative" rAng="0" ptsTypes="AA">
                                      <p:cBhvr>
                                        <p:cTn id="46" dur="2000" spd="-100000" fill="hold"/>
                                        <p:tgtEl>
                                          <p:spTgt spid="17"/>
                                        </p:tgtEl>
                                        <p:attrNameLst>
                                          <p:attrName>ppt_x</p:attrName>
                                          <p:attrName>ppt_y</p:attrName>
                                        </p:attrNameLst>
                                      </p:cBhvr>
                                      <p:rCtr x="-6432" y="-22083"/>
                                    </p:animMotion>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7748 0.00092 " pathEditMode="fixed" rAng="0" ptsTypes="AA">
                                      <p:cBhvr>
                                        <p:cTn id="50" dur="2000" fill="hold"/>
                                        <p:tgtEl>
                                          <p:spTgt spid="19"/>
                                        </p:tgtEl>
                                        <p:attrNameLst>
                                          <p:attrName>ppt_x</p:attrName>
                                          <p:attrName>ppt_y</p:attrName>
                                        </p:attrNameLst>
                                      </p:cBhvr>
                                      <p:rCtr x="8867" y="46"/>
                                    </p:animMotion>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3.125E-6 -1.11111E-6 L -0.19166 -1.11111E-6 " pathEditMode="relative" rAng="0" ptsTypes="AA">
                                      <p:cBhvr>
                                        <p:cTn id="54" dur="2000" fill="hold"/>
                                        <p:tgtEl>
                                          <p:spTgt spid="20"/>
                                        </p:tgtEl>
                                        <p:attrNameLst>
                                          <p:attrName>ppt_x</p:attrName>
                                          <p:attrName>ppt_y</p:attrName>
                                        </p:attrNameLst>
                                      </p:cBhvr>
                                      <p:rCtr x="-9232" y="0"/>
                                    </p:animMotion>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63" presetClass="path" presetSubtype="0" accel="50000" decel="50000" fill="hold" nodeType="clickEffect">
                                  <p:stCondLst>
                                    <p:cond delay="0"/>
                                  </p:stCondLst>
                                  <p:childTnLst>
                                    <p:animMotion origin="layout" path="M -0.11576 -0.42662 L 0.00052 -1.85185E-6 " pathEditMode="relative" rAng="0" ptsTypes="AA">
                                      <p:cBhvr>
                                        <p:cTn id="58" dur="2000" spd="-100000" fill="hold"/>
                                        <p:tgtEl>
                                          <p:spTgt spid="21"/>
                                        </p:tgtEl>
                                        <p:attrNameLst>
                                          <p:attrName>ppt_x</p:attrName>
                                          <p:attrName>ppt_y</p:attrName>
                                        </p:attrNameLst>
                                      </p:cBhvr>
                                      <p:rCtr x="5807" y="21319"/>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63" presetClass="path" presetSubtype="0" accel="50000" decel="50000" fill="hold" nodeType="clickEffect">
                                  <p:stCondLst>
                                    <p:cond delay="0"/>
                                  </p:stCondLst>
                                  <p:childTnLst>
                                    <p:animMotion origin="layout" path="M 0.12851 0.44166 L -3.75E-6 -1.48148E-6 " pathEditMode="relative" rAng="0" ptsTypes="AA">
                                      <p:cBhvr>
                                        <p:cTn id="62" dur="2000" spd="-100000" fill="hold"/>
                                        <p:tgtEl>
                                          <p:spTgt spid="23"/>
                                        </p:tgtEl>
                                        <p:attrNameLst>
                                          <p:attrName>ppt_x</p:attrName>
                                          <p:attrName>ppt_y</p:attrName>
                                        </p:attrNameLst>
                                      </p:cBhvr>
                                      <p:rCtr x="-5964" y="-21343"/>
                                    </p:animMotion>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0.25677 0.27732 L 1.45833E-6 -3.33333E-6 " pathEditMode="relative" rAng="0" ptsTypes="AA">
                                      <p:cBhvr>
                                        <p:cTn id="66" dur="2000" fill="hold"/>
                                        <p:tgtEl>
                                          <p:spTgt spid="24"/>
                                        </p:tgtEl>
                                        <p:attrNameLst>
                                          <p:attrName>ppt_x</p:attrName>
                                          <p:attrName>ppt_y</p:attrName>
                                        </p:attrNameLst>
                                      </p:cBhvr>
                                      <p:rCtr x="-12839" y="-13866"/>
                                    </p:animMotion>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8.33333E-7 -4.44444E-6 L 0.10911 -0.11296 " pathEditMode="relative" rAng="0" ptsTypes="AA">
                                      <p:cBhvr>
                                        <p:cTn id="70" dur="2000" fill="hold"/>
                                        <p:tgtEl>
                                          <p:spTgt spid="25"/>
                                        </p:tgtEl>
                                        <p:attrNameLst>
                                          <p:attrName>ppt_x</p:attrName>
                                          <p:attrName>ppt_y</p:attrName>
                                        </p:attrNameLst>
                                      </p:cBhvr>
                                      <p:rCtr x="5456" y="-5648"/>
                                    </p:animMotion>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25E-6 1.85185E-6 L -0.10599 0.12129 " pathEditMode="relative" rAng="0" ptsTypes="AA">
                                      <p:cBhvr>
                                        <p:cTn id="74" dur="2000" fill="hold"/>
                                        <p:tgtEl>
                                          <p:spTgt spid="26"/>
                                        </p:tgtEl>
                                        <p:attrNameLst>
                                          <p:attrName>ppt_x</p:attrName>
                                          <p:attrName>ppt_y</p:attrName>
                                        </p:attrNameLst>
                                      </p:cBhvr>
                                      <p:rCtr x="-5299" y="6065"/>
                                    </p:animMotion>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8.33333E-7 -2.96296E-6 L -0.18281 0.00324 " pathEditMode="relative" rAng="0" ptsTypes="AA">
                                      <p:cBhvr>
                                        <p:cTn id="78" dur="2000" fill="hold"/>
                                        <p:tgtEl>
                                          <p:spTgt spid="28"/>
                                        </p:tgtEl>
                                        <p:attrNameLst>
                                          <p:attrName>ppt_x</p:attrName>
                                          <p:attrName>ppt_y</p:attrName>
                                        </p:attrNameLst>
                                      </p:cBhvr>
                                      <p:rCtr x="-9115" y="162"/>
                                    </p:animMotion>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3.33333E-6 -3.7037E-6 L 0.17747 0.00093 " pathEditMode="relative" rAng="0" ptsTypes="AA">
                                      <p:cBhvr>
                                        <p:cTn id="82" dur="2000" fill="hold"/>
                                        <p:tgtEl>
                                          <p:spTgt spid="29"/>
                                        </p:tgtEl>
                                        <p:attrNameLst>
                                          <p:attrName>ppt_x</p:attrName>
                                          <p:attrName>ppt_y</p:attrName>
                                        </p:attrNameLst>
                                      </p:cBhvr>
                                      <p:rCtr x="8867" y="46"/>
                                    </p:animMotion>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nodeType="clickEffect">
                                  <p:stCondLst>
                                    <p:cond delay="0"/>
                                  </p:stCondLst>
                                  <p:childTnLst>
                                    <p:animMotion origin="layout" path="M 1.45833E-6 -3.33333E-6 L 0.23997 0.28334 " pathEditMode="relative" rAng="0" ptsTypes="AA">
                                      <p:cBhvr>
                                        <p:cTn id="86" dur="2000" fill="hold"/>
                                        <p:tgtEl>
                                          <p:spTgt spid="30"/>
                                        </p:tgtEl>
                                        <p:attrNameLst>
                                          <p:attrName>ppt_x</p:attrName>
                                          <p:attrName>ppt_y</p:attrName>
                                        </p:attrNameLst>
                                      </p:cBhvr>
                                      <p:rCtr x="11992" y="14167"/>
                                    </p:animMotion>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63" presetClass="path" presetSubtype="0" accel="50000" decel="50000" fill="hold" nodeType="clickEffect">
                                  <p:stCondLst>
                                    <p:cond delay="0"/>
                                  </p:stCondLst>
                                  <p:childTnLst>
                                    <p:animMotion origin="layout" path="M 0.01211 0.02315 L 0.18959 0.02407 " pathEditMode="fixed" rAng="0" ptsTypes="AA">
                                      <p:cBhvr>
                                        <p:cTn id="90" dur="2000" fill="hold"/>
                                        <p:tgtEl>
                                          <p:spTgt spid="31"/>
                                        </p:tgtEl>
                                        <p:attrNameLst>
                                          <p:attrName>ppt_x</p:attrName>
                                          <p:attrName>ppt_y</p:attrName>
                                        </p:attrNameLst>
                                      </p:cBhvr>
                                      <p:rCtr x="8867" y="46"/>
                                    </p:animMotion>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3.75E-6 4.81481E-6 L -0.19166 4.81481E-6 " pathEditMode="relative" rAng="0" ptsTypes="AA">
                                      <p:cBhvr>
                                        <p:cTn id="94" dur="2000" fill="hold"/>
                                        <p:tgtEl>
                                          <p:spTgt spid="32"/>
                                        </p:tgtEl>
                                        <p:attrNameLst>
                                          <p:attrName>ppt_x</p:attrName>
                                          <p:attrName>ppt_y</p:attrName>
                                        </p:attrNameLst>
                                      </p:cBhvr>
                                      <p:rCtr x="-9583" y="0"/>
                                    </p:animMotion>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0.25677 0.27732 L 1.45833E-6 -3.33333E-6 " pathEditMode="relative" rAng="0" ptsTypes="AA">
                                      <p:cBhvr>
                                        <p:cTn id="98" dur="2000" fill="hold"/>
                                        <p:tgtEl>
                                          <p:spTgt spid="35"/>
                                        </p:tgtEl>
                                        <p:attrNameLst>
                                          <p:attrName>ppt_x</p:attrName>
                                          <p:attrName>ppt_y</p:attrName>
                                        </p:attrNameLst>
                                      </p:cBhvr>
                                      <p:rCtr x="-12839" y="-13866"/>
                                    </p:animMotion>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63" presetClass="path" presetSubtype="0" accel="50000" decel="50000" fill="hold" nodeType="clickEffect">
                                  <p:stCondLst>
                                    <p:cond delay="0"/>
                                  </p:stCondLst>
                                  <p:childTnLst>
                                    <p:animMotion origin="layout" path="M 8.33333E-7 -4.44444E-6 L -0.18281 0.00325 " pathEditMode="relative" rAng="0" ptsTypes="AA">
                                      <p:cBhvr>
                                        <p:cTn id="102" dur="2000" fill="hold"/>
                                        <p:tgtEl>
                                          <p:spTgt spid="34"/>
                                        </p:tgtEl>
                                        <p:attrNameLst>
                                          <p:attrName>ppt_x</p:attrName>
                                          <p:attrName>ppt_y</p:attrName>
                                        </p:attrNameLst>
                                      </p:cBhvr>
                                      <p:rCtr x="-9141" y="162"/>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9E304-FFFB-4576-A545-615CCF0DD5DA}"/>
              </a:ext>
            </a:extLst>
          </p:cNvPr>
          <p:cNvPicPr>
            <a:picLocks noChangeAspect="1"/>
          </p:cNvPicPr>
          <p:nvPr/>
        </p:nvPicPr>
        <p:blipFill>
          <a:blip r:embed="rId2"/>
          <a:stretch>
            <a:fillRect/>
          </a:stretch>
        </p:blipFill>
        <p:spPr>
          <a:xfrm>
            <a:off x="858328" y="1148289"/>
            <a:ext cx="10475343" cy="4980847"/>
          </a:xfrm>
          <a:prstGeom prst="rect">
            <a:avLst/>
          </a:prstGeom>
        </p:spPr>
      </p:pic>
      <p:sp>
        <p:nvSpPr>
          <p:cNvPr id="2" name="Title 1">
            <a:extLst>
              <a:ext uri="{FF2B5EF4-FFF2-40B4-BE49-F238E27FC236}">
                <a16:creationId xmlns:a16="http://schemas.microsoft.com/office/drawing/2014/main" id="{0A05C258-4C1F-00B4-479D-6F39C66B7D83}"/>
              </a:ext>
            </a:extLst>
          </p:cNvPr>
          <p:cNvSpPr txBox="1">
            <a:spLocks/>
          </p:cNvSpPr>
          <p:nvPr/>
        </p:nvSpPr>
        <p:spPr>
          <a:xfrm>
            <a:off x="838200" y="365125"/>
            <a:ext cx="10515600" cy="60103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IPv6 tunneling over IPv4 network</a:t>
            </a:r>
            <a:endParaRPr lang="en-DE" sz="3600" b="1" dirty="0"/>
          </a:p>
        </p:txBody>
      </p:sp>
    </p:spTree>
    <p:extLst>
      <p:ext uri="{BB962C8B-B14F-4D97-AF65-F5344CB8AC3E}">
        <p14:creationId xmlns:p14="http://schemas.microsoft.com/office/powerpoint/2010/main" val="559144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loud 666">
            <a:extLst>
              <a:ext uri="{FF2B5EF4-FFF2-40B4-BE49-F238E27FC236}">
                <a16:creationId xmlns:a16="http://schemas.microsoft.com/office/drawing/2014/main" id="{B0F622A9-EAC8-580D-4871-86C9EC1BA6E1}"/>
              </a:ext>
            </a:extLst>
          </p:cNvPr>
          <p:cNvSpPr/>
          <p:nvPr/>
        </p:nvSpPr>
        <p:spPr>
          <a:xfrm>
            <a:off x="3368219" y="1358018"/>
            <a:ext cx="5285047" cy="4767603"/>
          </a:xfrm>
          <a:prstGeom prst="cloud">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afik 36">
            <a:extLst>
              <a:ext uri="{FF2B5EF4-FFF2-40B4-BE49-F238E27FC236}">
                <a16:creationId xmlns:a16="http://schemas.microsoft.com/office/drawing/2014/main" id="{805ABFA0-D21F-2270-5176-54001474EA54}"/>
              </a:ext>
            </a:extLst>
          </p:cNvPr>
          <p:cNvGrpSpPr/>
          <p:nvPr/>
        </p:nvGrpSpPr>
        <p:grpSpPr bwMode="gray">
          <a:xfrm>
            <a:off x="6790968" y="2818970"/>
            <a:ext cx="374400" cy="374400"/>
            <a:chOff x="5843587" y="3176587"/>
            <a:chExt cx="500253" cy="500253"/>
          </a:xfrm>
          <a:solidFill>
            <a:schemeClr val="tx1"/>
          </a:solidFill>
        </p:grpSpPr>
        <p:grpSp>
          <p:nvGrpSpPr>
            <p:cNvPr id="3" name="Grafik 36">
              <a:extLst>
                <a:ext uri="{FF2B5EF4-FFF2-40B4-BE49-F238E27FC236}">
                  <a16:creationId xmlns:a16="http://schemas.microsoft.com/office/drawing/2014/main" id="{677960D1-AACE-5BA7-B978-0AC922A1B039}"/>
                </a:ext>
              </a:extLst>
            </p:cNvPr>
            <p:cNvGrpSpPr/>
            <p:nvPr/>
          </p:nvGrpSpPr>
          <p:grpSpPr bwMode="gray">
            <a:xfrm>
              <a:off x="5843587" y="3176587"/>
              <a:ext cx="500253" cy="500253"/>
              <a:chOff x="5843587" y="3176587"/>
              <a:chExt cx="500253" cy="500253"/>
            </a:xfrm>
            <a:grpFill/>
          </p:grpSpPr>
          <p:sp>
            <p:nvSpPr>
              <p:cNvPr id="25" name="Grafik 36">
                <a:extLst>
                  <a:ext uri="{FF2B5EF4-FFF2-40B4-BE49-F238E27FC236}">
                    <a16:creationId xmlns:a16="http://schemas.microsoft.com/office/drawing/2014/main" id="{36CA9497-AC32-908B-8538-F527241B4DA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 name="Grafik 36">
                <a:extLst>
                  <a:ext uri="{FF2B5EF4-FFF2-40B4-BE49-F238E27FC236}">
                    <a16:creationId xmlns:a16="http://schemas.microsoft.com/office/drawing/2014/main" id="{544919A6-F796-1034-A764-31E58531469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27" name="Grafik 36">
                <a:extLst>
                  <a:ext uri="{FF2B5EF4-FFF2-40B4-BE49-F238E27FC236}">
                    <a16:creationId xmlns:a16="http://schemas.microsoft.com/office/drawing/2014/main" id="{9DD39308-E045-CE6A-9178-6F1EFB6BB75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8" name="Grafik 36">
                <a:extLst>
                  <a:ext uri="{FF2B5EF4-FFF2-40B4-BE49-F238E27FC236}">
                    <a16:creationId xmlns:a16="http://schemas.microsoft.com/office/drawing/2014/main" id="{99D416D0-C329-1EAC-CDCB-43CB319FC00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9" name="Grafik 36">
                <a:extLst>
                  <a:ext uri="{FF2B5EF4-FFF2-40B4-BE49-F238E27FC236}">
                    <a16:creationId xmlns:a16="http://schemas.microsoft.com/office/drawing/2014/main" id="{0F9F3982-44C1-241F-A234-682B77764CC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 name="Grafik 36">
              <a:extLst>
                <a:ext uri="{FF2B5EF4-FFF2-40B4-BE49-F238E27FC236}">
                  <a16:creationId xmlns:a16="http://schemas.microsoft.com/office/drawing/2014/main" id="{22AAC8C6-83B4-195A-482D-9623F737A966}"/>
                </a:ext>
              </a:extLst>
            </p:cNvPr>
            <p:cNvGrpSpPr/>
            <p:nvPr/>
          </p:nvGrpSpPr>
          <p:grpSpPr bwMode="gray">
            <a:xfrm>
              <a:off x="5913264" y="3353610"/>
              <a:ext cx="296128" cy="211024"/>
              <a:chOff x="5913264" y="3353610"/>
              <a:chExt cx="296128" cy="211024"/>
            </a:xfrm>
            <a:grpFill/>
          </p:grpSpPr>
          <p:grpSp>
            <p:nvGrpSpPr>
              <p:cNvPr id="5" name="Grafik 36">
                <a:extLst>
                  <a:ext uri="{FF2B5EF4-FFF2-40B4-BE49-F238E27FC236}">
                    <a16:creationId xmlns:a16="http://schemas.microsoft.com/office/drawing/2014/main" id="{F7A3A95C-B505-F797-A064-2DABC83E1CFE}"/>
                  </a:ext>
                </a:extLst>
              </p:cNvPr>
              <p:cNvGrpSpPr/>
              <p:nvPr/>
            </p:nvGrpSpPr>
            <p:grpSpPr bwMode="gray">
              <a:xfrm>
                <a:off x="5913264" y="3353610"/>
                <a:ext cx="296128" cy="210929"/>
                <a:chOff x="5913264" y="3353610"/>
                <a:chExt cx="296128" cy="210929"/>
              </a:xfrm>
              <a:grpFill/>
            </p:grpSpPr>
            <p:grpSp>
              <p:nvGrpSpPr>
                <p:cNvPr id="16" name="Grafik 36">
                  <a:extLst>
                    <a:ext uri="{FF2B5EF4-FFF2-40B4-BE49-F238E27FC236}">
                      <a16:creationId xmlns:a16="http://schemas.microsoft.com/office/drawing/2014/main" id="{EDF92E35-71EE-6BDF-85CD-15C49FE7CD14}"/>
                    </a:ext>
                  </a:extLst>
                </p:cNvPr>
                <p:cNvGrpSpPr/>
                <p:nvPr/>
              </p:nvGrpSpPr>
              <p:grpSpPr bwMode="gray">
                <a:xfrm>
                  <a:off x="5913264" y="3353610"/>
                  <a:ext cx="95105" cy="68244"/>
                  <a:chOff x="5913264" y="3353610"/>
                  <a:chExt cx="95105" cy="68244"/>
                </a:xfrm>
                <a:grpFill/>
              </p:grpSpPr>
              <p:sp>
                <p:nvSpPr>
                  <p:cNvPr id="22" name="Grafik 36">
                    <a:extLst>
                      <a:ext uri="{FF2B5EF4-FFF2-40B4-BE49-F238E27FC236}">
                        <a16:creationId xmlns:a16="http://schemas.microsoft.com/office/drawing/2014/main" id="{DEF4593B-EB09-FDEE-0CD2-F0BA4481C03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 name="Grafik 36">
                    <a:extLst>
                      <a:ext uri="{FF2B5EF4-FFF2-40B4-BE49-F238E27FC236}">
                        <a16:creationId xmlns:a16="http://schemas.microsoft.com/office/drawing/2014/main" id="{43CE857E-7D48-4CAA-6573-B14ACD6C1258}"/>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4" name="Grafik 36">
                    <a:extLst>
                      <a:ext uri="{FF2B5EF4-FFF2-40B4-BE49-F238E27FC236}">
                        <a16:creationId xmlns:a16="http://schemas.microsoft.com/office/drawing/2014/main" id="{84420C81-5F0E-6649-2F33-4D3402CC1FD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7" name="Grafik 36">
                  <a:extLst>
                    <a:ext uri="{FF2B5EF4-FFF2-40B4-BE49-F238E27FC236}">
                      <a16:creationId xmlns:a16="http://schemas.microsoft.com/office/drawing/2014/main" id="{DF54D05D-C166-0837-8E70-0769A6940E33}"/>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8" name="Grafik 36">
                  <a:extLst>
                    <a:ext uri="{FF2B5EF4-FFF2-40B4-BE49-F238E27FC236}">
                      <a16:creationId xmlns:a16="http://schemas.microsoft.com/office/drawing/2014/main" id="{7DF36F6C-11FD-990A-9CEA-8CED8F256723}"/>
                    </a:ext>
                  </a:extLst>
                </p:cNvPr>
                <p:cNvGrpSpPr/>
                <p:nvPr/>
              </p:nvGrpSpPr>
              <p:grpSpPr bwMode="gray">
                <a:xfrm>
                  <a:off x="6114287" y="3496334"/>
                  <a:ext cx="95105" cy="68205"/>
                  <a:chOff x="6114287" y="3496334"/>
                  <a:chExt cx="95105" cy="68205"/>
                </a:xfrm>
                <a:grpFill/>
              </p:grpSpPr>
              <p:sp>
                <p:nvSpPr>
                  <p:cNvPr id="19" name="Grafik 36">
                    <a:extLst>
                      <a:ext uri="{FF2B5EF4-FFF2-40B4-BE49-F238E27FC236}">
                        <a16:creationId xmlns:a16="http://schemas.microsoft.com/office/drawing/2014/main" id="{83A3953A-333A-BDEE-D0CC-C0BE6BA643C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0" name="Grafik 36">
                    <a:extLst>
                      <a:ext uri="{FF2B5EF4-FFF2-40B4-BE49-F238E27FC236}">
                        <a16:creationId xmlns:a16="http://schemas.microsoft.com/office/drawing/2014/main" id="{6D6CE9A7-BCFC-DF42-F46A-CBEE52594AA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1" name="Grafik 36">
                    <a:extLst>
                      <a:ext uri="{FF2B5EF4-FFF2-40B4-BE49-F238E27FC236}">
                        <a16:creationId xmlns:a16="http://schemas.microsoft.com/office/drawing/2014/main" id="{9C478A61-1694-68B7-30C9-8FC355D119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 name="Grafik 36">
                <a:extLst>
                  <a:ext uri="{FF2B5EF4-FFF2-40B4-BE49-F238E27FC236}">
                    <a16:creationId xmlns:a16="http://schemas.microsoft.com/office/drawing/2014/main" id="{B52A8419-02AF-64AC-6657-4545D4D769BE}"/>
                  </a:ext>
                </a:extLst>
              </p:cNvPr>
              <p:cNvGrpSpPr/>
              <p:nvPr/>
            </p:nvGrpSpPr>
            <p:grpSpPr bwMode="gray">
              <a:xfrm>
                <a:off x="5913264" y="3353650"/>
                <a:ext cx="296128" cy="210985"/>
                <a:chOff x="5913264" y="3353650"/>
                <a:chExt cx="296128" cy="210985"/>
              </a:xfrm>
              <a:grpFill/>
            </p:grpSpPr>
            <p:grpSp>
              <p:nvGrpSpPr>
                <p:cNvPr id="7" name="Grafik 36">
                  <a:extLst>
                    <a:ext uri="{FF2B5EF4-FFF2-40B4-BE49-F238E27FC236}">
                      <a16:creationId xmlns:a16="http://schemas.microsoft.com/office/drawing/2014/main" id="{3A69DB6A-722C-668E-D335-5CC43D18D148}"/>
                    </a:ext>
                  </a:extLst>
                </p:cNvPr>
                <p:cNvGrpSpPr/>
                <p:nvPr/>
              </p:nvGrpSpPr>
              <p:grpSpPr bwMode="gray">
                <a:xfrm>
                  <a:off x="6114287" y="3353650"/>
                  <a:ext cx="95105" cy="68300"/>
                  <a:chOff x="6114287" y="3353650"/>
                  <a:chExt cx="95105" cy="68300"/>
                </a:xfrm>
                <a:grpFill/>
              </p:grpSpPr>
              <p:sp>
                <p:nvSpPr>
                  <p:cNvPr id="13" name="Grafik 36">
                    <a:extLst>
                      <a:ext uri="{FF2B5EF4-FFF2-40B4-BE49-F238E27FC236}">
                        <a16:creationId xmlns:a16="http://schemas.microsoft.com/office/drawing/2014/main" id="{6B5848EA-C7F1-E764-F4F9-96E6A5ED067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4" name="Grafik 36">
                    <a:extLst>
                      <a:ext uri="{FF2B5EF4-FFF2-40B4-BE49-F238E27FC236}">
                        <a16:creationId xmlns:a16="http://schemas.microsoft.com/office/drawing/2014/main" id="{B3891213-BBC9-F6BB-1A02-BEEEDE99C77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5" name="Grafik 36">
                    <a:extLst>
                      <a:ext uri="{FF2B5EF4-FFF2-40B4-BE49-F238E27FC236}">
                        <a16:creationId xmlns:a16="http://schemas.microsoft.com/office/drawing/2014/main" id="{193267BC-6348-4836-00CF-222C9B457C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8" name="Grafik 36">
                  <a:extLst>
                    <a:ext uri="{FF2B5EF4-FFF2-40B4-BE49-F238E27FC236}">
                      <a16:creationId xmlns:a16="http://schemas.microsoft.com/office/drawing/2014/main" id="{15FA678D-107E-AE59-583F-6946F894E9D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 name="Grafik 36">
                  <a:extLst>
                    <a:ext uri="{FF2B5EF4-FFF2-40B4-BE49-F238E27FC236}">
                      <a16:creationId xmlns:a16="http://schemas.microsoft.com/office/drawing/2014/main" id="{E0881BC3-E494-ABA7-6006-E9AAA8C5F095}"/>
                    </a:ext>
                  </a:extLst>
                </p:cNvPr>
                <p:cNvGrpSpPr/>
                <p:nvPr/>
              </p:nvGrpSpPr>
              <p:grpSpPr bwMode="gray">
                <a:xfrm>
                  <a:off x="5913264" y="3496390"/>
                  <a:ext cx="95105" cy="68244"/>
                  <a:chOff x="5913264" y="3496390"/>
                  <a:chExt cx="95105" cy="68244"/>
                </a:xfrm>
                <a:grpFill/>
              </p:grpSpPr>
              <p:sp>
                <p:nvSpPr>
                  <p:cNvPr id="10" name="Grafik 36">
                    <a:extLst>
                      <a:ext uri="{FF2B5EF4-FFF2-40B4-BE49-F238E27FC236}">
                        <a16:creationId xmlns:a16="http://schemas.microsoft.com/office/drawing/2014/main" id="{3867A823-8E82-295E-55D5-C9B0B8E263A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 name="Grafik 36">
                    <a:extLst>
                      <a:ext uri="{FF2B5EF4-FFF2-40B4-BE49-F238E27FC236}">
                        <a16:creationId xmlns:a16="http://schemas.microsoft.com/office/drawing/2014/main" id="{EEC07A72-288C-1CBD-B877-91769065DFC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2" name="Grafik 36">
                    <a:extLst>
                      <a:ext uri="{FF2B5EF4-FFF2-40B4-BE49-F238E27FC236}">
                        <a16:creationId xmlns:a16="http://schemas.microsoft.com/office/drawing/2014/main" id="{1D3EF0DF-A3FB-AFC0-800B-101442D6054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0" name="Grafik 36">
            <a:extLst>
              <a:ext uri="{FF2B5EF4-FFF2-40B4-BE49-F238E27FC236}">
                <a16:creationId xmlns:a16="http://schemas.microsoft.com/office/drawing/2014/main" id="{7B98DE10-BA6B-3F18-160A-4E96FAC7BE4F}"/>
              </a:ext>
            </a:extLst>
          </p:cNvPr>
          <p:cNvGrpSpPr/>
          <p:nvPr/>
        </p:nvGrpSpPr>
        <p:grpSpPr bwMode="gray">
          <a:xfrm>
            <a:off x="8144426" y="2567204"/>
            <a:ext cx="374400" cy="374400"/>
            <a:chOff x="5843587" y="3176587"/>
            <a:chExt cx="500253" cy="500253"/>
          </a:xfrm>
          <a:solidFill>
            <a:schemeClr val="tx1"/>
          </a:solidFill>
        </p:grpSpPr>
        <p:grpSp>
          <p:nvGrpSpPr>
            <p:cNvPr id="31" name="Grafik 36">
              <a:extLst>
                <a:ext uri="{FF2B5EF4-FFF2-40B4-BE49-F238E27FC236}">
                  <a16:creationId xmlns:a16="http://schemas.microsoft.com/office/drawing/2014/main" id="{260ABF50-1ED2-70FD-3680-45F8EC5331F3}"/>
                </a:ext>
              </a:extLst>
            </p:cNvPr>
            <p:cNvGrpSpPr/>
            <p:nvPr/>
          </p:nvGrpSpPr>
          <p:grpSpPr bwMode="gray">
            <a:xfrm>
              <a:off x="5843587" y="3176587"/>
              <a:ext cx="500253" cy="500253"/>
              <a:chOff x="5843587" y="3176587"/>
              <a:chExt cx="500253" cy="500253"/>
            </a:xfrm>
            <a:grpFill/>
          </p:grpSpPr>
          <p:sp>
            <p:nvSpPr>
              <p:cNvPr id="53" name="Grafik 36">
                <a:extLst>
                  <a:ext uri="{FF2B5EF4-FFF2-40B4-BE49-F238E27FC236}">
                    <a16:creationId xmlns:a16="http://schemas.microsoft.com/office/drawing/2014/main" id="{39FAE70C-D762-AA34-F386-2ABB0E3300F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 name="Grafik 36">
                <a:extLst>
                  <a:ext uri="{FF2B5EF4-FFF2-40B4-BE49-F238E27FC236}">
                    <a16:creationId xmlns:a16="http://schemas.microsoft.com/office/drawing/2014/main" id="{4B582F0E-1B0F-A2D7-E439-A00F7A60EADA}"/>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5" name="Grafik 36">
                <a:extLst>
                  <a:ext uri="{FF2B5EF4-FFF2-40B4-BE49-F238E27FC236}">
                    <a16:creationId xmlns:a16="http://schemas.microsoft.com/office/drawing/2014/main" id="{F4AE49D7-E0B9-CDC2-50F9-A643E7C66A2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6" name="Grafik 36">
                <a:extLst>
                  <a:ext uri="{FF2B5EF4-FFF2-40B4-BE49-F238E27FC236}">
                    <a16:creationId xmlns:a16="http://schemas.microsoft.com/office/drawing/2014/main" id="{8736F197-893E-3CA2-43F8-8CB46E62E15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 name="Grafik 36">
                <a:extLst>
                  <a:ext uri="{FF2B5EF4-FFF2-40B4-BE49-F238E27FC236}">
                    <a16:creationId xmlns:a16="http://schemas.microsoft.com/office/drawing/2014/main" id="{91C0387A-C141-DC7B-2440-AB7FE42438B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2" name="Grafik 36">
              <a:extLst>
                <a:ext uri="{FF2B5EF4-FFF2-40B4-BE49-F238E27FC236}">
                  <a16:creationId xmlns:a16="http://schemas.microsoft.com/office/drawing/2014/main" id="{B5630AC5-295D-7977-A79B-C33ED4E27DAE}"/>
                </a:ext>
              </a:extLst>
            </p:cNvPr>
            <p:cNvGrpSpPr/>
            <p:nvPr/>
          </p:nvGrpSpPr>
          <p:grpSpPr bwMode="gray">
            <a:xfrm>
              <a:off x="5913264" y="3353610"/>
              <a:ext cx="296128" cy="211024"/>
              <a:chOff x="5913264" y="3353610"/>
              <a:chExt cx="296128" cy="211024"/>
            </a:xfrm>
            <a:grpFill/>
          </p:grpSpPr>
          <p:grpSp>
            <p:nvGrpSpPr>
              <p:cNvPr id="33" name="Grafik 36">
                <a:extLst>
                  <a:ext uri="{FF2B5EF4-FFF2-40B4-BE49-F238E27FC236}">
                    <a16:creationId xmlns:a16="http://schemas.microsoft.com/office/drawing/2014/main" id="{193A1E17-69C7-540D-81A3-47F03545A294}"/>
                  </a:ext>
                </a:extLst>
              </p:cNvPr>
              <p:cNvGrpSpPr/>
              <p:nvPr/>
            </p:nvGrpSpPr>
            <p:grpSpPr bwMode="gray">
              <a:xfrm>
                <a:off x="5913264" y="3353610"/>
                <a:ext cx="296128" cy="210929"/>
                <a:chOff x="5913264" y="3353610"/>
                <a:chExt cx="296128" cy="210929"/>
              </a:xfrm>
              <a:grpFill/>
            </p:grpSpPr>
            <p:grpSp>
              <p:nvGrpSpPr>
                <p:cNvPr id="44" name="Grafik 36">
                  <a:extLst>
                    <a:ext uri="{FF2B5EF4-FFF2-40B4-BE49-F238E27FC236}">
                      <a16:creationId xmlns:a16="http://schemas.microsoft.com/office/drawing/2014/main" id="{BEE5A630-3A74-44A8-1B6B-5F3F885D6593}"/>
                    </a:ext>
                  </a:extLst>
                </p:cNvPr>
                <p:cNvGrpSpPr/>
                <p:nvPr/>
              </p:nvGrpSpPr>
              <p:grpSpPr bwMode="gray">
                <a:xfrm>
                  <a:off x="5913264" y="3353610"/>
                  <a:ext cx="95105" cy="68244"/>
                  <a:chOff x="5913264" y="3353610"/>
                  <a:chExt cx="95105" cy="68244"/>
                </a:xfrm>
                <a:grpFill/>
              </p:grpSpPr>
              <p:sp>
                <p:nvSpPr>
                  <p:cNvPr id="50" name="Grafik 36">
                    <a:extLst>
                      <a:ext uri="{FF2B5EF4-FFF2-40B4-BE49-F238E27FC236}">
                        <a16:creationId xmlns:a16="http://schemas.microsoft.com/office/drawing/2014/main" id="{8FC65B1E-C1B0-8075-3AC3-C18A033E1DCA}"/>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1" name="Grafik 36">
                    <a:extLst>
                      <a:ext uri="{FF2B5EF4-FFF2-40B4-BE49-F238E27FC236}">
                        <a16:creationId xmlns:a16="http://schemas.microsoft.com/office/drawing/2014/main" id="{9FC42ED2-A45C-F38C-A35A-9B8BC26745E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2" name="Grafik 36">
                    <a:extLst>
                      <a:ext uri="{FF2B5EF4-FFF2-40B4-BE49-F238E27FC236}">
                        <a16:creationId xmlns:a16="http://schemas.microsoft.com/office/drawing/2014/main" id="{DCD5F007-EB87-B3F7-E867-5814DBAEE893}"/>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5" name="Grafik 36">
                  <a:extLst>
                    <a:ext uri="{FF2B5EF4-FFF2-40B4-BE49-F238E27FC236}">
                      <a16:creationId xmlns:a16="http://schemas.microsoft.com/office/drawing/2014/main" id="{E44B291E-EF5A-26B9-B918-0F3FF072AF6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6" name="Grafik 36">
                  <a:extLst>
                    <a:ext uri="{FF2B5EF4-FFF2-40B4-BE49-F238E27FC236}">
                      <a16:creationId xmlns:a16="http://schemas.microsoft.com/office/drawing/2014/main" id="{5BDE5659-4602-D378-64B4-B6F4DBB74EB0}"/>
                    </a:ext>
                  </a:extLst>
                </p:cNvPr>
                <p:cNvGrpSpPr/>
                <p:nvPr/>
              </p:nvGrpSpPr>
              <p:grpSpPr bwMode="gray">
                <a:xfrm>
                  <a:off x="6114287" y="3496334"/>
                  <a:ext cx="95105" cy="68205"/>
                  <a:chOff x="6114287" y="3496334"/>
                  <a:chExt cx="95105" cy="68205"/>
                </a:xfrm>
                <a:grpFill/>
              </p:grpSpPr>
              <p:sp>
                <p:nvSpPr>
                  <p:cNvPr id="47" name="Grafik 36">
                    <a:extLst>
                      <a:ext uri="{FF2B5EF4-FFF2-40B4-BE49-F238E27FC236}">
                        <a16:creationId xmlns:a16="http://schemas.microsoft.com/office/drawing/2014/main" id="{980FDA1F-CBF5-89F1-2BBE-A1B85BA7FF82}"/>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8" name="Grafik 36">
                    <a:extLst>
                      <a:ext uri="{FF2B5EF4-FFF2-40B4-BE49-F238E27FC236}">
                        <a16:creationId xmlns:a16="http://schemas.microsoft.com/office/drawing/2014/main" id="{21568460-6E34-83D6-C875-BA44695AC9D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9" name="Grafik 36">
                    <a:extLst>
                      <a:ext uri="{FF2B5EF4-FFF2-40B4-BE49-F238E27FC236}">
                        <a16:creationId xmlns:a16="http://schemas.microsoft.com/office/drawing/2014/main" id="{3779FFA0-6DA9-4139-5913-226B652833A9}"/>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4" name="Grafik 36">
                <a:extLst>
                  <a:ext uri="{FF2B5EF4-FFF2-40B4-BE49-F238E27FC236}">
                    <a16:creationId xmlns:a16="http://schemas.microsoft.com/office/drawing/2014/main" id="{DA172792-4007-C661-01E7-3FDDFDC98B19}"/>
                  </a:ext>
                </a:extLst>
              </p:cNvPr>
              <p:cNvGrpSpPr/>
              <p:nvPr/>
            </p:nvGrpSpPr>
            <p:grpSpPr bwMode="gray">
              <a:xfrm>
                <a:off x="5913264" y="3353650"/>
                <a:ext cx="296128" cy="210985"/>
                <a:chOff x="5913264" y="3353650"/>
                <a:chExt cx="296128" cy="210985"/>
              </a:xfrm>
              <a:grpFill/>
            </p:grpSpPr>
            <p:grpSp>
              <p:nvGrpSpPr>
                <p:cNvPr id="35" name="Grafik 36">
                  <a:extLst>
                    <a:ext uri="{FF2B5EF4-FFF2-40B4-BE49-F238E27FC236}">
                      <a16:creationId xmlns:a16="http://schemas.microsoft.com/office/drawing/2014/main" id="{1F2465CC-3481-9161-322F-D0ED441D3E70}"/>
                    </a:ext>
                  </a:extLst>
                </p:cNvPr>
                <p:cNvGrpSpPr/>
                <p:nvPr/>
              </p:nvGrpSpPr>
              <p:grpSpPr bwMode="gray">
                <a:xfrm>
                  <a:off x="6114287" y="3353650"/>
                  <a:ext cx="95105" cy="68300"/>
                  <a:chOff x="6114287" y="3353650"/>
                  <a:chExt cx="95105" cy="68300"/>
                </a:xfrm>
                <a:grpFill/>
              </p:grpSpPr>
              <p:sp>
                <p:nvSpPr>
                  <p:cNvPr id="41" name="Grafik 36">
                    <a:extLst>
                      <a:ext uri="{FF2B5EF4-FFF2-40B4-BE49-F238E27FC236}">
                        <a16:creationId xmlns:a16="http://schemas.microsoft.com/office/drawing/2014/main" id="{7DAB5559-FF58-9A3E-DCB7-786A0E318931}"/>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2" name="Grafik 36">
                    <a:extLst>
                      <a:ext uri="{FF2B5EF4-FFF2-40B4-BE49-F238E27FC236}">
                        <a16:creationId xmlns:a16="http://schemas.microsoft.com/office/drawing/2014/main" id="{371412AB-4268-F215-0D45-F974C96EE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3" name="Grafik 36">
                    <a:extLst>
                      <a:ext uri="{FF2B5EF4-FFF2-40B4-BE49-F238E27FC236}">
                        <a16:creationId xmlns:a16="http://schemas.microsoft.com/office/drawing/2014/main" id="{A887B695-188C-C5CE-519F-0DA664508F0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6" name="Grafik 36">
                  <a:extLst>
                    <a:ext uri="{FF2B5EF4-FFF2-40B4-BE49-F238E27FC236}">
                      <a16:creationId xmlns:a16="http://schemas.microsoft.com/office/drawing/2014/main" id="{F57078A7-7598-43C8-5D06-515DF390BC69}"/>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7" name="Grafik 36">
                  <a:extLst>
                    <a:ext uri="{FF2B5EF4-FFF2-40B4-BE49-F238E27FC236}">
                      <a16:creationId xmlns:a16="http://schemas.microsoft.com/office/drawing/2014/main" id="{EDC50E29-B258-0F39-96F0-028E051BC92A}"/>
                    </a:ext>
                  </a:extLst>
                </p:cNvPr>
                <p:cNvGrpSpPr/>
                <p:nvPr/>
              </p:nvGrpSpPr>
              <p:grpSpPr bwMode="gray">
                <a:xfrm>
                  <a:off x="5913264" y="3496390"/>
                  <a:ext cx="95105" cy="68244"/>
                  <a:chOff x="5913264" y="3496390"/>
                  <a:chExt cx="95105" cy="68244"/>
                </a:xfrm>
                <a:grpFill/>
              </p:grpSpPr>
              <p:sp>
                <p:nvSpPr>
                  <p:cNvPr id="38" name="Grafik 36">
                    <a:extLst>
                      <a:ext uri="{FF2B5EF4-FFF2-40B4-BE49-F238E27FC236}">
                        <a16:creationId xmlns:a16="http://schemas.microsoft.com/office/drawing/2014/main" id="{B559DBF9-AAD9-B1FF-DF1B-252EFD48995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9" name="Grafik 36">
                    <a:extLst>
                      <a:ext uri="{FF2B5EF4-FFF2-40B4-BE49-F238E27FC236}">
                        <a16:creationId xmlns:a16="http://schemas.microsoft.com/office/drawing/2014/main" id="{52E2A1EB-A1FB-11AD-868A-AB23EECDA792}"/>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40" name="Grafik 36">
                    <a:extLst>
                      <a:ext uri="{FF2B5EF4-FFF2-40B4-BE49-F238E27FC236}">
                        <a16:creationId xmlns:a16="http://schemas.microsoft.com/office/drawing/2014/main" id="{99FAE9A2-E85A-BF9D-16AF-F8E0D516C9A1}"/>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8" name="Grafik 36">
            <a:extLst>
              <a:ext uri="{FF2B5EF4-FFF2-40B4-BE49-F238E27FC236}">
                <a16:creationId xmlns:a16="http://schemas.microsoft.com/office/drawing/2014/main" id="{D273B681-88FF-0725-6A8D-1DD6F0981251}"/>
              </a:ext>
            </a:extLst>
          </p:cNvPr>
          <p:cNvGrpSpPr/>
          <p:nvPr/>
        </p:nvGrpSpPr>
        <p:grpSpPr bwMode="gray">
          <a:xfrm>
            <a:off x="5274286" y="2868627"/>
            <a:ext cx="374400" cy="374400"/>
            <a:chOff x="5843587" y="3176587"/>
            <a:chExt cx="500253" cy="500253"/>
          </a:xfrm>
          <a:solidFill>
            <a:schemeClr val="tx1"/>
          </a:solidFill>
        </p:grpSpPr>
        <p:grpSp>
          <p:nvGrpSpPr>
            <p:cNvPr id="59" name="Grafik 36">
              <a:extLst>
                <a:ext uri="{FF2B5EF4-FFF2-40B4-BE49-F238E27FC236}">
                  <a16:creationId xmlns:a16="http://schemas.microsoft.com/office/drawing/2014/main" id="{6843FEB7-4E19-046D-15DA-7A34C86B25BC}"/>
                </a:ext>
              </a:extLst>
            </p:cNvPr>
            <p:cNvGrpSpPr/>
            <p:nvPr/>
          </p:nvGrpSpPr>
          <p:grpSpPr bwMode="gray">
            <a:xfrm>
              <a:off x="5843587" y="3176587"/>
              <a:ext cx="500253" cy="500253"/>
              <a:chOff x="5843587" y="3176587"/>
              <a:chExt cx="500253" cy="500253"/>
            </a:xfrm>
            <a:grpFill/>
          </p:grpSpPr>
          <p:sp>
            <p:nvSpPr>
              <p:cNvPr id="81" name="Grafik 36">
                <a:extLst>
                  <a:ext uri="{FF2B5EF4-FFF2-40B4-BE49-F238E27FC236}">
                    <a16:creationId xmlns:a16="http://schemas.microsoft.com/office/drawing/2014/main" id="{5666EF4C-E927-A969-A669-AB6184C81D0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82" name="Grafik 36">
                <a:extLst>
                  <a:ext uri="{FF2B5EF4-FFF2-40B4-BE49-F238E27FC236}">
                    <a16:creationId xmlns:a16="http://schemas.microsoft.com/office/drawing/2014/main" id="{82572A31-EA53-77A5-4E45-5D4817B067D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83" name="Grafik 36">
                <a:extLst>
                  <a:ext uri="{FF2B5EF4-FFF2-40B4-BE49-F238E27FC236}">
                    <a16:creationId xmlns:a16="http://schemas.microsoft.com/office/drawing/2014/main" id="{56E5F77B-036C-94BF-C668-78879D9BBD6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4" name="Grafik 36">
                <a:extLst>
                  <a:ext uri="{FF2B5EF4-FFF2-40B4-BE49-F238E27FC236}">
                    <a16:creationId xmlns:a16="http://schemas.microsoft.com/office/drawing/2014/main" id="{97211EED-D50F-DFDC-58F7-84A14D5AA54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5" name="Grafik 36">
                <a:extLst>
                  <a:ext uri="{FF2B5EF4-FFF2-40B4-BE49-F238E27FC236}">
                    <a16:creationId xmlns:a16="http://schemas.microsoft.com/office/drawing/2014/main" id="{EA70263D-A05C-6719-B9E5-736C8636FD2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 name="Grafik 36">
              <a:extLst>
                <a:ext uri="{FF2B5EF4-FFF2-40B4-BE49-F238E27FC236}">
                  <a16:creationId xmlns:a16="http://schemas.microsoft.com/office/drawing/2014/main" id="{E3A7EDBD-5C98-F676-24CE-BCFF4694BF3F}"/>
                </a:ext>
              </a:extLst>
            </p:cNvPr>
            <p:cNvGrpSpPr/>
            <p:nvPr/>
          </p:nvGrpSpPr>
          <p:grpSpPr bwMode="gray">
            <a:xfrm>
              <a:off x="5913264" y="3353610"/>
              <a:ext cx="296128" cy="211024"/>
              <a:chOff x="5913264" y="3353610"/>
              <a:chExt cx="296128" cy="211024"/>
            </a:xfrm>
            <a:grpFill/>
          </p:grpSpPr>
          <p:grpSp>
            <p:nvGrpSpPr>
              <p:cNvPr id="61" name="Grafik 36">
                <a:extLst>
                  <a:ext uri="{FF2B5EF4-FFF2-40B4-BE49-F238E27FC236}">
                    <a16:creationId xmlns:a16="http://schemas.microsoft.com/office/drawing/2014/main" id="{5214F098-6528-9845-680B-9FE5EB95D183}"/>
                  </a:ext>
                </a:extLst>
              </p:cNvPr>
              <p:cNvGrpSpPr/>
              <p:nvPr/>
            </p:nvGrpSpPr>
            <p:grpSpPr bwMode="gray">
              <a:xfrm>
                <a:off x="5913264" y="3353610"/>
                <a:ext cx="296128" cy="210929"/>
                <a:chOff x="5913264" y="3353610"/>
                <a:chExt cx="296128" cy="210929"/>
              </a:xfrm>
              <a:grpFill/>
            </p:grpSpPr>
            <p:grpSp>
              <p:nvGrpSpPr>
                <p:cNvPr id="72" name="Grafik 36">
                  <a:extLst>
                    <a:ext uri="{FF2B5EF4-FFF2-40B4-BE49-F238E27FC236}">
                      <a16:creationId xmlns:a16="http://schemas.microsoft.com/office/drawing/2014/main" id="{38F0A09C-3533-8961-B205-DF21352947D6}"/>
                    </a:ext>
                  </a:extLst>
                </p:cNvPr>
                <p:cNvGrpSpPr/>
                <p:nvPr/>
              </p:nvGrpSpPr>
              <p:grpSpPr bwMode="gray">
                <a:xfrm>
                  <a:off x="5913264" y="3353610"/>
                  <a:ext cx="95105" cy="68244"/>
                  <a:chOff x="5913264" y="3353610"/>
                  <a:chExt cx="95105" cy="68244"/>
                </a:xfrm>
                <a:grpFill/>
              </p:grpSpPr>
              <p:sp>
                <p:nvSpPr>
                  <p:cNvPr id="78" name="Grafik 36">
                    <a:extLst>
                      <a:ext uri="{FF2B5EF4-FFF2-40B4-BE49-F238E27FC236}">
                        <a16:creationId xmlns:a16="http://schemas.microsoft.com/office/drawing/2014/main" id="{7BD8E13F-65BD-0542-6037-5E626CE33BF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79" name="Grafik 36">
                    <a:extLst>
                      <a:ext uri="{FF2B5EF4-FFF2-40B4-BE49-F238E27FC236}">
                        <a16:creationId xmlns:a16="http://schemas.microsoft.com/office/drawing/2014/main" id="{B5F9C382-13B8-2A09-E62D-4937678B8C17}"/>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80" name="Grafik 36">
                    <a:extLst>
                      <a:ext uri="{FF2B5EF4-FFF2-40B4-BE49-F238E27FC236}">
                        <a16:creationId xmlns:a16="http://schemas.microsoft.com/office/drawing/2014/main" id="{09BED46A-C22D-6C79-C54D-75C3EA6E6D18}"/>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73" name="Grafik 36">
                  <a:extLst>
                    <a:ext uri="{FF2B5EF4-FFF2-40B4-BE49-F238E27FC236}">
                      <a16:creationId xmlns:a16="http://schemas.microsoft.com/office/drawing/2014/main" id="{A23A0EC0-28EF-7FFD-E055-77A518B834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74" name="Grafik 36">
                  <a:extLst>
                    <a:ext uri="{FF2B5EF4-FFF2-40B4-BE49-F238E27FC236}">
                      <a16:creationId xmlns:a16="http://schemas.microsoft.com/office/drawing/2014/main" id="{8B1ED712-A870-7637-81E0-D73138FB3DB0}"/>
                    </a:ext>
                  </a:extLst>
                </p:cNvPr>
                <p:cNvGrpSpPr/>
                <p:nvPr/>
              </p:nvGrpSpPr>
              <p:grpSpPr bwMode="gray">
                <a:xfrm>
                  <a:off x="6114287" y="3496334"/>
                  <a:ext cx="95105" cy="68205"/>
                  <a:chOff x="6114287" y="3496334"/>
                  <a:chExt cx="95105" cy="68205"/>
                </a:xfrm>
                <a:grpFill/>
              </p:grpSpPr>
              <p:sp>
                <p:nvSpPr>
                  <p:cNvPr id="75" name="Grafik 36">
                    <a:extLst>
                      <a:ext uri="{FF2B5EF4-FFF2-40B4-BE49-F238E27FC236}">
                        <a16:creationId xmlns:a16="http://schemas.microsoft.com/office/drawing/2014/main" id="{08BD3D67-1238-159E-CEB2-BA8FBB63FC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6" name="Grafik 36">
                    <a:extLst>
                      <a:ext uri="{FF2B5EF4-FFF2-40B4-BE49-F238E27FC236}">
                        <a16:creationId xmlns:a16="http://schemas.microsoft.com/office/drawing/2014/main" id="{2A0FA4D4-6E58-FC30-74EC-788842057E7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7" name="Grafik 36">
                    <a:extLst>
                      <a:ext uri="{FF2B5EF4-FFF2-40B4-BE49-F238E27FC236}">
                        <a16:creationId xmlns:a16="http://schemas.microsoft.com/office/drawing/2014/main" id="{266DAB5B-62A2-A31F-1DBE-59145967D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2" name="Grafik 36">
                <a:extLst>
                  <a:ext uri="{FF2B5EF4-FFF2-40B4-BE49-F238E27FC236}">
                    <a16:creationId xmlns:a16="http://schemas.microsoft.com/office/drawing/2014/main" id="{9E36C580-0CB4-80CF-9529-A57B34264390}"/>
                  </a:ext>
                </a:extLst>
              </p:cNvPr>
              <p:cNvGrpSpPr/>
              <p:nvPr/>
            </p:nvGrpSpPr>
            <p:grpSpPr bwMode="gray">
              <a:xfrm>
                <a:off x="5913264" y="3353650"/>
                <a:ext cx="296128" cy="210985"/>
                <a:chOff x="5913264" y="3353650"/>
                <a:chExt cx="296128" cy="210985"/>
              </a:xfrm>
              <a:grpFill/>
            </p:grpSpPr>
            <p:grpSp>
              <p:nvGrpSpPr>
                <p:cNvPr id="63" name="Grafik 36">
                  <a:extLst>
                    <a:ext uri="{FF2B5EF4-FFF2-40B4-BE49-F238E27FC236}">
                      <a16:creationId xmlns:a16="http://schemas.microsoft.com/office/drawing/2014/main" id="{48DAA7BC-1E74-A93C-5B88-775915852E42}"/>
                    </a:ext>
                  </a:extLst>
                </p:cNvPr>
                <p:cNvGrpSpPr/>
                <p:nvPr/>
              </p:nvGrpSpPr>
              <p:grpSpPr bwMode="gray">
                <a:xfrm>
                  <a:off x="6114287" y="3353650"/>
                  <a:ext cx="95105" cy="68300"/>
                  <a:chOff x="6114287" y="3353650"/>
                  <a:chExt cx="95105" cy="68300"/>
                </a:xfrm>
                <a:grpFill/>
              </p:grpSpPr>
              <p:sp>
                <p:nvSpPr>
                  <p:cNvPr id="69" name="Grafik 36">
                    <a:extLst>
                      <a:ext uri="{FF2B5EF4-FFF2-40B4-BE49-F238E27FC236}">
                        <a16:creationId xmlns:a16="http://schemas.microsoft.com/office/drawing/2014/main" id="{AF7AFACF-A698-C9EF-0AAD-0D499E1374D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0" name="Grafik 36">
                    <a:extLst>
                      <a:ext uri="{FF2B5EF4-FFF2-40B4-BE49-F238E27FC236}">
                        <a16:creationId xmlns:a16="http://schemas.microsoft.com/office/drawing/2014/main" id="{979C7DB9-01B4-CA15-7290-3749279F05B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1" name="Grafik 36">
                    <a:extLst>
                      <a:ext uri="{FF2B5EF4-FFF2-40B4-BE49-F238E27FC236}">
                        <a16:creationId xmlns:a16="http://schemas.microsoft.com/office/drawing/2014/main" id="{08377C9A-DA6A-8C27-A7A7-41A74F7B4E6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4" name="Grafik 36">
                  <a:extLst>
                    <a:ext uri="{FF2B5EF4-FFF2-40B4-BE49-F238E27FC236}">
                      <a16:creationId xmlns:a16="http://schemas.microsoft.com/office/drawing/2014/main" id="{8621A8F9-5A15-B54E-6497-6CA3799516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5" name="Grafik 36">
                  <a:extLst>
                    <a:ext uri="{FF2B5EF4-FFF2-40B4-BE49-F238E27FC236}">
                      <a16:creationId xmlns:a16="http://schemas.microsoft.com/office/drawing/2014/main" id="{E882FA44-C59E-108C-50DC-2A4A0F5F4C2E}"/>
                    </a:ext>
                  </a:extLst>
                </p:cNvPr>
                <p:cNvGrpSpPr/>
                <p:nvPr/>
              </p:nvGrpSpPr>
              <p:grpSpPr bwMode="gray">
                <a:xfrm>
                  <a:off x="5913264" y="3496390"/>
                  <a:ext cx="95105" cy="68244"/>
                  <a:chOff x="5913264" y="3496390"/>
                  <a:chExt cx="95105" cy="68244"/>
                </a:xfrm>
                <a:grpFill/>
              </p:grpSpPr>
              <p:sp>
                <p:nvSpPr>
                  <p:cNvPr id="66" name="Grafik 36">
                    <a:extLst>
                      <a:ext uri="{FF2B5EF4-FFF2-40B4-BE49-F238E27FC236}">
                        <a16:creationId xmlns:a16="http://schemas.microsoft.com/office/drawing/2014/main" id="{2901A3C6-D082-7F18-712B-F7959FBC36EA}"/>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7" name="Grafik 36">
                    <a:extLst>
                      <a:ext uri="{FF2B5EF4-FFF2-40B4-BE49-F238E27FC236}">
                        <a16:creationId xmlns:a16="http://schemas.microsoft.com/office/drawing/2014/main" id="{4DC77579-2A1F-0D3F-7E13-52C8DB2C0A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8" name="Grafik 36">
                    <a:extLst>
                      <a:ext uri="{FF2B5EF4-FFF2-40B4-BE49-F238E27FC236}">
                        <a16:creationId xmlns:a16="http://schemas.microsoft.com/office/drawing/2014/main" id="{AF462BF6-DA64-9DC3-9E10-526A1A07294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86" name="Grafik 36">
            <a:extLst>
              <a:ext uri="{FF2B5EF4-FFF2-40B4-BE49-F238E27FC236}">
                <a16:creationId xmlns:a16="http://schemas.microsoft.com/office/drawing/2014/main" id="{DFCB4992-6541-C00C-3CA3-1FD7DBFAC33F}"/>
              </a:ext>
            </a:extLst>
          </p:cNvPr>
          <p:cNvGrpSpPr/>
          <p:nvPr/>
        </p:nvGrpSpPr>
        <p:grpSpPr bwMode="gray">
          <a:xfrm>
            <a:off x="3842950" y="2570012"/>
            <a:ext cx="374400" cy="374400"/>
            <a:chOff x="5843587" y="3176587"/>
            <a:chExt cx="500253" cy="500253"/>
          </a:xfrm>
          <a:solidFill>
            <a:schemeClr val="tx1"/>
          </a:solidFill>
        </p:grpSpPr>
        <p:grpSp>
          <p:nvGrpSpPr>
            <p:cNvPr id="87" name="Grafik 36">
              <a:extLst>
                <a:ext uri="{FF2B5EF4-FFF2-40B4-BE49-F238E27FC236}">
                  <a16:creationId xmlns:a16="http://schemas.microsoft.com/office/drawing/2014/main" id="{B57671CD-A443-3569-6713-7399DBE6ABC8}"/>
                </a:ext>
              </a:extLst>
            </p:cNvPr>
            <p:cNvGrpSpPr/>
            <p:nvPr/>
          </p:nvGrpSpPr>
          <p:grpSpPr bwMode="gray">
            <a:xfrm>
              <a:off x="5843587" y="3176587"/>
              <a:ext cx="500253" cy="500253"/>
              <a:chOff x="5843587" y="3176587"/>
              <a:chExt cx="500253" cy="500253"/>
            </a:xfrm>
            <a:grpFill/>
          </p:grpSpPr>
          <p:sp>
            <p:nvSpPr>
              <p:cNvPr id="109" name="Grafik 36">
                <a:extLst>
                  <a:ext uri="{FF2B5EF4-FFF2-40B4-BE49-F238E27FC236}">
                    <a16:creationId xmlns:a16="http://schemas.microsoft.com/office/drawing/2014/main" id="{F80C6BB6-508A-430E-1F70-2EF40BAF829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0" name="Grafik 36">
                <a:extLst>
                  <a:ext uri="{FF2B5EF4-FFF2-40B4-BE49-F238E27FC236}">
                    <a16:creationId xmlns:a16="http://schemas.microsoft.com/office/drawing/2014/main" id="{19978C5D-0240-1928-FEA5-1AC9A253003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111" name="Grafik 36">
                <a:extLst>
                  <a:ext uri="{FF2B5EF4-FFF2-40B4-BE49-F238E27FC236}">
                    <a16:creationId xmlns:a16="http://schemas.microsoft.com/office/drawing/2014/main" id="{51B63E53-35E7-8465-8822-5D72F98DA92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2" name="Grafik 36">
                <a:extLst>
                  <a:ext uri="{FF2B5EF4-FFF2-40B4-BE49-F238E27FC236}">
                    <a16:creationId xmlns:a16="http://schemas.microsoft.com/office/drawing/2014/main" id="{D568D708-FCFF-EE76-AAFD-DDBA979051F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3" name="Grafik 36">
                <a:extLst>
                  <a:ext uri="{FF2B5EF4-FFF2-40B4-BE49-F238E27FC236}">
                    <a16:creationId xmlns:a16="http://schemas.microsoft.com/office/drawing/2014/main" id="{70367EC0-404B-00C3-BB48-21436589832C}"/>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88" name="Grafik 36">
              <a:extLst>
                <a:ext uri="{FF2B5EF4-FFF2-40B4-BE49-F238E27FC236}">
                  <a16:creationId xmlns:a16="http://schemas.microsoft.com/office/drawing/2014/main" id="{9332462F-283F-CE21-3F39-2058C4A8FE0D}"/>
                </a:ext>
              </a:extLst>
            </p:cNvPr>
            <p:cNvGrpSpPr/>
            <p:nvPr/>
          </p:nvGrpSpPr>
          <p:grpSpPr bwMode="gray">
            <a:xfrm>
              <a:off x="5913264" y="3353610"/>
              <a:ext cx="296128" cy="211024"/>
              <a:chOff x="5913264" y="3353610"/>
              <a:chExt cx="296128" cy="211024"/>
            </a:xfrm>
            <a:grpFill/>
          </p:grpSpPr>
          <p:grpSp>
            <p:nvGrpSpPr>
              <p:cNvPr id="89" name="Grafik 36">
                <a:extLst>
                  <a:ext uri="{FF2B5EF4-FFF2-40B4-BE49-F238E27FC236}">
                    <a16:creationId xmlns:a16="http://schemas.microsoft.com/office/drawing/2014/main" id="{61286C00-5197-A02D-B3AE-0F5701A9590C}"/>
                  </a:ext>
                </a:extLst>
              </p:cNvPr>
              <p:cNvGrpSpPr/>
              <p:nvPr/>
            </p:nvGrpSpPr>
            <p:grpSpPr bwMode="gray">
              <a:xfrm>
                <a:off x="5913264" y="3353610"/>
                <a:ext cx="296128" cy="210929"/>
                <a:chOff x="5913264" y="3353610"/>
                <a:chExt cx="296128" cy="210929"/>
              </a:xfrm>
              <a:grpFill/>
            </p:grpSpPr>
            <p:grpSp>
              <p:nvGrpSpPr>
                <p:cNvPr id="100" name="Grafik 36">
                  <a:extLst>
                    <a:ext uri="{FF2B5EF4-FFF2-40B4-BE49-F238E27FC236}">
                      <a16:creationId xmlns:a16="http://schemas.microsoft.com/office/drawing/2014/main" id="{AB4C0396-FFA9-61D5-59A3-FEFF4808D911}"/>
                    </a:ext>
                  </a:extLst>
                </p:cNvPr>
                <p:cNvGrpSpPr/>
                <p:nvPr/>
              </p:nvGrpSpPr>
              <p:grpSpPr bwMode="gray">
                <a:xfrm>
                  <a:off x="5913264" y="3353610"/>
                  <a:ext cx="95105" cy="68244"/>
                  <a:chOff x="5913264" y="3353610"/>
                  <a:chExt cx="95105" cy="68244"/>
                </a:xfrm>
                <a:grpFill/>
              </p:grpSpPr>
              <p:sp>
                <p:nvSpPr>
                  <p:cNvPr id="106" name="Grafik 36">
                    <a:extLst>
                      <a:ext uri="{FF2B5EF4-FFF2-40B4-BE49-F238E27FC236}">
                        <a16:creationId xmlns:a16="http://schemas.microsoft.com/office/drawing/2014/main" id="{8BE4B477-158F-1A02-5C57-08862B90A08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 name="Grafik 36">
                    <a:extLst>
                      <a:ext uri="{FF2B5EF4-FFF2-40B4-BE49-F238E27FC236}">
                        <a16:creationId xmlns:a16="http://schemas.microsoft.com/office/drawing/2014/main" id="{68D98760-88FE-96B3-CD99-02FABF50C3A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 name="Grafik 36">
                    <a:extLst>
                      <a:ext uri="{FF2B5EF4-FFF2-40B4-BE49-F238E27FC236}">
                        <a16:creationId xmlns:a16="http://schemas.microsoft.com/office/drawing/2014/main" id="{FB666D6C-F46D-89F9-E712-6556C185E1B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1" name="Grafik 36">
                  <a:extLst>
                    <a:ext uri="{FF2B5EF4-FFF2-40B4-BE49-F238E27FC236}">
                      <a16:creationId xmlns:a16="http://schemas.microsoft.com/office/drawing/2014/main" id="{912C01E2-DA0F-821B-80BA-EBBBAEF7FB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2" name="Grafik 36">
                  <a:extLst>
                    <a:ext uri="{FF2B5EF4-FFF2-40B4-BE49-F238E27FC236}">
                      <a16:creationId xmlns:a16="http://schemas.microsoft.com/office/drawing/2014/main" id="{53E9A2CC-3929-3E5D-A752-7BCFF04311C3}"/>
                    </a:ext>
                  </a:extLst>
                </p:cNvPr>
                <p:cNvGrpSpPr/>
                <p:nvPr/>
              </p:nvGrpSpPr>
              <p:grpSpPr bwMode="gray">
                <a:xfrm>
                  <a:off x="6114287" y="3496334"/>
                  <a:ext cx="95105" cy="68205"/>
                  <a:chOff x="6114287" y="3496334"/>
                  <a:chExt cx="95105" cy="68205"/>
                </a:xfrm>
                <a:grpFill/>
              </p:grpSpPr>
              <p:sp>
                <p:nvSpPr>
                  <p:cNvPr id="103" name="Grafik 36">
                    <a:extLst>
                      <a:ext uri="{FF2B5EF4-FFF2-40B4-BE49-F238E27FC236}">
                        <a16:creationId xmlns:a16="http://schemas.microsoft.com/office/drawing/2014/main" id="{E60F5659-C5E3-7356-909F-4FF48A9FA7A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 name="Grafik 36">
                    <a:extLst>
                      <a:ext uri="{FF2B5EF4-FFF2-40B4-BE49-F238E27FC236}">
                        <a16:creationId xmlns:a16="http://schemas.microsoft.com/office/drawing/2014/main" id="{CD07A5E6-3597-DDFE-995C-3EAF398C5E9E}"/>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 name="Grafik 36">
                    <a:extLst>
                      <a:ext uri="{FF2B5EF4-FFF2-40B4-BE49-F238E27FC236}">
                        <a16:creationId xmlns:a16="http://schemas.microsoft.com/office/drawing/2014/main" id="{C08B4C9A-1E2E-D4AE-9F79-7429844CF7CB}"/>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0" name="Grafik 36">
                <a:extLst>
                  <a:ext uri="{FF2B5EF4-FFF2-40B4-BE49-F238E27FC236}">
                    <a16:creationId xmlns:a16="http://schemas.microsoft.com/office/drawing/2014/main" id="{4E3FA89C-0DE1-A9F1-82D3-45955AA1BCBE}"/>
                  </a:ext>
                </a:extLst>
              </p:cNvPr>
              <p:cNvGrpSpPr/>
              <p:nvPr/>
            </p:nvGrpSpPr>
            <p:grpSpPr bwMode="gray">
              <a:xfrm>
                <a:off x="5913264" y="3353650"/>
                <a:ext cx="296128" cy="210985"/>
                <a:chOff x="5913264" y="3353650"/>
                <a:chExt cx="296128" cy="210985"/>
              </a:xfrm>
              <a:grpFill/>
            </p:grpSpPr>
            <p:grpSp>
              <p:nvGrpSpPr>
                <p:cNvPr id="91" name="Grafik 36">
                  <a:extLst>
                    <a:ext uri="{FF2B5EF4-FFF2-40B4-BE49-F238E27FC236}">
                      <a16:creationId xmlns:a16="http://schemas.microsoft.com/office/drawing/2014/main" id="{1FF76BBB-4AD9-6F3D-104E-F6CE2ED57CAE}"/>
                    </a:ext>
                  </a:extLst>
                </p:cNvPr>
                <p:cNvGrpSpPr/>
                <p:nvPr/>
              </p:nvGrpSpPr>
              <p:grpSpPr bwMode="gray">
                <a:xfrm>
                  <a:off x="6114287" y="3353650"/>
                  <a:ext cx="95105" cy="68300"/>
                  <a:chOff x="6114287" y="3353650"/>
                  <a:chExt cx="95105" cy="68300"/>
                </a:xfrm>
                <a:grpFill/>
              </p:grpSpPr>
              <p:sp>
                <p:nvSpPr>
                  <p:cNvPr id="97" name="Grafik 36">
                    <a:extLst>
                      <a:ext uri="{FF2B5EF4-FFF2-40B4-BE49-F238E27FC236}">
                        <a16:creationId xmlns:a16="http://schemas.microsoft.com/office/drawing/2014/main" id="{D6DC4521-2777-94C5-B0F3-C4C56779CDEA}"/>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 name="Grafik 36">
                    <a:extLst>
                      <a:ext uri="{FF2B5EF4-FFF2-40B4-BE49-F238E27FC236}">
                        <a16:creationId xmlns:a16="http://schemas.microsoft.com/office/drawing/2014/main" id="{BD1E27B6-133A-488A-CFC3-46B04E5DC25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9" name="Grafik 36">
                    <a:extLst>
                      <a:ext uri="{FF2B5EF4-FFF2-40B4-BE49-F238E27FC236}">
                        <a16:creationId xmlns:a16="http://schemas.microsoft.com/office/drawing/2014/main" id="{78A616CB-25DD-4B07-E56E-2CEFD3D26CE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2" name="Grafik 36">
                  <a:extLst>
                    <a:ext uri="{FF2B5EF4-FFF2-40B4-BE49-F238E27FC236}">
                      <a16:creationId xmlns:a16="http://schemas.microsoft.com/office/drawing/2014/main" id="{799495E2-6A60-0F56-05F6-474BF819134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3" name="Grafik 36">
                  <a:extLst>
                    <a:ext uri="{FF2B5EF4-FFF2-40B4-BE49-F238E27FC236}">
                      <a16:creationId xmlns:a16="http://schemas.microsoft.com/office/drawing/2014/main" id="{3BF26573-8F99-25C6-954C-6CA3153201B2}"/>
                    </a:ext>
                  </a:extLst>
                </p:cNvPr>
                <p:cNvGrpSpPr/>
                <p:nvPr/>
              </p:nvGrpSpPr>
              <p:grpSpPr bwMode="gray">
                <a:xfrm>
                  <a:off x="5913264" y="3496390"/>
                  <a:ext cx="95105" cy="68244"/>
                  <a:chOff x="5913264" y="3496390"/>
                  <a:chExt cx="95105" cy="68244"/>
                </a:xfrm>
                <a:grpFill/>
              </p:grpSpPr>
              <p:sp>
                <p:nvSpPr>
                  <p:cNvPr id="94" name="Grafik 36">
                    <a:extLst>
                      <a:ext uri="{FF2B5EF4-FFF2-40B4-BE49-F238E27FC236}">
                        <a16:creationId xmlns:a16="http://schemas.microsoft.com/office/drawing/2014/main" id="{23D4C708-9C53-C1EE-B01D-7112CC6FAD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 name="Grafik 36">
                    <a:extLst>
                      <a:ext uri="{FF2B5EF4-FFF2-40B4-BE49-F238E27FC236}">
                        <a16:creationId xmlns:a16="http://schemas.microsoft.com/office/drawing/2014/main" id="{58C499C9-40A2-944D-F946-508329BBCFD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6" name="Grafik 36">
                    <a:extLst>
                      <a:ext uri="{FF2B5EF4-FFF2-40B4-BE49-F238E27FC236}">
                        <a16:creationId xmlns:a16="http://schemas.microsoft.com/office/drawing/2014/main" id="{B38B316D-5BFE-211D-7A58-2ABDB27E51A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sp>
        <p:nvSpPr>
          <p:cNvPr id="227" name="TextBox 226">
            <a:extLst>
              <a:ext uri="{FF2B5EF4-FFF2-40B4-BE49-F238E27FC236}">
                <a16:creationId xmlns:a16="http://schemas.microsoft.com/office/drawing/2014/main" id="{9167C8CD-D6C7-EA29-004F-3911589C9108}"/>
              </a:ext>
            </a:extLst>
          </p:cNvPr>
          <p:cNvSpPr txBox="1"/>
          <p:nvPr/>
        </p:nvSpPr>
        <p:spPr>
          <a:xfrm>
            <a:off x="5598622" y="2923375"/>
            <a:ext cx="546945" cy="261610"/>
          </a:xfrm>
          <a:prstGeom prst="rect">
            <a:avLst/>
          </a:prstGeom>
          <a:noFill/>
        </p:spPr>
        <p:txBody>
          <a:bodyPr wrap="none" rtlCol="0">
            <a:spAutoFit/>
          </a:bodyPr>
          <a:lstStyle/>
          <a:p>
            <a:r>
              <a:rPr lang="en-US" sz="1100" b="1" dirty="0"/>
              <a:t>OVS-3</a:t>
            </a:r>
            <a:endParaRPr lang="en-DE" sz="1100" b="1" dirty="0"/>
          </a:p>
        </p:txBody>
      </p:sp>
      <p:sp>
        <p:nvSpPr>
          <p:cNvPr id="228" name="TextBox 227">
            <a:extLst>
              <a:ext uri="{FF2B5EF4-FFF2-40B4-BE49-F238E27FC236}">
                <a16:creationId xmlns:a16="http://schemas.microsoft.com/office/drawing/2014/main" id="{8EC6B962-6CC9-E1F1-B2EC-7F8ECEA9B52A}"/>
              </a:ext>
            </a:extLst>
          </p:cNvPr>
          <p:cNvSpPr txBox="1"/>
          <p:nvPr/>
        </p:nvSpPr>
        <p:spPr>
          <a:xfrm>
            <a:off x="6300479" y="2905356"/>
            <a:ext cx="546945" cy="261610"/>
          </a:xfrm>
          <a:prstGeom prst="rect">
            <a:avLst/>
          </a:prstGeom>
          <a:noFill/>
        </p:spPr>
        <p:txBody>
          <a:bodyPr wrap="none" rtlCol="0">
            <a:spAutoFit/>
          </a:bodyPr>
          <a:lstStyle/>
          <a:p>
            <a:r>
              <a:rPr lang="en-US" sz="1100" b="1" dirty="0"/>
              <a:t>OVS-5</a:t>
            </a:r>
            <a:endParaRPr lang="en-DE" sz="1100" b="1" dirty="0"/>
          </a:p>
        </p:txBody>
      </p:sp>
      <p:sp>
        <p:nvSpPr>
          <p:cNvPr id="229" name="TextBox 228">
            <a:extLst>
              <a:ext uri="{FF2B5EF4-FFF2-40B4-BE49-F238E27FC236}">
                <a16:creationId xmlns:a16="http://schemas.microsoft.com/office/drawing/2014/main" id="{5B761EC3-F8A9-6236-1697-5BE1EDE5E56E}"/>
              </a:ext>
            </a:extLst>
          </p:cNvPr>
          <p:cNvSpPr txBox="1"/>
          <p:nvPr/>
        </p:nvSpPr>
        <p:spPr>
          <a:xfrm>
            <a:off x="7929828" y="2294671"/>
            <a:ext cx="546945" cy="261610"/>
          </a:xfrm>
          <a:prstGeom prst="rect">
            <a:avLst/>
          </a:prstGeom>
          <a:noFill/>
        </p:spPr>
        <p:txBody>
          <a:bodyPr wrap="none" rtlCol="0">
            <a:spAutoFit/>
          </a:bodyPr>
          <a:lstStyle/>
          <a:p>
            <a:r>
              <a:rPr lang="en-US" sz="1100" b="1" dirty="0"/>
              <a:t>OVS-7</a:t>
            </a:r>
            <a:endParaRPr lang="en-DE" sz="1100" b="1" dirty="0"/>
          </a:p>
        </p:txBody>
      </p:sp>
      <p:sp>
        <p:nvSpPr>
          <p:cNvPr id="230" name="TextBox 229">
            <a:extLst>
              <a:ext uri="{FF2B5EF4-FFF2-40B4-BE49-F238E27FC236}">
                <a16:creationId xmlns:a16="http://schemas.microsoft.com/office/drawing/2014/main" id="{50B35E80-68C6-7240-F4E9-0516047948A2}"/>
              </a:ext>
            </a:extLst>
          </p:cNvPr>
          <p:cNvSpPr txBox="1"/>
          <p:nvPr/>
        </p:nvSpPr>
        <p:spPr>
          <a:xfrm>
            <a:off x="3849451" y="2336214"/>
            <a:ext cx="546945" cy="261610"/>
          </a:xfrm>
          <a:prstGeom prst="rect">
            <a:avLst/>
          </a:prstGeom>
          <a:noFill/>
        </p:spPr>
        <p:txBody>
          <a:bodyPr wrap="none" rtlCol="0">
            <a:spAutoFit/>
          </a:bodyPr>
          <a:lstStyle/>
          <a:p>
            <a:r>
              <a:rPr lang="en-US" sz="1100" b="1" dirty="0"/>
              <a:t>OVS-1</a:t>
            </a:r>
            <a:endParaRPr lang="en-DE" sz="1100" b="1" dirty="0"/>
          </a:p>
        </p:txBody>
      </p:sp>
      <p:sp>
        <p:nvSpPr>
          <p:cNvPr id="231" name="TextBox 230">
            <a:extLst>
              <a:ext uri="{FF2B5EF4-FFF2-40B4-BE49-F238E27FC236}">
                <a16:creationId xmlns:a16="http://schemas.microsoft.com/office/drawing/2014/main" id="{127FCC1C-A664-4811-ECA5-3ECCA08231D7}"/>
              </a:ext>
            </a:extLst>
          </p:cNvPr>
          <p:cNvSpPr txBox="1"/>
          <p:nvPr/>
        </p:nvSpPr>
        <p:spPr>
          <a:xfrm>
            <a:off x="2983118" y="2773398"/>
            <a:ext cx="720069" cy="230832"/>
          </a:xfrm>
          <a:prstGeom prst="rect">
            <a:avLst/>
          </a:prstGeom>
          <a:noFill/>
        </p:spPr>
        <p:txBody>
          <a:bodyPr wrap="none" rtlCol="0">
            <a:spAutoFit/>
          </a:bodyPr>
          <a:lstStyle/>
          <a:p>
            <a:r>
              <a:rPr lang="en-US" sz="900" dirty="0">
                <a:solidFill>
                  <a:srgbClr val="FF0000"/>
                </a:solidFill>
              </a:rPr>
              <a:t>10.0.0.1/24</a:t>
            </a:r>
            <a:endParaRPr lang="en-DE" sz="900" dirty="0">
              <a:solidFill>
                <a:srgbClr val="FF0000"/>
              </a:solidFill>
            </a:endParaRPr>
          </a:p>
        </p:txBody>
      </p:sp>
      <p:grpSp>
        <p:nvGrpSpPr>
          <p:cNvPr id="545" name="Grafik 36">
            <a:extLst>
              <a:ext uri="{FF2B5EF4-FFF2-40B4-BE49-F238E27FC236}">
                <a16:creationId xmlns:a16="http://schemas.microsoft.com/office/drawing/2014/main" id="{5BBE4158-017D-954A-C2D8-5CF14641AE92}"/>
              </a:ext>
            </a:extLst>
          </p:cNvPr>
          <p:cNvGrpSpPr/>
          <p:nvPr/>
        </p:nvGrpSpPr>
        <p:grpSpPr bwMode="gray">
          <a:xfrm>
            <a:off x="8189833" y="3904043"/>
            <a:ext cx="374400" cy="374400"/>
            <a:chOff x="5843587" y="3176587"/>
            <a:chExt cx="500253" cy="500253"/>
          </a:xfrm>
          <a:solidFill>
            <a:schemeClr val="tx1"/>
          </a:solidFill>
        </p:grpSpPr>
        <p:grpSp>
          <p:nvGrpSpPr>
            <p:cNvPr id="546" name="Grafik 36">
              <a:extLst>
                <a:ext uri="{FF2B5EF4-FFF2-40B4-BE49-F238E27FC236}">
                  <a16:creationId xmlns:a16="http://schemas.microsoft.com/office/drawing/2014/main" id="{7C4C3A49-B317-4AE4-AF60-C1172A53F670}"/>
                </a:ext>
              </a:extLst>
            </p:cNvPr>
            <p:cNvGrpSpPr/>
            <p:nvPr/>
          </p:nvGrpSpPr>
          <p:grpSpPr bwMode="gray">
            <a:xfrm>
              <a:off x="5843587" y="3176587"/>
              <a:ext cx="500253" cy="500253"/>
              <a:chOff x="5843587" y="3176587"/>
              <a:chExt cx="500253" cy="500253"/>
            </a:xfrm>
            <a:grpFill/>
          </p:grpSpPr>
          <p:sp>
            <p:nvSpPr>
              <p:cNvPr id="568" name="Grafik 36">
                <a:extLst>
                  <a:ext uri="{FF2B5EF4-FFF2-40B4-BE49-F238E27FC236}">
                    <a16:creationId xmlns:a16="http://schemas.microsoft.com/office/drawing/2014/main" id="{0D4CE03A-41D2-5D32-9009-1D0BBFC9021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69" name="Grafik 36">
                <a:extLst>
                  <a:ext uri="{FF2B5EF4-FFF2-40B4-BE49-F238E27FC236}">
                    <a16:creationId xmlns:a16="http://schemas.microsoft.com/office/drawing/2014/main" id="{F44410D3-1BA0-DFF8-9B9C-2C43A9836CF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70" name="Grafik 36">
                <a:extLst>
                  <a:ext uri="{FF2B5EF4-FFF2-40B4-BE49-F238E27FC236}">
                    <a16:creationId xmlns:a16="http://schemas.microsoft.com/office/drawing/2014/main" id="{F00CB2BD-5961-6C2E-7773-68F8F7B2E33B}"/>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1" name="Grafik 36">
                <a:extLst>
                  <a:ext uri="{FF2B5EF4-FFF2-40B4-BE49-F238E27FC236}">
                    <a16:creationId xmlns:a16="http://schemas.microsoft.com/office/drawing/2014/main" id="{732E0D6E-4A70-BB5F-F5D5-85D9610DDF9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2" name="Grafik 36">
                <a:extLst>
                  <a:ext uri="{FF2B5EF4-FFF2-40B4-BE49-F238E27FC236}">
                    <a16:creationId xmlns:a16="http://schemas.microsoft.com/office/drawing/2014/main" id="{27815954-BE29-9EF1-CA58-57B01A69988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47" name="Grafik 36">
              <a:extLst>
                <a:ext uri="{FF2B5EF4-FFF2-40B4-BE49-F238E27FC236}">
                  <a16:creationId xmlns:a16="http://schemas.microsoft.com/office/drawing/2014/main" id="{5AC5CBE1-B272-7A35-89B0-73D7215D9191}"/>
                </a:ext>
              </a:extLst>
            </p:cNvPr>
            <p:cNvGrpSpPr/>
            <p:nvPr/>
          </p:nvGrpSpPr>
          <p:grpSpPr bwMode="gray">
            <a:xfrm>
              <a:off x="5913264" y="3353610"/>
              <a:ext cx="296128" cy="211024"/>
              <a:chOff x="5913264" y="3353610"/>
              <a:chExt cx="296128" cy="211024"/>
            </a:xfrm>
            <a:grpFill/>
          </p:grpSpPr>
          <p:grpSp>
            <p:nvGrpSpPr>
              <p:cNvPr id="548" name="Grafik 36">
                <a:extLst>
                  <a:ext uri="{FF2B5EF4-FFF2-40B4-BE49-F238E27FC236}">
                    <a16:creationId xmlns:a16="http://schemas.microsoft.com/office/drawing/2014/main" id="{94E7600C-2E5A-7F72-D0CD-43C79C43F9F0}"/>
                  </a:ext>
                </a:extLst>
              </p:cNvPr>
              <p:cNvGrpSpPr/>
              <p:nvPr/>
            </p:nvGrpSpPr>
            <p:grpSpPr bwMode="gray">
              <a:xfrm>
                <a:off x="5913264" y="3353610"/>
                <a:ext cx="296128" cy="210929"/>
                <a:chOff x="5913264" y="3353610"/>
                <a:chExt cx="296128" cy="210929"/>
              </a:xfrm>
              <a:grpFill/>
            </p:grpSpPr>
            <p:grpSp>
              <p:nvGrpSpPr>
                <p:cNvPr id="559" name="Grafik 36">
                  <a:extLst>
                    <a:ext uri="{FF2B5EF4-FFF2-40B4-BE49-F238E27FC236}">
                      <a16:creationId xmlns:a16="http://schemas.microsoft.com/office/drawing/2014/main" id="{EA113EAD-A9D9-815C-5FEE-FD8010FDFF50}"/>
                    </a:ext>
                  </a:extLst>
                </p:cNvPr>
                <p:cNvGrpSpPr/>
                <p:nvPr/>
              </p:nvGrpSpPr>
              <p:grpSpPr bwMode="gray">
                <a:xfrm>
                  <a:off x="5913264" y="3353610"/>
                  <a:ext cx="95105" cy="68244"/>
                  <a:chOff x="5913264" y="3353610"/>
                  <a:chExt cx="95105" cy="68244"/>
                </a:xfrm>
                <a:grpFill/>
              </p:grpSpPr>
              <p:sp>
                <p:nvSpPr>
                  <p:cNvPr id="565" name="Grafik 36">
                    <a:extLst>
                      <a:ext uri="{FF2B5EF4-FFF2-40B4-BE49-F238E27FC236}">
                        <a16:creationId xmlns:a16="http://schemas.microsoft.com/office/drawing/2014/main" id="{42C8A170-9277-E9F8-00B4-0B77F8040CC3}"/>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66" name="Grafik 36">
                    <a:extLst>
                      <a:ext uri="{FF2B5EF4-FFF2-40B4-BE49-F238E27FC236}">
                        <a16:creationId xmlns:a16="http://schemas.microsoft.com/office/drawing/2014/main" id="{EB727C68-108A-2185-EFBC-DF698B6B675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67" name="Grafik 36">
                    <a:extLst>
                      <a:ext uri="{FF2B5EF4-FFF2-40B4-BE49-F238E27FC236}">
                        <a16:creationId xmlns:a16="http://schemas.microsoft.com/office/drawing/2014/main" id="{4C374CC8-2033-A665-427E-205C73E950F5}"/>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60" name="Grafik 36">
                  <a:extLst>
                    <a:ext uri="{FF2B5EF4-FFF2-40B4-BE49-F238E27FC236}">
                      <a16:creationId xmlns:a16="http://schemas.microsoft.com/office/drawing/2014/main" id="{2F9AABD1-92F3-EFC3-9877-67074AC9C7C2}"/>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61" name="Grafik 36">
                  <a:extLst>
                    <a:ext uri="{FF2B5EF4-FFF2-40B4-BE49-F238E27FC236}">
                      <a16:creationId xmlns:a16="http://schemas.microsoft.com/office/drawing/2014/main" id="{4E1098FB-3084-5D1E-B495-77A9447A7029}"/>
                    </a:ext>
                  </a:extLst>
                </p:cNvPr>
                <p:cNvGrpSpPr/>
                <p:nvPr/>
              </p:nvGrpSpPr>
              <p:grpSpPr bwMode="gray">
                <a:xfrm>
                  <a:off x="6114287" y="3496334"/>
                  <a:ext cx="95105" cy="68205"/>
                  <a:chOff x="6114287" y="3496334"/>
                  <a:chExt cx="95105" cy="68205"/>
                </a:xfrm>
                <a:grpFill/>
              </p:grpSpPr>
              <p:sp>
                <p:nvSpPr>
                  <p:cNvPr id="562" name="Grafik 36">
                    <a:extLst>
                      <a:ext uri="{FF2B5EF4-FFF2-40B4-BE49-F238E27FC236}">
                        <a16:creationId xmlns:a16="http://schemas.microsoft.com/office/drawing/2014/main" id="{0F6A61D9-EE04-CF51-31B7-B057BD8DA768}"/>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63" name="Grafik 36">
                    <a:extLst>
                      <a:ext uri="{FF2B5EF4-FFF2-40B4-BE49-F238E27FC236}">
                        <a16:creationId xmlns:a16="http://schemas.microsoft.com/office/drawing/2014/main" id="{D698D980-C0F2-3EED-EE5D-22AB05BB034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64" name="Grafik 36">
                    <a:extLst>
                      <a:ext uri="{FF2B5EF4-FFF2-40B4-BE49-F238E27FC236}">
                        <a16:creationId xmlns:a16="http://schemas.microsoft.com/office/drawing/2014/main" id="{85348513-94C5-23CD-783D-7AF42215CCA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49" name="Grafik 36">
                <a:extLst>
                  <a:ext uri="{FF2B5EF4-FFF2-40B4-BE49-F238E27FC236}">
                    <a16:creationId xmlns:a16="http://schemas.microsoft.com/office/drawing/2014/main" id="{B693A4C5-7EA1-225E-6AB2-781AE3A32740}"/>
                  </a:ext>
                </a:extLst>
              </p:cNvPr>
              <p:cNvGrpSpPr/>
              <p:nvPr/>
            </p:nvGrpSpPr>
            <p:grpSpPr bwMode="gray">
              <a:xfrm>
                <a:off x="5913264" y="3353650"/>
                <a:ext cx="296128" cy="210985"/>
                <a:chOff x="5913264" y="3353650"/>
                <a:chExt cx="296128" cy="210985"/>
              </a:xfrm>
              <a:grpFill/>
            </p:grpSpPr>
            <p:grpSp>
              <p:nvGrpSpPr>
                <p:cNvPr id="550" name="Grafik 36">
                  <a:extLst>
                    <a:ext uri="{FF2B5EF4-FFF2-40B4-BE49-F238E27FC236}">
                      <a16:creationId xmlns:a16="http://schemas.microsoft.com/office/drawing/2014/main" id="{8E06D6AB-01F9-2B7A-81BF-FC850A385C78}"/>
                    </a:ext>
                  </a:extLst>
                </p:cNvPr>
                <p:cNvGrpSpPr/>
                <p:nvPr/>
              </p:nvGrpSpPr>
              <p:grpSpPr bwMode="gray">
                <a:xfrm>
                  <a:off x="6114287" y="3353650"/>
                  <a:ext cx="95105" cy="68300"/>
                  <a:chOff x="6114287" y="3353650"/>
                  <a:chExt cx="95105" cy="68300"/>
                </a:xfrm>
                <a:grpFill/>
              </p:grpSpPr>
              <p:sp>
                <p:nvSpPr>
                  <p:cNvPr id="556" name="Grafik 36">
                    <a:extLst>
                      <a:ext uri="{FF2B5EF4-FFF2-40B4-BE49-F238E27FC236}">
                        <a16:creationId xmlns:a16="http://schemas.microsoft.com/office/drawing/2014/main" id="{189A8E5E-5DFF-5581-04F3-7D64BD24EAA0}"/>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57" name="Grafik 36">
                    <a:extLst>
                      <a:ext uri="{FF2B5EF4-FFF2-40B4-BE49-F238E27FC236}">
                        <a16:creationId xmlns:a16="http://schemas.microsoft.com/office/drawing/2014/main" id="{1AB67DB4-F7DB-FD41-F350-0087E89F9D04}"/>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58" name="Grafik 36">
                    <a:extLst>
                      <a:ext uri="{FF2B5EF4-FFF2-40B4-BE49-F238E27FC236}">
                        <a16:creationId xmlns:a16="http://schemas.microsoft.com/office/drawing/2014/main" id="{C6C02F76-50CB-6FDB-0FBD-09EC2DA6443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51" name="Grafik 36">
                  <a:extLst>
                    <a:ext uri="{FF2B5EF4-FFF2-40B4-BE49-F238E27FC236}">
                      <a16:creationId xmlns:a16="http://schemas.microsoft.com/office/drawing/2014/main" id="{EA708937-3114-930A-2C3F-B71D3251DCF3}"/>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52" name="Grafik 36">
                  <a:extLst>
                    <a:ext uri="{FF2B5EF4-FFF2-40B4-BE49-F238E27FC236}">
                      <a16:creationId xmlns:a16="http://schemas.microsoft.com/office/drawing/2014/main" id="{AF16D011-2170-61B6-0944-844F2D3C1D76}"/>
                    </a:ext>
                  </a:extLst>
                </p:cNvPr>
                <p:cNvGrpSpPr/>
                <p:nvPr/>
              </p:nvGrpSpPr>
              <p:grpSpPr bwMode="gray">
                <a:xfrm>
                  <a:off x="5913264" y="3496390"/>
                  <a:ext cx="95105" cy="68244"/>
                  <a:chOff x="5913264" y="3496390"/>
                  <a:chExt cx="95105" cy="68244"/>
                </a:xfrm>
                <a:grpFill/>
              </p:grpSpPr>
              <p:sp>
                <p:nvSpPr>
                  <p:cNvPr id="553" name="Grafik 36">
                    <a:extLst>
                      <a:ext uri="{FF2B5EF4-FFF2-40B4-BE49-F238E27FC236}">
                        <a16:creationId xmlns:a16="http://schemas.microsoft.com/office/drawing/2014/main" id="{0FC38060-E62B-8993-71B6-400AD04B2A6F}"/>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54" name="Grafik 36">
                    <a:extLst>
                      <a:ext uri="{FF2B5EF4-FFF2-40B4-BE49-F238E27FC236}">
                        <a16:creationId xmlns:a16="http://schemas.microsoft.com/office/drawing/2014/main" id="{02A62990-291A-BBF5-6567-854C65929A50}"/>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55" name="Grafik 36">
                    <a:extLst>
                      <a:ext uri="{FF2B5EF4-FFF2-40B4-BE49-F238E27FC236}">
                        <a16:creationId xmlns:a16="http://schemas.microsoft.com/office/drawing/2014/main" id="{BF50F6B0-551E-64E1-FAEA-E47033FE8C4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73" name="Grafik 36">
            <a:extLst>
              <a:ext uri="{FF2B5EF4-FFF2-40B4-BE49-F238E27FC236}">
                <a16:creationId xmlns:a16="http://schemas.microsoft.com/office/drawing/2014/main" id="{3BA6AB2D-830F-5EAC-A6B2-1497FCFFB9EB}"/>
              </a:ext>
            </a:extLst>
          </p:cNvPr>
          <p:cNvGrpSpPr/>
          <p:nvPr/>
        </p:nvGrpSpPr>
        <p:grpSpPr bwMode="gray">
          <a:xfrm>
            <a:off x="5205290" y="4155006"/>
            <a:ext cx="374400" cy="374400"/>
            <a:chOff x="5843587" y="3176587"/>
            <a:chExt cx="500253" cy="500253"/>
          </a:xfrm>
          <a:solidFill>
            <a:schemeClr val="tx1"/>
          </a:solidFill>
        </p:grpSpPr>
        <p:grpSp>
          <p:nvGrpSpPr>
            <p:cNvPr id="574" name="Grafik 36">
              <a:extLst>
                <a:ext uri="{FF2B5EF4-FFF2-40B4-BE49-F238E27FC236}">
                  <a16:creationId xmlns:a16="http://schemas.microsoft.com/office/drawing/2014/main" id="{5810AA60-EDA2-11A6-B103-A6E4E6126BE6}"/>
                </a:ext>
              </a:extLst>
            </p:cNvPr>
            <p:cNvGrpSpPr/>
            <p:nvPr/>
          </p:nvGrpSpPr>
          <p:grpSpPr bwMode="gray">
            <a:xfrm>
              <a:off x="5843587" y="3176587"/>
              <a:ext cx="500253" cy="500253"/>
              <a:chOff x="5843587" y="3176587"/>
              <a:chExt cx="500253" cy="500253"/>
            </a:xfrm>
            <a:grpFill/>
          </p:grpSpPr>
          <p:sp>
            <p:nvSpPr>
              <p:cNvPr id="596" name="Grafik 36">
                <a:extLst>
                  <a:ext uri="{FF2B5EF4-FFF2-40B4-BE49-F238E27FC236}">
                    <a16:creationId xmlns:a16="http://schemas.microsoft.com/office/drawing/2014/main" id="{FFDD175E-E1D1-C763-C1A8-65EBFDEB30A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97" name="Grafik 36">
                <a:extLst>
                  <a:ext uri="{FF2B5EF4-FFF2-40B4-BE49-F238E27FC236}">
                    <a16:creationId xmlns:a16="http://schemas.microsoft.com/office/drawing/2014/main" id="{FB41B439-CF3D-1CC1-50BA-283C306E5937}"/>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98" name="Grafik 36">
                <a:extLst>
                  <a:ext uri="{FF2B5EF4-FFF2-40B4-BE49-F238E27FC236}">
                    <a16:creationId xmlns:a16="http://schemas.microsoft.com/office/drawing/2014/main" id="{7B86C912-3C07-E8CF-7E94-38F82E6B508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99" name="Grafik 36">
                <a:extLst>
                  <a:ext uri="{FF2B5EF4-FFF2-40B4-BE49-F238E27FC236}">
                    <a16:creationId xmlns:a16="http://schemas.microsoft.com/office/drawing/2014/main" id="{8CCF4820-82D2-0400-419D-9380E315C7B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00" name="Grafik 36">
                <a:extLst>
                  <a:ext uri="{FF2B5EF4-FFF2-40B4-BE49-F238E27FC236}">
                    <a16:creationId xmlns:a16="http://schemas.microsoft.com/office/drawing/2014/main" id="{AA2DECC7-3AC7-B74D-1300-09F48C6670A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75" name="Grafik 36">
              <a:extLst>
                <a:ext uri="{FF2B5EF4-FFF2-40B4-BE49-F238E27FC236}">
                  <a16:creationId xmlns:a16="http://schemas.microsoft.com/office/drawing/2014/main" id="{E61DD48B-CCBD-D135-B865-AC011B6E403F}"/>
                </a:ext>
              </a:extLst>
            </p:cNvPr>
            <p:cNvGrpSpPr/>
            <p:nvPr/>
          </p:nvGrpSpPr>
          <p:grpSpPr bwMode="gray">
            <a:xfrm>
              <a:off x="5913264" y="3353610"/>
              <a:ext cx="296128" cy="211024"/>
              <a:chOff x="5913264" y="3353610"/>
              <a:chExt cx="296128" cy="211024"/>
            </a:xfrm>
            <a:grpFill/>
          </p:grpSpPr>
          <p:grpSp>
            <p:nvGrpSpPr>
              <p:cNvPr id="576" name="Grafik 36">
                <a:extLst>
                  <a:ext uri="{FF2B5EF4-FFF2-40B4-BE49-F238E27FC236}">
                    <a16:creationId xmlns:a16="http://schemas.microsoft.com/office/drawing/2014/main" id="{EEF2206D-9763-4F89-B282-570B3A256705}"/>
                  </a:ext>
                </a:extLst>
              </p:cNvPr>
              <p:cNvGrpSpPr/>
              <p:nvPr/>
            </p:nvGrpSpPr>
            <p:grpSpPr bwMode="gray">
              <a:xfrm>
                <a:off x="5913264" y="3353610"/>
                <a:ext cx="296128" cy="210929"/>
                <a:chOff x="5913264" y="3353610"/>
                <a:chExt cx="296128" cy="210929"/>
              </a:xfrm>
              <a:grpFill/>
            </p:grpSpPr>
            <p:grpSp>
              <p:nvGrpSpPr>
                <p:cNvPr id="587" name="Grafik 36">
                  <a:extLst>
                    <a:ext uri="{FF2B5EF4-FFF2-40B4-BE49-F238E27FC236}">
                      <a16:creationId xmlns:a16="http://schemas.microsoft.com/office/drawing/2014/main" id="{7459C37B-4A1A-D62F-E8D0-BF133268397C}"/>
                    </a:ext>
                  </a:extLst>
                </p:cNvPr>
                <p:cNvGrpSpPr/>
                <p:nvPr/>
              </p:nvGrpSpPr>
              <p:grpSpPr bwMode="gray">
                <a:xfrm>
                  <a:off x="5913264" y="3353610"/>
                  <a:ext cx="95105" cy="68244"/>
                  <a:chOff x="5913264" y="3353610"/>
                  <a:chExt cx="95105" cy="68244"/>
                </a:xfrm>
                <a:grpFill/>
              </p:grpSpPr>
              <p:sp>
                <p:nvSpPr>
                  <p:cNvPr id="593" name="Grafik 36">
                    <a:extLst>
                      <a:ext uri="{FF2B5EF4-FFF2-40B4-BE49-F238E27FC236}">
                        <a16:creationId xmlns:a16="http://schemas.microsoft.com/office/drawing/2014/main" id="{77D342CC-31EA-6083-4827-4A95919562F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94" name="Grafik 36">
                    <a:extLst>
                      <a:ext uri="{FF2B5EF4-FFF2-40B4-BE49-F238E27FC236}">
                        <a16:creationId xmlns:a16="http://schemas.microsoft.com/office/drawing/2014/main" id="{76AA2B5E-D745-BF28-379A-48C0F0691DEC}"/>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95" name="Grafik 36">
                    <a:extLst>
                      <a:ext uri="{FF2B5EF4-FFF2-40B4-BE49-F238E27FC236}">
                        <a16:creationId xmlns:a16="http://schemas.microsoft.com/office/drawing/2014/main" id="{16E1F35C-1FC1-561D-9442-34470782E034}"/>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88" name="Grafik 36">
                  <a:extLst>
                    <a:ext uri="{FF2B5EF4-FFF2-40B4-BE49-F238E27FC236}">
                      <a16:creationId xmlns:a16="http://schemas.microsoft.com/office/drawing/2014/main" id="{E50CB740-09D1-FBB8-1F21-7F8A3AB3259A}"/>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89" name="Grafik 36">
                  <a:extLst>
                    <a:ext uri="{FF2B5EF4-FFF2-40B4-BE49-F238E27FC236}">
                      <a16:creationId xmlns:a16="http://schemas.microsoft.com/office/drawing/2014/main" id="{424D286B-F09C-46BA-A2FA-838B690DA44D}"/>
                    </a:ext>
                  </a:extLst>
                </p:cNvPr>
                <p:cNvGrpSpPr/>
                <p:nvPr/>
              </p:nvGrpSpPr>
              <p:grpSpPr bwMode="gray">
                <a:xfrm>
                  <a:off x="6114287" y="3496334"/>
                  <a:ext cx="95105" cy="68205"/>
                  <a:chOff x="6114287" y="3496334"/>
                  <a:chExt cx="95105" cy="68205"/>
                </a:xfrm>
                <a:grpFill/>
              </p:grpSpPr>
              <p:sp>
                <p:nvSpPr>
                  <p:cNvPr id="590" name="Grafik 36">
                    <a:extLst>
                      <a:ext uri="{FF2B5EF4-FFF2-40B4-BE49-F238E27FC236}">
                        <a16:creationId xmlns:a16="http://schemas.microsoft.com/office/drawing/2014/main" id="{AE5A703A-24C2-7AEC-A32E-B4006191852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91" name="Grafik 36">
                    <a:extLst>
                      <a:ext uri="{FF2B5EF4-FFF2-40B4-BE49-F238E27FC236}">
                        <a16:creationId xmlns:a16="http://schemas.microsoft.com/office/drawing/2014/main" id="{77B2424C-81B0-12F4-06AC-A09B8D2B772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92" name="Grafik 36">
                    <a:extLst>
                      <a:ext uri="{FF2B5EF4-FFF2-40B4-BE49-F238E27FC236}">
                        <a16:creationId xmlns:a16="http://schemas.microsoft.com/office/drawing/2014/main" id="{6F63C714-2861-900E-91B8-543B57F8C14F}"/>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77" name="Grafik 36">
                <a:extLst>
                  <a:ext uri="{FF2B5EF4-FFF2-40B4-BE49-F238E27FC236}">
                    <a16:creationId xmlns:a16="http://schemas.microsoft.com/office/drawing/2014/main" id="{107C5149-1059-0E55-326B-A4E98C58626B}"/>
                  </a:ext>
                </a:extLst>
              </p:cNvPr>
              <p:cNvGrpSpPr/>
              <p:nvPr/>
            </p:nvGrpSpPr>
            <p:grpSpPr bwMode="gray">
              <a:xfrm>
                <a:off x="5913264" y="3353650"/>
                <a:ext cx="296128" cy="210985"/>
                <a:chOff x="5913264" y="3353650"/>
                <a:chExt cx="296128" cy="210985"/>
              </a:xfrm>
              <a:grpFill/>
            </p:grpSpPr>
            <p:grpSp>
              <p:nvGrpSpPr>
                <p:cNvPr id="578" name="Grafik 36">
                  <a:extLst>
                    <a:ext uri="{FF2B5EF4-FFF2-40B4-BE49-F238E27FC236}">
                      <a16:creationId xmlns:a16="http://schemas.microsoft.com/office/drawing/2014/main" id="{5AAF09D9-B544-4181-D4E0-5819B91F07A9}"/>
                    </a:ext>
                  </a:extLst>
                </p:cNvPr>
                <p:cNvGrpSpPr/>
                <p:nvPr/>
              </p:nvGrpSpPr>
              <p:grpSpPr bwMode="gray">
                <a:xfrm>
                  <a:off x="6114287" y="3353650"/>
                  <a:ext cx="95105" cy="68300"/>
                  <a:chOff x="6114287" y="3353650"/>
                  <a:chExt cx="95105" cy="68300"/>
                </a:xfrm>
                <a:grpFill/>
              </p:grpSpPr>
              <p:sp>
                <p:nvSpPr>
                  <p:cNvPr id="584" name="Grafik 36">
                    <a:extLst>
                      <a:ext uri="{FF2B5EF4-FFF2-40B4-BE49-F238E27FC236}">
                        <a16:creationId xmlns:a16="http://schemas.microsoft.com/office/drawing/2014/main" id="{D5E5AC09-C38B-8094-06EC-C6737E31EAE4}"/>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85" name="Grafik 36">
                    <a:extLst>
                      <a:ext uri="{FF2B5EF4-FFF2-40B4-BE49-F238E27FC236}">
                        <a16:creationId xmlns:a16="http://schemas.microsoft.com/office/drawing/2014/main" id="{3631713F-8FF1-A1A8-04A4-EF41AA2C0B9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86" name="Grafik 36">
                    <a:extLst>
                      <a:ext uri="{FF2B5EF4-FFF2-40B4-BE49-F238E27FC236}">
                        <a16:creationId xmlns:a16="http://schemas.microsoft.com/office/drawing/2014/main" id="{836A4991-B159-6905-CCEE-0F4EF1273256}"/>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79" name="Grafik 36">
                  <a:extLst>
                    <a:ext uri="{FF2B5EF4-FFF2-40B4-BE49-F238E27FC236}">
                      <a16:creationId xmlns:a16="http://schemas.microsoft.com/office/drawing/2014/main" id="{C3B7B972-A79B-7D45-0BFF-E07131648236}"/>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80" name="Grafik 36">
                  <a:extLst>
                    <a:ext uri="{FF2B5EF4-FFF2-40B4-BE49-F238E27FC236}">
                      <a16:creationId xmlns:a16="http://schemas.microsoft.com/office/drawing/2014/main" id="{67BAB84A-48BB-3F13-F8B5-08273C450FCC}"/>
                    </a:ext>
                  </a:extLst>
                </p:cNvPr>
                <p:cNvGrpSpPr/>
                <p:nvPr/>
              </p:nvGrpSpPr>
              <p:grpSpPr bwMode="gray">
                <a:xfrm>
                  <a:off x="5913264" y="3496390"/>
                  <a:ext cx="95105" cy="68244"/>
                  <a:chOff x="5913264" y="3496390"/>
                  <a:chExt cx="95105" cy="68244"/>
                </a:xfrm>
                <a:grpFill/>
              </p:grpSpPr>
              <p:sp>
                <p:nvSpPr>
                  <p:cNvPr id="581" name="Grafik 36">
                    <a:extLst>
                      <a:ext uri="{FF2B5EF4-FFF2-40B4-BE49-F238E27FC236}">
                        <a16:creationId xmlns:a16="http://schemas.microsoft.com/office/drawing/2014/main" id="{A9B7A058-624D-0F65-791A-A7B663D325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82" name="Grafik 36">
                    <a:extLst>
                      <a:ext uri="{FF2B5EF4-FFF2-40B4-BE49-F238E27FC236}">
                        <a16:creationId xmlns:a16="http://schemas.microsoft.com/office/drawing/2014/main" id="{EA08AE1F-3A23-07BE-2105-9F22179E0AE7}"/>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83" name="Grafik 36">
                    <a:extLst>
                      <a:ext uri="{FF2B5EF4-FFF2-40B4-BE49-F238E27FC236}">
                        <a16:creationId xmlns:a16="http://schemas.microsoft.com/office/drawing/2014/main" id="{5D371CFB-EBE1-87A5-1953-9151175D81F3}"/>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601" name="Grafik 36">
            <a:extLst>
              <a:ext uri="{FF2B5EF4-FFF2-40B4-BE49-F238E27FC236}">
                <a16:creationId xmlns:a16="http://schemas.microsoft.com/office/drawing/2014/main" id="{BAE344F6-BF66-AB03-63BB-89A9B9B988EA}"/>
              </a:ext>
            </a:extLst>
          </p:cNvPr>
          <p:cNvGrpSpPr/>
          <p:nvPr/>
        </p:nvGrpSpPr>
        <p:grpSpPr bwMode="gray">
          <a:xfrm>
            <a:off x="3577524" y="4517703"/>
            <a:ext cx="374400" cy="374400"/>
            <a:chOff x="5843587" y="3176587"/>
            <a:chExt cx="500253" cy="500253"/>
          </a:xfrm>
          <a:solidFill>
            <a:schemeClr val="tx1"/>
          </a:solidFill>
        </p:grpSpPr>
        <p:grpSp>
          <p:nvGrpSpPr>
            <p:cNvPr id="602" name="Grafik 36">
              <a:extLst>
                <a:ext uri="{FF2B5EF4-FFF2-40B4-BE49-F238E27FC236}">
                  <a16:creationId xmlns:a16="http://schemas.microsoft.com/office/drawing/2014/main" id="{4F6A3F14-5808-D52E-745F-81856AE5E57E}"/>
                </a:ext>
              </a:extLst>
            </p:cNvPr>
            <p:cNvGrpSpPr/>
            <p:nvPr/>
          </p:nvGrpSpPr>
          <p:grpSpPr bwMode="gray">
            <a:xfrm>
              <a:off x="5843587" y="3176587"/>
              <a:ext cx="500253" cy="500253"/>
              <a:chOff x="5843587" y="3176587"/>
              <a:chExt cx="500253" cy="500253"/>
            </a:xfrm>
            <a:grpFill/>
          </p:grpSpPr>
          <p:sp>
            <p:nvSpPr>
              <p:cNvPr id="624" name="Grafik 36">
                <a:extLst>
                  <a:ext uri="{FF2B5EF4-FFF2-40B4-BE49-F238E27FC236}">
                    <a16:creationId xmlns:a16="http://schemas.microsoft.com/office/drawing/2014/main" id="{373E2E7D-96F1-237A-5A8B-A5424658C0B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25" name="Grafik 36">
                <a:extLst>
                  <a:ext uri="{FF2B5EF4-FFF2-40B4-BE49-F238E27FC236}">
                    <a16:creationId xmlns:a16="http://schemas.microsoft.com/office/drawing/2014/main" id="{D548A85A-EC7A-899A-237C-750804CDC76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626" name="Grafik 36">
                <a:extLst>
                  <a:ext uri="{FF2B5EF4-FFF2-40B4-BE49-F238E27FC236}">
                    <a16:creationId xmlns:a16="http://schemas.microsoft.com/office/drawing/2014/main" id="{2C5EA7A0-D276-6462-F307-0F551F283AC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7" name="Grafik 36">
                <a:extLst>
                  <a:ext uri="{FF2B5EF4-FFF2-40B4-BE49-F238E27FC236}">
                    <a16:creationId xmlns:a16="http://schemas.microsoft.com/office/drawing/2014/main" id="{4561C7EF-BC8F-CE5A-E69E-20412D373F8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8" name="Grafik 36">
                <a:extLst>
                  <a:ext uri="{FF2B5EF4-FFF2-40B4-BE49-F238E27FC236}">
                    <a16:creationId xmlns:a16="http://schemas.microsoft.com/office/drawing/2014/main" id="{F844355A-F8B1-034C-1B95-444FEF09B7A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3" name="Grafik 36">
              <a:extLst>
                <a:ext uri="{FF2B5EF4-FFF2-40B4-BE49-F238E27FC236}">
                  <a16:creationId xmlns:a16="http://schemas.microsoft.com/office/drawing/2014/main" id="{5F5F33A2-6F94-C499-F11D-1B0C811C1109}"/>
                </a:ext>
              </a:extLst>
            </p:cNvPr>
            <p:cNvGrpSpPr/>
            <p:nvPr/>
          </p:nvGrpSpPr>
          <p:grpSpPr bwMode="gray">
            <a:xfrm>
              <a:off x="5913264" y="3353610"/>
              <a:ext cx="296128" cy="211024"/>
              <a:chOff x="5913264" y="3353610"/>
              <a:chExt cx="296128" cy="211024"/>
            </a:xfrm>
            <a:grpFill/>
          </p:grpSpPr>
          <p:grpSp>
            <p:nvGrpSpPr>
              <p:cNvPr id="604" name="Grafik 36">
                <a:extLst>
                  <a:ext uri="{FF2B5EF4-FFF2-40B4-BE49-F238E27FC236}">
                    <a16:creationId xmlns:a16="http://schemas.microsoft.com/office/drawing/2014/main" id="{47A80579-2135-376D-7E9E-D10E56D8B768}"/>
                  </a:ext>
                </a:extLst>
              </p:cNvPr>
              <p:cNvGrpSpPr/>
              <p:nvPr/>
            </p:nvGrpSpPr>
            <p:grpSpPr bwMode="gray">
              <a:xfrm>
                <a:off x="5913264" y="3353610"/>
                <a:ext cx="296128" cy="210929"/>
                <a:chOff x="5913264" y="3353610"/>
                <a:chExt cx="296128" cy="210929"/>
              </a:xfrm>
              <a:grpFill/>
            </p:grpSpPr>
            <p:grpSp>
              <p:nvGrpSpPr>
                <p:cNvPr id="615" name="Grafik 36">
                  <a:extLst>
                    <a:ext uri="{FF2B5EF4-FFF2-40B4-BE49-F238E27FC236}">
                      <a16:creationId xmlns:a16="http://schemas.microsoft.com/office/drawing/2014/main" id="{5A576D1A-CAC3-8A0F-D887-57706B471A71}"/>
                    </a:ext>
                  </a:extLst>
                </p:cNvPr>
                <p:cNvGrpSpPr/>
                <p:nvPr/>
              </p:nvGrpSpPr>
              <p:grpSpPr bwMode="gray">
                <a:xfrm>
                  <a:off x="5913264" y="3353610"/>
                  <a:ext cx="95105" cy="68244"/>
                  <a:chOff x="5913264" y="3353610"/>
                  <a:chExt cx="95105" cy="68244"/>
                </a:xfrm>
                <a:grpFill/>
              </p:grpSpPr>
              <p:sp>
                <p:nvSpPr>
                  <p:cNvPr id="621" name="Grafik 36">
                    <a:extLst>
                      <a:ext uri="{FF2B5EF4-FFF2-40B4-BE49-F238E27FC236}">
                        <a16:creationId xmlns:a16="http://schemas.microsoft.com/office/drawing/2014/main" id="{1AA6C6B4-4B85-D1FC-FF57-90F04009B49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22" name="Grafik 36">
                    <a:extLst>
                      <a:ext uri="{FF2B5EF4-FFF2-40B4-BE49-F238E27FC236}">
                        <a16:creationId xmlns:a16="http://schemas.microsoft.com/office/drawing/2014/main" id="{ED4BFF20-342B-0BE4-090C-87259B68004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23" name="Grafik 36">
                    <a:extLst>
                      <a:ext uri="{FF2B5EF4-FFF2-40B4-BE49-F238E27FC236}">
                        <a16:creationId xmlns:a16="http://schemas.microsoft.com/office/drawing/2014/main" id="{321C98AF-DD7F-2124-C24C-BDD0F907E7DE}"/>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616" name="Grafik 36">
                  <a:extLst>
                    <a:ext uri="{FF2B5EF4-FFF2-40B4-BE49-F238E27FC236}">
                      <a16:creationId xmlns:a16="http://schemas.microsoft.com/office/drawing/2014/main" id="{0CED9AF0-3AE2-0CD9-58BE-3B68853778C1}"/>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617" name="Grafik 36">
                  <a:extLst>
                    <a:ext uri="{FF2B5EF4-FFF2-40B4-BE49-F238E27FC236}">
                      <a16:creationId xmlns:a16="http://schemas.microsoft.com/office/drawing/2014/main" id="{DCE96EB0-6336-75E7-4861-F1F492F02028}"/>
                    </a:ext>
                  </a:extLst>
                </p:cNvPr>
                <p:cNvGrpSpPr/>
                <p:nvPr/>
              </p:nvGrpSpPr>
              <p:grpSpPr bwMode="gray">
                <a:xfrm>
                  <a:off x="6114287" y="3496334"/>
                  <a:ext cx="95105" cy="68205"/>
                  <a:chOff x="6114287" y="3496334"/>
                  <a:chExt cx="95105" cy="68205"/>
                </a:xfrm>
                <a:grpFill/>
              </p:grpSpPr>
              <p:sp>
                <p:nvSpPr>
                  <p:cNvPr id="618" name="Grafik 36">
                    <a:extLst>
                      <a:ext uri="{FF2B5EF4-FFF2-40B4-BE49-F238E27FC236}">
                        <a16:creationId xmlns:a16="http://schemas.microsoft.com/office/drawing/2014/main" id="{BEF6D89E-D925-C4E7-6601-9A7C21D4433E}"/>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9" name="Grafik 36">
                    <a:extLst>
                      <a:ext uri="{FF2B5EF4-FFF2-40B4-BE49-F238E27FC236}">
                        <a16:creationId xmlns:a16="http://schemas.microsoft.com/office/drawing/2014/main" id="{32DE0F07-9AD1-1A68-092D-74B9DD083B6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20" name="Grafik 36">
                    <a:extLst>
                      <a:ext uri="{FF2B5EF4-FFF2-40B4-BE49-F238E27FC236}">
                        <a16:creationId xmlns:a16="http://schemas.microsoft.com/office/drawing/2014/main" id="{3FEADE14-FCEC-2A66-38B0-23AA8C925565}"/>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05" name="Grafik 36">
                <a:extLst>
                  <a:ext uri="{FF2B5EF4-FFF2-40B4-BE49-F238E27FC236}">
                    <a16:creationId xmlns:a16="http://schemas.microsoft.com/office/drawing/2014/main" id="{203F7059-1000-C11F-3A37-F7F1B5274F6E}"/>
                  </a:ext>
                </a:extLst>
              </p:cNvPr>
              <p:cNvGrpSpPr/>
              <p:nvPr/>
            </p:nvGrpSpPr>
            <p:grpSpPr bwMode="gray">
              <a:xfrm>
                <a:off x="5913264" y="3353650"/>
                <a:ext cx="296128" cy="210985"/>
                <a:chOff x="5913264" y="3353650"/>
                <a:chExt cx="296128" cy="210985"/>
              </a:xfrm>
              <a:grpFill/>
            </p:grpSpPr>
            <p:grpSp>
              <p:nvGrpSpPr>
                <p:cNvPr id="606" name="Grafik 36">
                  <a:extLst>
                    <a:ext uri="{FF2B5EF4-FFF2-40B4-BE49-F238E27FC236}">
                      <a16:creationId xmlns:a16="http://schemas.microsoft.com/office/drawing/2014/main" id="{8D9C2CF5-62E7-6FC9-E45D-132DEC03DCAC}"/>
                    </a:ext>
                  </a:extLst>
                </p:cNvPr>
                <p:cNvGrpSpPr/>
                <p:nvPr/>
              </p:nvGrpSpPr>
              <p:grpSpPr bwMode="gray">
                <a:xfrm>
                  <a:off x="6114287" y="3353650"/>
                  <a:ext cx="95105" cy="68300"/>
                  <a:chOff x="6114287" y="3353650"/>
                  <a:chExt cx="95105" cy="68300"/>
                </a:xfrm>
                <a:grpFill/>
              </p:grpSpPr>
              <p:sp>
                <p:nvSpPr>
                  <p:cNvPr id="612" name="Grafik 36">
                    <a:extLst>
                      <a:ext uri="{FF2B5EF4-FFF2-40B4-BE49-F238E27FC236}">
                        <a16:creationId xmlns:a16="http://schemas.microsoft.com/office/drawing/2014/main" id="{FD67ED84-EA4D-1615-D8F8-D32C6979A25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3" name="Grafik 36">
                    <a:extLst>
                      <a:ext uri="{FF2B5EF4-FFF2-40B4-BE49-F238E27FC236}">
                        <a16:creationId xmlns:a16="http://schemas.microsoft.com/office/drawing/2014/main" id="{C9808F96-24CA-C6A0-8F81-DFB31E56452B}"/>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14" name="Grafik 36">
                    <a:extLst>
                      <a:ext uri="{FF2B5EF4-FFF2-40B4-BE49-F238E27FC236}">
                        <a16:creationId xmlns:a16="http://schemas.microsoft.com/office/drawing/2014/main" id="{CC9FE0E8-6D67-DF56-79EE-13D3AF79743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07" name="Grafik 36">
                  <a:extLst>
                    <a:ext uri="{FF2B5EF4-FFF2-40B4-BE49-F238E27FC236}">
                      <a16:creationId xmlns:a16="http://schemas.microsoft.com/office/drawing/2014/main" id="{EFA8A239-90E4-8702-77E9-CCFC637878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08" name="Grafik 36">
                  <a:extLst>
                    <a:ext uri="{FF2B5EF4-FFF2-40B4-BE49-F238E27FC236}">
                      <a16:creationId xmlns:a16="http://schemas.microsoft.com/office/drawing/2014/main" id="{E11F3F21-0FEF-CDEF-F9DA-2CE4ACA62DA0}"/>
                    </a:ext>
                  </a:extLst>
                </p:cNvPr>
                <p:cNvGrpSpPr/>
                <p:nvPr/>
              </p:nvGrpSpPr>
              <p:grpSpPr bwMode="gray">
                <a:xfrm>
                  <a:off x="5913264" y="3496390"/>
                  <a:ext cx="95105" cy="68244"/>
                  <a:chOff x="5913264" y="3496390"/>
                  <a:chExt cx="95105" cy="68244"/>
                </a:xfrm>
                <a:grpFill/>
              </p:grpSpPr>
              <p:sp>
                <p:nvSpPr>
                  <p:cNvPr id="609" name="Grafik 36">
                    <a:extLst>
                      <a:ext uri="{FF2B5EF4-FFF2-40B4-BE49-F238E27FC236}">
                        <a16:creationId xmlns:a16="http://schemas.microsoft.com/office/drawing/2014/main" id="{4012A23D-857B-0CD3-FFDA-812CD0369314}"/>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10" name="Grafik 36">
                    <a:extLst>
                      <a:ext uri="{FF2B5EF4-FFF2-40B4-BE49-F238E27FC236}">
                        <a16:creationId xmlns:a16="http://schemas.microsoft.com/office/drawing/2014/main" id="{2EF37E2E-B42F-234D-D671-0F6ABA1CE80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11" name="Grafik 36">
                    <a:extLst>
                      <a:ext uri="{FF2B5EF4-FFF2-40B4-BE49-F238E27FC236}">
                        <a16:creationId xmlns:a16="http://schemas.microsoft.com/office/drawing/2014/main" id="{B9CA1700-30B0-854A-7845-288DE0C3AF8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sp>
        <p:nvSpPr>
          <p:cNvPr id="632" name="TextBox 631">
            <a:extLst>
              <a:ext uri="{FF2B5EF4-FFF2-40B4-BE49-F238E27FC236}">
                <a16:creationId xmlns:a16="http://schemas.microsoft.com/office/drawing/2014/main" id="{32729FB4-F3B9-C0DB-CD5D-724C26C96A56}"/>
              </a:ext>
            </a:extLst>
          </p:cNvPr>
          <p:cNvSpPr txBox="1"/>
          <p:nvPr/>
        </p:nvSpPr>
        <p:spPr>
          <a:xfrm>
            <a:off x="3596360" y="4865506"/>
            <a:ext cx="546945" cy="261610"/>
          </a:xfrm>
          <a:prstGeom prst="rect">
            <a:avLst/>
          </a:prstGeom>
          <a:noFill/>
        </p:spPr>
        <p:txBody>
          <a:bodyPr wrap="square" rtlCol="0">
            <a:spAutoFit/>
          </a:bodyPr>
          <a:lstStyle/>
          <a:p>
            <a:r>
              <a:rPr lang="en-US" sz="1100" b="1" dirty="0"/>
              <a:t>OVS-2</a:t>
            </a:r>
            <a:endParaRPr lang="en-DE" sz="1100" b="1" dirty="0"/>
          </a:p>
        </p:txBody>
      </p:sp>
      <p:sp>
        <p:nvSpPr>
          <p:cNvPr id="634" name="TextBox 633">
            <a:extLst>
              <a:ext uri="{FF2B5EF4-FFF2-40B4-BE49-F238E27FC236}">
                <a16:creationId xmlns:a16="http://schemas.microsoft.com/office/drawing/2014/main" id="{2FA8B219-E543-8F30-BF71-059AED8BBE9F}"/>
              </a:ext>
            </a:extLst>
          </p:cNvPr>
          <p:cNvSpPr txBox="1"/>
          <p:nvPr/>
        </p:nvSpPr>
        <p:spPr>
          <a:xfrm>
            <a:off x="7989642" y="4237562"/>
            <a:ext cx="546945" cy="261610"/>
          </a:xfrm>
          <a:prstGeom prst="rect">
            <a:avLst/>
          </a:prstGeom>
          <a:noFill/>
        </p:spPr>
        <p:txBody>
          <a:bodyPr wrap="none" rtlCol="0">
            <a:spAutoFit/>
          </a:bodyPr>
          <a:lstStyle/>
          <a:p>
            <a:r>
              <a:rPr lang="en-US" sz="1100" b="1" dirty="0"/>
              <a:t>OVS-8</a:t>
            </a:r>
            <a:endParaRPr lang="en-DE" sz="1100" b="1" dirty="0"/>
          </a:p>
        </p:txBody>
      </p:sp>
      <p:sp>
        <p:nvSpPr>
          <p:cNvPr id="635" name="TextBox 634">
            <a:extLst>
              <a:ext uri="{FF2B5EF4-FFF2-40B4-BE49-F238E27FC236}">
                <a16:creationId xmlns:a16="http://schemas.microsoft.com/office/drawing/2014/main" id="{0EB4F34A-42F4-BD79-DBF2-E8822B9B82F6}"/>
              </a:ext>
            </a:extLst>
          </p:cNvPr>
          <p:cNvSpPr txBox="1"/>
          <p:nvPr/>
        </p:nvSpPr>
        <p:spPr>
          <a:xfrm>
            <a:off x="5537922" y="4235765"/>
            <a:ext cx="546945" cy="261610"/>
          </a:xfrm>
          <a:prstGeom prst="rect">
            <a:avLst/>
          </a:prstGeom>
          <a:noFill/>
        </p:spPr>
        <p:txBody>
          <a:bodyPr wrap="none" rtlCol="0">
            <a:spAutoFit/>
          </a:bodyPr>
          <a:lstStyle/>
          <a:p>
            <a:r>
              <a:rPr lang="en-US" sz="1100" b="1" dirty="0"/>
              <a:t>OVS-4</a:t>
            </a:r>
            <a:endParaRPr lang="en-DE" sz="1100" b="1" dirty="0"/>
          </a:p>
        </p:txBody>
      </p:sp>
      <p:cxnSp>
        <p:nvCxnSpPr>
          <p:cNvPr id="663" name="Straight Connector 662">
            <a:extLst>
              <a:ext uri="{FF2B5EF4-FFF2-40B4-BE49-F238E27FC236}">
                <a16:creationId xmlns:a16="http://schemas.microsoft.com/office/drawing/2014/main" id="{016B34E5-4D60-FF39-7E5D-314326E3C8A1}"/>
              </a:ext>
            </a:extLst>
          </p:cNvPr>
          <p:cNvCxnSpPr>
            <a:cxnSpLocks/>
          </p:cNvCxnSpPr>
          <p:nvPr/>
        </p:nvCxnSpPr>
        <p:spPr>
          <a:xfrm flipV="1">
            <a:off x="3052508" y="2771535"/>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153DECDE-A1F5-F37D-8B05-ED974D8AD79C}"/>
              </a:ext>
            </a:extLst>
          </p:cNvPr>
          <p:cNvCxnSpPr>
            <a:cxnSpLocks/>
          </p:cNvCxnSpPr>
          <p:nvPr/>
        </p:nvCxnSpPr>
        <p:spPr>
          <a:xfrm flipV="1">
            <a:off x="2783640" y="4729067"/>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CF0B4FE5-DC0E-A164-5F6B-8CAAE2D20A9E}"/>
              </a:ext>
            </a:extLst>
          </p:cNvPr>
          <p:cNvCxnSpPr>
            <a:cxnSpLocks/>
          </p:cNvCxnSpPr>
          <p:nvPr/>
        </p:nvCxnSpPr>
        <p:spPr>
          <a:xfrm flipH="1" flipV="1">
            <a:off x="5373842" y="4510039"/>
            <a:ext cx="20157" cy="57091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66DCF3BC-1351-4EF9-BECF-665293E998B6}"/>
              </a:ext>
            </a:extLst>
          </p:cNvPr>
          <p:cNvCxnSpPr>
            <a:cxnSpLocks/>
          </p:cNvCxnSpPr>
          <p:nvPr/>
        </p:nvCxnSpPr>
        <p:spPr>
          <a:xfrm flipV="1">
            <a:off x="8505587" y="2747306"/>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C90A01AB-23FD-D4A4-8D10-69AA24F57024}"/>
              </a:ext>
            </a:extLst>
          </p:cNvPr>
          <p:cNvCxnSpPr>
            <a:cxnSpLocks/>
          </p:cNvCxnSpPr>
          <p:nvPr/>
        </p:nvCxnSpPr>
        <p:spPr>
          <a:xfrm flipV="1">
            <a:off x="8552581" y="4077778"/>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87A56567-14A8-8616-8437-CC3AA6CE47B9}"/>
              </a:ext>
            </a:extLst>
          </p:cNvPr>
          <p:cNvCxnSpPr>
            <a:cxnSpLocks/>
            <a:stCxn id="82" idx="5"/>
            <a:endCxn id="737" idx="0"/>
          </p:cNvCxnSpPr>
          <p:nvPr/>
        </p:nvCxnSpPr>
        <p:spPr>
          <a:xfrm flipH="1" flipV="1">
            <a:off x="5002636" y="2554151"/>
            <a:ext cx="325472" cy="314476"/>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714" name="TextBox 713">
            <a:extLst>
              <a:ext uri="{FF2B5EF4-FFF2-40B4-BE49-F238E27FC236}">
                <a16:creationId xmlns:a16="http://schemas.microsoft.com/office/drawing/2014/main" id="{A49BB5BD-39AB-A7DA-76F4-7450BD64D717}"/>
              </a:ext>
            </a:extLst>
          </p:cNvPr>
          <p:cNvSpPr txBox="1"/>
          <p:nvPr/>
        </p:nvSpPr>
        <p:spPr>
          <a:xfrm>
            <a:off x="2732540" y="4513935"/>
            <a:ext cx="720069" cy="230832"/>
          </a:xfrm>
          <a:prstGeom prst="rect">
            <a:avLst/>
          </a:prstGeom>
          <a:noFill/>
        </p:spPr>
        <p:txBody>
          <a:bodyPr wrap="none" rtlCol="0">
            <a:spAutoFit/>
          </a:bodyPr>
          <a:lstStyle/>
          <a:p>
            <a:r>
              <a:rPr lang="en-US" sz="900" dirty="0">
                <a:solidFill>
                  <a:srgbClr val="FF0000"/>
                </a:solidFill>
              </a:rPr>
              <a:t>20.0.0.1/24</a:t>
            </a:r>
            <a:endParaRPr lang="en-DE" sz="900" dirty="0">
              <a:solidFill>
                <a:srgbClr val="FF0000"/>
              </a:solidFill>
            </a:endParaRPr>
          </a:p>
        </p:txBody>
      </p:sp>
      <p:sp>
        <p:nvSpPr>
          <p:cNvPr id="715" name="TextBox 714">
            <a:extLst>
              <a:ext uri="{FF2B5EF4-FFF2-40B4-BE49-F238E27FC236}">
                <a16:creationId xmlns:a16="http://schemas.microsoft.com/office/drawing/2014/main" id="{1E88A6D6-9C59-F529-A41E-F41DCB802CFF}"/>
              </a:ext>
            </a:extLst>
          </p:cNvPr>
          <p:cNvSpPr txBox="1"/>
          <p:nvPr/>
        </p:nvSpPr>
        <p:spPr>
          <a:xfrm>
            <a:off x="4722886" y="4591589"/>
            <a:ext cx="720069" cy="507831"/>
          </a:xfrm>
          <a:prstGeom prst="rect">
            <a:avLst/>
          </a:prstGeom>
          <a:noFill/>
        </p:spPr>
        <p:txBody>
          <a:bodyPr wrap="none" rtlCol="0">
            <a:spAutoFit/>
          </a:bodyPr>
          <a:lstStyle/>
          <a:p>
            <a:r>
              <a:rPr lang="en-US" sz="900" dirty="0">
                <a:solidFill>
                  <a:srgbClr val="FF0000"/>
                </a:solidFill>
              </a:rPr>
              <a:t>10.0.0.2/24</a:t>
            </a:r>
          </a:p>
          <a:p>
            <a:r>
              <a:rPr lang="en-US" sz="900" dirty="0">
                <a:solidFill>
                  <a:srgbClr val="FF0000"/>
                </a:solidFill>
              </a:rPr>
              <a:t>20.0.0.2/24</a:t>
            </a:r>
          </a:p>
          <a:p>
            <a:r>
              <a:rPr lang="en-US" sz="900" dirty="0">
                <a:solidFill>
                  <a:srgbClr val="FF0000"/>
                </a:solidFill>
              </a:rPr>
              <a:t>30.0.0.2/24</a:t>
            </a:r>
          </a:p>
        </p:txBody>
      </p:sp>
      <p:sp>
        <p:nvSpPr>
          <p:cNvPr id="716" name="TextBox 715">
            <a:extLst>
              <a:ext uri="{FF2B5EF4-FFF2-40B4-BE49-F238E27FC236}">
                <a16:creationId xmlns:a16="http://schemas.microsoft.com/office/drawing/2014/main" id="{9D68AFE0-A88F-E504-91E5-451DF6B1A51D}"/>
              </a:ext>
            </a:extLst>
          </p:cNvPr>
          <p:cNvSpPr txBox="1"/>
          <p:nvPr/>
        </p:nvSpPr>
        <p:spPr>
          <a:xfrm>
            <a:off x="8651328" y="2717762"/>
            <a:ext cx="720069" cy="230832"/>
          </a:xfrm>
          <a:prstGeom prst="rect">
            <a:avLst/>
          </a:prstGeom>
          <a:noFill/>
        </p:spPr>
        <p:txBody>
          <a:bodyPr wrap="none" rtlCol="0">
            <a:spAutoFit/>
          </a:bodyPr>
          <a:lstStyle/>
          <a:p>
            <a:r>
              <a:rPr lang="en-US" sz="900" dirty="0">
                <a:solidFill>
                  <a:srgbClr val="FF0000"/>
                </a:solidFill>
              </a:rPr>
              <a:t>30.0.0.1/24</a:t>
            </a:r>
            <a:endParaRPr lang="en-DE" sz="900" dirty="0">
              <a:solidFill>
                <a:srgbClr val="FF0000"/>
              </a:solidFill>
            </a:endParaRPr>
          </a:p>
        </p:txBody>
      </p:sp>
      <p:sp>
        <p:nvSpPr>
          <p:cNvPr id="717" name="TextBox 716">
            <a:extLst>
              <a:ext uri="{FF2B5EF4-FFF2-40B4-BE49-F238E27FC236}">
                <a16:creationId xmlns:a16="http://schemas.microsoft.com/office/drawing/2014/main" id="{CC2C0113-3694-FB02-9F59-79DC2702D6B8}"/>
              </a:ext>
            </a:extLst>
          </p:cNvPr>
          <p:cNvSpPr txBox="1"/>
          <p:nvPr/>
        </p:nvSpPr>
        <p:spPr>
          <a:xfrm>
            <a:off x="8698903" y="3873518"/>
            <a:ext cx="720069" cy="230832"/>
          </a:xfrm>
          <a:prstGeom prst="rect">
            <a:avLst/>
          </a:prstGeom>
          <a:noFill/>
        </p:spPr>
        <p:txBody>
          <a:bodyPr wrap="none" rtlCol="0">
            <a:spAutoFit/>
          </a:bodyPr>
          <a:lstStyle/>
          <a:p>
            <a:r>
              <a:rPr lang="en-US" sz="900" dirty="0">
                <a:solidFill>
                  <a:srgbClr val="FF0000"/>
                </a:solidFill>
              </a:rPr>
              <a:t>40.0.0.1/24</a:t>
            </a:r>
            <a:endParaRPr lang="en-DE" sz="900" dirty="0">
              <a:solidFill>
                <a:srgbClr val="FF0000"/>
              </a:solidFill>
            </a:endParaRPr>
          </a:p>
        </p:txBody>
      </p:sp>
      <p:sp>
        <p:nvSpPr>
          <p:cNvPr id="718" name="TextBox 717">
            <a:extLst>
              <a:ext uri="{FF2B5EF4-FFF2-40B4-BE49-F238E27FC236}">
                <a16:creationId xmlns:a16="http://schemas.microsoft.com/office/drawing/2014/main" id="{8091164F-4156-6BBF-741B-23B7177C9636}"/>
              </a:ext>
            </a:extLst>
          </p:cNvPr>
          <p:cNvSpPr txBox="1"/>
          <p:nvPr/>
        </p:nvSpPr>
        <p:spPr>
          <a:xfrm>
            <a:off x="5886020" y="5143397"/>
            <a:ext cx="1008609" cy="230832"/>
          </a:xfrm>
          <a:prstGeom prst="rect">
            <a:avLst/>
          </a:prstGeom>
          <a:noFill/>
        </p:spPr>
        <p:txBody>
          <a:bodyPr wrap="none" rtlCol="0">
            <a:spAutoFit/>
          </a:bodyPr>
          <a:lstStyle/>
          <a:p>
            <a:r>
              <a:rPr lang="en-US" sz="900" dirty="0">
                <a:solidFill>
                  <a:srgbClr val="FF0000"/>
                </a:solidFill>
              </a:rPr>
              <a:t>192.168.100.0/24</a:t>
            </a:r>
            <a:endParaRPr lang="en-DE" sz="900" dirty="0">
              <a:solidFill>
                <a:srgbClr val="FF0000"/>
              </a:solidFill>
            </a:endParaRPr>
          </a:p>
        </p:txBody>
      </p:sp>
      <p:grpSp>
        <p:nvGrpSpPr>
          <p:cNvPr id="114" name="Grafik 3753">
            <a:extLst>
              <a:ext uri="{FF2B5EF4-FFF2-40B4-BE49-F238E27FC236}">
                <a16:creationId xmlns:a16="http://schemas.microsoft.com/office/drawing/2014/main" id="{8A5EBCA0-01E3-D0B3-2EE8-3B5AC90B1790}"/>
              </a:ext>
            </a:extLst>
          </p:cNvPr>
          <p:cNvGrpSpPr/>
          <p:nvPr/>
        </p:nvGrpSpPr>
        <p:grpSpPr bwMode="gray">
          <a:xfrm>
            <a:off x="2683362" y="2559386"/>
            <a:ext cx="373758" cy="373758"/>
            <a:chOff x="5843587" y="3176587"/>
            <a:chExt cx="500253" cy="500253"/>
          </a:xfrm>
          <a:solidFill>
            <a:schemeClr val="tx1"/>
          </a:solidFill>
        </p:grpSpPr>
        <p:grpSp>
          <p:nvGrpSpPr>
            <p:cNvPr id="115" name="Grafik 3753">
              <a:extLst>
                <a:ext uri="{FF2B5EF4-FFF2-40B4-BE49-F238E27FC236}">
                  <a16:creationId xmlns:a16="http://schemas.microsoft.com/office/drawing/2014/main" id="{F97B7B12-9198-0A2A-290F-C3FE57BB8A0E}"/>
                </a:ext>
              </a:extLst>
            </p:cNvPr>
            <p:cNvGrpSpPr/>
            <p:nvPr/>
          </p:nvGrpSpPr>
          <p:grpSpPr bwMode="gray">
            <a:xfrm>
              <a:off x="5951066" y="3230233"/>
              <a:ext cx="285352" cy="149902"/>
              <a:chOff x="5951066" y="3230233"/>
              <a:chExt cx="285352" cy="149902"/>
            </a:xfrm>
            <a:grpFill/>
          </p:grpSpPr>
          <p:grpSp>
            <p:nvGrpSpPr>
              <p:cNvPr id="118" name="Grafik 3753">
                <a:extLst>
                  <a:ext uri="{FF2B5EF4-FFF2-40B4-BE49-F238E27FC236}">
                    <a16:creationId xmlns:a16="http://schemas.microsoft.com/office/drawing/2014/main" id="{08AEE683-760A-7CA2-FD50-7FF4DE983805}"/>
                  </a:ext>
                </a:extLst>
              </p:cNvPr>
              <p:cNvGrpSpPr/>
              <p:nvPr/>
            </p:nvGrpSpPr>
            <p:grpSpPr bwMode="gray">
              <a:xfrm>
                <a:off x="6118933" y="3230233"/>
                <a:ext cx="117485" cy="65892"/>
                <a:chOff x="6118933" y="3230233"/>
                <a:chExt cx="117485" cy="65892"/>
              </a:xfrm>
              <a:grpFill/>
            </p:grpSpPr>
            <p:sp>
              <p:nvSpPr>
                <p:cNvPr id="515" name="Grafik 3753">
                  <a:extLst>
                    <a:ext uri="{FF2B5EF4-FFF2-40B4-BE49-F238E27FC236}">
                      <a16:creationId xmlns:a16="http://schemas.microsoft.com/office/drawing/2014/main" id="{BB8F6770-64EB-2BA7-114E-ED30CE4D27A7}"/>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516" name="Grafik 3753">
                  <a:extLst>
                    <a:ext uri="{FF2B5EF4-FFF2-40B4-BE49-F238E27FC236}">
                      <a16:creationId xmlns:a16="http://schemas.microsoft.com/office/drawing/2014/main" id="{AA8254F2-B063-6F1A-B3F4-992D26079F98}"/>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637" name="Grafik 3753">
                  <a:extLst>
                    <a:ext uri="{FF2B5EF4-FFF2-40B4-BE49-F238E27FC236}">
                      <a16:creationId xmlns:a16="http://schemas.microsoft.com/office/drawing/2014/main" id="{7007DDB3-2DCC-3E5A-143D-816B0B3676FD}"/>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19" name="Grafik 3753">
                <a:extLst>
                  <a:ext uri="{FF2B5EF4-FFF2-40B4-BE49-F238E27FC236}">
                    <a16:creationId xmlns:a16="http://schemas.microsoft.com/office/drawing/2014/main" id="{D0550389-7566-2303-7FC1-D89DCA085B56}"/>
                  </a:ext>
                </a:extLst>
              </p:cNvPr>
              <p:cNvGrpSpPr/>
              <p:nvPr/>
            </p:nvGrpSpPr>
            <p:grpSpPr bwMode="gray">
              <a:xfrm>
                <a:off x="5951103" y="3314244"/>
                <a:ext cx="117485" cy="65892"/>
                <a:chOff x="5951103" y="3314244"/>
                <a:chExt cx="117485" cy="65892"/>
              </a:xfrm>
              <a:grpFill/>
            </p:grpSpPr>
            <p:sp>
              <p:nvSpPr>
                <p:cNvPr id="512" name="Grafik 3753">
                  <a:extLst>
                    <a:ext uri="{FF2B5EF4-FFF2-40B4-BE49-F238E27FC236}">
                      <a16:creationId xmlns:a16="http://schemas.microsoft.com/office/drawing/2014/main" id="{12AD5688-AF6E-27A3-B2B9-A1D53DB96FA8}"/>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513" name="Grafik 3753">
                  <a:extLst>
                    <a:ext uri="{FF2B5EF4-FFF2-40B4-BE49-F238E27FC236}">
                      <a16:creationId xmlns:a16="http://schemas.microsoft.com/office/drawing/2014/main" id="{37725124-B1C7-92B1-DC9B-73EE3F145DD2}"/>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514" name="Grafik 3753">
                  <a:extLst>
                    <a:ext uri="{FF2B5EF4-FFF2-40B4-BE49-F238E27FC236}">
                      <a16:creationId xmlns:a16="http://schemas.microsoft.com/office/drawing/2014/main" id="{FC849F3C-15B7-E799-F2CB-FA2D0E0278FF}"/>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120" name="Grafik 3753">
                <a:extLst>
                  <a:ext uri="{FF2B5EF4-FFF2-40B4-BE49-F238E27FC236}">
                    <a16:creationId xmlns:a16="http://schemas.microsoft.com/office/drawing/2014/main" id="{0AD1FC43-EE9C-37A7-A429-14A4617BEF50}"/>
                  </a:ext>
                </a:extLst>
              </p:cNvPr>
              <p:cNvGrpSpPr/>
              <p:nvPr/>
            </p:nvGrpSpPr>
            <p:grpSpPr bwMode="gray">
              <a:xfrm>
                <a:off x="6118954" y="3314261"/>
                <a:ext cx="117405" cy="65875"/>
                <a:chOff x="6118954" y="3314261"/>
                <a:chExt cx="117405" cy="65875"/>
              </a:xfrm>
              <a:grpFill/>
            </p:grpSpPr>
            <p:sp>
              <p:nvSpPr>
                <p:cNvPr id="125" name="Grafik 3753">
                  <a:extLst>
                    <a:ext uri="{FF2B5EF4-FFF2-40B4-BE49-F238E27FC236}">
                      <a16:creationId xmlns:a16="http://schemas.microsoft.com/office/drawing/2014/main" id="{06B3E731-A3C1-4C7C-CA1F-CBC312745A0C}"/>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126" name="Grafik 3753">
                  <a:extLst>
                    <a:ext uri="{FF2B5EF4-FFF2-40B4-BE49-F238E27FC236}">
                      <a16:creationId xmlns:a16="http://schemas.microsoft.com/office/drawing/2014/main" id="{969E33B5-3F25-AB4C-2B85-D0A6ED56F52F}"/>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127" name="Grafik 3753">
                  <a:extLst>
                    <a:ext uri="{FF2B5EF4-FFF2-40B4-BE49-F238E27FC236}">
                      <a16:creationId xmlns:a16="http://schemas.microsoft.com/office/drawing/2014/main" id="{FE770A6D-7FE1-46C9-299E-F6AFBEBE4A0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121" name="Grafik 3753">
                <a:extLst>
                  <a:ext uri="{FF2B5EF4-FFF2-40B4-BE49-F238E27FC236}">
                    <a16:creationId xmlns:a16="http://schemas.microsoft.com/office/drawing/2014/main" id="{BEB95C82-FA05-5570-6EBA-4A8EC1C5E0D3}"/>
                  </a:ext>
                </a:extLst>
              </p:cNvPr>
              <p:cNvGrpSpPr/>
              <p:nvPr/>
            </p:nvGrpSpPr>
            <p:grpSpPr bwMode="gray">
              <a:xfrm>
                <a:off x="5951066" y="3230345"/>
                <a:ext cx="117405" cy="65779"/>
                <a:chOff x="5951066" y="3230345"/>
                <a:chExt cx="117405" cy="65779"/>
              </a:xfrm>
              <a:grpFill/>
            </p:grpSpPr>
            <p:sp>
              <p:nvSpPr>
                <p:cNvPr id="122" name="Grafik 3753">
                  <a:extLst>
                    <a:ext uri="{FF2B5EF4-FFF2-40B4-BE49-F238E27FC236}">
                      <a16:creationId xmlns:a16="http://schemas.microsoft.com/office/drawing/2014/main" id="{D0D564BE-4DDA-37C4-B8BC-5854CF5D1673}"/>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123" name="Grafik 3753">
                  <a:extLst>
                    <a:ext uri="{FF2B5EF4-FFF2-40B4-BE49-F238E27FC236}">
                      <a16:creationId xmlns:a16="http://schemas.microsoft.com/office/drawing/2014/main" id="{2E386C9D-14E7-A7EB-C5D1-5F4B62DB551F}"/>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124" name="Grafik 3753">
                  <a:extLst>
                    <a:ext uri="{FF2B5EF4-FFF2-40B4-BE49-F238E27FC236}">
                      <a16:creationId xmlns:a16="http://schemas.microsoft.com/office/drawing/2014/main" id="{19EEF007-C9F9-876B-4913-F949B52C0D3C}"/>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16" name="Grafik 3753">
              <a:extLst>
                <a:ext uri="{FF2B5EF4-FFF2-40B4-BE49-F238E27FC236}">
                  <a16:creationId xmlns:a16="http://schemas.microsoft.com/office/drawing/2014/main" id="{BFC0C357-107B-1FED-E774-B32D48E38BDF}"/>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117" name="Grafik 3753">
              <a:extLst>
                <a:ext uri="{FF2B5EF4-FFF2-40B4-BE49-F238E27FC236}">
                  <a16:creationId xmlns:a16="http://schemas.microsoft.com/office/drawing/2014/main" id="{5E6AB686-B6FB-EE44-295D-AF3169A5F48D}"/>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638" name="Grafik 3753">
            <a:extLst>
              <a:ext uri="{FF2B5EF4-FFF2-40B4-BE49-F238E27FC236}">
                <a16:creationId xmlns:a16="http://schemas.microsoft.com/office/drawing/2014/main" id="{A653574B-0C08-AEB2-D480-3816B441D47C}"/>
              </a:ext>
            </a:extLst>
          </p:cNvPr>
          <p:cNvGrpSpPr/>
          <p:nvPr/>
        </p:nvGrpSpPr>
        <p:grpSpPr bwMode="gray">
          <a:xfrm>
            <a:off x="2418794" y="4524764"/>
            <a:ext cx="373758" cy="373758"/>
            <a:chOff x="5843587" y="3176587"/>
            <a:chExt cx="500253" cy="500253"/>
          </a:xfrm>
          <a:solidFill>
            <a:schemeClr val="tx1"/>
          </a:solidFill>
        </p:grpSpPr>
        <p:grpSp>
          <p:nvGrpSpPr>
            <p:cNvPr id="639" name="Grafik 3753">
              <a:extLst>
                <a:ext uri="{FF2B5EF4-FFF2-40B4-BE49-F238E27FC236}">
                  <a16:creationId xmlns:a16="http://schemas.microsoft.com/office/drawing/2014/main" id="{31044341-536C-6088-92E2-6CEAA136F180}"/>
                </a:ext>
              </a:extLst>
            </p:cNvPr>
            <p:cNvGrpSpPr/>
            <p:nvPr/>
          </p:nvGrpSpPr>
          <p:grpSpPr bwMode="gray">
            <a:xfrm>
              <a:off x="5951066" y="3230233"/>
              <a:ext cx="285352" cy="149902"/>
              <a:chOff x="5951066" y="3230233"/>
              <a:chExt cx="285352" cy="149902"/>
            </a:xfrm>
            <a:grpFill/>
          </p:grpSpPr>
          <p:grpSp>
            <p:nvGrpSpPr>
              <p:cNvPr id="644" name="Grafik 3753">
                <a:extLst>
                  <a:ext uri="{FF2B5EF4-FFF2-40B4-BE49-F238E27FC236}">
                    <a16:creationId xmlns:a16="http://schemas.microsoft.com/office/drawing/2014/main" id="{F20B1A98-AA88-3FAF-7EE8-A3A0A1BBA82A}"/>
                  </a:ext>
                </a:extLst>
              </p:cNvPr>
              <p:cNvGrpSpPr/>
              <p:nvPr/>
            </p:nvGrpSpPr>
            <p:grpSpPr bwMode="gray">
              <a:xfrm>
                <a:off x="6118933" y="3230233"/>
                <a:ext cx="117485" cy="65892"/>
                <a:chOff x="6118933" y="3230233"/>
                <a:chExt cx="117485" cy="65892"/>
              </a:xfrm>
              <a:grpFill/>
            </p:grpSpPr>
            <p:sp>
              <p:nvSpPr>
                <p:cNvPr id="669" name="Grafik 3753">
                  <a:extLst>
                    <a:ext uri="{FF2B5EF4-FFF2-40B4-BE49-F238E27FC236}">
                      <a16:creationId xmlns:a16="http://schemas.microsoft.com/office/drawing/2014/main" id="{825FA549-9080-0785-4DE8-E0892A167033}"/>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700" name="Grafik 3753">
                  <a:extLst>
                    <a:ext uri="{FF2B5EF4-FFF2-40B4-BE49-F238E27FC236}">
                      <a16:creationId xmlns:a16="http://schemas.microsoft.com/office/drawing/2014/main" id="{8BABE1C1-5114-414B-1853-7355E5C3448D}"/>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701" name="Grafik 3753">
                  <a:extLst>
                    <a:ext uri="{FF2B5EF4-FFF2-40B4-BE49-F238E27FC236}">
                      <a16:creationId xmlns:a16="http://schemas.microsoft.com/office/drawing/2014/main" id="{D33114B3-98E7-CC46-96B0-AE61DFB4AB7B}"/>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645" name="Grafik 3753">
                <a:extLst>
                  <a:ext uri="{FF2B5EF4-FFF2-40B4-BE49-F238E27FC236}">
                    <a16:creationId xmlns:a16="http://schemas.microsoft.com/office/drawing/2014/main" id="{E6428E35-3C4E-455D-241B-D33883E10B05}"/>
                  </a:ext>
                </a:extLst>
              </p:cNvPr>
              <p:cNvGrpSpPr/>
              <p:nvPr/>
            </p:nvGrpSpPr>
            <p:grpSpPr bwMode="gray">
              <a:xfrm>
                <a:off x="5951103" y="3314244"/>
                <a:ext cx="117485" cy="65892"/>
                <a:chOff x="5951103" y="3314244"/>
                <a:chExt cx="117485" cy="65892"/>
              </a:xfrm>
              <a:grpFill/>
            </p:grpSpPr>
            <p:sp>
              <p:nvSpPr>
                <p:cNvPr id="657" name="Grafik 3753">
                  <a:extLst>
                    <a:ext uri="{FF2B5EF4-FFF2-40B4-BE49-F238E27FC236}">
                      <a16:creationId xmlns:a16="http://schemas.microsoft.com/office/drawing/2014/main" id="{10FD0FD1-BBE1-554E-AB2A-36619AAF4325}"/>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661" name="Grafik 3753">
                  <a:extLst>
                    <a:ext uri="{FF2B5EF4-FFF2-40B4-BE49-F238E27FC236}">
                      <a16:creationId xmlns:a16="http://schemas.microsoft.com/office/drawing/2014/main" id="{9D603C83-2795-4736-A42C-73DD1B0789D1}"/>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664" name="Grafik 3753">
                  <a:extLst>
                    <a:ext uri="{FF2B5EF4-FFF2-40B4-BE49-F238E27FC236}">
                      <a16:creationId xmlns:a16="http://schemas.microsoft.com/office/drawing/2014/main" id="{A1C38FED-CDBF-5EED-7246-262100BBAF59}"/>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647" name="Grafik 3753">
                <a:extLst>
                  <a:ext uri="{FF2B5EF4-FFF2-40B4-BE49-F238E27FC236}">
                    <a16:creationId xmlns:a16="http://schemas.microsoft.com/office/drawing/2014/main" id="{8E3B9C95-5ADA-FB5B-347D-9B906F5E7219}"/>
                  </a:ext>
                </a:extLst>
              </p:cNvPr>
              <p:cNvGrpSpPr/>
              <p:nvPr/>
            </p:nvGrpSpPr>
            <p:grpSpPr bwMode="gray">
              <a:xfrm>
                <a:off x="6118954" y="3314261"/>
                <a:ext cx="117405" cy="65875"/>
                <a:chOff x="6118954" y="3314261"/>
                <a:chExt cx="117405" cy="65875"/>
              </a:xfrm>
              <a:grpFill/>
            </p:grpSpPr>
            <p:sp>
              <p:nvSpPr>
                <p:cNvPr id="654" name="Grafik 3753">
                  <a:extLst>
                    <a:ext uri="{FF2B5EF4-FFF2-40B4-BE49-F238E27FC236}">
                      <a16:creationId xmlns:a16="http://schemas.microsoft.com/office/drawing/2014/main" id="{52DC14A7-8F6D-091D-AB45-CDEE31D36855}"/>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655" name="Grafik 3753">
                  <a:extLst>
                    <a:ext uri="{FF2B5EF4-FFF2-40B4-BE49-F238E27FC236}">
                      <a16:creationId xmlns:a16="http://schemas.microsoft.com/office/drawing/2014/main" id="{D192D827-0E63-B8FA-3823-A46682C48C2C}"/>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656" name="Grafik 3753">
                  <a:extLst>
                    <a:ext uri="{FF2B5EF4-FFF2-40B4-BE49-F238E27FC236}">
                      <a16:creationId xmlns:a16="http://schemas.microsoft.com/office/drawing/2014/main" id="{A9A9B86D-C486-4EBB-C8C2-0D2E7746DD9B}"/>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648" name="Grafik 3753">
                <a:extLst>
                  <a:ext uri="{FF2B5EF4-FFF2-40B4-BE49-F238E27FC236}">
                    <a16:creationId xmlns:a16="http://schemas.microsoft.com/office/drawing/2014/main" id="{978A0C9E-0B15-C5E4-B82F-C4003F8FBE38}"/>
                  </a:ext>
                </a:extLst>
              </p:cNvPr>
              <p:cNvGrpSpPr/>
              <p:nvPr/>
            </p:nvGrpSpPr>
            <p:grpSpPr bwMode="gray">
              <a:xfrm>
                <a:off x="5951066" y="3230345"/>
                <a:ext cx="117405" cy="65779"/>
                <a:chOff x="5951066" y="3230345"/>
                <a:chExt cx="117405" cy="65779"/>
              </a:xfrm>
              <a:grpFill/>
            </p:grpSpPr>
            <p:sp>
              <p:nvSpPr>
                <p:cNvPr id="649" name="Grafik 3753">
                  <a:extLst>
                    <a:ext uri="{FF2B5EF4-FFF2-40B4-BE49-F238E27FC236}">
                      <a16:creationId xmlns:a16="http://schemas.microsoft.com/office/drawing/2014/main" id="{479ED2E4-15B1-6BF4-207A-50C6654537A8}"/>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650" name="Grafik 3753">
                  <a:extLst>
                    <a:ext uri="{FF2B5EF4-FFF2-40B4-BE49-F238E27FC236}">
                      <a16:creationId xmlns:a16="http://schemas.microsoft.com/office/drawing/2014/main" id="{0DC1044B-8ECF-521E-A059-2FB720F2FD8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653" name="Grafik 3753">
                  <a:extLst>
                    <a:ext uri="{FF2B5EF4-FFF2-40B4-BE49-F238E27FC236}">
                      <a16:creationId xmlns:a16="http://schemas.microsoft.com/office/drawing/2014/main" id="{0E0996B9-9451-76E1-30BF-4D932A210112}"/>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640" name="Grafik 3753">
              <a:extLst>
                <a:ext uri="{FF2B5EF4-FFF2-40B4-BE49-F238E27FC236}">
                  <a16:creationId xmlns:a16="http://schemas.microsoft.com/office/drawing/2014/main" id="{9F7ECB8B-A020-C71E-D678-DED67F7CC092}"/>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641" name="Grafik 3753">
              <a:extLst>
                <a:ext uri="{FF2B5EF4-FFF2-40B4-BE49-F238E27FC236}">
                  <a16:creationId xmlns:a16="http://schemas.microsoft.com/office/drawing/2014/main" id="{E8B04E10-0722-9BAC-EA17-6F35EE4ED267}"/>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194" name="Grafik 3753">
            <a:extLst>
              <a:ext uri="{FF2B5EF4-FFF2-40B4-BE49-F238E27FC236}">
                <a16:creationId xmlns:a16="http://schemas.microsoft.com/office/drawing/2014/main" id="{AE973857-BB2F-BA7F-6AE9-CFC524C4C593}"/>
              </a:ext>
            </a:extLst>
          </p:cNvPr>
          <p:cNvGrpSpPr/>
          <p:nvPr/>
        </p:nvGrpSpPr>
        <p:grpSpPr bwMode="gray">
          <a:xfrm>
            <a:off x="9300259" y="2575898"/>
            <a:ext cx="373758" cy="373758"/>
            <a:chOff x="5843587" y="3176587"/>
            <a:chExt cx="500253" cy="500253"/>
          </a:xfrm>
          <a:solidFill>
            <a:schemeClr val="tx1"/>
          </a:solidFill>
        </p:grpSpPr>
        <p:grpSp>
          <p:nvGrpSpPr>
            <p:cNvPr id="195" name="Grafik 3753">
              <a:extLst>
                <a:ext uri="{FF2B5EF4-FFF2-40B4-BE49-F238E27FC236}">
                  <a16:creationId xmlns:a16="http://schemas.microsoft.com/office/drawing/2014/main" id="{7C9027C8-AA83-F653-3805-61F00AA73D85}"/>
                </a:ext>
              </a:extLst>
            </p:cNvPr>
            <p:cNvGrpSpPr/>
            <p:nvPr/>
          </p:nvGrpSpPr>
          <p:grpSpPr bwMode="gray">
            <a:xfrm>
              <a:off x="5951066" y="3230233"/>
              <a:ext cx="285352" cy="149902"/>
              <a:chOff x="5951066" y="3230233"/>
              <a:chExt cx="285352" cy="149902"/>
            </a:xfrm>
            <a:grpFill/>
          </p:grpSpPr>
          <p:grpSp>
            <p:nvGrpSpPr>
              <p:cNvPr id="198" name="Grafik 3753">
                <a:extLst>
                  <a:ext uri="{FF2B5EF4-FFF2-40B4-BE49-F238E27FC236}">
                    <a16:creationId xmlns:a16="http://schemas.microsoft.com/office/drawing/2014/main" id="{08F69EB4-7D18-8B5C-4246-ACDCEB4FFE2C}"/>
                  </a:ext>
                </a:extLst>
              </p:cNvPr>
              <p:cNvGrpSpPr/>
              <p:nvPr/>
            </p:nvGrpSpPr>
            <p:grpSpPr bwMode="gray">
              <a:xfrm>
                <a:off x="6118933" y="3230233"/>
                <a:ext cx="117485" cy="65892"/>
                <a:chOff x="6118933" y="3230233"/>
                <a:chExt cx="117485" cy="65892"/>
              </a:xfrm>
              <a:grpFill/>
            </p:grpSpPr>
            <p:sp>
              <p:nvSpPr>
                <p:cNvPr id="212" name="Grafik 3753">
                  <a:extLst>
                    <a:ext uri="{FF2B5EF4-FFF2-40B4-BE49-F238E27FC236}">
                      <a16:creationId xmlns:a16="http://schemas.microsoft.com/office/drawing/2014/main" id="{B71C2917-4F1C-8D2C-A249-B59C4B70947C}"/>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14" name="Grafik 3753">
                  <a:extLst>
                    <a:ext uri="{FF2B5EF4-FFF2-40B4-BE49-F238E27FC236}">
                      <a16:creationId xmlns:a16="http://schemas.microsoft.com/office/drawing/2014/main" id="{B6FA3380-0BFB-685C-7E61-93DEEC450DAA}"/>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15" name="Grafik 3753">
                  <a:extLst>
                    <a:ext uri="{FF2B5EF4-FFF2-40B4-BE49-F238E27FC236}">
                      <a16:creationId xmlns:a16="http://schemas.microsoft.com/office/drawing/2014/main" id="{7EBE21BA-0A7E-D42F-0574-55585B26421F}"/>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99" name="Grafik 3753">
                <a:extLst>
                  <a:ext uri="{FF2B5EF4-FFF2-40B4-BE49-F238E27FC236}">
                    <a16:creationId xmlns:a16="http://schemas.microsoft.com/office/drawing/2014/main" id="{C3B0579C-96CD-57B6-EFC9-034898F88F9A}"/>
                  </a:ext>
                </a:extLst>
              </p:cNvPr>
              <p:cNvGrpSpPr/>
              <p:nvPr/>
            </p:nvGrpSpPr>
            <p:grpSpPr bwMode="gray">
              <a:xfrm>
                <a:off x="5951103" y="3314244"/>
                <a:ext cx="117485" cy="65892"/>
                <a:chOff x="5951103" y="3314244"/>
                <a:chExt cx="117485" cy="65892"/>
              </a:xfrm>
              <a:grpFill/>
            </p:grpSpPr>
            <p:sp>
              <p:nvSpPr>
                <p:cNvPr id="208" name="Grafik 3753">
                  <a:extLst>
                    <a:ext uri="{FF2B5EF4-FFF2-40B4-BE49-F238E27FC236}">
                      <a16:creationId xmlns:a16="http://schemas.microsoft.com/office/drawing/2014/main" id="{1EC01FEB-B32C-69D9-7DF4-6D159257BEC6}"/>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09" name="Grafik 3753">
                  <a:extLst>
                    <a:ext uri="{FF2B5EF4-FFF2-40B4-BE49-F238E27FC236}">
                      <a16:creationId xmlns:a16="http://schemas.microsoft.com/office/drawing/2014/main" id="{7A24405C-30BA-2214-6435-6D591D516600}"/>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11" name="Grafik 3753">
                  <a:extLst>
                    <a:ext uri="{FF2B5EF4-FFF2-40B4-BE49-F238E27FC236}">
                      <a16:creationId xmlns:a16="http://schemas.microsoft.com/office/drawing/2014/main" id="{8ADD5381-2CC9-D050-9270-875FB66D0270}"/>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00" name="Grafik 3753">
                <a:extLst>
                  <a:ext uri="{FF2B5EF4-FFF2-40B4-BE49-F238E27FC236}">
                    <a16:creationId xmlns:a16="http://schemas.microsoft.com/office/drawing/2014/main" id="{8B93BB8B-0FEB-F0C8-B23A-210B1FB6358B}"/>
                  </a:ext>
                </a:extLst>
              </p:cNvPr>
              <p:cNvGrpSpPr/>
              <p:nvPr/>
            </p:nvGrpSpPr>
            <p:grpSpPr bwMode="gray">
              <a:xfrm>
                <a:off x="6118954" y="3314261"/>
                <a:ext cx="117405" cy="65875"/>
                <a:chOff x="6118954" y="3314261"/>
                <a:chExt cx="117405" cy="65875"/>
              </a:xfrm>
              <a:grpFill/>
            </p:grpSpPr>
            <p:sp>
              <p:nvSpPr>
                <p:cNvPr id="205" name="Grafik 3753">
                  <a:extLst>
                    <a:ext uri="{FF2B5EF4-FFF2-40B4-BE49-F238E27FC236}">
                      <a16:creationId xmlns:a16="http://schemas.microsoft.com/office/drawing/2014/main" id="{5224CE5D-E2B1-6F09-E48B-9F514576E3FF}"/>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206" name="Grafik 3753">
                  <a:extLst>
                    <a:ext uri="{FF2B5EF4-FFF2-40B4-BE49-F238E27FC236}">
                      <a16:creationId xmlns:a16="http://schemas.microsoft.com/office/drawing/2014/main" id="{FFCD869B-E1C6-D926-8EF9-8757578084AB}"/>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207" name="Grafik 3753">
                  <a:extLst>
                    <a:ext uri="{FF2B5EF4-FFF2-40B4-BE49-F238E27FC236}">
                      <a16:creationId xmlns:a16="http://schemas.microsoft.com/office/drawing/2014/main" id="{709C9085-6D66-B639-304E-AC1192B2C7AC}"/>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01" name="Grafik 3753">
                <a:extLst>
                  <a:ext uri="{FF2B5EF4-FFF2-40B4-BE49-F238E27FC236}">
                    <a16:creationId xmlns:a16="http://schemas.microsoft.com/office/drawing/2014/main" id="{35844EE3-D63A-B1A4-2E17-22181E10B24B}"/>
                  </a:ext>
                </a:extLst>
              </p:cNvPr>
              <p:cNvGrpSpPr/>
              <p:nvPr/>
            </p:nvGrpSpPr>
            <p:grpSpPr bwMode="gray">
              <a:xfrm>
                <a:off x="5951066" y="3230345"/>
                <a:ext cx="117405" cy="65779"/>
                <a:chOff x="5951066" y="3230345"/>
                <a:chExt cx="117405" cy="65779"/>
              </a:xfrm>
              <a:grpFill/>
            </p:grpSpPr>
            <p:sp>
              <p:nvSpPr>
                <p:cNvPr id="202" name="Grafik 3753">
                  <a:extLst>
                    <a:ext uri="{FF2B5EF4-FFF2-40B4-BE49-F238E27FC236}">
                      <a16:creationId xmlns:a16="http://schemas.microsoft.com/office/drawing/2014/main" id="{23FB1CE4-6D85-B840-6AAD-4B857A96CBFF}"/>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03" name="Grafik 3753">
                  <a:extLst>
                    <a:ext uri="{FF2B5EF4-FFF2-40B4-BE49-F238E27FC236}">
                      <a16:creationId xmlns:a16="http://schemas.microsoft.com/office/drawing/2014/main" id="{CE1725FF-AF70-02A0-D801-52C6FE7120DC}"/>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04" name="Grafik 3753">
                  <a:extLst>
                    <a:ext uri="{FF2B5EF4-FFF2-40B4-BE49-F238E27FC236}">
                      <a16:creationId xmlns:a16="http://schemas.microsoft.com/office/drawing/2014/main" id="{E2D404E5-4FAD-46BC-11CB-B74B99F47EAE}"/>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96" name="Grafik 3753">
              <a:extLst>
                <a:ext uri="{FF2B5EF4-FFF2-40B4-BE49-F238E27FC236}">
                  <a16:creationId xmlns:a16="http://schemas.microsoft.com/office/drawing/2014/main" id="{13E0804A-93AA-C874-3569-433177D54F34}"/>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197" name="Grafik 3753">
              <a:extLst>
                <a:ext uri="{FF2B5EF4-FFF2-40B4-BE49-F238E27FC236}">
                  <a16:creationId xmlns:a16="http://schemas.microsoft.com/office/drawing/2014/main" id="{03AD73CD-9148-0CBB-1578-2BA3E11B2B55}"/>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217" name="Grafik 3753">
            <a:extLst>
              <a:ext uri="{FF2B5EF4-FFF2-40B4-BE49-F238E27FC236}">
                <a16:creationId xmlns:a16="http://schemas.microsoft.com/office/drawing/2014/main" id="{75B8C10D-658A-0F72-AB6A-6F1BA59314E3}"/>
              </a:ext>
            </a:extLst>
          </p:cNvPr>
          <p:cNvGrpSpPr/>
          <p:nvPr/>
        </p:nvGrpSpPr>
        <p:grpSpPr bwMode="gray">
          <a:xfrm>
            <a:off x="9338995" y="3924238"/>
            <a:ext cx="373758" cy="373758"/>
            <a:chOff x="5843587" y="3176587"/>
            <a:chExt cx="500253" cy="500253"/>
          </a:xfrm>
          <a:solidFill>
            <a:schemeClr val="tx1"/>
          </a:solidFill>
        </p:grpSpPr>
        <p:grpSp>
          <p:nvGrpSpPr>
            <p:cNvPr id="218" name="Grafik 3753">
              <a:extLst>
                <a:ext uri="{FF2B5EF4-FFF2-40B4-BE49-F238E27FC236}">
                  <a16:creationId xmlns:a16="http://schemas.microsoft.com/office/drawing/2014/main" id="{F04C4DF6-A3DF-6698-3E42-C0CEEF074C55}"/>
                </a:ext>
              </a:extLst>
            </p:cNvPr>
            <p:cNvGrpSpPr/>
            <p:nvPr/>
          </p:nvGrpSpPr>
          <p:grpSpPr bwMode="gray">
            <a:xfrm>
              <a:off x="5951066" y="3230233"/>
              <a:ext cx="285352" cy="149902"/>
              <a:chOff x="5951066" y="3230233"/>
              <a:chExt cx="285352" cy="149902"/>
            </a:xfrm>
            <a:grpFill/>
          </p:grpSpPr>
          <p:grpSp>
            <p:nvGrpSpPr>
              <p:cNvPr id="224" name="Grafik 3753">
                <a:extLst>
                  <a:ext uri="{FF2B5EF4-FFF2-40B4-BE49-F238E27FC236}">
                    <a16:creationId xmlns:a16="http://schemas.microsoft.com/office/drawing/2014/main" id="{F60E6F4F-76F5-66F1-3C1E-F99EA208EFC8}"/>
                  </a:ext>
                </a:extLst>
              </p:cNvPr>
              <p:cNvGrpSpPr/>
              <p:nvPr/>
            </p:nvGrpSpPr>
            <p:grpSpPr bwMode="gray">
              <a:xfrm>
                <a:off x="6118933" y="3230233"/>
                <a:ext cx="117485" cy="65892"/>
                <a:chOff x="6118933" y="3230233"/>
                <a:chExt cx="117485" cy="65892"/>
              </a:xfrm>
              <a:grpFill/>
            </p:grpSpPr>
            <p:sp>
              <p:nvSpPr>
                <p:cNvPr id="242" name="Grafik 3753">
                  <a:extLst>
                    <a:ext uri="{FF2B5EF4-FFF2-40B4-BE49-F238E27FC236}">
                      <a16:creationId xmlns:a16="http://schemas.microsoft.com/office/drawing/2014/main" id="{3B23642E-24C4-F656-AD6F-0254124BE5E5}"/>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43" name="Grafik 3753">
                  <a:extLst>
                    <a:ext uri="{FF2B5EF4-FFF2-40B4-BE49-F238E27FC236}">
                      <a16:creationId xmlns:a16="http://schemas.microsoft.com/office/drawing/2014/main" id="{88634509-0C96-634D-E8E0-C578D8B43B39}"/>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44" name="Grafik 3753">
                  <a:extLst>
                    <a:ext uri="{FF2B5EF4-FFF2-40B4-BE49-F238E27FC236}">
                      <a16:creationId xmlns:a16="http://schemas.microsoft.com/office/drawing/2014/main" id="{B9A55059-1FD1-E86B-C92F-3AFE2BD1C04F}"/>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225" name="Grafik 3753">
                <a:extLst>
                  <a:ext uri="{FF2B5EF4-FFF2-40B4-BE49-F238E27FC236}">
                    <a16:creationId xmlns:a16="http://schemas.microsoft.com/office/drawing/2014/main" id="{AAABD00C-6925-D811-5AF7-BFF8A2DE082C}"/>
                  </a:ext>
                </a:extLst>
              </p:cNvPr>
              <p:cNvGrpSpPr/>
              <p:nvPr/>
            </p:nvGrpSpPr>
            <p:grpSpPr bwMode="gray">
              <a:xfrm>
                <a:off x="5951103" y="3314244"/>
                <a:ext cx="117485" cy="65892"/>
                <a:chOff x="5951103" y="3314244"/>
                <a:chExt cx="117485" cy="65892"/>
              </a:xfrm>
              <a:grpFill/>
            </p:grpSpPr>
            <p:sp>
              <p:nvSpPr>
                <p:cNvPr id="239" name="Grafik 3753">
                  <a:extLst>
                    <a:ext uri="{FF2B5EF4-FFF2-40B4-BE49-F238E27FC236}">
                      <a16:creationId xmlns:a16="http://schemas.microsoft.com/office/drawing/2014/main" id="{2F64D9D5-D660-4B88-D985-F7DF608AB2E0}"/>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40" name="Grafik 3753">
                  <a:extLst>
                    <a:ext uri="{FF2B5EF4-FFF2-40B4-BE49-F238E27FC236}">
                      <a16:creationId xmlns:a16="http://schemas.microsoft.com/office/drawing/2014/main" id="{5076EF09-A5C4-A100-5FD3-4166EC1158D7}"/>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41" name="Grafik 3753">
                  <a:extLst>
                    <a:ext uri="{FF2B5EF4-FFF2-40B4-BE49-F238E27FC236}">
                      <a16:creationId xmlns:a16="http://schemas.microsoft.com/office/drawing/2014/main" id="{76CB0B77-EA35-5143-558C-615CB25ED2E8}"/>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26" name="Grafik 3753">
                <a:extLst>
                  <a:ext uri="{FF2B5EF4-FFF2-40B4-BE49-F238E27FC236}">
                    <a16:creationId xmlns:a16="http://schemas.microsoft.com/office/drawing/2014/main" id="{43128D69-0D5C-0A44-A4DD-4DB52C9D2083}"/>
                  </a:ext>
                </a:extLst>
              </p:cNvPr>
              <p:cNvGrpSpPr/>
              <p:nvPr/>
            </p:nvGrpSpPr>
            <p:grpSpPr bwMode="gray">
              <a:xfrm>
                <a:off x="6118954" y="3314261"/>
                <a:ext cx="117405" cy="65875"/>
                <a:chOff x="6118954" y="3314261"/>
                <a:chExt cx="117405" cy="65875"/>
              </a:xfrm>
              <a:grpFill/>
            </p:grpSpPr>
            <p:sp>
              <p:nvSpPr>
                <p:cNvPr id="236" name="Grafik 3753">
                  <a:extLst>
                    <a:ext uri="{FF2B5EF4-FFF2-40B4-BE49-F238E27FC236}">
                      <a16:creationId xmlns:a16="http://schemas.microsoft.com/office/drawing/2014/main" id="{0B678025-C6DD-2C1B-5DA0-AB384E2E26B6}"/>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237" name="Grafik 3753">
                  <a:extLst>
                    <a:ext uri="{FF2B5EF4-FFF2-40B4-BE49-F238E27FC236}">
                      <a16:creationId xmlns:a16="http://schemas.microsoft.com/office/drawing/2014/main" id="{4C5BF118-93DE-31F8-7051-E48056FEFE03}"/>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238" name="Grafik 3753">
                  <a:extLst>
                    <a:ext uri="{FF2B5EF4-FFF2-40B4-BE49-F238E27FC236}">
                      <a16:creationId xmlns:a16="http://schemas.microsoft.com/office/drawing/2014/main" id="{BF4CC27F-F68E-B984-1264-BCFDC3F90A6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32" name="Grafik 3753">
                <a:extLst>
                  <a:ext uri="{FF2B5EF4-FFF2-40B4-BE49-F238E27FC236}">
                    <a16:creationId xmlns:a16="http://schemas.microsoft.com/office/drawing/2014/main" id="{34D20997-B2BE-C50A-E33F-57871D8A0A28}"/>
                  </a:ext>
                </a:extLst>
              </p:cNvPr>
              <p:cNvGrpSpPr/>
              <p:nvPr/>
            </p:nvGrpSpPr>
            <p:grpSpPr bwMode="gray">
              <a:xfrm>
                <a:off x="5951066" y="3230345"/>
                <a:ext cx="117405" cy="65779"/>
                <a:chOff x="5951066" y="3230345"/>
                <a:chExt cx="117405" cy="65779"/>
              </a:xfrm>
              <a:grpFill/>
            </p:grpSpPr>
            <p:sp>
              <p:nvSpPr>
                <p:cNvPr id="233" name="Grafik 3753">
                  <a:extLst>
                    <a:ext uri="{FF2B5EF4-FFF2-40B4-BE49-F238E27FC236}">
                      <a16:creationId xmlns:a16="http://schemas.microsoft.com/office/drawing/2014/main" id="{EFA8D4E3-A27A-44DD-0A15-ECE3992519C0}"/>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34" name="Grafik 3753">
                  <a:extLst>
                    <a:ext uri="{FF2B5EF4-FFF2-40B4-BE49-F238E27FC236}">
                      <a16:creationId xmlns:a16="http://schemas.microsoft.com/office/drawing/2014/main" id="{470892A2-DBE0-7723-EF29-8AD5A8639171}"/>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35" name="Grafik 3753">
                  <a:extLst>
                    <a:ext uri="{FF2B5EF4-FFF2-40B4-BE49-F238E27FC236}">
                      <a16:creationId xmlns:a16="http://schemas.microsoft.com/office/drawing/2014/main" id="{C45D2FFD-EFBE-6C59-0131-5AB00166FF08}"/>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220" name="Grafik 3753">
              <a:extLst>
                <a:ext uri="{FF2B5EF4-FFF2-40B4-BE49-F238E27FC236}">
                  <a16:creationId xmlns:a16="http://schemas.microsoft.com/office/drawing/2014/main" id="{783661FE-B7F3-EE62-EE2E-B300B97CD78D}"/>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223" name="Grafik 3753">
              <a:extLst>
                <a:ext uri="{FF2B5EF4-FFF2-40B4-BE49-F238E27FC236}">
                  <a16:creationId xmlns:a16="http://schemas.microsoft.com/office/drawing/2014/main" id="{C15EE1F0-8A7F-4B48-5933-0327FFC036F7}"/>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245" name="Grafik 3753">
            <a:extLst>
              <a:ext uri="{FF2B5EF4-FFF2-40B4-BE49-F238E27FC236}">
                <a16:creationId xmlns:a16="http://schemas.microsoft.com/office/drawing/2014/main" id="{BCE4DBA6-EA8F-0045-21BF-35DE7D88FC33}"/>
              </a:ext>
            </a:extLst>
          </p:cNvPr>
          <p:cNvGrpSpPr/>
          <p:nvPr/>
        </p:nvGrpSpPr>
        <p:grpSpPr bwMode="gray">
          <a:xfrm>
            <a:off x="5208905" y="5066597"/>
            <a:ext cx="373758" cy="373758"/>
            <a:chOff x="5843587" y="3176587"/>
            <a:chExt cx="500253" cy="500253"/>
          </a:xfrm>
          <a:solidFill>
            <a:schemeClr val="tx1"/>
          </a:solidFill>
        </p:grpSpPr>
        <p:grpSp>
          <p:nvGrpSpPr>
            <p:cNvPr id="246" name="Grafik 3753">
              <a:extLst>
                <a:ext uri="{FF2B5EF4-FFF2-40B4-BE49-F238E27FC236}">
                  <a16:creationId xmlns:a16="http://schemas.microsoft.com/office/drawing/2014/main" id="{0F58555E-D110-E65A-BF86-6A4E78B92C46}"/>
                </a:ext>
              </a:extLst>
            </p:cNvPr>
            <p:cNvGrpSpPr/>
            <p:nvPr/>
          </p:nvGrpSpPr>
          <p:grpSpPr bwMode="gray">
            <a:xfrm>
              <a:off x="5951066" y="3230233"/>
              <a:ext cx="285352" cy="149902"/>
              <a:chOff x="5951066" y="3230233"/>
              <a:chExt cx="285352" cy="149902"/>
            </a:xfrm>
            <a:grpFill/>
          </p:grpSpPr>
          <p:grpSp>
            <p:nvGrpSpPr>
              <p:cNvPr id="249" name="Grafik 3753">
                <a:extLst>
                  <a:ext uri="{FF2B5EF4-FFF2-40B4-BE49-F238E27FC236}">
                    <a16:creationId xmlns:a16="http://schemas.microsoft.com/office/drawing/2014/main" id="{9FE99879-39BA-66DC-339B-7EE06B5A7740}"/>
                  </a:ext>
                </a:extLst>
              </p:cNvPr>
              <p:cNvGrpSpPr/>
              <p:nvPr/>
            </p:nvGrpSpPr>
            <p:grpSpPr bwMode="gray">
              <a:xfrm>
                <a:off x="6118933" y="3230233"/>
                <a:ext cx="117485" cy="65892"/>
                <a:chOff x="6118933" y="3230233"/>
                <a:chExt cx="117485" cy="65892"/>
              </a:xfrm>
              <a:grpFill/>
            </p:grpSpPr>
            <p:sp>
              <p:nvSpPr>
                <p:cNvPr id="731" name="Grafik 3753">
                  <a:extLst>
                    <a:ext uri="{FF2B5EF4-FFF2-40B4-BE49-F238E27FC236}">
                      <a16:creationId xmlns:a16="http://schemas.microsoft.com/office/drawing/2014/main" id="{9E425636-5DD0-1044-A7F0-C2F096A5516D}"/>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732" name="Grafik 3753">
                  <a:extLst>
                    <a:ext uri="{FF2B5EF4-FFF2-40B4-BE49-F238E27FC236}">
                      <a16:creationId xmlns:a16="http://schemas.microsoft.com/office/drawing/2014/main" id="{A143B005-79EA-CF87-6794-C94268BF747C}"/>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733" name="Grafik 3753">
                  <a:extLst>
                    <a:ext uri="{FF2B5EF4-FFF2-40B4-BE49-F238E27FC236}">
                      <a16:creationId xmlns:a16="http://schemas.microsoft.com/office/drawing/2014/main" id="{14ECFB87-C420-2856-296D-010DCC9D950D}"/>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250" name="Grafik 3753">
                <a:extLst>
                  <a:ext uri="{FF2B5EF4-FFF2-40B4-BE49-F238E27FC236}">
                    <a16:creationId xmlns:a16="http://schemas.microsoft.com/office/drawing/2014/main" id="{2B7D4F62-6D46-CD8C-85A6-082A5018ACC7}"/>
                  </a:ext>
                </a:extLst>
              </p:cNvPr>
              <p:cNvGrpSpPr/>
              <p:nvPr/>
            </p:nvGrpSpPr>
            <p:grpSpPr bwMode="gray">
              <a:xfrm>
                <a:off x="5951103" y="3314244"/>
                <a:ext cx="117485" cy="65892"/>
                <a:chOff x="5951103" y="3314244"/>
                <a:chExt cx="117485" cy="65892"/>
              </a:xfrm>
              <a:grpFill/>
            </p:grpSpPr>
            <p:sp>
              <p:nvSpPr>
                <p:cNvPr id="728" name="Grafik 3753">
                  <a:extLst>
                    <a:ext uri="{FF2B5EF4-FFF2-40B4-BE49-F238E27FC236}">
                      <a16:creationId xmlns:a16="http://schemas.microsoft.com/office/drawing/2014/main" id="{338FF2B0-88EC-2D72-8636-B1C6F101CDED}"/>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729" name="Grafik 3753">
                  <a:extLst>
                    <a:ext uri="{FF2B5EF4-FFF2-40B4-BE49-F238E27FC236}">
                      <a16:creationId xmlns:a16="http://schemas.microsoft.com/office/drawing/2014/main" id="{4F620777-7130-5187-20AF-12703CCE7DF1}"/>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730" name="Grafik 3753">
                  <a:extLst>
                    <a:ext uri="{FF2B5EF4-FFF2-40B4-BE49-F238E27FC236}">
                      <a16:creationId xmlns:a16="http://schemas.microsoft.com/office/drawing/2014/main" id="{9E619E4F-195A-36EB-BB9D-37928106653B}"/>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51" name="Grafik 3753">
                <a:extLst>
                  <a:ext uri="{FF2B5EF4-FFF2-40B4-BE49-F238E27FC236}">
                    <a16:creationId xmlns:a16="http://schemas.microsoft.com/office/drawing/2014/main" id="{FE0AF5B2-3364-7900-07A1-EE58FCB9663A}"/>
                  </a:ext>
                </a:extLst>
              </p:cNvPr>
              <p:cNvGrpSpPr/>
              <p:nvPr/>
            </p:nvGrpSpPr>
            <p:grpSpPr bwMode="gray">
              <a:xfrm>
                <a:off x="6118954" y="3314261"/>
                <a:ext cx="117405" cy="65875"/>
                <a:chOff x="6118954" y="3314261"/>
                <a:chExt cx="117405" cy="65875"/>
              </a:xfrm>
              <a:grpFill/>
            </p:grpSpPr>
            <p:sp>
              <p:nvSpPr>
                <p:cNvPr id="725" name="Grafik 3753">
                  <a:extLst>
                    <a:ext uri="{FF2B5EF4-FFF2-40B4-BE49-F238E27FC236}">
                      <a16:creationId xmlns:a16="http://schemas.microsoft.com/office/drawing/2014/main" id="{44EE78A5-F5C0-E5D1-9EED-94D16F1E0AD6}"/>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726" name="Grafik 3753">
                  <a:extLst>
                    <a:ext uri="{FF2B5EF4-FFF2-40B4-BE49-F238E27FC236}">
                      <a16:creationId xmlns:a16="http://schemas.microsoft.com/office/drawing/2014/main" id="{C844D2C0-F161-B42B-A6E1-A445D839D896}"/>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727" name="Grafik 3753">
                  <a:extLst>
                    <a:ext uri="{FF2B5EF4-FFF2-40B4-BE49-F238E27FC236}">
                      <a16:creationId xmlns:a16="http://schemas.microsoft.com/office/drawing/2014/main" id="{E41BF380-B2A5-46E2-F53B-5E55A1C1301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52" name="Grafik 3753">
                <a:extLst>
                  <a:ext uri="{FF2B5EF4-FFF2-40B4-BE49-F238E27FC236}">
                    <a16:creationId xmlns:a16="http://schemas.microsoft.com/office/drawing/2014/main" id="{C81FD00B-C836-8FF4-8FAD-908050039421}"/>
                  </a:ext>
                </a:extLst>
              </p:cNvPr>
              <p:cNvGrpSpPr/>
              <p:nvPr/>
            </p:nvGrpSpPr>
            <p:grpSpPr bwMode="gray">
              <a:xfrm>
                <a:off x="5951066" y="3230345"/>
                <a:ext cx="117405" cy="65779"/>
                <a:chOff x="5951066" y="3230345"/>
                <a:chExt cx="117405" cy="65779"/>
              </a:xfrm>
              <a:grpFill/>
            </p:grpSpPr>
            <p:sp>
              <p:nvSpPr>
                <p:cNvPr id="253" name="Grafik 3753">
                  <a:extLst>
                    <a:ext uri="{FF2B5EF4-FFF2-40B4-BE49-F238E27FC236}">
                      <a16:creationId xmlns:a16="http://schemas.microsoft.com/office/drawing/2014/main" id="{2B7DEE0D-C291-B5C1-B2EE-3C858EFCA591}"/>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54" name="Grafik 3753">
                  <a:extLst>
                    <a:ext uri="{FF2B5EF4-FFF2-40B4-BE49-F238E27FC236}">
                      <a16:creationId xmlns:a16="http://schemas.microsoft.com/office/drawing/2014/main" id="{8C84BCE5-EFD9-62F2-F105-6311CF2475F1}"/>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55" name="Grafik 3753">
                  <a:extLst>
                    <a:ext uri="{FF2B5EF4-FFF2-40B4-BE49-F238E27FC236}">
                      <a16:creationId xmlns:a16="http://schemas.microsoft.com/office/drawing/2014/main" id="{889C479A-487A-5C58-3093-F4DD30D72B2E}"/>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247" name="Grafik 3753">
              <a:extLst>
                <a:ext uri="{FF2B5EF4-FFF2-40B4-BE49-F238E27FC236}">
                  <a16:creationId xmlns:a16="http://schemas.microsoft.com/office/drawing/2014/main" id="{FD06FC97-D180-A01B-A424-53C2CEB892BA}"/>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248" name="Grafik 3753">
              <a:extLst>
                <a:ext uri="{FF2B5EF4-FFF2-40B4-BE49-F238E27FC236}">
                  <a16:creationId xmlns:a16="http://schemas.microsoft.com/office/drawing/2014/main" id="{84EB5970-BE0A-D81C-9E7F-5299FC2D82ED}"/>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734" name="Grafik 3753">
            <a:extLst>
              <a:ext uri="{FF2B5EF4-FFF2-40B4-BE49-F238E27FC236}">
                <a16:creationId xmlns:a16="http://schemas.microsoft.com/office/drawing/2014/main" id="{AC1CD3D0-CFFE-B24A-CADD-0546E8D14EA4}"/>
              </a:ext>
            </a:extLst>
          </p:cNvPr>
          <p:cNvGrpSpPr/>
          <p:nvPr/>
        </p:nvGrpSpPr>
        <p:grpSpPr bwMode="gray">
          <a:xfrm>
            <a:off x="4815757" y="2180393"/>
            <a:ext cx="373758" cy="373758"/>
            <a:chOff x="5843587" y="3176587"/>
            <a:chExt cx="500253" cy="500253"/>
          </a:xfrm>
          <a:solidFill>
            <a:schemeClr val="tx1"/>
          </a:solidFill>
        </p:grpSpPr>
        <p:grpSp>
          <p:nvGrpSpPr>
            <p:cNvPr id="735" name="Grafik 3753">
              <a:extLst>
                <a:ext uri="{FF2B5EF4-FFF2-40B4-BE49-F238E27FC236}">
                  <a16:creationId xmlns:a16="http://schemas.microsoft.com/office/drawing/2014/main" id="{FBD67241-9E3F-BCFE-444E-A5D25B8F2E1E}"/>
                </a:ext>
              </a:extLst>
            </p:cNvPr>
            <p:cNvGrpSpPr/>
            <p:nvPr/>
          </p:nvGrpSpPr>
          <p:grpSpPr bwMode="gray">
            <a:xfrm>
              <a:off x="5951066" y="3230233"/>
              <a:ext cx="285352" cy="149902"/>
              <a:chOff x="5951066" y="3230233"/>
              <a:chExt cx="285352" cy="149902"/>
            </a:xfrm>
            <a:grpFill/>
          </p:grpSpPr>
          <p:grpSp>
            <p:nvGrpSpPr>
              <p:cNvPr id="738" name="Grafik 3753">
                <a:extLst>
                  <a:ext uri="{FF2B5EF4-FFF2-40B4-BE49-F238E27FC236}">
                    <a16:creationId xmlns:a16="http://schemas.microsoft.com/office/drawing/2014/main" id="{8EF203A0-4949-6CA7-6B7B-7E1B3D462F9A}"/>
                  </a:ext>
                </a:extLst>
              </p:cNvPr>
              <p:cNvGrpSpPr/>
              <p:nvPr/>
            </p:nvGrpSpPr>
            <p:grpSpPr bwMode="gray">
              <a:xfrm>
                <a:off x="6118933" y="3230233"/>
                <a:ext cx="117485" cy="65892"/>
                <a:chOff x="6118933" y="3230233"/>
                <a:chExt cx="117485" cy="65892"/>
              </a:xfrm>
              <a:grpFill/>
            </p:grpSpPr>
            <p:sp>
              <p:nvSpPr>
                <p:cNvPr id="751" name="Grafik 3753">
                  <a:extLst>
                    <a:ext uri="{FF2B5EF4-FFF2-40B4-BE49-F238E27FC236}">
                      <a16:creationId xmlns:a16="http://schemas.microsoft.com/office/drawing/2014/main" id="{8DDC96FA-3472-FC71-B9F4-B0F5821BCC21}"/>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752" name="Grafik 3753">
                  <a:extLst>
                    <a:ext uri="{FF2B5EF4-FFF2-40B4-BE49-F238E27FC236}">
                      <a16:creationId xmlns:a16="http://schemas.microsoft.com/office/drawing/2014/main" id="{71A78B80-17A6-14AA-F33A-31B19E8EA638}"/>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753" name="Grafik 3753">
                  <a:extLst>
                    <a:ext uri="{FF2B5EF4-FFF2-40B4-BE49-F238E27FC236}">
                      <a16:creationId xmlns:a16="http://schemas.microsoft.com/office/drawing/2014/main" id="{55BDD7DB-7BBA-B8FB-DCAB-18FC51F018E3}"/>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739" name="Grafik 3753">
                <a:extLst>
                  <a:ext uri="{FF2B5EF4-FFF2-40B4-BE49-F238E27FC236}">
                    <a16:creationId xmlns:a16="http://schemas.microsoft.com/office/drawing/2014/main" id="{C9B84ED7-7C84-9716-DC80-C275471768A4}"/>
                  </a:ext>
                </a:extLst>
              </p:cNvPr>
              <p:cNvGrpSpPr/>
              <p:nvPr/>
            </p:nvGrpSpPr>
            <p:grpSpPr bwMode="gray">
              <a:xfrm>
                <a:off x="5951103" y="3314244"/>
                <a:ext cx="117485" cy="65892"/>
                <a:chOff x="5951103" y="3314244"/>
                <a:chExt cx="117485" cy="65892"/>
              </a:xfrm>
              <a:grpFill/>
            </p:grpSpPr>
            <p:sp>
              <p:nvSpPr>
                <p:cNvPr id="748" name="Grafik 3753">
                  <a:extLst>
                    <a:ext uri="{FF2B5EF4-FFF2-40B4-BE49-F238E27FC236}">
                      <a16:creationId xmlns:a16="http://schemas.microsoft.com/office/drawing/2014/main" id="{9FDC73AC-26E8-2FB9-1C75-9A9F239D15FA}"/>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749" name="Grafik 3753">
                  <a:extLst>
                    <a:ext uri="{FF2B5EF4-FFF2-40B4-BE49-F238E27FC236}">
                      <a16:creationId xmlns:a16="http://schemas.microsoft.com/office/drawing/2014/main" id="{2A8B6704-2C68-5F54-3131-D285C7B30D6C}"/>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750" name="Grafik 3753">
                  <a:extLst>
                    <a:ext uri="{FF2B5EF4-FFF2-40B4-BE49-F238E27FC236}">
                      <a16:creationId xmlns:a16="http://schemas.microsoft.com/office/drawing/2014/main" id="{48A51671-8F4A-B6AD-2518-A05445074B7C}"/>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740" name="Grafik 3753">
                <a:extLst>
                  <a:ext uri="{FF2B5EF4-FFF2-40B4-BE49-F238E27FC236}">
                    <a16:creationId xmlns:a16="http://schemas.microsoft.com/office/drawing/2014/main" id="{924411F7-4BED-3CF7-26A3-3E8B980B8F0D}"/>
                  </a:ext>
                </a:extLst>
              </p:cNvPr>
              <p:cNvGrpSpPr/>
              <p:nvPr/>
            </p:nvGrpSpPr>
            <p:grpSpPr bwMode="gray">
              <a:xfrm>
                <a:off x="6118954" y="3314261"/>
                <a:ext cx="117405" cy="65875"/>
                <a:chOff x="6118954" y="3314261"/>
                <a:chExt cx="117405" cy="65875"/>
              </a:xfrm>
              <a:grpFill/>
            </p:grpSpPr>
            <p:sp>
              <p:nvSpPr>
                <p:cNvPr id="745" name="Grafik 3753">
                  <a:extLst>
                    <a:ext uri="{FF2B5EF4-FFF2-40B4-BE49-F238E27FC236}">
                      <a16:creationId xmlns:a16="http://schemas.microsoft.com/office/drawing/2014/main" id="{4D80A688-7E05-98EF-2B0F-D5763C85F30E}"/>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746" name="Grafik 3753">
                  <a:extLst>
                    <a:ext uri="{FF2B5EF4-FFF2-40B4-BE49-F238E27FC236}">
                      <a16:creationId xmlns:a16="http://schemas.microsoft.com/office/drawing/2014/main" id="{F29CE53D-C137-CA05-8904-78A897D19E58}"/>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747" name="Grafik 3753">
                  <a:extLst>
                    <a:ext uri="{FF2B5EF4-FFF2-40B4-BE49-F238E27FC236}">
                      <a16:creationId xmlns:a16="http://schemas.microsoft.com/office/drawing/2014/main" id="{F9551D7A-0481-EB87-0FD3-0C32CCDADB04}"/>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741" name="Grafik 3753">
                <a:extLst>
                  <a:ext uri="{FF2B5EF4-FFF2-40B4-BE49-F238E27FC236}">
                    <a16:creationId xmlns:a16="http://schemas.microsoft.com/office/drawing/2014/main" id="{E110E404-7F98-1D73-4E09-DE88EEC3A960}"/>
                  </a:ext>
                </a:extLst>
              </p:cNvPr>
              <p:cNvGrpSpPr/>
              <p:nvPr/>
            </p:nvGrpSpPr>
            <p:grpSpPr bwMode="gray">
              <a:xfrm>
                <a:off x="5951066" y="3230345"/>
                <a:ext cx="117405" cy="65779"/>
                <a:chOff x="5951066" y="3230345"/>
                <a:chExt cx="117405" cy="65779"/>
              </a:xfrm>
              <a:grpFill/>
            </p:grpSpPr>
            <p:sp>
              <p:nvSpPr>
                <p:cNvPr id="742" name="Grafik 3753">
                  <a:extLst>
                    <a:ext uri="{FF2B5EF4-FFF2-40B4-BE49-F238E27FC236}">
                      <a16:creationId xmlns:a16="http://schemas.microsoft.com/office/drawing/2014/main" id="{12393B93-AB0D-56F9-2941-E36636E95691}"/>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743" name="Grafik 3753">
                  <a:extLst>
                    <a:ext uri="{FF2B5EF4-FFF2-40B4-BE49-F238E27FC236}">
                      <a16:creationId xmlns:a16="http://schemas.microsoft.com/office/drawing/2014/main" id="{69241819-7494-4809-7F91-4FB17AF8C6A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744" name="Grafik 3753">
                  <a:extLst>
                    <a:ext uri="{FF2B5EF4-FFF2-40B4-BE49-F238E27FC236}">
                      <a16:creationId xmlns:a16="http://schemas.microsoft.com/office/drawing/2014/main" id="{C74FED4F-6715-49A5-4D5F-CE4B2786D550}"/>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736" name="Grafik 3753">
              <a:extLst>
                <a:ext uri="{FF2B5EF4-FFF2-40B4-BE49-F238E27FC236}">
                  <a16:creationId xmlns:a16="http://schemas.microsoft.com/office/drawing/2014/main" id="{394682F7-DBEE-32BD-6252-C189EC057835}"/>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737" name="Grafik 3753">
              <a:extLst>
                <a:ext uri="{FF2B5EF4-FFF2-40B4-BE49-F238E27FC236}">
                  <a16:creationId xmlns:a16="http://schemas.microsoft.com/office/drawing/2014/main" id="{F3BADA80-E256-895A-A0C0-A99D7D6D6BAC}"/>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754" name="Grafik 3753">
            <a:extLst>
              <a:ext uri="{FF2B5EF4-FFF2-40B4-BE49-F238E27FC236}">
                <a16:creationId xmlns:a16="http://schemas.microsoft.com/office/drawing/2014/main" id="{135E3E30-B56C-8927-C8EB-2270BD13039D}"/>
              </a:ext>
            </a:extLst>
          </p:cNvPr>
          <p:cNvGrpSpPr/>
          <p:nvPr/>
        </p:nvGrpSpPr>
        <p:grpSpPr bwMode="gray">
          <a:xfrm>
            <a:off x="7131963" y="2193446"/>
            <a:ext cx="373758" cy="373758"/>
            <a:chOff x="5843587" y="3176587"/>
            <a:chExt cx="500253" cy="500253"/>
          </a:xfrm>
          <a:solidFill>
            <a:schemeClr val="tx1"/>
          </a:solidFill>
        </p:grpSpPr>
        <p:grpSp>
          <p:nvGrpSpPr>
            <p:cNvPr id="755" name="Grafik 3753">
              <a:extLst>
                <a:ext uri="{FF2B5EF4-FFF2-40B4-BE49-F238E27FC236}">
                  <a16:creationId xmlns:a16="http://schemas.microsoft.com/office/drawing/2014/main" id="{C95957B2-B4D7-AF70-CFCE-A65CDDECE207}"/>
                </a:ext>
              </a:extLst>
            </p:cNvPr>
            <p:cNvGrpSpPr/>
            <p:nvPr/>
          </p:nvGrpSpPr>
          <p:grpSpPr bwMode="gray">
            <a:xfrm>
              <a:off x="5951066" y="3230233"/>
              <a:ext cx="285352" cy="149902"/>
              <a:chOff x="5951066" y="3230233"/>
              <a:chExt cx="285352" cy="149902"/>
            </a:xfrm>
            <a:grpFill/>
          </p:grpSpPr>
          <p:grpSp>
            <p:nvGrpSpPr>
              <p:cNvPr id="758" name="Grafik 3753">
                <a:extLst>
                  <a:ext uri="{FF2B5EF4-FFF2-40B4-BE49-F238E27FC236}">
                    <a16:creationId xmlns:a16="http://schemas.microsoft.com/office/drawing/2014/main" id="{6F240029-6C57-40DC-2C52-1672F74DDE5C}"/>
                  </a:ext>
                </a:extLst>
              </p:cNvPr>
              <p:cNvGrpSpPr/>
              <p:nvPr/>
            </p:nvGrpSpPr>
            <p:grpSpPr bwMode="gray">
              <a:xfrm>
                <a:off x="6118933" y="3230233"/>
                <a:ext cx="117485" cy="65892"/>
                <a:chOff x="6118933" y="3230233"/>
                <a:chExt cx="117485" cy="65892"/>
              </a:xfrm>
              <a:grpFill/>
            </p:grpSpPr>
            <p:sp>
              <p:nvSpPr>
                <p:cNvPr id="259" name="Grafik 3753">
                  <a:extLst>
                    <a:ext uri="{FF2B5EF4-FFF2-40B4-BE49-F238E27FC236}">
                      <a16:creationId xmlns:a16="http://schemas.microsoft.com/office/drawing/2014/main" id="{794A7CCB-5B35-9F26-5553-34375BA542FC}"/>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60" name="Grafik 3753">
                  <a:extLst>
                    <a:ext uri="{FF2B5EF4-FFF2-40B4-BE49-F238E27FC236}">
                      <a16:creationId xmlns:a16="http://schemas.microsoft.com/office/drawing/2014/main" id="{2532B9AB-132E-71E3-7670-147D85F8F50C}"/>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61" name="Grafik 3753">
                  <a:extLst>
                    <a:ext uri="{FF2B5EF4-FFF2-40B4-BE49-F238E27FC236}">
                      <a16:creationId xmlns:a16="http://schemas.microsoft.com/office/drawing/2014/main" id="{2BF33DEA-65CC-B83E-70F7-FB92DDF328A0}"/>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759" name="Grafik 3753">
                <a:extLst>
                  <a:ext uri="{FF2B5EF4-FFF2-40B4-BE49-F238E27FC236}">
                    <a16:creationId xmlns:a16="http://schemas.microsoft.com/office/drawing/2014/main" id="{229C06FD-FA84-A5D3-5D9D-97D73EBEC299}"/>
                  </a:ext>
                </a:extLst>
              </p:cNvPr>
              <p:cNvGrpSpPr/>
              <p:nvPr/>
            </p:nvGrpSpPr>
            <p:grpSpPr bwMode="gray">
              <a:xfrm>
                <a:off x="5951103" y="3314244"/>
                <a:ext cx="117485" cy="65892"/>
                <a:chOff x="5951103" y="3314244"/>
                <a:chExt cx="117485" cy="65892"/>
              </a:xfrm>
              <a:grpFill/>
            </p:grpSpPr>
            <p:sp>
              <p:nvSpPr>
                <p:cNvPr id="256" name="Grafik 3753">
                  <a:extLst>
                    <a:ext uri="{FF2B5EF4-FFF2-40B4-BE49-F238E27FC236}">
                      <a16:creationId xmlns:a16="http://schemas.microsoft.com/office/drawing/2014/main" id="{75841506-CE87-8FC4-CC0D-145D24115BB3}"/>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57" name="Grafik 3753">
                  <a:extLst>
                    <a:ext uri="{FF2B5EF4-FFF2-40B4-BE49-F238E27FC236}">
                      <a16:creationId xmlns:a16="http://schemas.microsoft.com/office/drawing/2014/main" id="{FA595FE0-C556-B2D5-AE77-401198E9DEE3}"/>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58" name="Grafik 3753">
                  <a:extLst>
                    <a:ext uri="{FF2B5EF4-FFF2-40B4-BE49-F238E27FC236}">
                      <a16:creationId xmlns:a16="http://schemas.microsoft.com/office/drawing/2014/main" id="{6EF4B0E3-2249-2FFD-E5D5-7BC369E25CDE}"/>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760" name="Grafik 3753">
                <a:extLst>
                  <a:ext uri="{FF2B5EF4-FFF2-40B4-BE49-F238E27FC236}">
                    <a16:creationId xmlns:a16="http://schemas.microsoft.com/office/drawing/2014/main" id="{D9287064-9D9D-1DDC-EAE6-E6061F1AAC21}"/>
                  </a:ext>
                </a:extLst>
              </p:cNvPr>
              <p:cNvGrpSpPr/>
              <p:nvPr/>
            </p:nvGrpSpPr>
            <p:grpSpPr bwMode="gray">
              <a:xfrm>
                <a:off x="6118954" y="3314261"/>
                <a:ext cx="117405" cy="65875"/>
                <a:chOff x="6118954" y="3314261"/>
                <a:chExt cx="117405" cy="65875"/>
              </a:xfrm>
              <a:grpFill/>
            </p:grpSpPr>
            <p:sp>
              <p:nvSpPr>
                <p:cNvPr id="765" name="Grafik 3753">
                  <a:extLst>
                    <a:ext uri="{FF2B5EF4-FFF2-40B4-BE49-F238E27FC236}">
                      <a16:creationId xmlns:a16="http://schemas.microsoft.com/office/drawing/2014/main" id="{B328BA9B-AACA-A377-65B6-A31FAADD80EB}"/>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766" name="Grafik 3753">
                  <a:extLst>
                    <a:ext uri="{FF2B5EF4-FFF2-40B4-BE49-F238E27FC236}">
                      <a16:creationId xmlns:a16="http://schemas.microsoft.com/office/drawing/2014/main" id="{94AE2599-567B-2068-BA29-5C2193335394}"/>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767" name="Grafik 3753">
                  <a:extLst>
                    <a:ext uri="{FF2B5EF4-FFF2-40B4-BE49-F238E27FC236}">
                      <a16:creationId xmlns:a16="http://schemas.microsoft.com/office/drawing/2014/main" id="{31FB2B15-F3CC-145B-0DD6-81F9FF9B10E8}"/>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761" name="Grafik 3753">
                <a:extLst>
                  <a:ext uri="{FF2B5EF4-FFF2-40B4-BE49-F238E27FC236}">
                    <a16:creationId xmlns:a16="http://schemas.microsoft.com/office/drawing/2014/main" id="{9932DCBA-F2E0-AF40-060F-14EBFACE536F}"/>
                  </a:ext>
                </a:extLst>
              </p:cNvPr>
              <p:cNvGrpSpPr/>
              <p:nvPr/>
            </p:nvGrpSpPr>
            <p:grpSpPr bwMode="gray">
              <a:xfrm>
                <a:off x="5951066" y="3230345"/>
                <a:ext cx="117405" cy="65779"/>
                <a:chOff x="5951066" y="3230345"/>
                <a:chExt cx="117405" cy="65779"/>
              </a:xfrm>
              <a:grpFill/>
            </p:grpSpPr>
            <p:sp>
              <p:nvSpPr>
                <p:cNvPr id="762" name="Grafik 3753">
                  <a:extLst>
                    <a:ext uri="{FF2B5EF4-FFF2-40B4-BE49-F238E27FC236}">
                      <a16:creationId xmlns:a16="http://schemas.microsoft.com/office/drawing/2014/main" id="{DA5E3B49-09D0-CFB8-32CE-079DAF27AE0B}"/>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763" name="Grafik 3753">
                  <a:extLst>
                    <a:ext uri="{FF2B5EF4-FFF2-40B4-BE49-F238E27FC236}">
                      <a16:creationId xmlns:a16="http://schemas.microsoft.com/office/drawing/2014/main" id="{FAB85D0D-2D1D-232E-E832-A4A17050661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764" name="Grafik 3753">
                  <a:extLst>
                    <a:ext uri="{FF2B5EF4-FFF2-40B4-BE49-F238E27FC236}">
                      <a16:creationId xmlns:a16="http://schemas.microsoft.com/office/drawing/2014/main" id="{D7EC2F2F-99D6-937A-1934-AEF524D8B7B1}"/>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756" name="Grafik 3753">
              <a:extLst>
                <a:ext uri="{FF2B5EF4-FFF2-40B4-BE49-F238E27FC236}">
                  <a16:creationId xmlns:a16="http://schemas.microsoft.com/office/drawing/2014/main" id="{EF5E8447-87B3-18D3-81D2-537BF0A917B3}"/>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757" name="Grafik 3753">
              <a:extLst>
                <a:ext uri="{FF2B5EF4-FFF2-40B4-BE49-F238E27FC236}">
                  <a16:creationId xmlns:a16="http://schemas.microsoft.com/office/drawing/2014/main" id="{6E3CD29A-7FF1-93BC-6C90-1FA97AAED06A}"/>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cxnSp>
        <p:nvCxnSpPr>
          <p:cNvPr id="268" name="Straight Connector 267">
            <a:extLst>
              <a:ext uri="{FF2B5EF4-FFF2-40B4-BE49-F238E27FC236}">
                <a16:creationId xmlns:a16="http://schemas.microsoft.com/office/drawing/2014/main" id="{3A87E43B-8BBC-0BD9-695D-D86499204075}"/>
              </a:ext>
            </a:extLst>
          </p:cNvPr>
          <p:cNvCxnSpPr>
            <a:cxnSpLocks/>
            <a:stCxn id="27" idx="3"/>
            <a:endCxn id="757" idx="6"/>
          </p:cNvCxnSpPr>
          <p:nvPr/>
        </p:nvCxnSpPr>
        <p:spPr>
          <a:xfrm flipV="1">
            <a:off x="7156243" y="2556601"/>
            <a:ext cx="162599" cy="263937"/>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3" name="Grafik 23">
            <a:extLst>
              <a:ext uri="{FF2B5EF4-FFF2-40B4-BE49-F238E27FC236}">
                <a16:creationId xmlns:a16="http://schemas.microsoft.com/office/drawing/2014/main" id="{A482C12D-651A-9FE4-4689-1D9733494DA9}"/>
              </a:ext>
            </a:extLst>
          </p:cNvPr>
          <p:cNvGrpSpPr>
            <a:grpSpLocks noChangeAspect="1"/>
          </p:cNvGrpSpPr>
          <p:nvPr/>
        </p:nvGrpSpPr>
        <p:grpSpPr bwMode="gray">
          <a:xfrm>
            <a:off x="7142432" y="4874358"/>
            <a:ext cx="374400" cy="464640"/>
            <a:chOff x="5895975" y="3176587"/>
            <a:chExt cx="403097" cy="500253"/>
          </a:xfrm>
          <a:solidFill>
            <a:schemeClr val="tx1"/>
          </a:solidFill>
        </p:grpSpPr>
        <p:sp>
          <p:nvSpPr>
            <p:cNvPr id="294" name="Grafik 23">
              <a:extLst>
                <a:ext uri="{FF2B5EF4-FFF2-40B4-BE49-F238E27FC236}">
                  <a16:creationId xmlns:a16="http://schemas.microsoft.com/office/drawing/2014/main" id="{D348C218-270D-1B98-6AE1-81FD7E8748FA}"/>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295" name="Grafik 23">
              <a:extLst>
                <a:ext uri="{FF2B5EF4-FFF2-40B4-BE49-F238E27FC236}">
                  <a16:creationId xmlns:a16="http://schemas.microsoft.com/office/drawing/2014/main" id="{546734F7-9F54-C00E-9199-C38B4EDA9CA5}"/>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296" name="Grafik 23">
              <a:extLst>
                <a:ext uri="{FF2B5EF4-FFF2-40B4-BE49-F238E27FC236}">
                  <a16:creationId xmlns:a16="http://schemas.microsoft.com/office/drawing/2014/main" id="{65130F65-5D17-B57F-484B-F0E2EB5EEA50}"/>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297" name="Grafik 23">
              <a:extLst>
                <a:ext uri="{FF2B5EF4-FFF2-40B4-BE49-F238E27FC236}">
                  <a16:creationId xmlns:a16="http://schemas.microsoft.com/office/drawing/2014/main" id="{A93A552C-8D75-B78A-86E5-BA7F89EF9894}"/>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298" name="Grafik 23">
              <a:extLst>
                <a:ext uri="{FF2B5EF4-FFF2-40B4-BE49-F238E27FC236}">
                  <a16:creationId xmlns:a16="http://schemas.microsoft.com/office/drawing/2014/main" id="{4B8F620D-8E2E-67B0-0414-B21E89F8D9E5}"/>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299" name="Grafik 23">
              <a:extLst>
                <a:ext uri="{FF2B5EF4-FFF2-40B4-BE49-F238E27FC236}">
                  <a16:creationId xmlns:a16="http://schemas.microsoft.com/office/drawing/2014/main" id="{7F009C94-7B37-9246-C0F1-5B48D8155A97}"/>
                </a:ext>
              </a:extLst>
            </p:cNvPr>
            <p:cNvGrpSpPr/>
            <p:nvPr/>
          </p:nvGrpSpPr>
          <p:grpSpPr bwMode="gray">
            <a:xfrm>
              <a:off x="5895975" y="3322414"/>
              <a:ext cx="403097" cy="208692"/>
              <a:chOff x="5895975" y="3322414"/>
              <a:chExt cx="403097" cy="208692"/>
            </a:xfrm>
            <a:grpFill/>
          </p:grpSpPr>
          <p:sp>
            <p:nvSpPr>
              <p:cNvPr id="300" name="Grafik 23">
                <a:extLst>
                  <a:ext uri="{FF2B5EF4-FFF2-40B4-BE49-F238E27FC236}">
                    <a16:creationId xmlns:a16="http://schemas.microsoft.com/office/drawing/2014/main" id="{FDA177B7-EFE3-504A-D190-9E434BFCC66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301" name="Grafik 23">
                <a:extLst>
                  <a:ext uri="{FF2B5EF4-FFF2-40B4-BE49-F238E27FC236}">
                    <a16:creationId xmlns:a16="http://schemas.microsoft.com/office/drawing/2014/main" id="{0E848D48-C694-6AF2-F120-2A3A4143F162}"/>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302" name="Grafik 23">
                <a:extLst>
                  <a:ext uri="{FF2B5EF4-FFF2-40B4-BE49-F238E27FC236}">
                    <a16:creationId xmlns:a16="http://schemas.microsoft.com/office/drawing/2014/main" id="{99E398E7-CD95-82A2-9665-540DA646603F}"/>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303" name="Grafik 23">
                <a:extLst>
                  <a:ext uri="{FF2B5EF4-FFF2-40B4-BE49-F238E27FC236}">
                    <a16:creationId xmlns:a16="http://schemas.microsoft.com/office/drawing/2014/main" id="{34DAF60F-36BD-B7F6-8E38-0013D29938F5}"/>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304" name="Straight Connector 303">
            <a:extLst>
              <a:ext uri="{FF2B5EF4-FFF2-40B4-BE49-F238E27FC236}">
                <a16:creationId xmlns:a16="http://schemas.microsoft.com/office/drawing/2014/main" id="{F365DF86-0905-8097-E369-CC0483C6B304}"/>
              </a:ext>
            </a:extLst>
          </p:cNvPr>
          <p:cNvCxnSpPr>
            <a:cxnSpLocks/>
            <a:stCxn id="248" idx="8"/>
            <a:endCxn id="300" idx="1"/>
          </p:cNvCxnSpPr>
          <p:nvPr/>
        </p:nvCxnSpPr>
        <p:spPr>
          <a:xfrm flipV="1">
            <a:off x="5571989" y="5151797"/>
            <a:ext cx="1570443" cy="1094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05" name="TextBox 304">
            <a:extLst>
              <a:ext uri="{FF2B5EF4-FFF2-40B4-BE49-F238E27FC236}">
                <a16:creationId xmlns:a16="http://schemas.microsoft.com/office/drawing/2014/main" id="{9A1C8DEE-3EAC-F895-0453-2EB9B9E9E2DF}"/>
              </a:ext>
            </a:extLst>
          </p:cNvPr>
          <p:cNvSpPr txBox="1"/>
          <p:nvPr/>
        </p:nvSpPr>
        <p:spPr>
          <a:xfrm>
            <a:off x="5096233" y="2503353"/>
            <a:ext cx="720069" cy="230832"/>
          </a:xfrm>
          <a:prstGeom prst="rect">
            <a:avLst/>
          </a:prstGeom>
          <a:noFill/>
        </p:spPr>
        <p:txBody>
          <a:bodyPr wrap="none" rtlCol="0">
            <a:spAutoFit/>
          </a:bodyPr>
          <a:lstStyle/>
          <a:p>
            <a:r>
              <a:rPr lang="en-US" sz="900" dirty="0">
                <a:solidFill>
                  <a:srgbClr val="FF0000"/>
                </a:solidFill>
              </a:rPr>
              <a:t>50.0.0.1/24</a:t>
            </a:r>
            <a:endParaRPr lang="en-DE" sz="900" dirty="0">
              <a:solidFill>
                <a:srgbClr val="FF0000"/>
              </a:solidFill>
            </a:endParaRPr>
          </a:p>
        </p:txBody>
      </p:sp>
      <p:sp>
        <p:nvSpPr>
          <p:cNvPr id="306" name="TextBox 305">
            <a:extLst>
              <a:ext uri="{FF2B5EF4-FFF2-40B4-BE49-F238E27FC236}">
                <a16:creationId xmlns:a16="http://schemas.microsoft.com/office/drawing/2014/main" id="{D17C9E72-A70B-851C-4F24-2B4DE331175A}"/>
              </a:ext>
            </a:extLst>
          </p:cNvPr>
          <p:cNvSpPr txBox="1"/>
          <p:nvPr/>
        </p:nvSpPr>
        <p:spPr>
          <a:xfrm>
            <a:off x="6567857" y="2524532"/>
            <a:ext cx="720069" cy="230832"/>
          </a:xfrm>
          <a:prstGeom prst="rect">
            <a:avLst/>
          </a:prstGeom>
          <a:noFill/>
        </p:spPr>
        <p:txBody>
          <a:bodyPr wrap="none" rtlCol="0">
            <a:spAutoFit/>
          </a:bodyPr>
          <a:lstStyle/>
          <a:p>
            <a:r>
              <a:rPr lang="en-US" sz="900" dirty="0">
                <a:solidFill>
                  <a:srgbClr val="FF0000"/>
                </a:solidFill>
              </a:rPr>
              <a:t>60.0.0.1/24</a:t>
            </a:r>
            <a:endParaRPr lang="en-DE" sz="900" dirty="0">
              <a:solidFill>
                <a:srgbClr val="FF0000"/>
              </a:solidFill>
            </a:endParaRPr>
          </a:p>
        </p:txBody>
      </p:sp>
      <p:sp>
        <p:nvSpPr>
          <p:cNvPr id="308" name="TextBox 307">
            <a:extLst>
              <a:ext uri="{FF2B5EF4-FFF2-40B4-BE49-F238E27FC236}">
                <a16:creationId xmlns:a16="http://schemas.microsoft.com/office/drawing/2014/main" id="{4B305915-2702-4B24-A303-CDCEB84E1C15}"/>
              </a:ext>
            </a:extLst>
          </p:cNvPr>
          <p:cNvSpPr txBox="1"/>
          <p:nvPr/>
        </p:nvSpPr>
        <p:spPr>
          <a:xfrm>
            <a:off x="5522173" y="5131293"/>
            <a:ext cx="271228" cy="230832"/>
          </a:xfrm>
          <a:prstGeom prst="rect">
            <a:avLst/>
          </a:prstGeom>
          <a:noFill/>
        </p:spPr>
        <p:txBody>
          <a:bodyPr wrap="none" rtlCol="0">
            <a:spAutoFit/>
          </a:bodyPr>
          <a:lstStyle/>
          <a:p>
            <a:r>
              <a:rPr lang="en-US" sz="900" dirty="0">
                <a:solidFill>
                  <a:srgbClr val="FF0000"/>
                </a:solidFill>
              </a:rPr>
              <a:t>.2</a:t>
            </a:r>
            <a:endParaRPr lang="en-DE" sz="900" dirty="0">
              <a:solidFill>
                <a:srgbClr val="FF0000"/>
              </a:solidFill>
            </a:endParaRPr>
          </a:p>
        </p:txBody>
      </p:sp>
      <p:sp>
        <p:nvSpPr>
          <p:cNvPr id="309" name="TextBox 308">
            <a:extLst>
              <a:ext uri="{FF2B5EF4-FFF2-40B4-BE49-F238E27FC236}">
                <a16:creationId xmlns:a16="http://schemas.microsoft.com/office/drawing/2014/main" id="{5B9B042B-93DF-3734-C255-2C945C6B655F}"/>
              </a:ext>
            </a:extLst>
          </p:cNvPr>
          <p:cNvSpPr txBox="1"/>
          <p:nvPr/>
        </p:nvSpPr>
        <p:spPr>
          <a:xfrm>
            <a:off x="6981409" y="5145234"/>
            <a:ext cx="275503" cy="229621"/>
          </a:xfrm>
          <a:prstGeom prst="rect">
            <a:avLst/>
          </a:prstGeom>
          <a:noFill/>
        </p:spPr>
        <p:txBody>
          <a:bodyPr wrap="square" rtlCol="0">
            <a:spAutoFit/>
          </a:bodyPr>
          <a:lstStyle/>
          <a:p>
            <a:r>
              <a:rPr lang="en-US" sz="900" dirty="0">
                <a:solidFill>
                  <a:srgbClr val="FF0000"/>
                </a:solidFill>
              </a:rPr>
              <a:t>.1</a:t>
            </a:r>
            <a:endParaRPr lang="en-DE" sz="900" dirty="0">
              <a:solidFill>
                <a:srgbClr val="FF0000"/>
              </a:solidFill>
            </a:endParaRPr>
          </a:p>
        </p:txBody>
      </p:sp>
      <p:sp>
        <p:nvSpPr>
          <p:cNvPr id="517" name="Cloud 516">
            <a:extLst>
              <a:ext uri="{FF2B5EF4-FFF2-40B4-BE49-F238E27FC236}">
                <a16:creationId xmlns:a16="http://schemas.microsoft.com/office/drawing/2014/main" id="{5573ED8C-B28B-9761-DFD3-540A37D81B7E}"/>
              </a:ext>
            </a:extLst>
          </p:cNvPr>
          <p:cNvSpPr/>
          <p:nvPr/>
        </p:nvSpPr>
        <p:spPr>
          <a:xfrm>
            <a:off x="9621325" y="2188096"/>
            <a:ext cx="1560836" cy="907495"/>
          </a:xfrm>
          <a:prstGeom prst="cloud">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8" name="Cloud 517">
            <a:extLst>
              <a:ext uri="{FF2B5EF4-FFF2-40B4-BE49-F238E27FC236}">
                <a16:creationId xmlns:a16="http://schemas.microsoft.com/office/drawing/2014/main" id="{B0E88F5F-2A37-D9AA-4FF6-3618C775366A}"/>
              </a:ext>
            </a:extLst>
          </p:cNvPr>
          <p:cNvSpPr/>
          <p:nvPr/>
        </p:nvSpPr>
        <p:spPr>
          <a:xfrm>
            <a:off x="9680799" y="3668739"/>
            <a:ext cx="1560836" cy="907495"/>
          </a:xfrm>
          <a:prstGeom prst="cloud">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9" name="Cloud 518">
            <a:extLst>
              <a:ext uri="{FF2B5EF4-FFF2-40B4-BE49-F238E27FC236}">
                <a16:creationId xmlns:a16="http://schemas.microsoft.com/office/drawing/2014/main" id="{1BA10AC5-5D55-33A8-A492-D8FCAC87900F}"/>
              </a:ext>
            </a:extLst>
          </p:cNvPr>
          <p:cNvSpPr/>
          <p:nvPr/>
        </p:nvSpPr>
        <p:spPr>
          <a:xfrm>
            <a:off x="1144630" y="2270854"/>
            <a:ext cx="1560836" cy="907495"/>
          </a:xfrm>
          <a:prstGeom prst="cloud">
            <a:avLst/>
          </a:prstGeom>
          <a:solidFill>
            <a:schemeClr val="tx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0" name="Cloud 519">
            <a:extLst>
              <a:ext uri="{FF2B5EF4-FFF2-40B4-BE49-F238E27FC236}">
                <a16:creationId xmlns:a16="http://schemas.microsoft.com/office/drawing/2014/main" id="{C8386F20-877E-2F1F-CCA4-022EE76FD297}"/>
              </a:ext>
            </a:extLst>
          </p:cNvPr>
          <p:cNvSpPr/>
          <p:nvPr/>
        </p:nvSpPr>
        <p:spPr>
          <a:xfrm>
            <a:off x="855880" y="4326653"/>
            <a:ext cx="1560836" cy="907495"/>
          </a:xfrm>
          <a:prstGeom prst="cloud">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21" name="TextBox 520">
            <a:extLst>
              <a:ext uri="{FF2B5EF4-FFF2-40B4-BE49-F238E27FC236}">
                <a16:creationId xmlns:a16="http://schemas.microsoft.com/office/drawing/2014/main" id="{089BCECF-3337-9607-62A3-4BCC8469CA5A}"/>
              </a:ext>
            </a:extLst>
          </p:cNvPr>
          <p:cNvSpPr txBox="1"/>
          <p:nvPr/>
        </p:nvSpPr>
        <p:spPr>
          <a:xfrm>
            <a:off x="5343625" y="4583766"/>
            <a:ext cx="720069" cy="507831"/>
          </a:xfrm>
          <a:prstGeom prst="rect">
            <a:avLst/>
          </a:prstGeom>
          <a:noFill/>
        </p:spPr>
        <p:txBody>
          <a:bodyPr wrap="none" rtlCol="0">
            <a:spAutoFit/>
          </a:bodyPr>
          <a:lstStyle/>
          <a:p>
            <a:r>
              <a:rPr lang="en-US" sz="900" dirty="0">
                <a:solidFill>
                  <a:srgbClr val="FF0000"/>
                </a:solidFill>
              </a:rPr>
              <a:t>40.0.0.2/24</a:t>
            </a:r>
          </a:p>
          <a:p>
            <a:r>
              <a:rPr lang="en-US" sz="900" dirty="0">
                <a:solidFill>
                  <a:srgbClr val="FF0000"/>
                </a:solidFill>
              </a:rPr>
              <a:t>50.0.0.2/24</a:t>
            </a:r>
          </a:p>
          <a:p>
            <a:r>
              <a:rPr lang="en-US" sz="900" dirty="0">
                <a:solidFill>
                  <a:srgbClr val="FF0000"/>
                </a:solidFill>
              </a:rPr>
              <a:t>60.0.0.2/24</a:t>
            </a:r>
            <a:endParaRPr lang="en-DE" sz="900" dirty="0">
              <a:solidFill>
                <a:srgbClr val="FF0000"/>
              </a:solidFill>
            </a:endParaRPr>
          </a:p>
        </p:txBody>
      </p:sp>
      <p:sp>
        <p:nvSpPr>
          <p:cNvPr id="522" name="TextBox 521">
            <a:extLst>
              <a:ext uri="{FF2B5EF4-FFF2-40B4-BE49-F238E27FC236}">
                <a16:creationId xmlns:a16="http://schemas.microsoft.com/office/drawing/2014/main" id="{F632A1F8-7AF4-41AD-DC5F-3EEE2BAFF34D}"/>
              </a:ext>
            </a:extLst>
          </p:cNvPr>
          <p:cNvSpPr txBox="1"/>
          <p:nvPr/>
        </p:nvSpPr>
        <p:spPr>
          <a:xfrm>
            <a:off x="1675905" y="2570047"/>
            <a:ext cx="585417" cy="261610"/>
          </a:xfrm>
          <a:prstGeom prst="rect">
            <a:avLst/>
          </a:prstGeom>
          <a:noFill/>
        </p:spPr>
        <p:txBody>
          <a:bodyPr wrap="none" rtlCol="0">
            <a:spAutoFit/>
          </a:bodyPr>
          <a:lstStyle/>
          <a:p>
            <a:r>
              <a:rPr lang="en-US" sz="1100" b="1" dirty="0"/>
              <a:t>AS 100</a:t>
            </a:r>
            <a:endParaRPr lang="en-DE" sz="1100" b="1" dirty="0"/>
          </a:p>
        </p:txBody>
      </p:sp>
      <p:sp>
        <p:nvSpPr>
          <p:cNvPr id="523" name="TextBox 522">
            <a:extLst>
              <a:ext uri="{FF2B5EF4-FFF2-40B4-BE49-F238E27FC236}">
                <a16:creationId xmlns:a16="http://schemas.microsoft.com/office/drawing/2014/main" id="{3519ACD7-257D-C4DA-0C9D-8FD69500A965}"/>
              </a:ext>
            </a:extLst>
          </p:cNvPr>
          <p:cNvSpPr txBox="1"/>
          <p:nvPr/>
        </p:nvSpPr>
        <p:spPr>
          <a:xfrm>
            <a:off x="1365631" y="4623251"/>
            <a:ext cx="585417" cy="261610"/>
          </a:xfrm>
          <a:prstGeom prst="rect">
            <a:avLst/>
          </a:prstGeom>
          <a:noFill/>
        </p:spPr>
        <p:txBody>
          <a:bodyPr wrap="none" rtlCol="0">
            <a:spAutoFit/>
          </a:bodyPr>
          <a:lstStyle/>
          <a:p>
            <a:r>
              <a:rPr lang="en-US" sz="1100" b="1" dirty="0"/>
              <a:t>AS 200</a:t>
            </a:r>
            <a:endParaRPr lang="en-DE" sz="1100" b="1" dirty="0"/>
          </a:p>
        </p:txBody>
      </p:sp>
      <p:sp>
        <p:nvSpPr>
          <p:cNvPr id="524" name="TextBox 523">
            <a:extLst>
              <a:ext uri="{FF2B5EF4-FFF2-40B4-BE49-F238E27FC236}">
                <a16:creationId xmlns:a16="http://schemas.microsoft.com/office/drawing/2014/main" id="{B5ADF10B-3D5B-CD61-8E43-71ACAEA02232}"/>
              </a:ext>
            </a:extLst>
          </p:cNvPr>
          <p:cNvSpPr txBox="1"/>
          <p:nvPr/>
        </p:nvSpPr>
        <p:spPr>
          <a:xfrm>
            <a:off x="10109034" y="2514134"/>
            <a:ext cx="585417" cy="261610"/>
          </a:xfrm>
          <a:prstGeom prst="rect">
            <a:avLst/>
          </a:prstGeom>
          <a:noFill/>
        </p:spPr>
        <p:txBody>
          <a:bodyPr wrap="none" rtlCol="0">
            <a:spAutoFit/>
          </a:bodyPr>
          <a:lstStyle/>
          <a:p>
            <a:r>
              <a:rPr lang="en-US" sz="1100" b="1" dirty="0"/>
              <a:t>AS 300</a:t>
            </a:r>
            <a:endParaRPr lang="en-DE" sz="1100" b="1" dirty="0"/>
          </a:p>
        </p:txBody>
      </p:sp>
      <p:sp>
        <p:nvSpPr>
          <p:cNvPr id="525" name="TextBox 524">
            <a:extLst>
              <a:ext uri="{FF2B5EF4-FFF2-40B4-BE49-F238E27FC236}">
                <a16:creationId xmlns:a16="http://schemas.microsoft.com/office/drawing/2014/main" id="{484314E5-8E78-E7BB-7EC1-E37D4DD2B6DA}"/>
              </a:ext>
            </a:extLst>
          </p:cNvPr>
          <p:cNvSpPr txBox="1"/>
          <p:nvPr/>
        </p:nvSpPr>
        <p:spPr>
          <a:xfrm>
            <a:off x="10184979" y="3972205"/>
            <a:ext cx="585417" cy="261610"/>
          </a:xfrm>
          <a:prstGeom prst="rect">
            <a:avLst/>
          </a:prstGeom>
          <a:noFill/>
        </p:spPr>
        <p:txBody>
          <a:bodyPr wrap="none" rtlCol="0">
            <a:spAutoFit/>
          </a:bodyPr>
          <a:lstStyle/>
          <a:p>
            <a:r>
              <a:rPr lang="en-US" sz="1100" b="1" dirty="0"/>
              <a:t>AS 400</a:t>
            </a:r>
            <a:endParaRPr lang="en-DE" sz="1100" b="1" dirty="0"/>
          </a:p>
        </p:txBody>
      </p:sp>
      <p:sp>
        <p:nvSpPr>
          <p:cNvPr id="526" name="TextBox 525">
            <a:extLst>
              <a:ext uri="{FF2B5EF4-FFF2-40B4-BE49-F238E27FC236}">
                <a16:creationId xmlns:a16="http://schemas.microsoft.com/office/drawing/2014/main" id="{3619C93C-CC86-7008-DC23-480CED84B365}"/>
              </a:ext>
            </a:extLst>
          </p:cNvPr>
          <p:cNvSpPr txBox="1"/>
          <p:nvPr/>
        </p:nvSpPr>
        <p:spPr>
          <a:xfrm>
            <a:off x="9115461" y="3639791"/>
            <a:ext cx="768159" cy="261610"/>
          </a:xfrm>
          <a:prstGeom prst="rect">
            <a:avLst/>
          </a:prstGeom>
          <a:noFill/>
        </p:spPr>
        <p:txBody>
          <a:bodyPr wrap="none" rtlCol="0">
            <a:spAutoFit/>
          </a:bodyPr>
          <a:lstStyle/>
          <a:p>
            <a:r>
              <a:rPr lang="en-US" sz="1100" b="1" dirty="0"/>
              <a:t>Border R4</a:t>
            </a:r>
            <a:endParaRPr lang="en-DE" sz="1100" b="1" dirty="0"/>
          </a:p>
        </p:txBody>
      </p:sp>
      <p:sp>
        <p:nvSpPr>
          <p:cNvPr id="527" name="TextBox 526">
            <a:extLst>
              <a:ext uri="{FF2B5EF4-FFF2-40B4-BE49-F238E27FC236}">
                <a16:creationId xmlns:a16="http://schemas.microsoft.com/office/drawing/2014/main" id="{A54D9992-37C4-A034-A628-7E4080C5C7DB}"/>
              </a:ext>
            </a:extLst>
          </p:cNvPr>
          <p:cNvSpPr txBox="1"/>
          <p:nvPr/>
        </p:nvSpPr>
        <p:spPr>
          <a:xfrm>
            <a:off x="2308009" y="4269206"/>
            <a:ext cx="768159" cy="261610"/>
          </a:xfrm>
          <a:prstGeom prst="rect">
            <a:avLst/>
          </a:prstGeom>
          <a:noFill/>
        </p:spPr>
        <p:txBody>
          <a:bodyPr wrap="none" rtlCol="0">
            <a:spAutoFit/>
          </a:bodyPr>
          <a:lstStyle/>
          <a:p>
            <a:r>
              <a:rPr lang="en-US" sz="1100" b="1" dirty="0"/>
              <a:t>Border R2</a:t>
            </a:r>
            <a:endParaRPr lang="en-DE" sz="1100" b="1" dirty="0"/>
          </a:p>
        </p:txBody>
      </p:sp>
      <p:sp>
        <p:nvSpPr>
          <p:cNvPr id="528" name="TextBox 527">
            <a:extLst>
              <a:ext uri="{FF2B5EF4-FFF2-40B4-BE49-F238E27FC236}">
                <a16:creationId xmlns:a16="http://schemas.microsoft.com/office/drawing/2014/main" id="{4FB5369B-ED54-CF23-7467-D69341823FAE}"/>
              </a:ext>
            </a:extLst>
          </p:cNvPr>
          <p:cNvSpPr txBox="1"/>
          <p:nvPr/>
        </p:nvSpPr>
        <p:spPr>
          <a:xfrm>
            <a:off x="9034892" y="2270400"/>
            <a:ext cx="768159" cy="261610"/>
          </a:xfrm>
          <a:prstGeom prst="rect">
            <a:avLst/>
          </a:prstGeom>
          <a:noFill/>
        </p:spPr>
        <p:txBody>
          <a:bodyPr wrap="none" rtlCol="0">
            <a:spAutoFit/>
          </a:bodyPr>
          <a:lstStyle/>
          <a:p>
            <a:r>
              <a:rPr lang="en-US" sz="1100" b="1" dirty="0"/>
              <a:t>Border R3</a:t>
            </a:r>
            <a:endParaRPr lang="en-DE" sz="1100" b="1" dirty="0"/>
          </a:p>
        </p:txBody>
      </p:sp>
      <p:sp>
        <p:nvSpPr>
          <p:cNvPr id="529" name="TextBox 528">
            <a:extLst>
              <a:ext uri="{FF2B5EF4-FFF2-40B4-BE49-F238E27FC236}">
                <a16:creationId xmlns:a16="http://schemas.microsoft.com/office/drawing/2014/main" id="{9E662C2E-E911-F46B-D8B1-7D5113AF61C1}"/>
              </a:ext>
            </a:extLst>
          </p:cNvPr>
          <p:cNvSpPr txBox="1"/>
          <p:nvPr/>
        </p:nvSpPr>
        <p:spPr>
          <a:xfrm>
            <a:off x="2606256" y="2314750"/>
            <a:ext cx="768159" cy="261610"/>
          </a:xfrm>
          <a:prstGeom prst="rect">
            <a:avLst/>
          </a:prstGeom>
          <a:noFill/>
        </p:spPr>
        <p:txBody>
          <a:bodyPr wrap="none" rtlCol="0">
            <a:spAutoFit/>
          </a:bodyPr>
          <a:lstStyle/>
          <a:p>
            <a:r>
              <a:rPr lang="en-US" sz="1100" b="1" dirty="0"/>
              <a:t>Border R1</a:t>
            </a:r>
            <a:endParaRPr lang="en-DE" sz="1100" b="1" dirty="0"/>
          </a:p>
        </p:txBody>
      </p:sp>
      <p:sp>
        <p:nvSpPr>
          <p:cNvPr id="530" name="TextBox 529">
            <a:extLst>
              <a:ext uri="{FF2B5EF4-FFF2-40B4-BE49-F238E27FC236}">
                <a16:creationId xmlns:a16="http://schemas.microsoft.com/office/drawing/2014/main" id="{8BF24783-6D93-1637-6F75-D5D214F85A58}"/>
              </a:ext>
            </a:extLst>
          </p:cNvPr>
          <p:cNvSpPr txBox="1"/>
          <p:nvPr/>
        </p:nvSpPr>
        <p:spPr>
          <a:xfrm>
            <a:off x="4509371" y="1980798"/>
            <a:ext cx="830677" cy="261610"/>
          </a:xfrm>
          <a:prstGeom prst="rect">
            <a:avLst/>
          </a:prstGeom>
          <a:noFill/>
        </p:spPr>
        <p:txBody>
          <a:bodyPr wrap="none" rtlCol="0">
            <a:spAutoFit/>
          </a:bodyPr>
          <a:lstStyle/>
          <a:p>
            <a:r>
              <a:rPr lang="en-US" sz="1100" b="1" dirty="0"/>
              <a:t>Internal R5</a:t>
            </a:r>
            <a:endParaRPr lang="en-DE" sz="1100" b="1" dirty="0"/>
          </a:p>
        </p:txBody>
      </p:sp>
      <p:sp>
        <p:nvSpPr>
          <p:cNvPr id="531" name="TextBox 530">
            <a:extLst>
              <a:ext uri="{FF2B5EF4-FFF2-40B4-BE49-F238E27FC236}">
                <a16:creationId xmlns:a16="http://schemas.microsoft.com/office/drawing/2014/main" id="{74A7C54B-12C6-4F1C-571D-CDFE9B7BD0B1}"/>
              </a:ext>
            </a:extLst>
          </p:cNvPr>
          <p:cNvSpPr txBox="1"/>
          <p:nvPr/>
        </p:nvSpPr>
        <p:spPr>
          <a:xfrm>
            <a:off x="6902252" y="1934206"/>
            <a:ext cx="830677" cy="261610"/>
          </a:xfrm>
          <a:prstGeom prst="rect">
            <a:avLst/>
          </a:prstGeom>
          <a:noFill/>
        </p:spPr>
        <p:txBody>
          <a:bodyPr wrap="none" rtlCol="0">
            <a:spAutoFit/>
          </a:bodyPr>
          <a:lstStyle/>
          <a:p>
            <a:r>
              <a:rPr lang="en-US" sz="1100" b="1" dirty="0"/>
              <a:t>Internal R6</a:t>
            </a:r>
            <a:endParaRPr lang="en-DE" sz="1100" b="1" dirty="0"/>
          </a:p>
        </p:txBody>
      </p:sp>
      <p:sp>
        <p:nvSpPr>
          <p:cNvPr id="532" name="TextBox 531">
            <a:extLst>
              <a:ext uri="{FF2B5EF4-FFF2-40B4-BE49-F238E27FC236}">
                <a16:creationId xmlns:a16="http://schemas.microsoft.com/office/drawing/2014/main" id="{021D732B-4513-825F-25AF-5AF23BC7A5D7}"/>
              </a:ext>
            </a:extLst>
          </p:cNvPr>
          <p:cNvSpPr txBox="1"/>
          <p:nvPr/>
        </p:nvSpPr>
        <p:spPr>
          <a:xfrm>
            <a:off x="6949597" y="4598443"/>
            <a:ext cx="776175" cy="261610"/>
          </a:xfrm>
          <a:prstGeom prst="rect">
            <a:avLst/>
          </a:prstGeom>
          <a:noFill/>
        </p:spPr>
        <p:txBody>
          <a:bodyPr wrap="none" rtlCol="0">
            <a:spAutoFit/>
          </a:bodyPr>
          <a:lstStyle/>
          <a:p>
            <a:r>
              <a:rPr lang="en-US" sz="1100" b="1" dirty="0"/>
              <a:t>Controller</a:t>
            </a:r>
            <a:endParaRPr lang="en-DE" sz="1100" b="1" dirty="0"/>
          </a:p>
        </p:txBody>
      </p:sp>
      <p:sp>
        <p:nvSpPr>
          <p:cNvPr id="533" name="TextBox 532">
            <a:extLst>
              <a:ext uri="{FF2B5EF4-FFF2-40B4-BE49-F238E27FC236}">
                <a16:creationId xmlns:a16="http://schemas.microsoft.com/office/drawing/2014/main" id="{11A3019A-951A-B6EA-C348-DCD363D45E14}"/>
              </a:ext>
            </a:extLst>
          </p:cNvPr>
          <p:cNvSpPr txBox="1"/>
          <p:nvPr/>
        </p:nvSpPr>
        <p:spPr>
          <a:xfrm>
            <a:off x="4969858" y="5367533"/>
            <a:ext cx="930063" cy="261610"/>
          </a:xfrm>
          <a:prstGeom prst="rect">
            <a:avLst/>
          </a:prstGeom>
          <a:noFill/>
        </p:spPr>
        <p:txBody>
          <a:bodyPr wrap="none" rtlCol="0">
            <a:spAutoFit/>
          </a:bodyPr>
          <a:lstStyle/>
          <a:p>
            <a:r>
              <a:rPr lang="en-US" sz="1100" b="1" dirty="0"/>
              <a:t>BGP Speaker</a:t>
            </a:r>
            <a:endParaRPr lang="en-DE" sz="1100" b="1" dirty="0"/>
          </a:p>
        </p:txBody>
      </p:sp>
      <p:sp>
        <p:nvSpPr>
          <p:cNvPr id="534" name="Title 1">
            <a:extLst>
              <a:ext uri="{FF2B5EF4-FFF2-40B4-BE49-F238E27FC236}">
                <a16:creationId xmlns:a16="http://schemas.microsoft.com/office/drawing/2014/main" id="{CBAC814A-FBA0-6D1D-3A6E-C0B4B0B016F9}"/>
              </a:ext>
            </a:extLst>
          </p:cNvPr>
          <p:cNvSpPr txBox="1">
            <a:spLocks/>
          </p:cNvSpPr>
          <p:nvPr/>
        </p:nvSpPr>
        <p:spPr>
          <a:xfrm>
            <a:off x="838200" y="365125"/>
            <a:ext cx="10515600" cy="1058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Use Case-4: Integrating Software-defined Network with the Legacy Networks</a:t>
            </a:r>
            <a:endParaRPr lang="en-DE" sz="3600" b="1" dirty="0"/>
          </a:p>
        </p:txBody>
      </p:sp>
      <p:sp>
        <p:nvSpPr>
          <p:cNvPr id="535" name="Rectangle: Rounded Corners 534">
            <a:extLst>
              <a:ext uri="{FF2B5EF4-FFF2-40B4-BE49-F238E27FC236}">
                <a16:creationId xmlns:a16="http://schemas.microsoft.com/office/drawing/2014/main" id="{D4F3D124-50F6-3EF1-8E6C-6D0D4B94A7F3}"/>
              </a:ext>
            </a:extLst>
          </p:cNvPr>
          <p:cNvSpPr/>
          <p:nvPr/>
        </p:nvSpPr>
        <p:spPr>
          <a:xfrm>
            <a:off x="10830187" y="5819085"/>
            <a:ext cx="889233"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endParaRPr lang="en-DE" dirty="0"/>
          </a:p>
        </p:txBody>
      </p:sp>
      <p:sp>
        <p:nvSpPr>
          <p:cNvPr id="536" name="TextBox 535">
            <a:extLst>
              <a:ext uri="{FF2B5EF4-FFF2-40B4-BE49-F238E27FC236}">
                <a16:creationId xmlns:a16="http://schemas.microsoft.com/office/drawing/2014/main" id="{25C76032-0C2B-1C8F-B46D-0ABA6E546202}"/>
              </a:ext>
            </a:extLst>
          </p:cNvPr>
          <p:cNvSpPr txBox="1"/>
          <p:nvPr/>
        </p:nvSpPr>
        <p:spPr>
          <a:xfrm>
            <a:off x="3583458" y="3502748"/>
            <a:ext cx="585417" cy="430887"/>
          </a:xfrm>
          <a:prstGeom prst="rect">
            <a:avLst/>
          </a:prstGeom>
          <a:noFill/>
        </p:spPr>
        <p:txBody>
          <a:bodyPr wrap="none" rtlCol="0">
            <a:spAutoFit/>
          </a:bodyPr>
          <a:lstStyle/>
          <a:p>
            <a:pPr algn="ctr"/>
            <a:r>
              <a:rPr lang="en-US" sz="1100" b="1" dirty="0"/>
              <a:t>SDN</a:t>
            </a:r>
          </a:p>
          <a:p>
            <a:pPr algn="ctr"/>
            <a:r>
              <a:rPr lang="en-US" sz="1100" b="1" dirty="0"/>
              <a:t>AS 500</a:t>
            </a:r>
            <a:endParaRPr lang="en-DE" sz="1100" b="1" dirty="0"/>
          </a:p>
        </p:txBody>
      </p:sp>
    </p:spTree>
    <p:extLst>
      <p:ext uri="{BB962C8B-B14F-4D97-AF65-F5344CB8AC3E}">
        <p14:creationId xmlns:p14="http://schemas.microsoft.com/office/powerpoint/2010/main" val="170674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07B9-4405-60E1-2BC1-E3F73947E5FB}"/>
              </a:ext>
            </a:extLst>
          </p:cNvPr>
          <p:cNvSpPr>
            <a:spLocks noGrp="1"/>
          </p:cNvSpPr>
          <p:nvPr>
            <p:ph type="title"/>
          </p:nvPr>
        </p:nvSpPr>
        <p:spPr>
          <a:xfrm>
            <a:off x="838200" y="2091906"/>
            <a:ext cx="10515600" cy="1337094"/>
          </a:xfrm>
        </p:spPr>
        <p:txBody>
          <a:bodyPr>
            <a:normAutofit/>
          </a:bodyPr>
          <a:lstStyle/>
          <a:p>
            <a:pPr algn="ctr"/>
            <a:r>
              <a:rPr lang="en-US" dirty="0"/>
              <a:t>Questions?</a:t>
            </a:r>
            <a:endParaRPr lang="en-DE" dirty="0"/>
          </a:p>
        </p:txBody>
      </p:sp>
    </p:spTree>
    <p:extLst>
      <p:ext uri="{BB962C8B-B14F-4D97-AF65-F5344CB8AC3E}">
        <p14:creationId xmlns:p14="http://schemas.microsoft.com/office/powerpoint/2010/main" val="4260111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07B9-4405-60E1-2BC1-E3F73947E5FB}"/>
              </a:ext>
            </a:extLst>
          </p:cNvPr>
          <p:cNvSpPr>
            <a:spLocks noGrp="1"/>
          </p:cNvSpPr>
          <p:nvPr>
            <p:ph type="title"/>
          </p:nvPr>
        </p:nvSpPr>
        <p:spPr>
          <a:xfrm>
            <a:off x="838200" y="2091906"/>
            <a:ext cx="10515600" cy="1337094"/>
          </a:xfrm>
        </p:spPr>
        <p:txBody>
          <a:bodyPr>
            <a:normAutofit/>
          </a:bodyPr>
          <a:lstStyle/>
          <a:p>
            <a:pPr algn="ctr"/>
            <a:r>
              <a:rPr lang="en-US" dirty="0"/>
              <a:t>Thank you!</a:t>
            </a:r>
            <a:endParaRPr lang="en-DE" dirty="0"/>
          </a:p>
        </p:txBody>
      </p:sp>
    </p:spTree>
    <p:extLst>
      <p:ext uri="{BB962C8B-B14F-4D97-AF65-F5344CB8AC3E}">
        <p14:creationId xmlns:p14="http://schemas.microsoft.com/office/powerpoint/2010/main" val="698987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1D6AE9-C9EF-4AA9-5759-D0260F944FE3}"/>
              </a:ext>
            </a:extLst>
          </p:cNvPr>
          <p:cNvSpPr txBox="1"/>
          <p:nvPr/>
        </p:nvSpPr>
        <p:spPr>
          <a:xfrm>
            <a:off x="522515" y="545565"/>
            <a:ext cx="11418473" cy="3693319"/>
          </a:xfrm>
          <a:prstGeom prst="rect">
            <a:avLst/>
          </a:prstGeom>
          <a:noFill/>
        </p:spPr>
        <p:txBody>
          <a:bodyPr wrap="square">
            <a:spAutoFit/>
          </a:bodyPr>
          <a:lstStyle/>
          <a:p>
            <a:pPr algn="just"/>
            <a:r>
              <a:rPr lang="en-US" b="1" i="0" u="none" strike="noStrike" dirty="0">
                <a:solidFill>
                  <a:srgbClr val="000000"/>
                </a:solidFill>
                <a:effectLst/>
                <a:latin typeface="-apple-system"/>
              </a:rPr>
              <a:t>Single-point to single-point intents </a:t>
            </a:r>
            <a:endParaRPr lang="en-US" b="1" i="0" dirty="0">
              <a:solidFill>
                <a:srgbClr val="172B4D"/>
              </a:solidFill>
              <a:effectLst/>
              <a:latin typeface="-apple-system"/>
            </a:endParaRPr>
          </a:p>
          <a:p>
            <a:pPr algn="just"/>
            <a:r>
              <a:rPr lang="en-US" b="0" i="0" u="none" strike="noStrike" dirty="0">
                <a:solidFill>
                  <a:srgbClr val="000000"/>
                </a:solidFill>
                <a:effectLst/>
                <a:latin typeface="-apple-system"/>
              </a:rPr>
              <a:t>These are </a:t>
            </a:r>
            <a:r>
              <a:rPr lang="en-US" b="0" i="0" u="none" strike="noStrike" dirty="0" err="1">
                <a:solidFill>
                  <a:srgbClr val="000000"/>
                </a:solidFill>
                <a:effectLst/>
                <a:latin typeface="-apple-system"/>
              </a:rPr>
              <a:t>uni</a:t>
            </a:r>
            <a:r>
              <a:rPr lang="en-US" b="0" i="0" u="none" strike="noStrike" dirty="0">
                <a:solidFill>
                  <a:srgbClr val="000000"/>
                </a:solidFill>
                <a:effectLst/>
                <a:latin typeface="-apple-system"/>
              </a:rPr>
              <a:t>-directional intents used to establish the BGP peering session between the external routers and the SDN BGP speakers. Each Intent connects two single attachment points in the SDN network. Each attachment point contains the following information: SDN switch DPID and switch port, and the MAC address of the attached BGP speaker/router.</a:t>
            </a:r>
          </a:p>
          <a:p>
            <a:pPr algn="just"/>
            <a:endParaRPr lang="en-US" b="0" i="0" dirty="0">
              <a:solidFill>
                <a:srgbClr val="172B4D"/>
              </a:solidFill>
              <a:effectLst/>
              <a:latin typeface="-apple-system"/>
            </a:endParaRPr>
          </a:p>
          <a:p>
            <a:pPr algn="just"/>
            <a:r>
              <a:rPr lang="en-US" b="1" i="0" u="none" strike="noStrike" dirty="0">
                <a:solidFill>
                  <a:srgbClr val="000000"/>
                </a:solidFill>
                <a:effectLst/>
                <a:latin typeface="-apple-system"/>
              </a:rPr>
              <a:t>Multi-point to single-point intents</a:t>
            </a:r>
            <a:endParaRPr lang="en-US" b="1" i="0" dirty="0">
              <a:solidFill>
                <a:srgbClr val="172B4D"/>
              </a:solidFill>
              <a:effectLst/>
              <a:latin typeface="-apple-system"/>
            </a:endParaRPr>
          </a:p>
          <a:p>
            <a:pPr algn="just"/>
            <a:r>
              <a:rPr lang="en-US" b="0" i="0" u="none" strike="noStrike" dirty="0">
                <a:solidFill>
                  <a:srgbClr val="000000"/>
                </a:solidFill>
                <a:effectLst/>
                <a:latin typeface="-apple-system"/>
              </a:rPr>
              <a:t>These are </a:t>
            </a:r>
            <a:r>
              <a:rPr lang="en-US" b="0" i="0" u="none" strike="noStrike" dirty="0" err="1">
                <a:solidFill>
                  <a:srgbClr val="000000"/>
                </a:solidFill>
                <a:effectLst/>
                <a:latin typeface="-apple-system"/>
              </a:rPr>
              <a:t>uni</a:t>
            </a:r>
            <a:r>
              <a:rPr lang="en-US" b="0" i="0" u="none" strike="noStrike" dirty="0">
                <a:solidFill>
                  <a:srgbClr val="000000"/>
                </a:solidFill>
                <a:effectLst/>
                <a:latin typeface="-apple-system"/>
              </a:rPr>
              <a:t>-directional intents used to connect the hosts of the external networks together. Each intent is associated with an IP prefix (the IP destination), and connects the ingress attachment points of the SDN network with a single egress attachment point - the best next-hop router toward the destination IP prefix. At the ingress edge of the SDN network, an IP packet is matched on the IP destination address. The forwarding entry for the best (longest network prefix) match is selected to forward the packet toward the corresponding egress attachment point. In addition, right before the packet is forwarded, the “change destination MAC address” action is applied such that the data packet will contain the MAC address of the egress IP router toward the destination.</a:t>
            </a:r>
            <a:endParaRPr lang="en-US" b="0" i="0" dirty="0">
              <a:solidFill>
                <a:srgbClr val="172B4D"/>
              </a:solidFill>
              <a:effectLst/>
              <a:latin typeface="-apple-system"/>
            </a:endParaRPr>
          </a:p>
        </p:txBody>
      </p:sp>
    </p:spTree>
    <p:extLst>
      <p:ext uri="{BB962C8B-B14F-4D97-AF65-F5344CB8AC3E}">
        <p14:creationId xmlns:p14="http://schemas.microsoft.com/office/powerpoint/2010/main" val="183894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Rectangle: Rounded Corners 4">
            <a:extLst>
              <a:ext uri="{FF2B5EF4-FFF2-40B4-BE49-F238E27FC236}">
                <a16:creationId xmlns:a16="http://schemas.microsoft.com/office/drawing/2014/main" id="{6C985005-9D1D-4229-2495-1D89BE15AA22}"/>
              </a:ext>
            </a:extLst>
          </p:cNvPr>
          <p:cNvSpPr/>
          <p:nvPr/>
        </p:nvSpPr>
        <p:spPr>
          <a:xfrm>
            <a:off x="2037658" y="1138189"/>
            <a:ext cx="7614138"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Application &amp; Service Layer</a:t>
            </a:r>
          </a:p>
          <a:p>
            <a:r>
              <a:rPr lang="en-US" dirty="0">
                <a:solidFill>
                  <a:schemeClr val="accent1">
                    <a:lumMod val="75000"/>
                  </a:schemeClr>
                </a:solidFill>
              </a:rPr>
              <a:t>Application Plane</a:t>
            </a:r>
          </a:p>
        </p:txBody>
      </p:sp>
      <p:sp>
        <p:nvSpPr>
          <p:cNvPr id="6" name="Rectangle: Rounded Corners 5">
            <a:extLst>
              <a:ext uri="{FF2B5EF4-FFF2-40B4-BE49-F238E27FC236}">
                <a16:creationId xmlns:a16="http://schemas.microsoft.com/office/drawing/2014/main" id="{3C531273-1BE2-98B3-B565-DB06743B5A5B}"/>
              </a:ext>
            </a:extLst>
          </p:cNvPr>
          <p:cNvSpPr/>
          <p:nvPr/>
        </p:nvSpPr>
        <p:spPr>
          <a:xfrm>
            <a:off x="4089117" y="3167747"/>
            <a:ext cx="3511003"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Control Layer</a:t>
            </a:r>
          </a:p>
          <a:p>
            <a:r>
              <a:rPr lang="en-US" dirty="0">
                <a:solidFill>
                  <a:schemeClr val="accent1">
                    <a:lumMod val="75000"/>
                  </a:schemeClr>
                </a:solidFill>
              </a:rPr>
              <a:t>Controller Plane</a:t>
            </a:r>
          </a:p>
        </p:txBody>
      </p:sp>
      <p:sp>
        <p:nvSpPr>
          <p:cNvPr id="7" name="Rectangle: Rounded Corners 6">
            <a:extLst>
              <a:ext uri="{FF2B5EF4-FFF2-40B4-BE49-F238E27FC236}">
                <a16:creationId xmlns:a16="http://schemas.microsoft.com/office/drawing/2014/main" id="{809A65EB-0940-0E9F-FB4C-F882271A02F4}"/>
              </a:ext>
            </a:extLst>
          </p:cNvPr>
          <p:cNvSpPr/>
          <p:nvPr/>
        </p:nvSpPr>
        <p:spPr>
          <a:xfrm>
            <a:off x="2037658" y="5197305"/>
            <a:ext cx="7614138"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Infrastructure Layer</a:t>
            </a:r>
          </a:p>
          <a:p>
            <a:r>
              <a:rPr lang="en-US" dirty="0">
                <a:solidFill>
                  <a:schemeClr val="accent1">
                    <a:lumMod val="75000"/>
                  </a:schemeClr>
                </a:solidFill>
              </a:rPr>
              <a:t>Data Plane</a:t>
            </a:r>
          </a:p>
        </p:txBody>
      </p:sp>
      <p:cxnSp>
        <p:nvCxnSpPr>
          <p:cNvPr id="9" name="Straight Arrow Connector 8">
            <a:extLst>
              <a:ext uri="{FF2B5EF4-FFF2-40B4-BE49-F238E27FC236}">
                <a16:creationId xmlns:a16="http://schemas.microsoft.com/office/drawing/2014/main" id="{019A9261-B891-C9B5-DD45-B4A649760F6A}"/>
              </a:ext>
            </a:extLst>
          </p:cNvPr>
          <p:cNvCxnSpPr>
            <a:cxnSpLocks/>
            <a:stCxn id="6" idx="2"/>
            <a:endCxn id="7" idx="0"/>
          </p:cNvCxnSpPr>
          <p:nvPr/>
        </p:nvCxnSpPr>
        <p:spPr>
          <a:xfrm>
            <a:off x="5844619" y="4117317"/>
            <a:ext cx="108" cy="1079988"/>
          </a:xfrm>
          <a:prstGeom prst="straightConnector1">
            <a:avLst/>
          </a:prstGeom>
          <a:ln w="127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E886F7-7F89-FE59-A3D7-97F8EBC5007A}"/>
              </a:ext>
            </a:extLst>
          </p:cNvPr>
          <p:cNvCxnSpPr>
            <a:cxnSpLocks/>
            <a:stCxn id="5" idx="2"/>
            <a:endCxn id="6" idx="0"/>
          </p:cNvCxnSpPr>
          <p:nvPr/>
        </p:nvCxnSpPr>
        <p:spPr>
          <a:xfrm flipH="1">
            <a:off x="5844619" y="2087759"/>
            <a:ext cx="108" cy="1079988"/>
          </a:xfrm>
          <a:prstGeom prst="straightConnector1">
            <a:avLst/>
          </a:prstGeom>
          <a:ln w="127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afik 23">
            <a:extLst>
              <a:ext uri="{FF2B5EF4-FFF2-40B4-BE49-F238E27FC236}">
                <a16:creationId xmlns:a16="http://schemas.microsoft.com/office/drawing/2014/main" id="{08AAE9C9-007F-FB00-9B92-A4B37449F698}"/>
              </a:ext>
            </a:extLst>
          </p:cNvPr>
          <p:cNvGrpSpPr>
            <a:grpSpLocks noChangeAspect="1"/>
          </p:cNvGrpSpPr>
          <p:nvPr/>
        </p:nvGrpSpPr>
        <p:grpSpPr bwMode="gray">
          <a:xfrm>
            <a:off x="5986018" y="3404626"/>
            <a:ext cx="374400" cy="464640"/>
            <a:chOff x="5895975" y="3176587"/>
            <a:chExt cx="403097" cy="500253"/>
          </a:xfrm>
          <a:solidFill>
            <a:schemeClr val="accent1">
              <a:lumMod val="75000"/>
            </a:schemeClr>
          </a:solidFill>
        </p:grpSpPr>
        <p:sp>
          <p:nvSpPr>
            <p:cNvPr id="14" name="Grafik 23">
              <a:extLst>
                <a:ext uri="{FF2B5EF4-FFF2-40B4-BE49-F238E27FC236}">
                  <a16:creationId xmlns:a16="http://schemas.microsoft.com/office/drawing/2014/main" id="{DF80250A-732F-E99E-B716-C039125961C2}"/>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5" name="Grafik 23">
              <a:extLst>
                <a:ext uri="{FF2B5EF4-FFF2-40B4-BE49-F238E27FC236}">
                  <a16:creationId xmlns:a16="http://schemas.microsoft.com/office/drawing/2014/main" id="{6974DDC5-EDB2-5A96-0F06-F89543E65AC4}"/>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6" name="Grafik 23">
              <a:extLst>
                <a:ext uri="{FF2B5EF4-FFF2-40B4-BE49-F238E27FC236}">
                  <a16:creationId xmlns:a16="http://schemas.microsoft.com/office/drawing/2014/main" id="{7989B6A3-AD97-15E2-F4AD-AF5F60D73D17}"/>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7" name="Grafik 23">
              <a:extLst>
                <a:ext uri="{FF2B5EF4-FFF2-40B4-BE49-F238E27FC236}">
                  <a16:creationId xmlns:a16="http://schemas.microsoft.com/office/drawing/2014/main" id="{6A917DA7-4162-C6FD-DC3E-CC9EA0B4C90D}"/>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8" name="Grafik 23">
              <a:extLst>
                <a:ext uri="{FF2B5EF4-FFF2-40B4-BE49-F238E27FC236}">
                  <a16:creationId xmlns:a16="http://schemas.microsoft.com/office/drawing/2014/main" id="{DD8A2928-2A28-101F-0ADA-49A39EC7E306}"/>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9" name="Grafik 23">
              <a:extLst>
                <a:ext uri="{FF2B5EF4-FFF2-40B4-BE49-F238E27FC236}">
                  <a16:creationId xmlns:a16="http://schemas.microsoft.com/office/drawing/2014/main" id="{0F293A8A-BCA8-898A-1A7B-C92E4CF2A3C3}"/>
                </a:ext>
              </a:extLst>
            </p:cNvPr>
            <p:cNvGrpSpPr/>
            <p:nvPr/>
          </p:nvGrpSpPr>
          <p:grpSpPr bwMode="gray">
            <a:xfrm>
              <a:off x="5895975" y="3322414"/>
              <a:ext cx="403097" cy="208692"/>
              <a:chOff x="5895975" y="3322414"/>
              <a:chExt cx="403097" cy="208692"/>
            </a:xfrm>
            <a:grpFill/>
          </p:grpSpPr>
          <p:sp>
            <p:nvSpPr>
              <p:cNvPr id="20" name="Grafik 23">
                <a:extLst>
                  <a:ext uri="{FF2B5EF4-FFF2-40B4-BE49-F238E27FC236}">
                    <a16:creationId xmlns:a16="http://schemas.microsoft.com/office/drawing/2014/main" id="{2997FC76-4B4F-6E5B-8B95-7C13A556F053}"/>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21" name="Grafik 23">
                <a:extLst>
                  <a:ext uri="{FF2B5EF4-FFF2-40B4-BE49-F238E27FC236}">
                    <a16:creationId xmlns:a16="http://schemas.microsoft.com/office/drawing/2014/main" id="{052BDCB7-4F21-C6E0-9CC8-9E536020F511}"/>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22" name="Grafik 23">
                <a:extLst>
                  <a:ext uri="{FF2B5EF4-FFF2-40B4-BE49-F238E27FC236}">
                    <a16:creationId xmlns:a16="http://schemas.microsoft.com/office/drawing/2014/main" id="{20841E43-7F27-FDBE-27DE-203DA72F4090}"/>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23" name="Grafik 23">
                <a:extLst>
                  <a:ext uri="{FF2B5EF4-FFF2-40B4-BE49-F238E27FC236}">
                    <a16:creationId xmlns:a16="http://schemas.microsoft.com/office/drawing/2014/main" id="{DCDC4410-12AE-F1E0-18F1-4C37204C9714}"/>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24" name="Grafik 17">
            <a:extLst>
              <a:ext uri="{FF2B5EF4-FFF2-40B4-BE49-F238E27FC236}">
                <a16:creationId xmlns:a16="http://schemas.microsoft.com/office/drawing/2014/main" id="{91F497C2-295D-3577-DF9E-E65919D1E25D}"/>
              </a:ext>
            </a:extLst>
          </p:cNvPr>
          <p:cNvGrpSpPr/>
          <p:nvPr/>
        </p:nvGrpSpPr>
        <p:grpSpPr bwMode="gray">
          <a:xfrm>
            <a:off x="6071844" y="5527389"/>
            <a:ext cx="374400" cy="374400"/>
            <a:chOff x="5843587" y="3176587"/>
            <a:chExt cx="500253" cy="500253"/>
          </a:xfrm>
          <a:solidFill>
            <a:schemeClr val="accent1">
              <a:lumMod val="75000"/>
            </a:schemeClr>
          </a:solidFill>
        </p:grpSpPr>
        <p:sp>
          <p:nvSpPr>
            <p:cNvPr id="25" name="Grafik 17">
              <a:extLst>
                <a:ext uri="{FF2B5EF4-FFF2-40B4-BE49-F238E27FC236}">
                  <a16:creationId xmlns:a16="http://schemas.microsoft.com/office/drawing/2014/main" id="{E926856D-C7FF-B9A0-CE12-1E2E2E9AC755}"/>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3175" cap="flat">
              <a:noFill/>
              <a:prstDash val="solid"/>
              <a:miter/>
            </a:ln>
          </p:spPr>
          <p:txBody>
            <a:bodyPr rtlCol="0" anchor="ctr"/>
            <a:lstStyle/>
            <a:p>
              <a:endParaRPr lang="de-DE"/>
            </a:p>
          </p:txBody>
        </p:sp>
        <p:sp>
          <p:nvSpPr>
            <p:cNvPr id="26" name="Grafik 17">
              <a:extLst>
                <a:ext uri="{FF2B5EF4-FFF2-40B4-BE49-F238E27FC236}">
                  <a16:creationId xmlns:a16="http://schemas.microsoft.com/office/drawing/2014/main" id="{3A1CB773-F39C-A91D-9094-6DD94795A80F}"/>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3175" cap="flat">
              <a:noFill/>
              <a:prstDash val="solid"/>
              <a:miter/>
            </a:ln>
          </p:spPr>
          <p:txBody>
            <a:bodyPr rtlCol="0" anchor="ctr"/>
            <a:lstStyle/>
            <a:p>
              <a:endParaRPr lang="de-DE"/>
            </a:p>
          </p:txBody>
        </p:sp>
        <p:grpSp>
          <p:nvGrpSpPr>
            <p:cNvPr id="27" name="Grafik 17">
              <a:extLst>
                <a:ext uri="{FF2B5EF4-FFF2-40B4-BE49-F238E27FC236}">
                  <a16:creationId xmlns:a16="http://schemas.microsoft.com/office/drawing/2014/main" id="{A19705EB-725C-259A-C26D-69C70CC8177A}"/>
                </a:ext>
              </a:extLst>
            </p:cNvPr>
            <p:cNvGrpSpPr/>
            <p:nvPr/>
          </p:nvGrpSpPr>
          <p:grpSpPr bwMode="gray">
            <a:xfrm>
              <a:off x="5951338" y="3239571"/>
              <a:ext cx="284749" cy="131325"/>
              <a:chOff x="5951338" y="3239571"/>
              <a:chExt cx="284749" cy="131325"/>
            </a:xfrm>
            <a:grpFill/>
          </p:grpSpPr>
          <p:grpSp>
            <p:nvGrpSpPr>
              <p:cNvPr id="28" name="Grafik 17">
                <a:extLst>
                  <a:ext uri="{FF2B5EF4-FFF2-40B4-BE49-F238E27FC236}">
                    <a16:creationId xmlns:a16="http://schemas.microsoft.com/office/drawing/2014/main" id="{F61C6D14-826E-4FD0-24FD-0F54D20B55E5}"/>
                  </a:ext>
                </a:extLst>
              </p:cNvPr>
              <p:cNvGrpSpPr/>
              <p:nvPr/>
            </p:nvGrpSpPr>
            <p:grpSpPr bwMode="gray">
              <a:xfrm>
                <a:off x="5963149" y="3239571"/>
                <a:ext cx="119419" cy="51030"/>
                <a:chOff x="5963149" y="3239571"/>
                <a:chExt cx="119419" cy="51030"/>
              </a:xfrm>
              <a:grpFill/>
            </p:grpSpPr>
            <p:sp>
              <p:nvSpPr>
                <p:cNvPr id="41" name="Grafik 17">
                  <a:extLst>
                    <a:ext uri="{FF2B5EF4-FFF2-40B4-BE49-F238E27FC236}">
                      <a16:creationId xmlns:a16="http://schemas.microsoft.com/office/drawing/2014/main" id="{1D991740-7C7F-48FA-8D2D-95F33E854DC4}"/>
                    </a:ext>
                  </a:extLst>
                </p:cNvPr>
                <p:cNvSpPr/>
                <p:nvPr/>
              </p:nvSpPr>
              <p:spPr bwMode="gray">
                <a:xfrm>
                  <a:off x="5973317" y="3257930"/>
                  <a:ext cx="109251" cy="14287"/>
                </a:xfrm>
                <a:custGeom>
                  <a:avLst/>
                  <a:gdLst>
                    <a:gd name="connsiteX0" fmla="*/ 102108 w 109251"/>
                    <a:gd name="connsiteY0" fmla="*/ 14288 h 14287"/>
                    <a:gd name="connsiteX1" fmla="*/ 7144 w 109251"/>
                    <a:gd name="connsiteY1" fmla="*/ 14288 h 14287"/>
                    <a:gd name="connsiteX2" fmla="*/ 0 w 109251"/>
                    <a:gd name="connsiteY2" fmla="*/ 7144 h 14287"/>
                    <a:gd name="connsiteX3" fmla="*/ 7144 w 109251"/>
                    <a:gd name="connsiteY3" fmla="*/ 0 h 14287"/>
                    <a:gd name="connsiteX4" fmla="*/ 102108 w 109251"/>
                    <a:gd name="connsiteY4" fmla="*/ 0 h 14287"/>
                    <a:gd name="connsiteX5" fmla="*/ 109252 w 109251"/>
                    <a:gd name="connsiteY5" fmla="*/ 7144 h 14287"/>
                    <a:gd name="connsiteX6" fmla="*/ 102108 w 10925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51" h="14287">
                      <a:moveTo>
                        <a:pt x="102108" y="14288"/>
                      </a:moveTo>
                      <a:lnTo>
                        <a:pt x="7144" y="14288"/>
                      </a:lnTo>
                      <a:cubicBezTo>
                        <a:pt x="3239" y="14288"/>
                        <a:pt x="0" y="11049"/>
                        <a:pt x="0" y="7144"/>
                      </a:cubicBezTo>
                      <a:cubicBezTo>
                        <a:pt x="0" y="3239"/>
                        <a:pt x="3239" y="0"/>
                        <a:pt x="7144" y="0"/>
                      </a:cubicBezTo>
                      <a:lnTo>
                        <a:pt x="102108" y="0"/>
                      </a:lnTo>
                      <a:cubicBezTo>
                        <a:pt x="106013" y="0"/>
                        <a:pt x="109252" y="3239"/>
                        <a:pt x="109252" y="7144"/>
                      </a:cubicBezTo>
                      <a:cubicBezTo>
                        <a:pt x="109252" y="11049"/>
                        <a:pt x="106013" y="14288"/>
                        <a:pt x="102108" y="14288"/>
                      </a:cubicBezTo>
                      <a:close/>
                    </a:path>
                  </a:pathLst>
                </a:custGeom>
                <a:grpFill/>
                <a:ln w="3175" cap="flat">
                  <a:noFill/>
                  <a:prstDash val="solid"/>
                  <a:miter/>
                </a:ln>
              </p:spPr>
              <p:txBody>
                <a:bodyPr rtlCol="0" anchor="ctr"/>
                <a:lstStyle/>
                <a:p>
                  <a:endParaRPr lang="de-DE"/>
                </a:p>
              </p:txBody>
            </p:sp>
            <p:sp>
              <p:nvSpPr>
                <p:cNvPr id="42" name="Grafik 17">
                  <a:extLst>
                    <a:ext uri="{FF2B5EF4-FFF2-40B4-BE49-F238E27FC236}">
                      <a16:creationId xmlns:a16="http://schemas.microsoft.com/office/drawing/2014/main" id="{8935046B-3945-8A04-C58A-FE37ED8D1EB2}"/>
                    </a:ext>
                  </a:extLst>
                </p:cNvPr>
                <p:cNvSpPr/>
                <p:nvPr/>
              </p:nvSpPr>
              <p:spPr bwMode="gray">
                <a:xfrm>
                  <a:off x="5963149" y="3239571"/>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980"/>
                        <a:pt x="9025" y="32647"/>
                        <a:pt x="7120" y="32647"/>
                      </a:cubicBezTo>
                      <a:close/>
                    </a:path>
                  </a:pathLst>
                </a:custGeom>
                <a:grpFill/>
                <a:ln w="3175" cap="flat">
                  <a:noFill/>
                  <a:prstDash val="solid"/>
                  <a:miter/>
                </a:ln>
              </p:spPr>
              <p:txBody>
                <a:bodyPr rtlCol="0" anchor="ctr"/>
                <a:lstStyle/>
                <a:p>
                  <a:endParaRPr lang="de-DE"/>
                </a:p>
              </p:txBody>
            </p:sp>
            <p:sp>
              <p:nvSpPr>
                <p:cNvPr id="43" name="Grafik 17">
                  <a:extLst>
                    <a:ext uri="{FF2B5EF4-FFF2-40B4-BE49-F238E27FC236}">
                      <a16:creationId xmlns:a16="http://schemas.microsoft.com/office/drawing/2014/main" id="{56555DB8-6DEC-D136-485C-3C0E94B467FC}"/>
                    </a:ext>
                  </a:extLst>
                </p:cNvPr>
                <p:cNvSpPr/>
                <p:nvPr/>
              </p:nvSpPr>
              <p:spPr bwMode="gray">
                <a:xfrm>
                  <a:off x="5963149" y="3257954"/>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980"/>
                        <a:pt x="27313" y="32647"/>
                        <a:pt x="25503" y="32647"/>
                      </a:cubicBezTo>
                      <a:close/>
                    </a:path>
                  </a:pathLst>
                </a:custGeom>
                <a:grpFill/>
                <a:ln w="3175" cap="flat">
                  <a:noFill/>
                  <a:prstDash val="solid"/>
                  <a:miter/>
                </a:ln>
              </p:spPr>
              <p:txBody>
                <a:bodyPr rtlCol="0" anchor="ctr"/>
                <a:lstStyle/>
                <a:p>
                  <a:endParaRPr lang="de-DE"/>
                </a:p>
              </p:txBody>
            </p:sp>
          </p:grpSp>
          <p:grpSp>
            <p:nvGrpSpPr>
              <p:cNvPr id="29" name="Grafik 17">
                <a:extLst>
                  <a:ext uri="{FF2B5EF4-FFF2-40B4-BE49-F238E27FC236}">
                    <a16:creationId xmlns:a16="http://schemas.microsoft.com/office/drawing/2014/main" id="{12630CE5-4825-2D09-B76B-5A799B906430}"/>
                  </a:ext>
                </a:extLst>
              </p:cNvPr>
              <p:cNvGrpSpPr/>
              <p:nvPr/>
            </p:nvGrpSpPr>
            <p:grpSpPr bwMode="gray">
              <a:xfrm>
                <a:off x="5951338" y="3319866"/>
                <a:ext cx="131230" cy="51030"/>
                <a:chOff x="5951338" y="3319866"/>
                <a:chExt cx="131230" cy="51030"/>
              </a:xfrm>
              <a:grpFill/>
            </p:grpSpPr>
            <p:sp>
              <p:nvSpPr>
                <p:cNvPr id="38" name="Grafik 17">
                  <a:extLst>
                    <a:ext uri="{FF2B5EF4-FFF2-40B4-BE49-F238E27FC236}">
                      <a16:creationId xmlns:a16="http://schemas.microsoft.com/office/drawing/2014/main" id="{8C6F64A3-88C1-A6FA-A175-28CE8C77A475}"/>
                    </a:ext>
                  </a:extLst>
                </p:cNvPr>
                <p:cNvSpPr/>
                <p:nvPr/>
              </p:nvSpPr>
              <p:spPr bwMode="gray">
                <a:xfrm>
                  <a:off x="5961601"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8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8" y="14288"/>
                        <a:pt x="0" y="11049"/>
                        <a:pt x="0" y="7144"/>
                      </a:cubicBezTo>
                      <a:cubicBezTo>
                        <a:pt x="0" y="3239"/>
                        <a:pt x="3238" y="0"/>
                        <a:pt x="7144" y="0"/>
                      </a:cubicBezTo>
                      <a:lnTo>
                        <a:pt x="113824" y="0"/>
                      </a:lnTo>
                      <a:cubicBezTo>
                        <a:pt x="117729" y="0"/>
                        <a:pt x="120968" y="3239"/>
                        <a:pt x="120968" y="7144"/>
                      </a:cubicBezTo>
                      <a:cubicBezTo>
                        <a:pt x="120968" y="11049"/>
                        <a:pt x="117729" y="14288"/>
                        <a:pt x="113824" y="14288"/>
                      </a:cubicBezTo>
                      <a:close/>
                    </a:path>
                  </a:pathLst>
                </a:custGeom>
                <a:grpFill/>
                <a:ln w="3175" cap="flat">
                  <a:noFill/>
                  <a:prstDash val="solid"/>
                  <a:miter/>
                </a:ln>
              </p:spPr>
              <p:txBody>
                <a:bodyPr rtlCol="0" anchor="ctr"/>
                <a:lstStyle/>
                <a:p>
                  <a:endParaRPr lang="de-DE"/>
                </a:p>
              </p:txBody>
            </p:sp>
            <p:sp>
              <p:nvSpPr>
                <p:cNvPr id="39" name="Grafik 17">
                  <a:extLst>
                    <a:ext uri="{FF2B5EF4-FFF2-40B4-BE49-F238E27FC236}">
                      <a16:creationId xmlns:a16="http://schemas.microsoft.com/office/drawing/2014/main" id="{B1F681C9-4348-2933-6CAD-ED1CDC3A8A67}"/>
                    </a:ext>
                  </a:extLst>
                </p:cNvPr>
                <p:cNvSpPr/>
                <p:nvPr/>
              </p:nvSpPr>
              <p:spPr bwMode="gray">
                <a:xfrm>
                  <a:off x="5951338" y="3319866"/>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885"/>
                        <a:pt x="9025" y="32647"/>
                        <a:pt x="7120" y="32647"/>
                      </a:cubicBezTo>
                      <a:close/>
                    </a:path>
                  </a:pathLst>
                </a:custGeom>
                <a:grpFill/>
                <a:ln w="3175" cap="flat">
                  <a:noFill/>
                  <a:prstDash val="solid"/>
                  <a:miter/>
                </a:ln>
              </p:spPr>
              <p:txBody>
                <a:bodyPr rtlCol="0" anchor="ctr"/>
                <a:lstStyle/>
                <a:p>
                  <a:endParaRPr lang="de-DE"/>
                </a:p>
              </p:txBody>
            </p:sp>
            <p:sp>
              <p:nvSpPr>
                <p:cNvPr id="40" name="Grafik 17">
                  <a:extLst>
                    <a:ext uri="{FF2B5EF4-FFF2-40B4-BE49-F238E27FC236}">
                      <a16:creationId xmlns:a16="http://schemas.microsoft.com/office/drawing/2014/main" id="{2C86DC6B-54A3-C5CE-CCE2-031C0B8A7E6D}"/>
                    </a:ext>
                  </a:extLst>
                </p:cNvPr>
                <p:cNvSpPr/>
                <p:nvPr/>
              </p:nvSpPr>
              <p:spPr bwMode="gray">
                <a:xfrm>
                  <a:off x="5951338" y="3338250"/>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885"/>
                        <a:pt x="27408" y="32647"/>
                        <a:pt x="25503" y="32647"/>
                      </a:cubicBezTo>
                      <a:close/>
                    </a:path>
                  </a:pathLst>
                </a:custGeom>
                <a:grpFill/>
                <a:ln w="3175" cap="flat">
                  <a:noFill/>
                  <a:prstDash val="solid"/>
                  <a:miter/>
                </a:ln>
              </p:spPr>
              <p:txBody>
                <a:bodyPr rtlCol="0" anchor="ctr"/>
                <a:lstStyle/>
                <a:p>
                  <a:endParaRPr lang="de-DE"/>
                </a:p>
              </p:txBody>
            </p:sp>
          </p:grpSp>
          <p:grpSp>
            <p:nvGrpSpPr>
              <p:cNvPr id="30" name="Grafik 17">
                <a:extLst>
                  <a:ext uri="{FF2B5EF4-FFF2-40B4-BE49-F238E27FC236}">
                    <a16:creationId xmlns:a16="http://schemas.microsoft.com/office/drawing/2014/main" id="{EA642BEA-D54F-665C-7773-2FA8B07FC44F}"/>
                  </a:ext>
                </a:extLst>
              </p:cNvPr>
              <p:cNvGrpSpPr/>
              <p:nvPr/>
            </p:nvGrpSpPr>
            <p:grpSpPr bwMode="gray">
              <a:xfrm>
                <a:off x="6104953" y="3239571"/>
                <a:ext cx="119514" cy="51030"/>
                <a:chOff x="6104953" y="3239571"/>
                <a:chExt cx="119514" cy="51030"/>
              </a:xfrm>
              <a:grpFill/>
            </p:grpSpPr>
            <p:sp>
              <p:nvSpPr>
                <p:cNvPr id="35" name="Grafik 17">
                  <a:extLst>
                    <a:ext uri="{FF2B5EF4-FFF2-40B4-BE49-F238E27FC236}">
                      <a16:creationId xmlns:a16="http://schemas.microsoft.com/office/drawing/2014/main" id="{D9478077-56BD-B38A-5B83-06AF88FA0E08}"/>
                    </a:ext>
                  </a:extLst>
                </p:cNvPr>
                <p:cNvSpPr/>
                <p:nvPr/>
              </p:nvSpPr>
              <p:spPr bwMode="gray">
                <a:xfrm>
                  <a:off x="6104953" y="3257930"/>
                  <a:ext cx="109346" cy="14287"/>
                </a:xfrm>
                <a:custGeom>
                  <a:avLst/>
                  <a:gdLst>
                    <a:gd name="connsiteX0" fmla="*/ 102203 w 109346"/>
                    <a:gd name="connsiteY0" fmla="*/ 14288 h 14287"/>
                    <a:gd name="connsiteX1" fmla="*/ 7144 w 109346"/>
                    <a:gd name="connsiteY1" fmla="*/ 14288 h 14287"/>
                    <a:gd name="connsiteX2" fmla="*/ 0 w 109346"/>
                    <a:gd name="connsiteY2" fmla="*/ 7144 h 14287"/>
                    <a:gd name="connsiteX3" fmla="*/ 7144 w 109346"/>
                    <a:gd name="connsiteY3" fmla="*/ 0 h 14287"/>
                    <a:gd name="connsiteX4" fmla="*/ 102203 w 109346"/>
                    <a:gd name="connsiteY4" fmla="*/ 0 h 14287"/>
                    <a:gd name="connsiteX5" fmla="*/ 109347 w 109346"/>
                    <a:gd name="connsiteY5" fmla="*/ 7144 h 14287"/>
                    <a:gd name="connsiteX6" fmla="*/ 102203 w 1093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6" h="14287">
                      <a:moveTo>
                        <a:pt x="102203" y="14288"/>
                      </a:moveTo>
                      <a:lnTo>
                        <a:pt x="7144" y="14288"/>
                      </a:lnTo>
                      <a:cubicBezTo>
                        <a:pt x="3239" y="14288"/>
                        <a:pt x="0" y="11049"/>
                        <a:pt x="0" y="7144"/>
                      </a:cubicBezTo>
                      <a:cubicBezTo>
                        <a:pt x="0" y="3239"/>
                        <a:pt x="3239" y="0"/>
                        <a:pt x="7144" y="0"/>
                      </a:cubicBezTo>
                      <a:lnTo>
                        <a:pt x="102203" y="0"/>
                      </a:lnTo>
                      <a:cubicBezTo>
                        <a:pt x="106109" y="0"/>
                        <a:pt x="109347" y="3239"/>
                        <a:pt x="109347" y="7144"/>
                      </a:cubicBezTo>
                      <a:cubicBezTo>
                        <a:pt x="109347" y="11049"/>
                        <a:pt x="106109" y="14288"/>
                        <a:pt x="102203" y="14288"/>
                      </a:cubicBezTo>
                      <a:close/>
                    </a:path>
                  </a:pathLst>
                </a:custGeom>
                <a:grpFill/>
                <a:ln w="3175" cap="flat">
                  <a:noFill/>
                  <a:prstDash val="solid"/>
                  <a:miter/>
                </a:ln>
              </p:spPr>
              <p:txBody>
                <a:bodyPr rtlCol="0" anchor="ctr"/>
                <a:lstStyle/>
                <a:p>
                  <a:endParaRPr lang="de-DE"/>
                </a:p>
              </p:txBody>
            </p:sp>
            <p:sp>
              <p:nvSpPr>
                <p:cNvPr id="36" name="Grafik 17">
                  <a:extLst>
                    <a:ext uri="{FF2B5EF4-FFF2-40B4-BE49-F238E27FC236}">
                      <a16:creationId xmlns:a16="http://schemas.microsoft.com/office/drawing/2014/main" id="{4BB4E390-B919-6455-BBC8-92D8A4716073}"/>
                    </a:ext>
                  </a:extLst>
                </p:cNvPr>
                <p:cNvSpPr/>
                <p:nvPr/>
              </p:nvSpPr>
              <p:spPr bwMode="gray">
                <a:xfrm>
                  <a:off x="6191844" y="3239571"/>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980"/>
                        <a:pt x="27313" y="32647"/>
                        <a:pt x="25503" y="32647"/>
                      </a:cubicBezTo>
                      <a:close/>
                    </a:path>
                  </a:pathLst>
                </a:custGeom>
                <a:grpFill/>
                <a:ln w="3175" cap="flat">
                  <a:noFill/>
                  <a:prstDash val="solid"/>
                  <a:miter/>
                </a:ln>
              </p:spPr>
              <p:txBody>
                <a:bodyPr rtlCol="0" anchor="ctr"/>
                <a:lstStyle/>
                <a:p>
                  <a:endParaRPr lang="de-DE"/>
                </a:p>
              </p:txBody>
            </p:sp>
            <p:sp>
              <p:nvSpPr>
                <p:cNvPr id="37" name="Grafik 17">
                  <a:extLst>
                    <a:ext uri="{FF2B5EF4-FFF2-40B4-BE49-F238E27FC236}">
                      <a16:creationId xmlns:a16="http://schemas.microsoft.com/office/drawing/2014/main" id="{E0E17E8D-8C97-C72D-A223-E61176ED5821}"/>
                    </a:ext>
                  </a:extLst>
                </p:cNvPr>
                <p:cNvSpPr/>
                <p:nvPr/>
              </p:nvSpPr>
              <p:spPr bwMode="gray">
                <a:xfrm>
                  <a:off x="6191844" y="3257954"/>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980"/>
                        <a:pt x="8930" y="32647"/>
                        <a:pt x="7120" y="32647"/>
                      </a:cubicBezTo>
                      <a:close/>
                    </a:path>
                  </a:pathLst>
                </a:custGeom>
                <a:grpFill/>
                <a:ln w="3175" cap="flat">
                  <a:noFill/>
                  <a:prstDash val="solid"/>
                  <a:miter/>
                </a:ln>
              </p:spPr>
              <p:txBody>
                <a:bodyPr rtlCol="0" anchor="ctr"/>
                <a:lstStyle/>
                <a:p>
                  <a:endParaRPr lang="de-DE"/>
                </a:p>
              </p:txBody>
            </p:sp>
          </p:grpSp>
          <p:grpSp>
            <p:nvGrpSpPr>
              <p:cNvPr id="31" name="Grafik 17">
                <a:extLst>
                  <a:ext uri="{FF2B5EF4-FFF2-40B4-BE49-F238E27FC236}">
                    <a16:creationId xmlns:a16="http://schemas.microsoft.com/office/drawing/2014/main" id="{8536039E-222F-9AB6-449E-A58B6A2849C5}"/>
                  </a:ext>
                </a:extLst>
              </p:cNvPr>
              <p:cNvGrpSpPr/>
              <p:nvPr/>
            </p:nvGrpSpPr>
            <p:grpSpPr bwMode="gray">
              <a:xfrm>
                <a:off x="6104953" y="3319866"/>
                <a:ext cx="131135" cy="51030"/>
                <a:chOff x="6104953" y="3319866"/>
                <a:chExt cx="131135" cy="51030"/>
              </a:xfrm>
              <a:grpFill/>
            </p:grpSpPr>
            <p:sp>
              <p:nvSpPr>
                <p:cNvPr id="32" name="Grafik 17">
                  <a:extLst>
                    <a:ext uri="{FF2B5EF4-FFF2-40B4-BE49-F238E27FC236}">
                      <a16:creationId xmlns:a16="http://schemas.microsoft.com/office/drawing/2014/main" id="{402B9A9E-06CB-E0E4-DEE6-671F32F2CE7A}"/>
                    </a:ext>
                  </a:extLst>
                </p:cNvPr>
                <p:cNvSpPr/>
                <p:nvPr/>
              </p:nvSpPr>
              <p:spPr bwMode="gray">
                <a:xfrm>
                  <a:off x="6104953"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7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9" y="14288"/>
                        <a:pt x="0" y="11049"/>
                        <a:pt x="0" y="7144"/>
                      </a:cubicBezTo>
                      <a:cubicBezTo>
                        <a:pt x="0" y="3239"/>
                        <a:pt x="3239" y="0"/>
                        <a:pt x="7144" y="0"/>
                      </a:cubicBezTo>
                      <a:lnTo>
                        <a:pt x="113824" y="0"/>
                      </a:lnTo>
                      <a:cubicBezTo>
                        <a:pt x="117729" y="0"/>
                        <a:pt x="120967" y="3239"/>
                        <a:pt x="120967" y="7144"/>
                      </a:cubicBezTo>
                      <a:cubicBezTo>
                        <a:pt x="120967" y="11049"/>
                        <a:pt x="117729" y="14288"/>
                        <a:pt x="113824" y="14288"/>
                      </a:cubicBezTo>
                      <a:close/>
                    </a:path>
                  </a:pathLst>
                </a:custGeom>
                <a:grpFill/>
                <a:ln w="3175" cap="flat">
                  <a:noFill/>
                  <a:prstDash val="solid"/>
                  <a:miter/>
                </a:ln>
              </p:spPr>
              <p:txBody>
                <a:bodyPr rtlCol="0" anchor="ctr"/>
                <a:lstStyle/>
                <a:p>
                  <a:endParaRPr lang="de-DE"/>
                </a:p>
              </p:txBody>
            </p:sp>
            <p:sp>
              <p:nvSpPr>
                <p:cNvPr id="33" name="Grafik 17">
                  <a:extLst>
                    <a:ext uri="{FF2B5EF4-FFF2-40B4-BE49-F238E27FC236}">
                      <a16:creationId xmlns:a16="http://schemas.microsoft.com/office/drawing/2014/main" id="{7031E986-B867-ACAE-6484-10439C25AACC}"/>
                    </a:ext>
                  </a:extLst>
                </p:cNvPr>
                <p:cNvSpPr/>
                <p:nvPr/>
              </p:nvSpPr>
              <p:spPr bwMode="gray">
                <a:xfrm>
                  <a:off x="6203465" y="3319866"/>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885"/>
                        <a:pt x="27313" y="32647"/>
                        <a:pt x="25503" y="32647"/>
                      </a:cubicBezTo>
                      <a:close/>
                    </a:path>
                  </a:pathLst>
                </a:custGeom>
                <a:grpFill/>
                <a:ln w="3175" cap="flat">
                  <a:noFill/>
                  <a:prstDash val="solid"/>
                  <a:miter/>
                </a:ln>
              </p:spPr>
              <p:txBody>
                <a:bodyPr rtlCol="0" anchor="ctr"/>
                <a:lstStyle/>
                <a:p>
                  <a:endParaRPr lang="de-DE"/>
                </a:p>
              </p:txBody>
            </p:sp>
            <p:sp>
              <p:nvSpPr>
                <p:cNvPr id="34" name="Grafik 17">
                  <a:extLst>
                    <a:ext uri="{FF2B5EF4-FFF2-40B4-BE49-F238E27FC236}">
                      <a16:creationId xmlns:a16="http://schemas.microsoft.com/office/drawing/2014/main" id="{A7540C61-0C98-9C5C-080E-1F3FAD59B79E}"/>
                    </a:ext>
                  </a:extLst>
                </p:cNvPr>
                <p:cNvSpPr/>
                <p:nvPr/>
              </p:nvSpPr>
              <p:spPr bwMode="gray">
                <a:xfrm>
                  <a:off x="6203465" y="3338250"/>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885"/>
                        <a:pt x="8930" y="32647"/>
                        <a:pt x="7120" y="32647"/>
                      </a:cubicBezTo>
                      <a:close/>
                    </a:path>
                  </a:pathLst>
                </a:custGeom>
                <a:grpFill/>
                <a:ln w="3175" cap="flat">
                  <a:noFill/>
                  <a:prstDash val="solid"/>
                  <a:miter/>
                </a:ln>
              </p:spPr>
              <p:txBody>
                <a:bodyPr rtlCol="0" anchor="ctr"/>
                <a:lstStyle/>
                <a:p>
                  <a:endParaRPr lang="de-DE"/>
                </a:p>
              </p:txBody>
            </p:sp>
          </p:grpSp>
        </p:grpSp>
      </p:grpSp>
      <p:grpSp>
        <p:nvGrpSpPr>
          <p:cNvPr id="85" name="Grafik 17">
            <a:extLst>
              <a:ext uri="{FF2B5EF4-FFF2-40B4-BE49-F238E27FC236}">
                <a16:creationId xmlns:a16="http://schemas.microsoft.com/office/drawing/2014/main" id="{A91491D8-6639-07D5-227E-69C83D72F457}"/>
              </a:ext>
            </a:extLst>
          </p:cNvPr>
          <p:cNvGrpSpPr/>
          <p:nvPr/>
        </p:nvGrpSpPr>
        <p:grpSpPr bwMode="gray">
          <a:xfrm>
            <a:off x="7414834" y="5527389"/>
            <a:ext cx="374400" cy="374400"/>
            <a:chOff x="5843587" y="3176587"/>
            <a:chExt cx="500253" cy="500253"/>
          </a:xfrm>
          <a:solidFill>
            <a:schemeClr val="accent1">
              <a:lumMod val="75000"/>
            </a:schemeClr>
          </a:solidFill>
        </p:grpSpPr>
        <p:sp>
          <p:nvSpPr>
            <p:cNvPr id="86" name="Grafik 17">
              <a:extLst>
                <a:ext uri="{FF2B5EF4-FFF2-40B4-BE49-F238E27FC236}">
                  <a16:creationId xmlns:a16="http://schemas.microsoft.com/office/drawing/2014/main" id="{780EFF5A-5B6A-818E-CB9F-33626E57A4FC}"/>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3175" cap="flat">
              <a:noFill/>
              <a:prstDash val="solid"/>
              <a:miter/>
            </a:ln>
          </p:spPr>
          <p:txBody>
            <a:bodyPr rtlCol="0" anchor="ctr"/>
            <a:lstStyle/>
            <a:p>
              <a:endParaRPr lang="de-DE"/>
            </a:p>
          </p:txBody>
        </p:sp>
        <p:sp>
          <p:nvSpPr>
            <p:cNvPr id="87" name="Grafik 17">
              <a:extLst>
                <a:ext uri="{FF2B5EF4-FFF2-40B4-BE49-F238E27FC236}">
                  <a16:creationId xmlns:a16="http://schemas.microsoft.com/office/drawing/2014/main" id="{B182D053-9896-E7F6-D935-CE1C5B1ED060}"/>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3175" cap="flat">
              <a:noFill/>
              <a:prstDash val="solid"/>
              <a:miter/>
            </a:ln>
          </p:spPr>
          <p:txBody>
            <a:bodyPr rtlCol="0" anchor="ctr"/>
            <a:lstStyle/>
            <a:p>
              <a:endParaRPr lang="de-DE"/>
            </a:p>
          </p:txBody>
        </p:sp>
        <p:grpSp>
          <p:nvGrpSpPr>
            <p:cNvPr id="88" name="Grafik 17">
              <a:extLst>
                <a:ext uri="{FF2B5EF4-FFF2-40B4-BE49-F238E27FC236}">
                  <a16:creationId xmlns:a16="http://schemas.microsoft.com/office/drawing/2014/main" id="{5D1D717D-D745-03EC-2FF8-5F4F589334A3}"/>
                </a:ext>
              </a:extLst>
            </p:cNvPr>
            <p:cNvGrpSpPr/>
            <p:nvPr/>
          </p:nvGrpSpPr>
          <p:grpSpPr bwMode="gray">
            <a:xfrm>
              <a:off x="5951338" y="3239571"/>
              <a:ext cx="284749" cy="131325"/>
              <a:chOff x="5951338" y="3239571"/>
              <a:chExt cx="284749" cy="131325"/>
            </a:xfrm>
            <a:grpFill/>
          </p:grpSpPr>
          <p:grpSp>
            <p:nvGrpSpPr>
              <p:cNvPr id="89" name="Grafik 17">
                <a:extLst>
                  <a:ext uri="{FF2B5EF4-FFF2-40B4-BE49-F238E27FC236}">
                    <a16:creationId xmlns:a16="http://schemas.microsoft.com/office/drawing/2014/main" id="{7B98D2EA-1DC0-490F-6E7B-50782CEEEEF2}"/>
                  </a:ext>
                </a:extLst>
              </p:cNvPr>
              <p:cNvGrpSpPr/>
              <p:nvPr/>
            </p:nvGrpSpPr>
            <p:grpSpPr bwMode="gray">
              <a:xfrm>
                <a:off x="5963149" y="3239571"/>
                <a:ext cx="119419" cy="51030"/>
                <a:chOff x="5963149" y="3239571"/>
                <a:chExt cx="119419" cy="51030"/>
              </a:xfrm>
              <a:grpFill/>
            </p:grpSpPr>
            <p:sp>
              <p:nvSpPr>
                <p:cNvPr id="102" name="Grafik 17">
                  <a:extLst>
                    <a:ext uri="{FF2B5EF4-FFF2-40B4-BE49-F238E27FC236}">
                      <a16:creationId xmlns:a16="http://schemas.microsoft.com/office/drawing/2014/main" id="{13265262-FFDC-F804-127E-DAE8C450209C}"/>
                    </a:ext>
                  </a:extLst>
                </p:cNvPr>
                <p:cNvSpPr/>
                <p:nvPr/>
              </p:nvSpPr>
              <p:spPr bwMode="gray">
                <a:xfrm>
                  <a:off x="5973317" y="3257930"/>
                  <a:ext cx="109251" cy="14287"/>
                </a:xfrm>
                <a:custGeom>
                  <a:avLst/>
                  <a:gdLst>
                    <a:gd name="connsiteX0" fmla="*/ 102108 w 109251"/>
                    <a:gd name="connsiteY0" fmla="*/ 14288 h 14287"/>
                    <a:gd name="connsiteX1" fmla="*/ 7144 w 109251"/>
                    <a:gd name="connsiteY1" fmla="*/ 14288 h 14287"/>
                    <a:gd name="connsiteX2" fmla="*/ 0 w 109251"/>
                    <a:gd name="connsiteY2" fmla="*/ 7144 h 14287"/>
                    <a:gd name="connsiteX3" fmla="*/ 7144 w 109251"/>
                    <a:gd name="connsiteY3" fmla="*/ 0 h 14287"/>
                    <a:gd name="connsiteX4" fmla="*/ 102108 w 109251"/>
                    <a:gd name="connsiteY4" fmla="*/ 0 h 14287"/>
                    <a:gd name="connsiteX5" fmla="*/ 109252 w 109251"/>
                    <a:gd name="connsiteY5" fmla="*/ 7144 h 14287"/>
                    <a:gd name="connsiteX6" fmla="*/ 102108 w 10925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51" h="14287">
                      <a:moveTo>
                        <a:pt x="102108" y="14288"/>
                      </a:moveTo>
                      <a:lnTo>
                        <a:pt x="7144" y="14288"/>
                      </a:lnTo>
                      <a:cubicBezTo>
                        <a:pt x="3239" y="14288"/>
                        <a:pt x="0" y="11049"/>
                        <a:pt x="0" y="7144"/>
                      </a:cubicBezTo>
                      <a:cubicBezTo>
                        <a:pt x="0" y="3239"/>
                        <a:pt x="3239" y="0"/>
                        <a:pt x="7144" y="0"/>
                      </a:cubicBezTo>
                      <a:lnTo>
                        <a:pt x="102108" y="0"/>
                      </a:lnTo>
                      <a:cubicBezTo>
                        <a:pt x="106013" y="0"/>
                        <a:pt x="109252" y="3239"/>
                        <a:pt x="109252" y="7144"/>
                      </a:cubicBezTo>
                      <a:cubicBezTo>
                        <a:pt x="109252" y="11049"/>
                        <a:pt x="106013" y="14288"/>
                        <a:pt x="102108" y="14288"/>
                      </a:cubicBezTo>
                      <a:close/>
                    </a:path>
                  </a:pathLst>
                </a:custGeom>
                <a:grpFill/>
                <a:ln w="3175" cap="flat">
                  <a:noFill/>
                  <a:prstDash val="solid"/>
                  <a:miter/>
                </a:ln>
              </p:spPr>
              <p:txBody>
                <a:bodyPr rtlCol="0" anchor="ctr"/>
                <a:lstStyle/>
                <a:p>
                  <a:endParaRPr lang="de-DE"/>
                </a:p>
              </p:txBody>
            </p:sp>
            <p:sp>
              <p:nvSpPr>
                <p:cNvPr id="103" name="Grafik 17">
                  <a:extLst>
                    <a:ext uri="{FF2B5EF4-FFF2-40B4-BE49-F238E27FC236}">
                      <a16:creationId xmlns:a16="http://schemas.microsoft.com/office/drawing/2014/main" id="{C121820F-B3CA-9B79-E783-FA667FA01C8A}"/>
                    </a:ext>
                  </a:extLst>
                </p:cNvPr>
                <p:cNvSpPr/>
                <p:nvPr/>
              </p:nvSpPr>
              <p:spPr bwMode="gray">
                <a:xfrm>
                  <a:off x="5963149" y="3239571"/>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980"/>
                        <a:pt x="9025" y="32647"/>
                        <a:pt x="7120" y="32647"/>
                      </a:cubicBezTo>
                      <a:close/>
                    </a:path>
                  </a:pathLst>
                </a:custGeom>
                <a:grpFill/>
                <a:ln w="3175" cap="flat">
                  <a:noFill/>
                  <a:prstDash val="solid"/>
                  <a:miter/>
                </a:ln>
              </p:spPr>
              <p:txBody>
                <a:bodyPr rtlCol="0" anchor="ctr"/>
                <a:lstStyle/>
                <a:p>
                  <a:endParaRPr lang="de-DE"/>
                </a:p>
              </p:txBody>
            </p:sp>
            <p:sp>
              <p:nvSpPr>
                <p:cNvPr id="104" name="Grafik 17">
                  <a:extLst>
                    <a:ext uri="{FF2B5EF4-FFF2-40B4-BE49-F238E27FC236}">
                      <a16:creationId xmlns:a16="http://schemas.microsoft.com/office/drawing/2014/main" id="{7F9AEDC7-DF34-B050-2441-E184E85D92AC}"/>
                    </a:ext>
                  </a:extLst>
                </p:cNvPr>
                <p:cNvSpPr/>
                <p:nvPr/>
              </p:nvSpPr>
              <p:spPr bwMode="gray">
                <a:xfrm>
                  <a:off x="5963149" y="3257954"/>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980"/>
                        <a:pt x="27313" y="32647"/>
                        <a:pt x="25503" y="32647"/>
                      </a:cubicBezTo>
                      <a:close/>
                    </a:path>
                  </a:pathLst>
                </a:custGeom>
                <a:grpFill/>
                <a:ln w="3175" cap="flat">
                  <a:noFill/>
                  <a:prstDash val="solid"/>
                  <a:miter/>
                </a:ln>
              </p:spPr>
              <p:txBody>
                <a:bodyPr rtlCol="0" anchor="ctr"/>
                <a:lstStyle/>
                <a:p>
                  <a:endParaRPr lang="de-DE"/>
                </a:p>
              </p:txBody>
            </p:sp>
          </p:grpSp>
          <p:grpSp>
            <p:nvGrpSpPr>
              <p:cNvPr id="90" name="Grafik 17">
                <a:extLst>
                  <a:ext uri="{FF2B5EF4-FFF2-40B4-BE49-F238E27FC236}">
                    <a16:creationId xmlns:a16="http://schemas.microsoft.com/office/drawing/2014/main" id="{1184461F-9044-1DA5-A70A-A0D2C4192C33}"/>
                  </a:ext>
                </a:extLst>
              </p:cNvPr>
              <p:cNvGrpSpPr/>
              <p:nvPr/>
            </p:nvGrpSpPr>
            <p:grpSpPr bwMode="gray">
              <a:xfrm>
                <a:off x="5951338" y="3319866"/>
                <a:ext cx="131230" cy="51030"/>
                <a:chOff x="5951338" y="3319866"/>
                <a:chExt cx="131230" cy="51030"/>
              </a:xfrm>
              <a:grpFill/>
            </p:grpSpPr>
            <p:sp>
              <p:nvSpPr>
                <p:cNvPr id="99" name="Grafik 17">
                  <a:extLst>
                    <a:ext uri="{FF2B5EF4-FFF2-40B4-BE49-F238E27FC236}">
                      <a16:creationId xmlns:a16="http://schemas.microsoft.com/office/drawing/2014/main" id="{7C00CA56-734E-7E76-CA1A-080908F3BEA5}"/>
                    </a:ext>
                  </a:extLst>
                </p:cNvPr>
                <p:cNvSpPr/>
                <p:nvPr/>
              </p:nvSpPr>
              <p:spPr bwMode="gray">
                <a:xfrm>
                  <a:off x="5961601"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8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8" y="14288"/>
                        <a:pt x="0" y="11049"/>
                        <a:pt x="0" y="7144"/>
                      </a:cubicBezTo>
                      <a:cubicBezTo>
                        <a:pt x="0" y="3239"/>
                        <a:pt x="3238" y="0"/>
                        <a:pt x="7144" y="0"/>
                      </a:cubicBezTo>
                      <a:lnTo>
                        <a:pt x="113824" y="0"/>
                      </a:lnTo>
                      <a:cubicBezTo>
                        <a:pt x="117729" y="0"/>
                        <a:pt x="120968" y="3239"/>
                        <a:pt x="120968" y="7144"/>
                      </a:cubicBezTo>
                      <a:cubicBezTo>
                        <a:pt x="120968" y="11049"/>
                        <a:pt x="117729" y="14288"/>
                        <a:pt x="113824" y="14288"/>
                      </a:cubicBezTo>
                      <a:close/>
                    </a:path>
                  </a:pathLst>
                </a:custGeom>
                <a:grpFill/>
                <a:ln w="3175" cap="flat">
                  <a:noFill/>
                  <a:prstDash val="solid"/>
                  <a:miter/>
                </a:ln>
              </p:spPr>
              <p:txBody>
                <a:bodyPr rtlCol="0" anchor="ctr"/>
                <a:lstStyle/>
                <a:p>
                  <a:endParaRPr lang="de-DE"/>
                </a:p>
              </p:txBody>
            </p:sp>
            <p:sp>
              <p:nvSpPr>
                <p:cNvPr id="100" name="Grafik 17">
                  <a:extLst>
                    <a:ext uri="{FF2B5EF4-FFF2-40B4-BE49-F238E27FC236}">
                      <a16:creationId xmlns:a16="http://schemas.microsoft.com/office/drawing/2014/main" id="{51C13176-3A25-0BC3-7D12-47F24DA6EF89}"/>
                    </a:ext>
                  </a:extLst>
                </p:cNvPr>
                <p:cNvSpPr/>
                <p:nvPr/>
              </p:nvSpPr>
              <p:spPr bwMode="gray">
                <a:xfrm>
                  <a:off x="5951338" y="3319866"/>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885"/>
                        <a:pt x="9025" y="32647"/>
                        <a:pt x="7120" y="32647"/>
                      </a:cubicBezTo>
                      <a:close/>
                    </a:path>
                  </a:pathLst>
                </a:custGeom>
                <a:grpFill/>
                <a:ln w="3175" cap="flat">
                  <a:noFill/>
                  <a:prstDash val="solid"/>
                  <a:miter/>
                </a:ln>
              </p:spPr>
              <p:txBody>
                <a:bodyPr rtlCol="0" anchor="ctr"/>
                <a:lstStyle/>
                <a:p>
                  <a:endParaRPr lang="de-DE"/>
                </a:p>
              </p:txBody>
            </p:sp>
            <p:sp>
              <p:nvSpPr>
                <p:cNvPr id="101" name="Grafik 17">
                  <a:extLst>
                    <a:ext uri="{FF2B5EF4-FFF2-40B4-BE49-F238E27FC236}">
                      <a16:creationId xmlns:a16="http://schemas.microsoft.com/office/drawing/2014/main" id="{CA4E6830-ECA2-0437-3D3E-72E5B7E3F28A}"/>
                    </a:ext>
                  </a:extLst>
                </p:cNvPr>
                <p:cNvSpPr/>
                <p:nvPr/>
              </p:nvSpPr>
              <p:spPr bwMode="gray">
                <a:xfrm>
                  <a:off x="5951338" y="3338250"/>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885"/>
                        <a:pt x="27408" y="32647"/>
                        <a:pt x="25503" y="32647"/>
                      </a:cubicBezTo>
                      <a:close/>
                    </a:path>
                  </a:pathLst>
                </a:custGeom>
                <a:grpFill/>
                <a:ln w="3175" cap="flat">
                  <a:noFill/>
                  <a:prstDash val="solid"/>
                  <a:miter/>
                </a:ln>
              </p:spPr>
              <p:txBody>
                <a:bodyPr rtlCol="0" anchor="ctr"/>
                <a:lstStyle/>
                <a:p>
                  <a:endParaRPr lang="de-DE"/>
                </a:p>
              </p:txBody>
            </p:sp>
          </p:grpSp>
          <p:grpSp>
            <p:nvGrpSpPr>
              <p:cNvPr id="91" name="Grafik 17">
                <a:extLst>
                  <a:ext uri="{FF2B5EF4-FFF2-40B4-BE49-F238E27FC236}">
                    <a16:creationId xmlns:a16="http://schemas.microsoft.com/office/drawing/2014/main" id="{DF8B37A6-9E15-AF44-1A71-BB30ED66FEAF}"/>
                  </a:ext>
                </a:extLst>
              </p:cNvPr>
              <p:cNvGrpSpPr/>
              <p:nvPr/>
            </p:nvGrpSpPr>
            <p:grpSpPr bwMode="gray">
              <a:xfrm>
                <a:off x="6104953" y="3239571"/>
                <a:ext cx="119514" cy="51030"/>
                <a:chOff x="6104953" y="3239571"/>
                <a:chExt cx="119514" cy="51030"/>
              </a:xfrm>
              <a:grpFill/>
            </p:grpSpPr>
            <p:sp>
              <p:nvSpPr>
                <p:cNvPr id="96" name="Grafik 17">
                  <a:extLst>
                    <a:ext uri="{FF2B5EF4-FFF2-40B4-BE49-F238E27FC236}">
                      <a16:creationId xmlns:a16="http://schemas.microsoft.com/office/drawing/2014/main" id="{9C902AA8-FC79-B0DC-8A64-FD445E717E9D}"/>
                    </a:ext>
                  </a:extLst>
                </p:cNvPr>
                <p:cNvSpPr/>
                <p:nvPr/>
              </p:nvSpPr>
              <p:spPr bwMode="gray">
                <a:xfrm>
                  <a:off x="6104953" y="3257930"/>
                  <a:ext cx="109346" cy="14287"/>
                </a:xfrm>
                <a:custGeom>
                  <a:avLst/>
                  <a:gdLst>
                    <a:gd name="connsiteX0" fmla="*/ 102203 w 109346"/>
                    <a:gd name="connsiteY0" fmla="*/ 14288 h 14287"/>
                    <a:gd name="connsiteX1" fmla="*/ 7144 w 109346"/>
                    <a:gd name="connsiteY1" fmla="*/ 14288 h 14287"/>
                    <a:gd name="connsiteX2" fmla="*/ 0 w 109346"/>
                    <a:gd name="connsiteY2" fmla="*/ 7144 h 14287"/>
                    <a:gd name="connsiteX3" fmla="*/ 7144 w 109346"/>
                    <a:gd name="connsiteY3" fmla="*/ 0 h 14287"/>
                    <a:gd name="connsiteX4" fmla="*/ 102203 w 109346"/>
                    <a:gd name="connsiteY4" fmla="*/ 0 h 14287"/>
                    <a:gd name="connsiteX5" fmla="*/ 109347 w 109346"/>
                    <a:gd name="connsiteY5" fmla="*/ 7144 h 14287"/>
                    <a:gd name="connsiteX6" fmla="*/ 102203 w 1093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6" h="14287">
                      <a:moveTo>
                        <a:pt x="102203" y="14288"/>
                      </a:moveTo>
                      <a:lnTo>
                        <a:pt x="7144" y="14288"/>
                      </a:lnTo>
                      <a:cubicBezTo>
                        <a:pt x="3239" y="14288"/>
                        <a:pt x="0" y="11049"/>
                        <a:pt x="0" y="7144"/>
                      </a:cubicBezTo>
                      <a:cubicBezTo>
                        <a:pt x="0" y="3239"/>
                        <a:pt x="3239" y="0"/>
                        <a:pt x="7144" y="0"/>
                      </a:cubicBezTo>
                      <a:lnTo>
                        <a:pt x="102203" y="0"/>
                      </a:lnTo>
                      <a:cubicBezTo>
                        <a:pt x="106109" y="0"/>
                        <a:pt x="109347" y="3239"/>
                        <a:pt x="109347" y="7144"/>
                      </a:cubicBezTo>
                      <a:cubicBezTo>
                        <a:pt x="109347" y="11049"/>
                        <a:pt x="106109" y="14288"/>
                        <a:pt x="102203" y="14288"/>
                      </a:cubicBezTo>
                      <a:close/>
                    </a:path>
                  </a:pathLst>
                </a:custGeom>
                <a:grpFill/>
                <a:ln w="3175" cap="flat">
                  <a:noFill/>
                  <a:prstDash val="solid"/>
                  <a:miter/>
                </a:ln>
              </p:spPr>
              <p:txBody>
                <a:bodyPr rtlCol="0" anchor="ctr"/>
                <a:lstStyle/>
                <a:p>
                  <a:endParaRPr lang="de-DE"/>
                </a:p>
              </p:txBody>
            </p:sp>
            <p:sp>
              <p:nvSpPr>
                <p:cNvPr id="97" name="Grafik 17">
                  <a:extLst>
                    <a:ext uri="{FF2B5EF4-FFF2-40B4-BE49-F238E27FC236}">
                      <a16:creationId xmlns:a16="http://schemas.microsoft.com/office/drawing/2014/main" id="{F411A9CB-4606-283B-7688-286E209DD3FD}"/>
                    </a:ext>
                  </a:extLst>
                </p:cNvPr>
                <p:cNvSpPr/>
                <p:nvPr/>
              </p:nvSpPr>
              <p:spPr bwMode="gray">
                <a:xfrm>
                  <a:off x="6191844" y="3239571"/>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980"/>
                        <a:pt x="27313" y="32647"/>
                        <a:pt x="25503" y="32647"/>
                      </a:cubicBezTo>
                      <a:close/>
                    </a:path>
                  </a:pathLst>
                </a:custGeom>
                <a:grpFill/>
                <a:ln w="3175" cap="flat">
                  <a:noFill/>
                  <a:prstDash val="solid"/>
                  <a:miter/>
                </a:ln>
              </p:spPr>
              <p:txBody>
                <a:bodyPr rtlCol="0" anchor="ctr"/>
                <a:lstStyle/>
                <a:p>
                  <a:endParaRPr lang="de-DE"/>
                </a:p>
              </p:txBody>
            </p:sp>
            <p:sp>
              <p:nvSpPr>
                <p:cNvPr id="98" name="Grafik 17">
                  <a:extLst>
                    <a:ext uri="{FF2B5EF4-FFF2-40B4-BE49-F238E27FC236}">
                      <a16:creationId xmlns:a16="http://schemas.microsoft.com/office/drawing/2014/main" id="{A10610E1-2D47-4399-90F9-B436524C5528}"/>
                    </a:ext>
                  </a:extLst>
                </p:cNvPr>
                <p:cNvSpPr/>
                <p:nvPr/>
              </p:nvSpPr>
              <p:spPr bwMode="gray">
                <a:xfrm>
                  <a:off x="6191844" y="3257954"/>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980"/>
                        <a:pt x="8930" y="32647"/>
                        <a:pt x="7120" y="32647"/>
                      </a:cubicBezTo>
                      <a:close/>
                    </a:path>
                  </a:pathLst>
                </a:custGeom>
                <a:grpFill/>
                <a:ln w="3175" cap="flat">
                  <a:noFill/>
                  <a:prstDash val="solid"/>
                  <a:miter/>
                </a:ln>
              </p:spPr>
              <p:txBody>
                <a:bodyPr rtlCol="0" anchor="ctr"/>
                <a:lstStyle/>
                <a:p>
                  <a:endParaRPr lang="de-DE"/>
                </a:p>
              </p:txBody>
            </p:sp>
          </p:grpSp>
          <p:grpSp>
            <p:nvGrpSpPr>
              <p:cNvPr id="92" name="Grafik 17">
                <a:extLst>
                  <a:ext uri="{FF2B5EF4-FFF2-40B4-BE49-F238E27FC236}">
                    <a16:creationId xmlns:a16="http://schemas.microsoft.com/office/drawing/2014/main" id="{587A50F3-4841-C1A8-618E-F65BB570F1E1}"/>
                  </a:ext>
                </a:extLst>
              </p:cNvPr>
              <p:cNvGrpSpPr/>
              <p:nvPr/>
            </p:nvGrpSpPr>
            <p:grpSpPr bwMode="gray">
              <a:xfrm>
                <a:off x="6104953" y="3319866"/>
                <a:ext cx="131135" cy="51030"/>
                <a:chOff x="6104953" y="3319866"/>
                <a:chExt cx="131135" cy="51030"/>
              </a:xfrm>
              <a:grpFill/>
            </p:grpSpPr>
            <p:sp>
              <p:nvSpPr>
                <p:cNvPr id="93" name="Grafik 17">
                  <a:extLst>
                    <a:ext uri="{FF2B5EF4-FFF2-40B4-BE49-F238E27FC236}">
                      <a16:creationId xmlns:a16="http://schemas.microsoft.com/office/drawing/2014/main" id="{FA20C493-A5F5-0C44-45B0-EC50424A99B9}"/>
                    </a:ext>
                  </a:extLst>
                </p:cNvPr>
                <p:cNvSpPr/>
                <p:nvPr/>
              </p:nvSpPr>
              <p:spPr bwMode="gray">
                <a:xfrm>
                  <a:off x="6104953"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7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9" y="14288"/>
                        <a:pt x="0" y="11049"/>
                        <a:pt x="0" y="7144"/>
                      </a:cubicBezTo>
                      <a:cubicBezTo>
                        <a:pt x="0" y="3239"/>
                        <a:pt x="3239" y="0"/>
                        <a:pt x="7144" y="0"/>
                      </a:cubicBezTo>
                      <a:lnTo>
                        <a:pt x="113824" y="0"/>
                      </a:lnTo>
                      <a:cubicBezTo>
                        <a:pt x="117729" y="0"/>
                        <a:pt x="120967" y="3239"/>
                        <a:pt x="120967" y="7144"/>
                      </a:cubicBezTo>
                      <a:cubicBezTo>
                        <a:pt x="120967" y="11049"/>
                        <a:pt x="117729" y="14288"/>
                        <a:pt x="113824" y="14288"/>
                      </a:cubicBezTo>
                      <a:close/>
                    </a:path>
                  </a:pathLst>
                </a:custGeom>
                <a:grpFill/>
                <a:ln w="3175" cap="flat">
                  <a:noFill/>
                  <a:prstDash val="solid"/>
                  <a:miter/>
                </a:ln>
              </p:spPr>
              <p:txBody>
                <a:bodyPr rtlCol="0" anchor="ctr"/>
                <a:lstStyle/>
                <a:p>
                  <a:endParaRPr lang="de-DE"/>
                </a:p>
              </p:txBody>
            </p:sp>
            <p:sp>
              <p:nvSpPr>
                <p:cNvPr id="94" name="Grafik 17">
                  <a:extLst>
                    <a:ext uri="{FF2B5EF4-FFF2-40B4-BE49-F238E27FC236}">
                      <a16:creationId xmlns:a16="http://schemas.microsoft.com/office/drawing/2014/main" id="{E04A7F27-F745-D473-316B-0692B6DD86F1}"/>
                    </a:ext>
                  </a:extLst>
                </p:cNvPr>
                <p:cNvSpPr/>
                <p:nvPr/>
              </p:nvSpPr>
              <p:spPr bwMode="gray">
                <a:xfrm>
                  <a:off x="6203465" y="3319866"/>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885"/>
                        <a:pt x="27313" y="32647"/>
                        <a:pt x="25503" y="32647"/>
                      </a:cubicBezTo>
                      <a:close/>
                    </a:path>
                  </a:pathLst>
                </a:custGeom>
                <a:grpFill/>
                <a:ln w="3175" cap="flat">
                  <a:noFill/>
                  <a:prstDash val="solid"/>
                  <a:miter/>
                </a:ln>
              </p:spPr>
              <p:txBody>
                <a:bodyPr rtlCol="0" anchor="ctr"/>
                <a:lstStyle/>
                <a:p>
                  <a:endParaRPr lang="de-DE"/>
                </a:p>
              </p:txBody>
            </p:sp>
            <p:sp>
              <p:nvSpPr>
                <p:cNvPr id="95" name="Grafik 17">
                  <a:extLst>
                    <a:ext uri="{FF2B5EF4-FFF2-40B4-BE49-F238E27FC236}">
                      <a16:creationId xmlns:a16="http://schemas.microsoft.com/office/drawing/2014/main" id="{DCCBE77A-1F63-9D66-9707-B738844C741C}"/>
                    </a:ext>
                  </a:extLst>
                </p:cNvPr>
                <p:cNvSpPr/>
                <p:nvPr/>
              </p:nvSpPr>
              <p:spPr bwMode="gray">
                <a:xfrm>
                  <a:off x="6203465" y="3338250"/>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885"/>
                        <a:pt x="8930" y="32647"/>
                        <a:pt x="7120" y="32647"/>
                      </a:cubicBezTo>
                      <a:close/>
                    </a:path>
                  </a:pathLst>
                </a:custGeom>
                <a:grpFill/>
                <a:ln w="3175" cap="flat">
                  <a:noFill/>
                  <a:prstDash val="solid"/>
                  <a:miter/>
                </a:ln>
              </p:spPr>
              <p:txBody>
                <a:bodyPr rtlCol="0" anchor="ctr"/>
                <a:lstStyle/>
                <a:p>
                  <a:endParaRPr lang="de-DE"/>
                </a:p>
              </p:txBody>
            </p:sp>
          </p:grpSp>
        </p:grpSp>
      </p:grpSp>
      <p:grpSp>
        <p:nvGrpSpPr>
          <p:cNvPr id="146" name="Group 145">
            <a:extLst>
              <a:ext uri="{FF2B5EF4-FFF2-40B4-BE49-F238E27FC236}">
                <a16:creationId xmlns:a16="http://schemas.microsoft.com/office/drawing/2014/main" id="{0EC0448A-3920-890A-437F-FBDF6D7E97AD}"/>
              </a:ext>
            </a:extLst>
          </p:cNvPr>
          <p:cNvGrpSpPr/>
          <p:nvPr/>
        </p:nvGrpSpPr>
        <p:grpSpPr>
          <a:xfrm>
            <a:off x="6531598" y="1390528"/>
            <a:ext cx="500062" cy="406400"/>
            <a:chOff x="2292350" y="3827463"/>
            <a:chExt cx="500062" cy="406400"/>
          </a:xfrm>
          <a:solidFill>
            <a:schemeClr val="accent1">
              <a:lumMod val="75000"/>
            </a:schemeClr>
          </a:solidFill>
        </p:grpSpPr>
        <p:sp>
          <p:nvSpPr>
            <p:cNvPr id="147" name="Freeform 195">
              <a:extLst>
                <a:ext uri="{FF2B5EF4-FFF2-40B4-BE49-F238E27FC236}">
                  <a16:creationId xmlns:a16="http://schemas.microsoft.com/office/drawing/2014/main" id="{FFFEFACA-5B37-A888-FF20-430C6E98713F}"/>
                </a:ext>
              </a:extLst>
            </p:cNvPr>
            <p:cNvSpPr>
              <a:spLocks noEditPoints="1"/>
            </p:cNvSpPr>
            <p:nvPr/>
          </p:nvSpPr>
          <p:spPr bwMode="auto">
            <a:xfrm>
              <a:off x="2292350" y="3827463"/>
              <a:ext cx="500062" cy="406400"/>
            </a:xfrm>
            <a:custGeom>
              <a:avLst/>
              <a:gdLst>
                <a:gd name="T0" fmla="*/ 0 w 133"/>
                <a:gd name="T1" fmla="*/ 100 h 108"/>
                <a:gd name="T2" fmla="*/ 8 w 133"/>
                <a:gd name="T3" fmla="*/ 108 h 108"/>
                <a:gd name="T4" fmla="*/ 125 w 133"/>
                <a:gd name="T5" fmla="*/ 108 h 108"/>
                <a:gd name="T6" fmla="*/ 133 w 133"/>
                <a:gd name="T7" fmla="*/ 100 h 108"/>
                <a:gd name="T8" fmla="*/ 133 w 133"/>
                <a:gd name="T9" fmla="*/ 9 h 108"/>
                <a:gd name="T10" fmla="*/ 125 w 133"/>
                <a:gd name="T11" fmla="*/ 0 h 108"/>
                <a:gd name="T12" fmla="*/ 8 w 133"/>
                <a:gd name="T13" fmla="*/ 0 h 108"/>
                <a:gd name="T14" fmla="*/ 5 w 133"/>
                <a:gd name="T15" fmla="*/ 1 h 108"/>
                <a:gd name="T16" fmla="*/ 0 w 133"/>
                <a:gd name="T17" fmla="*/ 9 h 108"/>
                <a:gd name="T18" fmla="*/ 0 w 133"/>
                <a:gd name="T19" fmla="*/ 22 h 108"/>
                <a:gd name="T20" fmla="*/ 0 w 133"/>
                <a:gd name="T21" fmla="*/ 22 h 108"/>
                <a:gd name="T22" fmla="*/ 0 w 133"/>
                <a:gd name="T23" fmla="*/ 100 h 108"/>
                <a:gd name="T24" fmla="*/ 3 w 133"/>
                <a:gd name="T25" fmla="*/ 9 h 108"/>
                <a:gd name="T26" fmla="*/ 6 w 133"/>
                <a:gd name="T27" fmla="*/ 5 h 108"/>
                <a:gd name="T28" fmla="*/ 8 w 133"/>
                <a:gd name="T29" fmla="*/ 4 h 108"/>
                <a:gd name="T30" fmla="*/ 125 w 133"/>
                <a:gd name="T31" fmla="*/ 4 h 108"/>
                <a:gd name="T32" fmla="*/ 129 w 133"/>
                <a:gd name="T33" fmla="*/ 9 h 108"/>
                <a:gd name="T34" fmla="*/ 129 w 133"/>
                <a:gd name="T35" fmla="*/ 20 h 108"/>
                <a:gd name="T36" fmla="*/ 3 w 133"/>
                <a:gd name="T37" fmla="*/ 20 h 108"/>
                <a:gd name="T38" fmla="*/ 3 w 133"/>
                <a:gd name="T39" fmla="*/ 9 h 108"/>
                <a:gd name="T40" fmla="*/ 3 w 133"/>
                <a:gd name="T41" fmla="*/ 24 h 108"/>
                <a:gd name="T42" fmla="*/ 129 w 133"/>
                <a:gd name="T43" fmla="*/ 24 h 108"/>
                <a:gd name="T44" fmla="*/ 129 w 133"/>
                <a:gd name="T45" fmla="*/ 100 h 108"/>
                <a:gd name="T46" fmla="*/ 125 w 133"/>
                <a:gd name="T47" fmla="*/ 104 h 108"/>
                <a:gd name="T48" fmla="*/ 8 w 133"/>
                <a:gd name="T49" fmla="*/ 104 h 108"/>
                <a:gd name="T50" fmla="*/ 3 w 133"/>
                <a:gd name="T51" fmla="*/ 100 h 108"/>
                <a:gd name="T52" fmla="*/ 3 w 133"/>
                <a:gd name="T53"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08">
                  <a:moveTo>
                    <a:pt x="0" y="100"/>
                  </a:moveTo>
                  <a:cubicBezTo>
                    <a:pt x="0" y="105"/>
                    <a:pt x="3" y="108"/>
                    <a:pt x="8" y="108"/>
                  </a:cubicBezTo>
                  <a:cubicBezTo>
                    <a:pt x="125" y="108"/>
                    <a:pt x="125" y="108"/>
                    <a:pt x="125" y="108"/>
                  </a:cubicBezTo>
                  <a:cubicBezTo>
                    <a:pt x="129" y="108"/>
                    <a:pt x="133" y="105"/>
                    <a:pt x="133" y="100"/>
                  </a:cubicBezTo>
                  <a:cubicBezTo>
                    <a:pt x="133" y="9"/>
                    <a:pt x="133" y="9"/>
                    <a:pt x="133" y="9"/>
                  </a:cubicBezTo>
                  <a:cubicBezTo>
                    <a:pt x="133" y="4"/>
                    <a:pt x="129" y="0"/>
                    <a:pt x="125" y="0"/>
                  </a:cubicBezTo>
                  <a:cubicBezTo>
                    <a:pt x="8" y="0"/>
                    <a:pt x="8" y="0"/>
                    <a:pt x="8" y="0"/>
                  </a:cubicBezTo>
                  <a:cubicBezTo>
                    <a:pt x="7" y="0"/>
                    <a:pt x="6" y="0"/>
                    <a:pt x="5" y="1"/>
                  </a:cubicBezTo>
                  <a:cubicBezTo>
                    <a:pt x="2" y="2"/>
                    <a:pt x="0" y="5"/>
                    <a:pt x="0" y="9"/>
                  </a:cubicBezTo>
                  <a:cubicBezTo>
                    <a:pt x="0" y="22"/>
                    <a:pt x="0" y="22"/>
                    <a:pt x="0" y="22"/>
                  </a:cubicBezTo>
                  <a:cubicBezTo>
                    <a:pt x="0" y="22"/>
                    <a:pt x="0" y="22"/>
                    <a:pt x="0" y="22"/>
                  </a:cubicBezTo>
                  <a:lnTo>
                    <a:pt x="0" y="100"/>
                  </a:lnTo>
                  <a:close/>
                  <a:moveTo>
                    <a:pt x="3" y="9"/>
                  </a:moveTo>
                  <a:cubicBezTo>
                    <a:pt x="3" y="7"/>
                    <a:pt x="5" y="5"/>
                    <a:pt x="6" y="5"/>
                  </a:cubicBezTo>
                  <a:cubicBezTo>
                    <a:pt x="7" y="4"/>
                    <a:pt x="7" y="4"/>
                    <a:pt x="8" y="4"/>
                  </a:cubicBezTo>
                  <a:cubicBezTo>
                    <a:pt x="125" y="4"/>
                    <a:pt x="125" y="4"/>
                    <a:pt x="125" y="4"/>
                  </a:cubicBezTo>
                  <a:cubicBezTo>
                    <a:pt x="127" y="4"/>
                    <a:pt x="129" y="6"/>
                    <a:pt x="129" y="9"/>
                  </a:cubicBezTo>
                  <a:cubicBezTo>
                    <a:pt x="129" y="20"/>
                    <a:pt x="129" y="20"/>
                    <a:pt x="129" y="20"/>
                  </a:cubicBezTo>
                  <a:cubicBezTo>
                    <a:pt x="3" y="20"/>
                    <a:pt x="3" y="20"/>
                    <a:pt x="3" y="20"/>
                  </a:cubicBezTo>
                  <a:lnTo>
                    <a:pt x="3" y="9"/>
                  </a:lnTo>
                  <a:close/>
                  <a:moveTo>
                    <a:pt x="3" y="24"/>
                  </a:moveTo>
                  <a:cubicBezTo>
                    <a:pt x="129" y="24"/>
                    <a:pt x="129" y="24"/>
                    <a:pt x="129" y="24"/>
                  </a:cubicBezTo>
                  <a:cubicBezTo>
                    <a:pt x="129" y="100"/>
                    <a:pt x="129" y="100"/>
                    <a:pt x="129" y="100"/>
                  </a:cubicBezTo>
                  <a:cubicBezTo>
                    <a:pt x="129" y="102"/>
                    <a:pt x="127" y="104"/>
                    <a:pt x="125" y="104"/>
                  </a:cubicBezTo>
                  <a:cubicBezTo>
                    <a:pt x="8" y="104"/>
                    <a:pt x="8" y="104"/>
                    <a:pt x="8" y="104"/>
                  </a:cubicBezTo>
                  <a:cubicBezTo>
                    <a:pt x="6" y="104"/>
                    <a:pt x="3" y="102"/>
                    <a:pt x="3" y="100"/>
                  </a:cubicBezTo>
                  <a:lnTo>
                    <a:pt x="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48" name="Freeform 196">
              <a:extLst>
                <a:ext uri="{FF2B5EF4-FFF2-40B4-BE49-F238E27FC236}">
                  <a16:creationId xmlns:a16="http://schemas.microsoft.com/office/drawing/2014/main" id="{7E4FFC05-A5B6-1F53-3674-0DAB88E647B6}"/>
                </a:ext>
              </a:extLst>
            </p:cNvPr>
            <p:cNvSpPr>
              <a:spLocks/>
            </p:cNvSpPr>
            <p:nvPr/>
          </p:nvSpPr>
          <p:spPr bwMode="auto">
            <a:xfrm>
              <a:off x="2328863"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49" name="Freeform 197">
              <a:extLst>
                <a:ext uri="{FF2B5EF4-FFF2-40B4-BE49-F238E27FC236}">
                  <a16:creationId xmlns:a16="http://schemas.microsoft.com/office/drawing/2014/main" id="{4A13F26F-6CED-042B-F024-752A85EC00C7}"/>
                </a:ext>
              </a:extLst>
            </p:cNvPr>
            <p:cNvSpPr>
              <a:spLocks/>
            </p:cNvSpPr>
            <p:nvPr/>
          </p:nvSpPr>
          <p:spPr bwMode="auto">
            <a:xfrm>
              <a:off x="2389188"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0" name="Freeform 198">
              <a:extLst>
                <a:ext uri="{FF2B5EF4-FFF2-40B4-BE49-F238E27FC236}">
                  <a16:creationId xmlns:a16="http://schemas.microsoft.com/office/drawing/2014/main" id="{11C78C8B-C7C6-C50E-CB81-B3D7A7E5792F}"/>
                </a:ext>
              </a:extLst>
            </p:cNvPr>
            <p:cNvSpPr>
              <a:spLocks/>
            </p:cNvSpPr>
            <p:nvPr/>
          </p:nvSpPr>
          <p:spPr bwMode="auto">
            <a:xfrm>
              <a:off x="2359025"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1" name="Freeform 199">
              <a:extLst>
                <a:ext uri="{FF2B5EF4-FFF2-40B4-BE49-F238E27FC236}">
                  <a16:creationId xmlns:a16="http://schemas.microsoft.com/office/drawing/2014/main" id="{535BBEC5-75D0-B5DA-681A-827787332A20}"/>
                </a:ext>
              </a:extLst>
            </p:cNvPr>
            <p:cNvSpPr>
              <a:spLocks noEditPoints="1"/>
            </p:cNvSpPr>
            <p:nvPr/>
          </p:nvSpPr>
          <p:spPr bwMode="auto">
            <a:xfrm>
              <a:off x="2413000" y="4033838"/>
              <a:ext cx="104775" cy="106363"/>
            </a:xfrm>
            <a:custGeom>
              <a:avLst/>
              <a:gdLst>
                <a:gd name="T0" fmla="*/ 12 w 28"/>
                <a:gd name="T1" fmla="*/ 27 h 28"/>
                <a:gd name="T2" fmla="*/ 13 w 28"/>
                <a:gd name="T3" fmla="*/ 28 h 28"/>
                <a:gd name="T4" fmla="*/ 21 w 28"/>
                <a:gd name="T5" fmla="*/ 25 h 28"/>
                <a:gd name="T6" fmla="*/ 23 w 28"/>
                <a:gd name="T7" fmla="*/ 7 h 28"/>
                <a:gd name="T8" fmla="*/ 5 w 28"/>
                <a:gd name="T9" fmla="*/ 5 h 28"/>
                <a:gd name="T10" fmla="*/ 0 w 28"/>
                <a:gd name="T11" fmla="*/ 13 h 28"/>
                <a:gd name="T12" fmla="*/ 3 w 28"/>
                <a:gd name="T13" fmla="*/ 23 h 28"/>
                <a:gd name="T14" fmla="*/ 12 w 28"/>
                <a:gd name="T15" fmla="*/ 27 h 28"/>
                <a:gd name="T16" fmla="*/ 4 w 28"/>
                <a:gd name="T17" fmla="*/ 14 h 28"/>
                <a:gd name="T18" fmla="*/ 8 w 28"/>
                <a:gd name="T19" fmla="*/ 8 h 28"/>
                <a:gd name="T20" fmla="*/ 13 w 28"/>
                <a:gd name="T21" fmla="*/ 6 h 28"/>
                <a:gd name="T22" fmla="*/ 20 w 28"/>
                <a:gd name="T23" fmla="*/ 9 h 28"/>
                <a:gd name="T24" fmla="*/ 19 w 28"/>
                <a:gd name="T25" fmla="*/ 22 h 28"/>
                <a:gd name="T26" fmla="*/ 12 w 28"/>
                <a:gd name="T27" fmla="*/ 24 h 28"/>
                <a:gd name="T28" fmla="*/ 6 w 28"/>
                <a:gd name="T29" fmla="*/ 20 h 28"/>
                <a:gd name="T30" fmla="*/ 4 w 28"/>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8">
                  <a:moveTo>
                    <a:pt x="12" y="27"/>
                  </a:moveTo>
                  <a:cubicBezTo>
                    <a:pt x="12" y="28"/>
                    <a:pt x="13" y="28"/>
                    <a:pt x="13" y="28"/>
                  </a:cubicBezTo>
                  <a:cubicBezTo>
                    <a:pt x="16" y="28"/>
                    <a:pt x="19" y="27"/>
                    <a:pt x="21" y="25"/>
                  </a:cubicBezTo>
                  <a:cubicBezTo>
                    <a:pt x="27" y="20"/>
                    <a:pt x="28" y="12"/>
                    <a:pt x="23" y="7"/>
                  </a:cubicBezTo>
                  <a:cubicBezTo>
                    <a:pt x="19" y="1"/>
                    <a:pt x="11" y="0"/>
                    <a:pt x="5" y="5"/>
                  </a:cubicBezTo>
                  <a:cubicBezTo>
                    <a:pt x="2" y="7"/>
                    <a:pt x="1" y="10"/>
                    <a:pt x="0" y="13"/>
                  </a:cubicBezTo>
                  <a:cubicBezTo>
                    <a:pt x="0" y="17"/>
                    <a:pt x="1" y="20"/>
                    <a:pt x="3" y="23"/>
                  </a:cubicBezTo>
                  <a:cubicBezTo>
                    <a:pt x="5" y="25"/>
                    <a:pt x="8" y="27"/>
                    <a:pt x="12" y="27"/>
                  </a:cubicBezTo>
                  <a:close/>
                  <a:moveTo>
                    <a:pt x="4" y="14"/>
                  </a:moveTo>
                  <a:cubicBezTo>
                    <a:pt x="5" y="11"/>
                    <a:pt x="6" y="9"/>
                    <a:pt x="8" y="8"/>
                  </a:cubicBezTo>
                  <a:cubicBezTo>
                    <a:pt x="9" y="7"/>
                    <a:pt x="11" y="6"/>
                    <a:pt x="13" y="6"/>
                  </a:cubicBezTo>
                  <a:cubicBezTo>
                    <a:pt x="16" y="6"/>
                    <a:pt x="18" y="7"/>
                    <a:pt x="20" y="9"/>
                  </a:cubicBezTo>
                  <a:cubicBezTo>
                    <a:pt x="23" y="13"/>
                    <a:pt x="22" y="19"/>
                    <a:pt x="19" y="22"/>
                  </a:cubicBezTo>
                  <a:cubicBezTo>
                    <a:pt x="17" y="23"/>
                    <a:pt x="14" y="24"/>
                    <a:pt x="12" y="24"/>
                  </a:cubicBezTo>
                  <a:cubicBezTo>
                    <a:pt x="10" y="23"/>
                    <a:pt x="8" y="22"/>
                    <a:pt x="6" y="20"/>
                  </a:cubicBezTo>
                  <a:cubicBezTo>
                    <a:pt x="5" y="18"/>
                    <a:pt x="4" y="16"/>
                    <a:pt x="4" y="14"/>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2" name="Freeform 200">
              <a:extLst>
                <a:ext uri="{FF2B5EF4-FFF2-40B4-BE49-F238E27FC236}">
                  <a16:creationId xmlns:a16="http://schemas.microsoft.com/office/drawing/2014/main" id="{0BB6D32A-CDA4-F862-EAFC-6E25FCF01D18}"/>
                </a:ext>
              </a:extLst>
            </p:cNvPr>
            <p:cNvSpPr>
              <a:spLocks noEditPoints="1"/>
            </p:cNvSpPr>
            <p:nvPr/>
          </p:nvSpPr>
          <p:spPr bwMode="auto">
            <a:xfrm>
              <a:off x="2359025" y="3989388"/>
              <a:ext cx="204787" cy="203200"/>
            </a:xfrm>
            <a:custGeom>
              <a:avLst/>
              <a:gdLst>
                <a:gd name="T0" fmla="*/ 7 w 54"/>
                <a:gd name="T1" fmla="*/ 34 h 54"/>
                <a:gd name="T2" fmla="*/ 7 w 54"/>
                <a:gd name="T3" fmla="*/ 45 h 54"/>
                <a:gd name="T4" fmla="*/ 15 w 54"/>
                <a:gd name="T5" fmla="*/ 44 h 54"/>
                <a:gd name="T6" fmla="*/ 19 w 54"/>
                <a:gd name="T7" fmla="*/ 51 h 54"/>
                <a:gd name="T8" fmla="*/ 26 w 54"/>
                <a:gd name="T9" fmla="*/ 54 h 54"/>
                <a:gd name="T10" fmla="*/ 35 w 54"/>
                <a:gd name="T11" fmla="*/ 46 h 54"/>
                <a:gd name="T12" fmla="*/ 43 w 54"/>
                <a:gd name="T13" fmla="*/ 49 h 54"/>
                <a:gd name="T14" fmla="*/ 46 w 54"/>
                <a:gd name="T15" fmla="*/ 40 h 54"/>
                <a:gd name="T16" fmla="*/ 48 w 54"/>
                <a:gd name="T17" fmla="*/ 35 h 54"/>
                <a:gd name="T18" fmla="*/ 54 w 54"/>
                <a:gd name="T19" fmla="*/ 28 h 54"/>
                <a:gd name="T20" fmla="*/ 48 w 54"/>
                <a:gd name="T21" fmla="*/ 23 h 54"/>
                <a:gd name="T22" fmla="*/ 49 w 54"/>
                <a:gd name="T23" fmla="*/ 11 h 54"/>
                <a:gd name="T24" fmla="*/ 40 w 54"/>
                <a:gd name="T25" fmla="*/ 8 h 54"/>
                <a:gd name="T26" fmla="*/ 36 w 54"/>
                <a:gd name="T27" fmla="*/ 6 h 54"/>
                <a:gd name="T28" fmla="*/ 23 w 54"/>
                <a:gd name="T29" fmla="*/ 4 h 54"/>
                <a:gd name="T30" fmla="*/ 18 w 54"/>
                <a:gd name="T31" fmla="*/ 6 h 54"/>
                <a:gd name="T32" fmla="*/ 9 w 54"/>
                <a:gd name="T33" fmla="*/ 7 h 54"/>
                <a:gd name="T34" fmla="*/ 8 w 54"/>
                <a:gd name="T35" fmla="*/ 18 h 54"/>
                <a:gd name="T36" fmla="*/ 0 w 54"/>
                <a:gd name="T37" fmla="*/ 25 h 54"/>
                <a:gd name="T38" fmla="*/ 6 w 54"/>
                <a:gd name="T39" fmla="*/ 22 h 54"/>
                <a:gd name="T40" fmla="*/ 13 w 54"/>
                <a:gd name="T41" fmla="*/ 16 h 54"/>
                <a:gd name="T42" fmla="*/ 12 w 54"/>
                <a:gd name="T43" fmla="*/ 10 h 54"/>
                <a:gd name="T44" fmla="*/ 15 w 54"/>
                <a:gd name="T45" fmla="*/ 8 h 54"/>
                <a:gd name="T46" fmla="*/ 25 w 54"/>
                <a:gd name="T47" fmla="*/ 10 h 54"/>
                <a:gd name="T48" fmla="*/ 28 w 54"/>
                <a:gd name="T49" fmla="*/ 4 h 54"/>
                <a:gd name="T50" fmla="*/ 32 w 54"/>
                <a:gd name="T51" fmla="*/ 8 h 54"/>
                <a:gd name="T52" fmla="*/ 40 w 54"/>
                <a:gd name="T53" fmla="*/ 13 h 54"/>
                <a:gd name="T54" fmla="*/ 43 w 54"/>
                <a:gd name="T55" fmla="*/ 11 h 54"/>
                <a:gd name="T56" fmla="*/ 46 w 54"/>
                <a:gd name="T57" fmla="*/ 15 h 54"/>
                <a:gd name="T58" fmla="*/ 44 w 54"/>
                <a:gd name="T59" fmla="*/ 25 h 54"/>
                <a:gd name="T60" fmla="*/ 50 w 54"/>
                <a:gd name="T61" fmla="*/ 27 h 54"/>
                <a:gd name="T62" fmla="*/ 49 w 54"/>
                <a:gd name="T63" fmla="*/ 31 h 54"/>
                <a:gd name="T64" fmla="*/ 43 w 54"/>
                <a:gd name="T65" fmla="*/ 33 h 54"/>
                <a:gd name="T66" fmla="*/ 43 w 54"/>
                <a:gd name="T67" fmla="*/ 42 h 54"/>
                <a:gd name="T68" fmla="*/ 40 w 54"/>
                <a:gd name="T69" fmla="*/ 45 h 54"/>
                <a:gd name="T70" fmla="*/ 37 w 54"/>
                <a:gd name="T71" fmla="*/ 43 h 54"/>
                <a:gd name="T72" fmla="*/ 28 w 54"/>
                <a:gd name="T73" fmla="*/ 46 h 54"/>
                <a:gd name="T74" fmla="*/ 23 w 54"/>
                <a:gd name="T75" fmla="*/ 49 h 54"/>
                <a:gd name="T76" fmla="*/ 23 w 54"/>
                <a:gd name="T77" fmla="*/ 45 h 54"/>
                <a:gd name="T78" fmla="*/ 15 w 54"/>
                <a:gd name="T79" fmla="*/ 40 h 54"/>
                <a:gd name="T80" fmla="*/ 11 w 54"/>
                <a:gd name="T81" fmla="*/ 43 h 54"/>
                <a:gd name="T82" fmla="*/ 9 w 54"/>
                <a:gd name="T83" fmla="*/ 39 h 54"/>
                <a:gd name="T84" fmla="*/ 10 w 54"/>
                <a:gd name="T85" fmla="*/ 29 h 54"/>
                <a:gd name="T86" fmla="*/ 4 w 54"/>
                <a:gd name="T87"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54">
                  <a:moveTo>
                    <a:pt x="5" y="31"/>
                  </a:moveTo>
                  <a:cubicBezTo>
                    <a:pt x="6" y="31"/>
                    <a:pt x="6" y="31"/>
                    <a:pt x="6" y="31"/>
                  </a:cubicBezTo>
                  <a:cubicBezTo>
                    <a:pt x="7" y="32"/>
                    <a:pt x="7" y="33"/>
                    <a:pt x="7" y="34"/>
                  </a:cubicBezTo>
                  <a:cubicBezTo>
                    <a:pt x="6" y="35"/>
                    <a:pt x="6" y="35"/>
                    <a:pt x="6" y="35"/>
                  </a:cubicBezTo>
                  <a:cubicBezTo>
                    <a:pt x="4" y="37"/>
                    <a:pt x="4" y="40"/>
                    <a:pt x="5" y="42"/>
                  </a:cubicBezTo>
                  <a:cubicBezTo>
                    <a:pt x="7" y="45"/>
                    <a:pt x="7" y="45"/>
                    <a:pt x="7" y="45"/>
                  </a:cubicBezTo>
                  <a:cubicBezTo>
                    <a:pt x="8" y="46"/>
                    <a:pt x="9" y="46"/>
                    <a:pt x="10" y="47"/>
                  </a:cubicBezTo>
                  <a:cubicBezTo>
                    <a:pt x="12" y="47"/>
                    <a:pt x="13" y="46"/>
                    <a:pt x="14" y="45"/>
                  </a:cubicBezTo>
                  <a:cubicBezTo>
                    <a:pt x="15" y="44"/>
                    <a:pt x="15" y="44"/>
                    <a:pt x="15" y="44"/>
                  </a:cubicBezTo>
                  <a:cubicBezTo>
                    <a:pt x="16" y="45"/>
                    <a:pt x="17" y="46"/>
                    <a:pt x="19" y="46"/>
                  </a:cubicBezTo>
                  <a:cubicBezTo>
                    <a:pt x="18" y="48"/>
                    <a:pt x="18" y="48"/>
                    <a:pt x="18" y="48"/>
                  </a:cubicBezTo>
                  <a:cubicBezTo>
                    <a:pt x="18" y="49"/>
                    <a:pt x="19" y="50"/>
                    <a:pt x="19" y="51"/>
                  </a:cubicBezTo>
                  <a:cubicBezTo>
                    <a:pt x="20" y="52"/>
                    <a:pt x="21" y="53"/>
                    <a:pt x="23" y="53"/>
                  </a:cubicBezTo>
                  <a:cubicBezTo>
                    <a:pt x="26" y="54"/>
                    <a:pt x="26" y="54"/>
                    <a:pt x="26" y="54"/>
                  </a:cubicBezTo>
                  <a:cubicBezTo>
                    <a:pt x="26" y="54"/>
                    <a:pt x="26" y="54"/>
                    <a:pt x="26" y="54"/>
                  </a:cubicBezTo>
                  <a:cubicBezTo>
                    <a:pt x="29" y="54"/>
                    <a:pt x="31" y="52"/>
                    <a:pt x="31" y="49"/>
                  </a:cubicBezTo>
                  <a:cubicBezTo>
                    <a:pt x="31" y="48"/>
                    <a:pt x="31" y="48"/>
                    <a:pt x="31" y="48"/>
                  </a:cubicBezTo>
                  <a:cubicBezTo>
                    <a:pt x="32" y="47"/>
                    <a:pt x="34" y="47"/>
                    <a:pt x="35" y="46"/>
                  </a:cubicBezTo>
                  <a:cubicBezTo>
                    <a:pt x="36" y="48"/>
                    <a:pt x="36" y="48"/>
                    <a:pt x="36" y="48"/>
                  </a:cubicBezTo>
                  <a:cubicBezTo>
                    <a:pt x="37" y="49"/>
                    <a:pt x="38" y="49"/>
                    <a:pt x="39" y="50"/>
                  </a:cubicBezTo>
                  <a:cubicBezTo>
                    <a:pt x="40" y="50"/>
                    <a:pt x="42" y="49"/>
                    <a:pt x="43" y="49"/>
                  </a:cubicBezTo>
                  <a:cubicBezTo>
                    <a:pt x="45" y="47"/>
                    <a:pt x="45" y="47"/>
                    <a:pt x="45" y="47"/>
                  </a:cubicBezTo>
                  <a:cubicBezTo>
                    <a:pt x="46" y="46"/>
                    <a:pt x="47" y="45"/>
                    <a:pt x="47" y="43"/>
                  </a:cubicBezTo>
                  <a:cubicBezTo>
                    <a:pt x="47" y="42"/>
                    <a:pt x="47" y="41"/>
                    <a:pt x="46" y="40"/>
                  </a:cubicBezTo>
                  <a:cubicBezTo>
                    <a:pt x="45" y="38"/>
                    <a:pt x="45" y="38"/>
                    <a:pt x="45" y="38"/>
                  </a:cubicBezTo>
                  <a:cubicBezTo>
                    <a:pt x="45" y="37"/>
                    <a:pt x="46" y="36"/>
                    <a:pt x="46" y="35"/>
                  </a:cubicBezTo>
                  <a:cubicBezTo>
                    <a:pt x="48" y="35"/>
                    <a:pt x="48" y="35"/>
                    <a:pt x="48" y="35"/>
                  </a:cubicBezTo>
                  <a:cubicBezTo>
                    <a:pt x="49" y="36"/>
                    <a:pt x="51" y="35"/>
                    <a:pt x="52" y="34"/>
                  </a:cubicBezTo>
                  <a:cubicBezTo>
                    <a:pt x="53" y="34"/>
                    <a:pt x="53" y="32"/>
                    <a:pt x="54" y="31"/>
                  </a:cubicBezTo>
                  <a:cubicBezTo>
                    <a:pt x="54" y="28"/>
                    <a:pt x="54" y="28"/>
                    <a:pt x="54" y="28"/>
                  </a:cubicBezTo>
                  <a:cubicBezTo>
                    <a:pt x="54" y="27"/>
                    <a:pt x="54" y="26"/>
                    <a:pt x="53" y="25"/>
                  </a:cubicBezTo>
                  <a:cubicBezTo>
                    <a:pt x="52" y="23"/>
                    <a:pt x="51" y="23"/>
                    <a:pt x="49" y="23"/>
                  </a:cubicBezTo>
                  <a:cubicBezTo>
                    <a:pt x="48" y="23"/>
                    <a:pt x="48" y="23"/>
                    <a:pt x="48" y="23"/>
                  </a:cubicBezTo>
                  <a:cubicBezTo>
                    <a:pt x="48" y="21"/>
                    <a:pt x="47" y="20"/>
                    <a:pt x="47" y="19"/>
                  </a:cubicBezTo>
                  <a:cubicBezTo>
                    <a:pt x="48" y="18"/>
                    <a:pt x="48" y="18"/>
                    <a:pt x="48" y="18"/>
                  </a:cubicBezTo>
                  <a:cubicBezTo>
                    <a:pt x="50" y="16"/>
                    <a:pt x="51" y="13"/>
                    <a:pt x="49" y="11"/>
                  </a:cubicBezTo>
                  <a:cubicBezTo>
                    <a:pt x="47" y="9"/>
                    <a:pt x="47" y="9"/>
                    <a:pt x="47" y="9"/>
                  </a:cubicBezTo>
                  <a:cubicBezTo>
                    <a:pt x="46" y="8"/>
                    <a:pt x="45" y="7"/>
                    <a:pt x="44" y="7"/>
                  </a:cubicBezTo>
                  <a:cubicBezTo>
                    <a:pt x="42" y="7"/>
                    <a:pt x="41" y="7"/>
                    <a:pt x="40" y="8"/>
                  </a:cubicBezTo>
                  <a:cubicBezTo>
                    <a:pt x="39" y="9"/>
                    <a:pt x="39" y="9"/>
                    <a:pt x="39" y="9"/>
                  </a:cubicBezTo>
                  <a:cubicBezTo>
                    <a:pt x="38" y="8"/>
                    <a:pt x="37" y="8"/>
                    <a:pt x="36" y="7"/>
                  </a:cubicBezTo>
                  <a:cubicBezTo>
                    <a:pt x="36" y="6"/>
                    <a:pt x="36" y="6"/>
                    <a:pt x="36" y="6"/>
                  </a:cubicBezTo>
                  <a:cubicBezTo>
                    <a:pt x="36" y="3"/>
                    <a:pt x="34" y="1"/>
                    <a:pt x="31" y="0"/>
                  </a:cubicBezTo>
                  <a:cubicBezTo>
                    <a:pt x="28" y="0"/>
                    <a:pt x="28" y="0"/>
                    <a:pt x="28" y="0"/>
                  </a:cubicBezTo>
                  <a:cubicBezTo>
                    <a:pt x="26" y="0"/>
                    <a:pt x="23" y="2"/>
                    <a:pt x="23" y="4"/>
                  </a:cubicBezTo>
                  <a:cubicBezTo>
                    <a:pt x="23" y="6"/>
                    <a:pt x="23" y="6"/>
                    <a:pt x="23" y="6"/>
                  </a:cubicBezTo>
                  <a:cubicBezTo>
                    <a:pt x="22" y="6"/>
                    <a:pt x="21" y="7"/>
                    <a:pt x="19" y="7"/>
                  </a:cubicBezTo>
                  <a:cubicBezTo>
                    <a:pt x="18" y="6"/>
                    <a:pt x="18" y="6"/>
                    <a:pt x="18" y="6"/>
                  </a:cubicBezTo>
                  <a:cubicBezTo>
                    <a:pt x="18" y="5"/>
                    <a:pt x="16" y="4"/>
                    <a:pt x="15" y="4"/>
                  </a:cubicBezTo>
                  <a:cubicBezTo>
                    <a:pt x="14" y="4"/>
                    <a:pt x="12" y="4"/>
                    <a:pt x="11" y="5"/>
                  </a:cubicBezTo>
                  <a:cubicBezTo>
                    <a:pt x="9" y="7"/>
                    <a:pt x="9" y="7"/>
                    <a:pt x="9" y="7"/>
                  </a:cubicBezTo>
                  <a:cubicBezTo>
                    <a:pt x="7" y="8"/>
                    <a:pt x="7" y="12"/>
                    <a:pt x="8" y="14"/>
                  </a:cubicBezTo>
                  <a:cubicBezTo>
                    <a:pt x="9" y="15"/>
                    <a:pt x="9" y="15"/>
                    <a:pt x="9" y="15"/>
                  </a:cubicBezTo>
                  <a:cubicBezTo>
                    <a:pt x="9" y="16"/>
                    <a:pt x="8" y="17"/>
                    <a:pt x="8" y="18"/>
                  </a:cubicBezTo>
                  <a:cubicBezTo>
                    <a:pt x="6" y="18"/>
                    <a:pt x="6" y="18"/>
                    <a:pt x="6" y="18"/>
                  </a:cubicBezTo>
                  <a:cubicBezTo>
                    <a:pt x="3" y="18"/>
                    <a:pt x="1" y="20"/>
                    <a:pt x="1" y="22"/>
                  </a:cubicBezTo>
                  <a:cubicBezTo>
                    <a:pt x="0" y="25"/>
                    <a:pt x="0" y="25"/>
                    <a:pt x="0" y="25"/>
                  </a:cubicBezTo>
                  <a:cubicBezTo>
                    <a:pt x="0" y="28"/>
                    <a:pt x="2" y="31"/>
                    <a:pt x="5" y="31"/>
                  </a:cubicBezTo>
                  <a:close/>
                  <a:moveTo>
                    <a:pt x="5" y="23"/>
                  </a:moveTo>
                  <a:cubicBezTo>
                    <a:pt x="5" y="22"/>
                    <a:pt x="5" y="22"/>
                    <a:pt x="6" y="22"/>
                  </a:cubicBezTo>
                  <a:cubicBezTo>
                    <a:pt x="9" y="22"/>
                    <a:pt x="9" y="22"/>
                    <a:pt x="9" y="22"/>
                  </a:cubicBezTo>
                  <a:cubicBezTo>
                    <a:pt x="10" y="22"/>
                    <a:pt x="11" y="22"/>
                    <a:pt x="11" y="21"/>
                  </a:cubicBezTo>
                  <a:cubicBezTo>
                    <a:pt x="11" y="19"/>
                    <a:pt x="12" y="18"/>
                    <a:pt x="13" y="16"/>
                  </a:cubicBezTo>
                  <a:cubicBezTo>
                    <a:pt x="14" y="15"/>
                    <a:pt x="14" y="14"/>
                    <a:pt x="13" y="14"/>
                  </a:cubicBezTo>
                  <a:cubicBezTo>
                    <a:pt x="11" y="11"/>
                    <a:pt x="11" y="11"/>
                    <a:pt x="11" y="11"/>
                  </a:cubicBezTo>
                  <a:cubicBezTo>
                    <a:pt x="11" y="11"/>
                    <a:pt x="11" y="10"/>
                    <a:pt x="12" y="10"/>
                  </a:cubicBezTo>
                  <a:cubicBezTo>
                    <a:pt x="14" y="8"/>
                    <a:pt x="14" y="8"/>
                    <a:pt x="14" y="8"/>
                  </a:cubicBezTo>
                  <a:cubicBezTo>
                    <a:pt x="14" y="8"/>
                    <a:pt x="14" y="8"/>
                    <a:pt x="15" y="8"/>
                  </a:cubicBezTo>
                  <a:cubicBezTo>
                    <a:pt x="15" y="8"/>
                    <a:pt x="15" y="8"/>
                    <a:pt x="15" y="8"/>
                  </a:cubicBezTo>
                  <a:cubicBezTo>
                    <a:pt x="17" y="11"/>
                    <a:pt x="17" y="11"/>
                    <a:pt x="17" y="11"/>
                  </a:cubicBezTo>
                  <a:cubicBezTo>
                    <a:pt x="18" y="11"/>
                    <a:pt x="19" y="12"/>
                    <a:pt x="20" y="11"/>
                  </a:cubicBezTo>
                  <a:cubicBezTo>
                    <a:pt x="21" y="10"/>
                    <a:pt x="23" y="10"/>
                    <a:pt x="25" y="10"/>
                  </a:cubicBezTo>
                  <a:cubicBezTo>
                    <a:pt x="26" y="10"/>
                    <a:pt x="27" y="9"/>
                    <a:pt x="27" y="8"/>
                  </a:cubicBezTo>
                  <a:cubicBezTo>
                    <a:pt x="27" y="5"/>
                    <a:pt x="27" y="5"/>
                    <a:pt x="27" y="5"/>
                  </a:cubicBezTo>
                  <a:cubicBezTo>
                    <a:pt x="27" y="4"/>
                    <a:pt x="28" y="4"/>
                    <a:pt x="28" y="4"/>
                  </a:cubicBezTo>
                  <a:cubicBezTo>
                    <a:pt x="31" y="4"/>
                    <a:pt x="31" y="4"/>
                    <a:pt x="31" y="4"/>
                  </a:cubicBezTo>
                  <a:cubicBezTo>
                    <a:pt x="32" y="4"/>
                    <a:pt x="32" y="5"/>
                    <a:pt x="32" y="5"/>
                  </a:cubicBezTo>
                  <a:cubicBezTo>
                    <a:pt x="32" y="8"/>
                    <a:pt x="32" y="8"/>
                    <a:pt x="32" y="8"/>
                  </a:cubicBezTo>
                  <a:cubicBezTo>
                    <a:pt x="31" y="9"/>
                    <a:pt x="32" y="10"/>
                    <a:pt x="33" y="11"/>
                  </a:cubicBezTo>
                  <a:cubicBezTo>
                    <a:pt x="35" y="11"/>
                    <a:pt x="36" y="12"/>
                    <a:pt x="38" y="13"/>
                  </a:cubicBezTo>
                  <a:cubicBezTo>
                    <a:pt x="38" y="14"/>
                    <a:pt x="39" y="14"/>
                    <a:pt x="40" y="13"/>
                  </a:cubicBezTo>
                  <a:cubicBezTo>
                    <a:pt x="43" y="11"/>
                    <a:pt x="43" y="11"/>
                    <a:pt x="43" y="11"/>
                  </a:cubicBezTo>
                  <a:cubicBezTo>
                    <a:pt x="43" y="11"/>
                    <a:pt x="43" y="11"/>
                    <a:pt x="43" y="11"/>
                  </a:cubicBezTo>
                  <a:cubicBezTo>
                    <a:pt x="43" y="11"/>
                    <a:pt x="43" y="11"/>
                    <a:pt x="43" y="11"/>
                  </a:cubicBezTo>
                  <a:cubicBezTo>
                    <a:pt x="43" y="11"/>
                    <a:pt x="44" y="11"/>
                    <a:pt x="44" y="11"/>
                  </a:cubicBezTo>
                  <a:cubicBezTo>
                    <a:pt x="46" y="14"/>
                    <a:pt x="46" y="14"/>
                    <a:pt x="46" y="14"/>
                  </a:cubicBezTo>
                  <a:cubicBezTo>
                    <a:pt x="46" y="14"/>
                    <a:pt x="46" y="15"/>
                    <a:pt x="46" y="15"/>
                  </a:cubicBezTo>
                  <a:cubicBezTo>
                    <a:pt x="43" y="17"/>
                    <a:pt x="43" y="17"/>
                    <a:pt x="43" y="17"/>
                  </a:cubicBezTo>
                  <a:cubicBezTo>
                    <a:pt x="42" y="18"/>
                    <a:pt x="42" y="19"/>
                    <a:pt x="43" y="19"/>
                  </a:cubicBezTo>
                  <a:cubicBezTo>
                    <a:pt x="43" y="21"/>
                    <a:pt x="44" y="23"/>
                    <a:pt x="44" y="25"/>
                  </a:cubicBezTo>
                  <a:cubicBezTo>
                    <a:pt x="44" y="25"/>
                    <a:pt x="45" y="26"/>
                    <a:pt x="46" y="26"/>
                  </a:cubicBezTo>
                  <a:cubicBezTo>
                    <a:pt x="49" y="27"/>
                    <a:pt x="49" y="27"/>
                    <a:pt x="49" y="27"/>
                  </a:cubicBezTo>
                  <a:cubicBezTo>
                    <a:pt x="49" y="27"/>
                    <a:pt x="50" y="27"/>
                    <a:pt x="50" y="27"/>
                  </a:cubicBezTo>
                  <a:cubicBezTo>
                    <a:pt x="50" y="27"/>
                    <a:pt x="50" y="27"/>
                    <a:pt x="50" y="28"/>
                  </a:cubicBezTo>
                  <a:cubicBezTo>
                    <a:pt x="50" y="31"/>
                    <a:pt x="50" y="31"/>
                    <a:pt x="50" y="31"/>
                  </a:cubicBezTo>
                  <a:cubicBezTo>
                    <a:pt x="50" y="31"/>
                    <a:pt x="49" y="31"/>
                    <a:pt x="49" y="31"/>
                  </a:cubicBezTo>
                  <a:cubicBezTo>
                    <a:pt x="49" y="31"/>
                    <a:pt x="49" y="32"/>
                    <a:pt x="49" y="32"/>
                  </a:cubicBezTo>
                  <a:cubicBezTo>
                    <a:pt x="46" y="31"/>
                    <a:pt x="46" y="31"/>
                    <a:pt x="46" y="31"/>
                  </a:cubicBezTo>
                  <a:cubicBezTo>
                    <a:pt x="45" y="31"/>
                    <a:pt x="44" y="32"/>
                    <a:pt x="43" y="33"/>
                  </a:cubicBezTo>
                  <a:cubicBezTo>
                    <a:pt x="43" y="34"/>
                    <a:pt x="42" y="36"/>
                    <a:pt x="41" y="37"/>
                  </a:cubicBezTo>
                  <a:cubicBezTo>
                    <a:pt x="40" y="38"/>
                    <a:pt x="40" y="39"/>
                    <a:pt x="41" y="40"/>
                  </a:cubicBezTo>
                  <a:cubicBezTo>
                    <a:pt x="43" y="42"/>
                    <a:pt x="43" y="42"/>
                    <a:pt x="43" y="42"/>
                  </a:cubicBezTo>
                  <a:cubicBezTo>
                    <a:pt x="43" y="42"/>
                    <a:pt x="43" y="43"/>
                    <a:pt x="43" y="43"/>
                  </a:cubicBezTo>
                  <a:cubicBezTo>
                    <a:pt x="43" y="43"/>
                    <a:pt x="43" y="43"/>
                    <a:pt x="43" y="44"/>
                  </a:cubicBezTo>
                  <a:cubicBezTo>
                    <a:pt x="40" y="45"/>
                    <a:pt x="40" y="45"/>
                    <a:pt x="40" y="45"/>
                  </a:cubicBezTo>
                  <a:cubicBezTo>
                    <a:pt x="40" y="46"/>
                    <a:pt x="40" y="46"/>
                    <a:pt x="40" y="46"/>
                  </a:cubicBezTo>
                  <a:cubicBezTo>
                    <a:pt x="39" y="46"/>
                    <a:pt x="39" y="46"/>
                    <a:pt x="39" y="45"/>
                  </a:cubicBezTo>
                  <a:cubicBezTo>
                    <a:pt x="37" y="43"/>
                    <a:pt x="37" y="43"/>
                    <a:pt x="37" y="43"/>
                  </a:cubicBezTo>
                  <a:cubicBezTo>
                    <a:pt x="36" y="42"/>
                    <a:pt x="35" y="42"/>
                    <a:pt x="34" y="42"/>
                  </a:cubicBezTo>
                  <a:cubicBezTo>
                    <a:pt x="33" y="43"/>
                    <a:pt x="31" y="44"/>
                    <a:pt x="29" y="44"/>
                  </a:cubicBezTo>
                  <a:cubicBezTo>
                    <a:pt x="28" y="44"/>
                    <a:pt x="28" y="45"/>
                    <a:pt x="28" y="46"/>
                  </a:cubicBezTo>
                  <a:cubicBezTo>
                    <a:pt x="27" y="49"/>
                    <a:pt x="27" y="49"/>
                    <a:pt x="27" y="49"/>
                  </a:cubicBezTo>
                  <a:cubicBezTo>
                    <a:pt x="27" y="49"/>
                    <a:pt x="27" y="50"/>
                    <a:pt x="26" y="50"/>
                  </a:cubicBezTo>
                  <a:cubicBezTo>
                    <a:pt x="23" y="49"/>
                    <a:pt x="23" y="49"/>
                    <a:pt x="23" y="49"/>
                  </a:cubicBezTo>
                  <a:cubicBezTo>
                    <a:pt x="23" y="49"/>
                    <a:pt x="23" y="49"/>
                    <a:pt x="23" y="49"/>
                  </a:cubicBezTo>
                  <a:cubicBezTo>
                    <a:pt x="22" y="49"/>
                    <a:pt x="22" y="49"/>
                    <a:pt x="22" y="48"/>
                  </a:cubicBezTo>
                  <a:cubicBezTo>
                    <a:pt x="23" y="45"/>
                    <a:pt x="23" y="45"/>
                    <a:pt x="23" y="45"/>
                  </a:cubicBezTo>
                  <a:cubicBezTo>
                    <a:pt x="23" y="44"/>
                    <a:pt x="22" y="43"/>
                    <a:pt x="21" y="43"/>
                  </a:cubicBezTo>
                  <a:cubicBezTo>
                    <a:pt x="20" y="42"/>
                    <a:pt x="18" y="41"/>
                    <a:pt x="17" y="40"/>
                  </a:cubicBezTo>
                  <a:cubicBezTo>
                    <a:pt x="16" y="40"/>
                    <a:pt x="16" y="40"/>
                    <a:pt x="15" y="40"/>
                  </a:cubicBezTo>
                  <a:cubicBezTo>
                    <a:pt x="15" y="40"/>
                    <a:pt x="14" y="40"/>
                    <a:pt x="14" y="40"/>
                  </a:cubicBezTo>
                  <a:cubicBezTo>
                    <a:pt x="12" y="42"/>
                    <a:pt x="12" y="42"/>
                    <a:pt x="12" y="42"/>
                  </a:cubicBezTo>
                  <a:cubicBezTo>
                    <a:pt x="11" y="43"/>
                    <a:pt x="11" y="43"/>
                    <a:pt x="11" y="43"/>
                  </a:cubicBezTo>
                  <a:cubicBezTo>
                    <a:pt x="11" y="43"/>
                    <a:pt x="10" y="43"/>
                    <a:pt x="10" y="42"/>
                  </a:cubicBezTo>
                  <a:cubicBezTo>
                    <a:pt x="8" y="40"/>
                    <a:pt x="8" y="40"/>
                    <a:pt x="8" y="40"/>
                  </a:cubicBezTo>
                  <a:cubicBezTo>
                    <a:pt x="8" y="40"/>
                    <a:pt x="8" y="39"/>
                    <a:pt x="9" y="39"/>
                  </a:cubicBezTo>
                  <a:cubicBezTo>
                    <a:pt x="11" y="37"/>
                    <a:pt x="11" y="37"/>
                    <a:pt x="11" y="37"/>
                  </a:cubicBezTo>
                  <a:cubicBezTo>
                    <a:pt x="12" y="36"/>
                    <a:pt x="12" y="35"/>
                    <a:pt x="12" y="34"/>
                  </a:cubicBezTo>
                  <a:cubicBezTo>
                    <a:pt x="11" y="32"/>
                    <a:pt x="10" y="31"/>
                    <a:pt x="10" y="29"/>
                  </a:cubicBezTo>
                  <a:cubicBezTo>
                    <a:pt x="10" y="28"/>
                    <a:pt x="9" y="27"/>
                    <a:pt x="8" y="27"/>
                  </a:cubicBezTo>
                  <a:cubicBezTo>
                    <a:pt x="5" y="27"/>
                    <a:pt x="5" y="27"/>
                    <a:pt x="5" y="27"/>
                  </a:cubicBezTo>
                  <a:cubicBezTo>
                    <a:pt x="5" y="27"/>
                    <a:pt x="5" y="27"/>
                    <a:pt x="4" y="26"/>
                  </a:cubicBezTo>
                  <a:cubicBezTo>
                    <a:pt x="4" y="26"/>
                    <a:pt x="4" y="26"/>
                    <a:pt x="4" y="26"/>
                  </a:cubicBezTo>
                  <a:lnTo>
                    <a:pt x="5" y="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3" name="Freeform 201">
              <a:extLst>
                <a:ext uri="{FF2B5EF4-FFF2-40B4-BE49-F238E27FC236}">
                  <a16:creationId xmlns:a16="http://schemas.microsoft.com/office/drawing/2014/main" id="{9B652DED-4EB8-0B32-947A-CE43FDA7A274}"/>
                </a:ext>
              </a:extLst>
            </p:cNvPr>
            <p:cNvSpPr>
              <a:spLocks noEditPoints="1"/>
            </p:cNvSpPr>
            <p:nvPr/>
          </p:nvSpPr>
          <p:spPr bwMode="auto">
            <a:xfrm>
              <a:off x="2593975" y="3992563"/>
              <a:ext cx="90487" cy="84138"/>
            </a:xfrm>
            <a:custGeom>
              <a:avLst/>
              <a:gdLst>
                <a:gd name="T0" fmla="*/ 7 w 24"/>
                <a:gd name="T1" fmla="*/ 21 h 22"/>
                <a:gd name="T2" fmla="*/ 12 w 24"/>
                <a:gd name="T3" fmla="*/ 22 h 22"/>
                <a:gd name="T4" fmla="*/ 15 w 24"/>
                <a:gd name="T5" fmla="*/ 22 h 22"/>
                <a:gd name="T6" fmla="*/ 21 w 24"/>
                <a:gd name="T7" fmla="*/ 17 h 22"/>
                <a:gd name="T8" fmla="*/ 17 w 24"/>
                <a:gd name="T9" fmla="*/ 2 h 22"/>
                <a:gd name="T10" fmla="*/ 3 w 24"/>
                <a:gd name="T11" fmla="*/ 7 h 22"/>
                <a:gd name="T12" fmla="*/ 7 w 24"/>
                <a:gd name="T13" fmla="*/ 21 h 22"/>
                <a:gd name="T14" fmla="*/ 6 w 24"/>
                <a:gd name="T15" fmla="*/ 9 h 22"/>
                <a:gd name="T16" fmla="*/ 12 w 24"/>
                <a:gd name="T17" fmla="*/ 5 h 22"/>
                <a:gd name="T18" fmla="*/ 15 w 24"/>
                <a:gd name="T19" fmla="*/ 6 h 22"/>
                <a:gd name="T20" fmla="*/ 18 w 24"/>
                <a:gd name="T21" fmla="*/ 15 h 22"/>
                <a:gd name="T22" fmla="*/ 14 w 24"/>
                <a:gd name="T23" fmla="*/ 18 h 22"/>
                <a:gd name="T24" fmla="*/ 9 w 24"/>
                <a:gd name="T25" fmla="*/ 18 h 22"/>
                <a:gd name="T26" fmla="*/ 6 w 24"/>
                <a:gd name="T2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2">
                  <a:moveTo>
                    <a:pt x="7" y="21"/>
                  </a:moveTo>
                  <a:cubicBezTo>
                    <a:pt x="8" y="22"/>
                    <a:pt x="10" y="22"/>
                    <a:pt x="12" y="22"/>
                  </a:cubicBezTo>
                  <a:cubicBezTo>
                    <a:pt x="13" y="22"/>
                    <a:pt x="14" y="22"/>
                    <a:pt x="15" y="22"/>
                  </a:cubicBezTo>
                  <a:cubicBezTo>
                    <a:pt x="18" y="21"/>
                    <a:pt x="20" y="19"/>
                    <a:pt x="21" y="17"/>
                  </a:cubicBezTo>
                  <a:cubicBezTo>
                    <a:pt x="24" y="12"/>
                    <a:pt x="22" y="5"/>
                    <a:pt x="17" y="2"/>
                  </a:cubicBezTo>
                  <a:cubicBezTo>
                    <a:pt x="12" y="0"/>
                    <a:pt x="5" y="2"/>
                    <a:pt x="3" y="7"/>
                  </a:cubicBezTo>
                  <a:cubicBezTo>
                    <a:pt x="0" y="12"/>
                    <a:pt x="2" y="18"/>
                    <a:pt x="7" y="21"/>
                  </a:cubicBezTo>
                  <a:close/>
                  <a:moveTo>
                    <a:pt x="6" y="9"/>
                  </a:moveTo>
                  <a:cubicBezTo>
                    <a:pt x="7" y="6"/>
                    <a:pt x="10" y="5"/>
                    <a:pt x="12" y="5"/>
                  </a:cubicBezTo>
                  <a:cubicBezTo>
                    <a:pt x="13" y="5"/>
                    <a:pt x="14" y="5"/>
                    <a:pt x="15" y="6"/>
                  </a:cubicBezTo>
                  <a:cubicBezTo>
                    <a:pt x="18" y="8"/>
                    <a:pt x="20" y="12"/>
                    <a:pt x="18" y="15"/>
                  </a:cubicBezTo>
                  <a:cubicBezTo>
                    <a:pt x="17" y="17"/>
                    <a:pt x="16" y="18"/>
                    <a:pt x="14" y="18"/>
                  </a:cubicBezTo>
                  <a:cubicBezTo>
                    <a:pt x="12" y="19"/>
                    <a:pt x="10" y="19"/>
                    <a:pt x="9" y="18"/>
                  </a:cubicBezTo>
                  <a:cubicBezTo>
                    <a:pt x="5" y="16"/>
                    <a:pt x="4" y="12"/>
                    <a:pt x="6" y="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4" name="Freeform 202">
              <a:extLst>
                <a:ext uri="{FF2B5EF4-FFF2-40B4-BE49-F238E27FC236}">
                  <a16:creationId xmlns:a16="http://schemas.microsoft.com/office/drawing/2014/main" id="{0FC739EA-1709-AC13-7B04-CC2974E4CA31}"/>
                </a:ext>
              </a:extLst>
            </p:cNvPr>
            <p:cNvSpPr>
              <a:spLocks noEditPoints="1"/>
            </p:cNvSpPr>
            <p:nvPr/>
          </p:nvSpPr>
          <p:spPr bwMode="auto">
            <a:xfrm>
              <a:off x="2551113" y="3951288"/>
              <a:ext cx="174625" cy="169863"/>
            </a:xfrm>
            <a:custGeom>
              <a:avLst/>
              <a:gdLst>
                <a:gd name="T0" fmla="*/ 1 w 46"/>
                <a:gd name="T1" fmla="*/ 28 h 45"/>
                <a:gd name="T2" fmla="*/ 7 w 46"/>
                <a:gd name="T3" fmla="*/ 34 h 45"/>
                <a:gd name="T4" fmla="*/ 10 w 46"/>
                <a:gd name="T5" fmla="*/ 35 h 45"/>
                <a:gd name="T6" fmla="*/ 11 w 46"/>
                <a:gd name="T7" fmla="*/ 42 h 45"/>
                <a:gd name="T8" fmla="*/ 19 w 46"/>
                <a:gd name="T9" fmla="*/ 42 h 45"/>
                <a:gd name="T10" fmla="*/ 22 w 46"/>
                <a:gd name="T11" fmla="*/ 41 h 45"/>
                <a:gd name="T12" fmla="*/ 27 w 46"/>
                <a:gd name="T13" fmla="*/ 45 h 45"/>
                <a:gd name="T14" fmla="*/ 31 w 46"/>
                <a:gd name="T15" fmla="*/ 44 h 45"/>
                <a:gd name="T16" fmla="*/ 34 w 46"/>
                <a:gd name="T17" fmla="*/ 39 h 45"/>
                <a:gd name="T18" fmla="*/ 35 w 46"/>
                <a:gd name="T19" fmla="*/ 36 h 45"/>
                <a:gd name="T20" fmla="*/ 43 w 46"/>
                <a:gd name="T21" fmla="*/ 35 h 45"/>
                <a:gd name="T22" fmla="*/ 42 w 46"/>
                <a:gd name="T23" fmla="*/ 26 h 45"/>
                <a:gd name="T24" fmla="*/ 41 w 46"/>
                <a:gd name="T25" fmla="*/ 23 h 45"/>
                <a:gd name="T26" fmla="*/ 45 w 46"/>
                <a:gd name="T27" fmla="*/ 17 h 45"/>
                <a:gd name="T28" fmla="*/ 39 w 46"/>
                <a:gd name="T29" fmla="*/ 12 h 45"/>
                <a:gd name="T30" fmla="*/ 36 w 46"/>
                <a:gd name="T31" fmla="*/ 10 h 45"/>
                <a:gd name="T32" fmla="*/ 37 w 46"/>
                <a:gd name="T33" fmla="*/ 6 h 45"/>
                <a:gd name="T34" fmla="*/ 33 w 46"/>
                <a:gd name="T35" fmla="*/ 2 h 45"/>
                <a:gd name="T36" fmla="*/ 27 w 46"/>
                <a:gd name="T37" fmla="*/ 4 h 45"/>
                <a:gd name="T38" fmla="*/ 23 w 46"/>
                <a:gd name="T39" fmla="*/ 5 h 45"/>
                <a:gd name="T40" fmla="*/ 17 w 46"/>
                <a:gd name="T41" fmla="*/ 0 h 45"/>
                <a:gd name="T42" fmla="*/ 12 w 46"/>
                <a:gd name="T43" fmla="*/ 7 h 45"/>
                <a:gd name="T44" fmla="*/ 10 w 46"/>
                <a:gd name="T45" fmla="*/ 10 h 45"/>
                <a:gd name="T46" fmla="*/ 6 w 46"/>
                <a:gd name="T47" fmla="*/ 9 h 45"/>
                <a:gd name="T48" fmla="*/ 2 w 46"/>
                <a:gd name="T49" fmla="*/ 13 h 45"/>
                <a:gd name="T50" fmla="*/ 4 w 46"/>
                <a:gd name="T51" fmla="*/ 19 h 45"/>
                <a:gd name="T52" fmla="*/ 5 w 46"/>
                <a:gd name="T53" fmla="*/ 22 h 45"/>
                <a:gd name="T54" fmla="*/ 7 w 46"/>
                <a:gd name="T55" fmla="*/ 26 h 45"/>
                <a:gd name="T56" fmla="*/ 9 w 46"/>
                <a:gd name="T57" fmla="*/ 19 h 45"/>
                <a:gd name="T58" fmla="*/ 6 w 46"/>
                <a:gd name="T59" fmla="*/ 16 h 45"/>
                <a:gd name="T60" fmla="*/ 6 w 46"/>
                <a:gd name="T61" fmla="*/ 15 h 45"/>
                <a:gd name="T62" fmla="*/ 7 w 46"/>
                <a:gd name="T63" fmla="*/ 12 h 45"/>
                <a:gd name="T64" fmla="*/ 10 w 46"/>
                <a:gd name="T65" fmla="*/ 14 h 45"/>
                <a:gd name="T66" fmla="*/ 16 w 46"/>
                <a:gd name="T67" fmla="*/ 10 h 45"/>
                <a:gd name="T68" fmla="*/ 16 w 46"/>
                <a:gd name="T69" fmla="*/ 6 h 45"/>
                <a:gd name="T70" fmla="*/ 19 w 46"/>
                <a:gd name="T71" fmla="*/ 4 h 45"/>
                <a:gd name="T72" fmla="*/ 20 w 46"/>
                <a:gd name="T73" fmla="*/ 7 h 45"/>
                <a:gd name="T74" fmla="*/ 27 w 46"/>
                <a:gd name="T75" fmla="*/ 9 h 45"/>
                <a:gd name="T76" fmla="*/ 30 w 46"/>
                <a:gd name="T77" fmla="*/ 6 h 45"/>
                <a:gd name="T78" fmla="*/ 31 w 46"/>
                <a:gd name="T79" fmla="*/ 5 h 45"/>
                <a:gd name="T80" fmla="*/ 33 w 46"/>
                <a:gd name="T81" fmla="*/ 7 h 45"/>
                <a:gd name="T82" fmla="*/ 32 w 46"/>
                <a:gd name="T83" fmla="*/ 10 h 45"/>
                <a:gd name="T84" fmla="*/ 35 w 46"/>
                <a:gd name="T85" fmla="*/ 16 h 45"/>
                <a:gd name="T86" fmla="*/ 40 w 46"/>
                <a:gd name="T87" fmla="*/ 16 h 45"/>
                <a:gd name="T88" fmla="*/ 41 w 46"/>
                <a:gd name="T89" fmla="*/ 18 h 45"/>
                <a:gd name="T90" fmla="*/ 39 w 46"/>
                <a:gd name="T91" fmla="*/ 20 h 45"/>
                <a:gd name="T92" fmla="*/ 37 w 46"/>
                <a:gd name="T93" fmla="*/ 26 h 45"/>
                <a:gd name="T94" fmla="*/ 40 w 46"/>
                <a:gd name="T95" fmla="*/ 30 h 45"/>
                <a:gd name="T96" fmla="*/ 39 w 46"/>
                <a:gd name="T97" fmla="*/ 33 h 45"/>
                <a:gd name="T98" fmla="*/ 36 w 46"/>
                <a:gd name="T99" fmla="*/ 32 h 45"/>
                <a:gd name="T100" fmla="*/ 30 w 46"/>
                <a:gd name="T101" fmla="*/ 35 h 45"/>
                <a:gd name="T102" fmla="*/ 30 w 46"/>
                <a:gd name="T103" fmla="*/ 40 h 45"/>
                <a:gd name="T104" fmla="*/ 30 w 46"/>
                <a:gd name="T105" fmla="*/ 41 h 45"/>
                <a:gd name="T106" fmla="*/ 27 w 46"/>
                <a:gd name="T107" fmla="*/ 41 h 45"/>
                <a:gd name="T108" fmla="*/ 24 w 46"/>
                <a:gd name="T109" fmla="*/ 37 h 45"/>
                <a:gd name="T110" fmla="*/ 19 w 46"/>
                <a:gd name="T111" fmla="*/ 37 h 45"/>
                <a:gd name="T112" fmla="*/ 16 w 46"/>
                <a:gd name="T113" fmla="*/ 40 h 45"/>
                <a:gd name="T114" fmla="*/ 13 w 46"/>
                <a:gd name="T115" fmla="*/ 39 h 45"/>
                <a:gd name="T116" fmla="*/ 14 w 46"/>
                <a:gd name="T117" fmla="*/ 36 h 45"/>
                <a:gd name="T118" fmla="*/ 11 w 46"/>
                <a:gd name="T119" fmla="*/ 30 h 45"/>
                <a:gd name="T120" fmla="*/ 6 w 46"/>
                <a:gd name="T121" fmla="*/ 30 h 45"/>
                <a:gd name="T122" fmla="*/ 4 w 46"/>
                <a:gd name="T123" fmla="*/ 27 h 45"/>
                <a:gd name="T124" fmla="*/ 7 w 46"/>
                <a:gd name="T1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 h="45">
                  <a:moveTo>
                    <a:pt x="4" y="23"/>
                  </a:moveTo>
                  <a:cubicBezTo>
                    <a:pt x="1" y="23"/>
                    <a:pt x="0" y="26"/>
                    <a:pt x="1" y="28"/>
                  </a:cubicBezTo>
                  <a:cubicBezTo>
                    <a:pt x="1" y="31"/>
                    <a:pt x="1" y="31"/>
                    <a:pt x="1" y="31"/>
                  </a:cubicBezTo>
                  <a:cubicBezTo>
                    <a:pt x="2" y="33"/>
                    <a:pt x="5" y="34"/>
                    <a:pt x="7" y="34"/>
                  </a:cubicBezTo>
                  <a:cubicBezTo>
                    <a:pt x="8" y="33"/>
                    <a:pt x="8" y="33"/>
                    <a:pt x="8" y="33"/>
                  </a:cubicBezTo>
                  <a:cubicBezTo>
                    <a:pt x="9" y="34"/>
                    <a:pt x="9" y="35"/>
                    <a:pt x="10" y="35"/>
                  </a:cubicBezTo>
                  <a:cubicBezTo>
                    <a:pt x="9" y="36"/>
                    <a:pt x="9" y="36"/>
                    <a:pt x="9" y="36"/>
                  </a:cubicBezTo>
                  <a:cubicBezTo>
                    <a:pt x="8" y="39"/>
                    <a:pt x="9" y="41"/>
                    <a:pt x="11" y="42"/>
                  </a:cubicBezTo>
                  <a:cubicBezTo>
                    <a:pt x="13" y="44"/>
                    <a:pt x="13" y="44"/>
                    <a:pt x="13" y="44"/>
                  </a:cubicBezTo>
                  <a:cubicBezTo>
                    <a:pt x="15" y="45"/>
                    <a:pt x="18" y="44"/>
                    <a:pt x="19" y="42"/>
                  </a:cubicBezTo>
                  <a:cubicBezTo>
                    <a:pt x="20" y="41"/>
                    <a:pt x="20" y="41"/>
                    <a:pt x="20" y="41"/>
                  </a:cubicBezTo>
                  <a:cubicBezTo>
                    <a:pt x="21" y="41"/>
                    <a:pt x="22" y="41"/>
                    <a:pt x="22" y="41"/>
                  </a:cubicBezTo>
                  <a:cubicBezTo>
                    <a:pt x="23" y="42"/>
                    <a:pt x="23" y="42"/>
                    <a:pt x="23" y="42"/>
                  </a:cubicBezTo>
                  <a:cubicBezTo>
                    <a:pt x="23" y="44"/>
                    <a:pt x="25" y="45"/>
                    <a:pt x="27" y="45"/>
                  </a:cubicBezTo>
                  <a:cubicBezTo>
                    <a:pt x="28" y="45"/>
                    <a:pt x="28" y="45"/>
                    <a:pt x="28" y="45"/>
                  </a:cubicBezTo>
                  <a:cubicBezTo>
                    <a:pt x="31" y="44"/>
                    <a:pt x="31" y="44"/>
                    <a:pt x="31" y="44"/>
                  </a:cubicBezTo>
                  <a:cubicBezTo>
                    <a:pt x="32" y="44"/>
                    <a:pt x="33" y="43"/>
                    <a:pt x="33" y="42"/>
                  </a:cubicBezTo>
                  <a:cubicBezTo>
                    <a:pt x="34" y="41"/>
                    <a:pt x="34" y="40"/>
                    <a:pt x="34" y="39"/>
                  </a:cubicBezTo>
                  <a:cubicBezTo>
                    <a:pt x="33" y="38"/>
                    <a:pt x="33" y="38"/>
                    <a:pt x="33" y="38"/>
                  </a:cubicBezTo>
                  <a:cubicBezTo>
                    <a:pt x="34" y="37"/>
                    <a:pt x="35" y="37"/>
                    <a:pt x="35" y="36"/>
                  </a:cubicBezTo>
                  <a:cubicBezTo>
                    <a:pt x="36" y="37"/>
                    <a:pt x="36" y="37"/>
                    <a:pt x="36" y="37"/>
                  </a:cubicBezTo>
                  <a:cubicBezTo>
                    <a:pt x="39" y="38"/>
                    <a:pt x="41" y="37"/>
                    <a:pt x="43" y="35"/>
                  </a:cubicBezTo>
                  <a:cubicBezTo>
                    <a:pt x="44" y="32"/>
                    <a:pt x="44" y="32"/>
                    <a:pt x="44" y="32"/>
                  </a:cubicBezTo>
                  <a:cubicBezTo>
                    <a:pt x="45" y="30"/>
                    <a:pt x="44" y="28"/>
                    <a:pt x="42" y="26"/>
                  </a:cubicBezTo>
                  <a:cubicBezTo>
                    <a:pt x="41" y="26"/>
                    <a:pt x="41" y="26"/>
                    <a:pt x="41" y="26"/>
                  </a:cubicBezTo>
                  <a:cubicBezTo>
                    <a:pt x="41" y="25"/>
                    <a:pt x="41" y="24"/>
                    <a:pt x="41" y="23"/>
                  </a:cubicBezTo>
                  <a:cubicBezTo>
                    <a:pt x="42" y="23"/>
                    <a:pt x="42" y="23"/>
                    <a:pt x="42" y="23"/>
                  </a:cubicBezTo>
                  <a:cubicBezTo>
                    <a:pt x="45" y="22"/>
                    <a:pt x="46" y="20"/>
                    <a:pt x="45" y="17"/>
                  </a:cubicBezTo>
                  <a:cubicBezTo>
                    <a:pt x="45" y="15"/>
                    <a:pt x="45" y="15"/>
                    <a:pt x="45" y="15"/>
                  </a:cubicBezTo>
                  <a:cubicBezTo>
                    <a:pt x="44" y="13"/>
                    <a:pt x="41" y="11"/>
                    <a:pt x="39" y="12"/>
                  </a:cubicBezTo>
                  <a:cubicBezTo>
                    <a:pt x="38" y="12"/>
                    <a:pt x="38" y="12"/>
                    <a:pt x="38" y="12"/>
                  </a:cubicBezTo>
                  <a:cubicBezTo>
                    <a:pt x="37" y="12"/>
                    <a:pt x="37" y="11"/>
                    <a:pt x="36" y="10"/>
                  </a:cubicBezTo>
                  <a:cubicBezTo>
                    <a:pt x="37" y="9"/>
                    <a:pt x="37" y="9"/>
                    <a:pt x="37" y="9"/>
                  </a:cubicBezTo>
                  <a:cubicBezTo>
                    <a:pt x="37" y="8"/>
                    <a:pt x="37" y="7"/>
                    <a:pt x="37" y="6"/>
                  </a:cubicBezTo>
                  <a:cubicBezTo>
                    <a:pt x="37" y="5"/>
                    <a:pt x="36" y="4"/>
                    <a:pt x="35" y="3"/>
                  </a:cubicBezTo>
                  <a:cubicBezTo>
                    <a:pt x="33" y="2"/>
                    <a:pt x="33" y="2"/>
                    <a:pt x="33" y="2"/>
                  </a:cubicBezTo>
                  <a:cubicBezTo>
                    <a:pt x="32" y="1"/>
                    <a:pt x="30" y="1"/>
                    <a:pt x="29" y="2"/>
                  </a:cubicBezTo>
                  <a:cubicBezTo>
                    <a:pt x="28" y="2"/>
                    <a:pt x="27" y="3"/>
                    <a:pt x="27" y="4"/>
                  </a:cubicBezTo>
                  <a:cubicBezTo>
                    <a:pt x="26" y="5"/>
                    <a:pt x="26" y="5"/>
                    <a:pt x="26" y="5"/>
                  </a:cubicBezTo>
                  <a:cubicBezTo>
                    <a:pt x="25" y="5"/>
                    <a:pt x="24" y="5"/>
                    <a:pt x="23" y="5"/>
                  </a:cubicBezTo>
                  <a:cubicBezTo>
                    <a:pt x="23" y="3"/>
                    <a:pt x="23" y="3"/>
                    <a:pt x="23" y="3"/>
                  </a:cubicBezTo>
                  <a:cubicBezTo>
                    <a:pt x="22" y="1"/>
                    <a:pt x="20" y="0"/>
                    <a:pt x="17" y="0"/>
                  </a:cubicBezTo>
                  <a:cubicBezTo>
                    <a:pt x="15" y="1"/>
                    <a:pt x="15" y="1"/>
                    <a:pt x="15" y="1"/>
                  </a:cubicBezTo>
                  <a:cubicBezTo>
                    <a:pt x="13" y="2"/>
                    <a:pt x="11" y="4"/>
                    <a:pt x="12" y="7"/>
                  </a:cubicBezTo>
                  <a:cubicBezTo>
                    <a:pt x="12" y="8"/>
                    <a:pt x="12" y="8"/>
                    <a:pt x="12" y="8"/>
                  </a:cubicBezTo>
                  <a:cubicBezTo>
                    <a:pt x="12" y="8"/>
                    <a:pt x="11" y="9"/>
                    <a:pt x="10" y="10"/>
                  </a:cubicBezTo>
                  <a:cubicBezTo>
                    <a:pt x="9" y="9"/>
                    <a:pt x="9" y="9"/>
                    <a:pt x="9" y="9"/>
                  </a:cubicBezTo>
                  <a:cubicBezTo>
                    <a:pt x="8" y="8"/>
                    <a:pt x="7" y="8"/>
                    <a:pt x="6" y="9"/>
                  </a:cubicBezTo>
                  <a:cubicBezTo>
                    <a:pt x="5" y="9"/>
                    <a:pt x="4" y="10"/>
                    <a:pt x="3" y="11"/>
                  </a:cubicBezTo>
                  <a:cubicBezTo>
                    <a:pt x="2" y="13"/>
                    <a:pt x="2" y="13"/>
                    <a:pt x="2" y="13"/>
                  </a:cubicBezTo>
                  <a:cubicBezTo>
                    <a:pt x="2" y="14"/>
                    <a:pt x="1" y="15"/>
                    <a:pt x="2" y="16"/>
                  </a:cubicBezTo>
                  <a:cubicBezTo>
                    <a:pt x="2" y="18"/>
                    <a:pt x="3" y="19"/>
                    <a:pt x="4" y="19"/>
                  </a:cubicBezTo>
                  <a:cubicBezTo>
                    <a:pt x="5" y="20"/>
                    <a:pt x="5" y="20"/>
                    <a:pt x="5" y="20"/>
                  </a:cubicBezTo>
                  <a:cubicBezTo>
                    <a:pt x="5" y="21"/>
                    <a:pt x="5" y="21"/>
                    <a:pt x="5" y="22"/>
                  </a:cubicBezTo>
                  <a:lnTo>
                    <a:pt x="4" y="23"/>
                  </a:lnTo>
                  <a:close/>
                  <a:moveTo>
                    <a:pt x="7" y="26"/>
                  </a:moveTo>
                  <a:cubicBezTo>
                    <a:pt x="8" y="25"/>
                    <a:pt x="9" y="25"/>
                    <a:pt x="9" y="24"/>
                  </a:cubicBezTo>
                  <a:cubicBezTo>
                    <a:pt x="9" y="22"/>
                    <a:pt x="9" y="21"/>
                    <a:pt x="9" y="19"/>
                  </a:cubicBezTo>
                  <a:cubicBezTo>
                    <a:pt x="9" y="18"/>
                    <a:pt x="9" y="17"/>
                    <a:pt x="8" y="17"/>
                  </a:cubicBezTo>
                  <a:cubicBezTo>
                    <a:pt x="6" y="16"/>
                    <a:pt x="6" y="16"/>
                    <a:pt x="6" y="16"/>
                  </a:cubicBezTo>
                  <a:cubicBezTo>
                    <a:pt x="6" y="16"/>
                    <a:pt x="6" y="15"/>
                    <a:pt x="6" y="15"/>
                  </a:cubicBezTo>
                  <a:cubicBezTo>
                    <a:pt x="6" y="15"/>
                    <a:pt x="6" y="15"/>
                    <a:pt x="6" y="15"/>
                  </a:cubicBezTo>
                  <a:cubicBezTo>
                    <a:pt x="7" y="13"/>
                    <a:pt x="7" y="13"/>
                    <a:pt x="7" y="13"/>
                  </a:cubicBezTo>
                  <a:cubicBezTo>
                    <a:pt x="7" y="13"/>
                    <a:pt x="7" y="12"/>
                    <a:pt x="7" y="12"/>
                  </a:cubicBezTo>
                  <a:cubicBezTo>
                    <a:pt x="7" y="12"/>
                    <a:pt x="7" y="12"/>
                    <a:pt x="8" y="12"/>
                  </a:cubicBezTo>
                  <a:cubicBezTo>
                    <a:pt x="10" y="14"/>
                    <a:pt x="10" y="14"/>
                    <a:pt x="10" y="14"/>
                  </a:cubicBezTo>
                  <a:cubicBezTo>
                    <a:pt x="11" y="14"/>
                    <a:pt x="12" y="14"/>
                    <a:pt x="12" y="13"/>
                  </a:cubicBezTo>
                  <a:cubicBezTo>
                    <a:pt x="13" y="12"/>
                    <a:pt x="14" y="11"/>
                    <a:pt x="16" y="10"/>
                  </a:cubicBezTo>
                  <a:cubicBezTo>
                    <a:pt x="17" y="10"/>
                    <a:pt x="17" y="9"/>
                    <a:pt x="17" y="8"/>
                  </a:cubicBezTo>
                  <a:cubicBezTo>
                    <a:pt x="16" y="6"/>
                    <a:pt x="16" y="6"/>
                    <a:pt x="16" y="6"/>
                  </a:cubicBezTo>
                  <a:cubicBezTo>
                    <a:pt x="16" y="5"/>
                    <a:pt x="16" y="5"/>
                    <a:pt x="16" y="5"/>
                  </a:cubicBezTo>
                  <a:cubicBezTo>
                    <a:pt x="19" y="4"/>
                    <a:pt x="19" y="4"/>
                    <a:pt x="19" y="4"/>
                  </a:cubicBezTo>
                  <a:cubicBezTo>
                    <a:pt x="19" y="4"/>
                    <a:pt x="19" y="4"/>
                    <a:pt x="19" y="5"/>
                  </a:cubicBezTo>
                  <a:cubicBezTo>
                    <a:pt x="20" y="7"/>
                    <a:pt x="20" y="7"/>
                    <a:pt x="20" y="7"/>
                  </a:cubicBezTo>
                  <a:cubicBezTo>
                    <a:pt x="20" y="8"/>
                    <a:pt x="21" y="9"/>
                    <a:pt x="22" y="9"/>
                  </a:cubicBezTo>
                  <a:cubicBezTo>
                    <a:pt x="24" y="8"/>
                    <a:pt x="25" y="9"/>
                    <a:pt x="27" y="9"/>
                  </a:cubicBezTo>
                  <a:cubicBezTo>
                    <a:pt x="27" y="9"/>
                    <a:pt x="28" y="9"/>
                    <a:pt x="29" y="8"/>
                  </a:cubicBezTo>
                  <a:cubicBezTo>
                    <a:pt x="30" y="6"/>
                    <a:pt x="30" y="6"/>
                    <a:pt x="30" y="6"/>
                  </a:cubicBezTo>
                  <a:cubicBezTo>
                    <a:pt x="30" y="5"/>
                    <a:pt x="30" y="5"/>
                    <a:pt x="30" y="5"/>
                  </a:cubicBezTo>
                  <a:cubicBezTo>
                    <a:pt x="30" y="5"/>
                    <a:pt x="31" y="5"/>
                    <a:pt x="31" y="5"/>
                  </a:cubicBezTo>
                  <a:cubicBezTo>
                    <a:pt x="33" y="7"/>
                    <a:pt x="33" y="7"/>
                    <a:pt x="33" y="7"/>
                  </a:cubicBezTo>
                  <a:cubicBezTo>
                    <a:pt x="33" y="7"/>
                    <a:pt x="33" y="7"/>
                    <a:pt x="33" y="7"/>
                  </a:cubicBezTo>
                  <a:cubicBezTo>
                    <a:pt x="33" y="7"/>
                    <a:pt x="33" y="7"/>
                    <a:pt x="33" y="7"/>
                  </a:cubicBezTo>
                  <a:cubicBezTo>
                    <a:pt x="32" y="10"/>
                    <a:pt x="32" y="10"/>
                    <a:pt x="32" y="10"/>
                  </a:cubicBezTo>
                  <a:cubicBezTo>
                    <a:pt x="32" y="10"/>
                    <a:pt x="32" y="11"/>
                    <a:pt x="32" y="12"/>
                  </a:cubicBezTo>
                  <a:cubicBezTo>
                    <a:pt x="34" y="13"/>
                    <a:pt x="34" y="14"/>
                    <a:pt x="35" y="16"/>
                  </a:cubicBezTo>
                  <a:cubicBezTo>
                    <a:pt x="36" y="16"/>
                    <a:pt x="37" y="17"/>
                    <a:pt x="38" y="16"/>
                  </a:cubicBezTo>
                  <a:cubicBezTo>
                    <a:pt x="40" y="16"/>
                    <a:pt x="40" y="16"/>
                    <a:pt x="40" y="16"/>
                  </a:cubicBezTo>
                  <a:cubicBezTo>
                    <a:pt x="40" y="16"/>
                    <a:pt x="41" y="16"/>
                    <a:pt x="41" y="16"/>
                  </a:cubicBezTo>
                  <a:cubicBezTo>
                    <a:pt x="41" y="18"/>
                    <a:pt x="41" y="18"/>
                    <a:pt x="41" y="18"/>
                  </a:cubicBezTo>
                  <a:cubicBezTo>
                    <a:pt x="42" y="19"/>
                    <a:pt x="41" y="19"/>
                    <a:pt x="41" y="19"/>
                  </a:cubicBezTo>
                  <a:cubicBezTo>
                    <a:pt x="39" y="20"/>
                    <a:pt x="39" y="20"/>
                    <a:pt x="39" y="20"/>
                  </a:cubicBezTo>
                  <a:cubicBezTo>
                    <a:pt x="38" y="20"/>
                    <a:pt x="37" y="21"/>
                    <a:pt x="37" y="22"/>
                  </a:cubicBezTo>
                  <a:cubicBezTo>
                    <a:pt x="37" y="23"/>
                    <a:pt x="37" y="25"/>
                    <a:pt x="37" y="26"/>
                  </a:cubicBezTo>
                  <a:cubicBezTo>
                    <a:pt x="36" y="27"/>
                    <a:pt x="37" y="28"/>
                    <a:pt x="38" y="29"/>
                  </a:cubicBezTo>
                  <a:cubicBezTo>
                    <a:pt x="40" y="30"/>
                    <a:pt x="40" y="30"/>
                    <a:pt x="40" y="30"/>
                  </a:cubicBezTo>
                  <a:cubicBezTo>
                    <a:pt x="40" y="30"/>
                    <a:pt x="40" y="30"/>
                    <a:pt x="40" y="31"/>
                  </a:cubicBezTo>
                  <a:cubicBezTo>
                    <a:pt x="39" y="33"/>
                    <a:pt x="39" y="33"/>
                    <a:pt x="39" y="33"/>
                  </a:cubicBezTo>
                  <a:cubicBezTo>
                    <a:pt x="39" y="33"/>
                    <a:pt x="39" y="33"/>
                    <a:pt x="38" y="33"/>
                  </a:cubicBezTo>
                  <a:cubicBezTo>
                    <a:pt x="36" y="32"/>
                    <a:pt x="36" y="32"/>
                    <a:pt x="36" y="32"/>
                  </a:cubicBezTo>
                  <a:cubicBezTo>
                    <a:pt x="35" y="31"/>
                    <a:pt x="34" y="32"/>
                    <a:pt x="34" y="32"/>
                  </a:cubicBezTo>
                  <a:cubicBezTo>
                    <a:pt x="33" y="33"/>
                    <a:pt x="31" y="34"/>
                    <a:pt x="30" y="35"/>
                  </a:cubicBezTo>
                  <a:cubicBezTo>
                    <a:pt x="29" y="36"/>
                    <a:pt x="29" y="36"/>
                    <a:pt x="29" y="37"/>
                  </a:cubicBezTo>
                  <a:cubicBezTo>
                    <a:pt x="30" y="40"/>
                    <a:pt x="30" y="40"/>
                    <a:pt x="30" y="40"/>
                  </a:cubicBezTo>
                  <a:cubicBezTo>
                    <a:pt x="30" y="40"/>
                    <a:pt x="30" y="40"/>
                    <a:pt x="30" y="40"/>
                  </a:cubicBezTo>
                  <a:cubicBezTo>
                    <a:pt x="30" y="40"/>
                    <a:pt x="30" y="41"/>
                    <a:pt x="30" y="41"/>
                  </a:cubicBezTo>
                  <a:cubicBezTo>
                    <a:pt x="27" y="41"/>
                    <a:pt x="27" y="41"/>
                    <a:pt x="27" y="41"/>
                  </a:cubicBezTo>
                  <a:cubicBezTo>
                    <a:pt x="27" y="41"/>
                    <a:pt x="27" y="41"/>
                    <a:pt x="27" y="41"/>
                  </a:cubicBezTo>
                  <a:cubicBezTo>
                    <a:pt x="26" y="38"/>
                    <a:pt x="26" y="38"/>
                    <a:pt x="26" y="38"/>
                  </a:cubicBezTo>
                  <a:cubicBezTo>
                    <a:pt x="26" y="38"/>
                    <a:pt x="25" y="37"/>
                    <a:pt x="24" y="37"/>
                  </a:cubicBezTo>
                  <a:cubicBezTo>
                    <a:pt x="24" y="37"/>
                    <a:pt x="24" y="37"/>
                    <a:pt x="24" y="37"/>
                  </a:cubicBezTo>
                  <a:cubicBezTo>
                    <a:pt x="22" y="37"/>
                    <a:pt x="21" y="37"/>
                    <a:pt x="19" y="37"/>
                  </a:cubicBezTo>
                  <a:cubicBezTo>
                    <a:pt x="18" y="36"/>
                    <a:pt x="17" y="37"/>
                    <a:pt x="17" y="37"/>
                  </a:cubicBezTo>
                  <a:cubicBezTo>
                    <a:pt x="16" y="40"/>
                    <a:pt x="16" y="40"/>
                    <a:pt x="16" y="40"/>
                  </a:cubicBezTo>
                  <a:cubicBezTo>
                    <a:pt x="16" y="40"/>
                    <a:pt x="15" y="40"/>
                    <a:pt x="15" y="40"/>
                  </a:cubicBezTo>
                  <a:cubicBezTo>
                    <a:pt x="13" y="39"/>
                    <a:pt x="13" y="39"/>
                    <a:pt x="13" y="39"/>
                  </a:cubicBezTo>
                  <a:cubicBezTo>
                    <a:pt x="13" y="39"/>
                    <a:pt x="13" y="38"/>
                    <a:pt x="13" y="38"/>
                  </a:cubicBezTo>
                  <a:cubicBezTo>
                    <a:pt x="14" y="36"/>
                    <a:pt x="14" y="36"/>
                    <a:pt x="14" y="36"/>
                  </a:cubicBezTo>
                  <a:cubicBezTo>
                    <a:pt x="14" y="35"/>
                    <a:pt x="14" y="34"/>
                    <a:pt x="13" y="33"/>
                  </a:cubicBezTo>
                  <a:cubicBezTo>
                    <a:pt x="12" y="32"/>
                    <a:pt x="11" y="31"/>
                    <a:pt x="11" y="30"/>
                  </a:cubicBezTo>
                  <a:cubicBezTo>
                    <a:pt x="10" y="29"/>
                    <a:pt x="9" y="29"/>
                    <a:pt x="8" y="29"/>
                  </a:cubicBezTo>
                  <a:cubicBezTo>
                    <a:pt x="6" y="30"/>
                    <a:pt x="6" y="30"/>
                    <a:pt x="6" y="30"/>
                  </a:cubicBezTo>
                  <a:cubicBezTo>
                    <a:pt x="6" y="30"/>
                    <a:pt x="5" y="30"/>
                    <a:pt x="5" y="29"/>
                  </a:cubicBezTo>
                  <a:cubicBezTo>
                    <a:pt x="4" y="27"/>
                    <a:pt x="4" y="27"/>
                    <a:pt x="4" y="27"/>
                  </a:cubicBezTo>
                  <a:cubicBezTo>
                    <a:pt x="4" y="27"/>
                    <a:pt x="4" y="26"/>
                    <a:pt x="5" y="26"/>
                  </a:cubicBezTo>
                  <a:lnTo>
                    <a:pt x="7"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grpSp>
      <p:grpSp>
        <p:nvGrpSpPr>
          <p:cNvPr id="155" name="Grafik 3933">
            <a:extLst>
              <a:ext uri="{FF2B5EF4-FFF2-40B4-BE49-F238E27FC236}">
                <a16:creationId xmlns:a16="http://schemas.microsoft.com/office/drawing/2014/main" id="{3F35C556-4FCA-117D-070A-C7C02E992690}"/>
              </a:ext>
            </a:extLst>
          </p:cNvPr>
          <p:cNvGrpSpPr>
            <a:grpSpLocks noChangeAspect="1"/>
          </p:cNvGrpSpPr>
          <p:nvPr/>
        </p:nvGrpSpPr>
        <p:grpSpPr>
          <a:xfrm>
            <a:off x="7544338" y="1412255"/>
            <a:ext cx="500348" cy="338328"/>
            <a:chOff x="5843587" y="3257550"/>
            <a:chExt cx="500348" cy="338328"/>
          </a:xfrm>
          <a:solidFill>
            <a:schemeClr val="accent1">
              <a:lumMod val="75000"/>
            </a:schemeClr>
          </a:solidFill>
        </p:grpSpPr>
        <p:sp>
          <p:nvSpPr>
            <p:cNvPr id="156" name="Freihandform: Form 4287">
              <a:extLst>
                <a:ext uri="{FF2B5EF4-FFF2-40B4-BE49-F238E27FC236}">
                  <a16:creationId xmlns:a16="http://schemas.microsoft.com/office/drawing/2014/main" id="{AE3F28B2-9B04-1975-9C73-C6E66B9D7183}"/>
                </a:ext>
              </a:extLst>
            </p:cNvPr>
            <p:cNvSpPr/>
            <p:nvPr/>
          </p:nvSpPr>
          <p:spPr>
            <a:xfrm>
              <a:off x="5892164" y="3257550"/>
              <a:ext cx="403097" cy="273462"/>
            </a:xfrm>
            <a:custGeom>
              <a:avLst/>
              <a:gdLst>
                <a:gd name="connsiteX0" fmla="*/ 395954 w 403097"/>
                <a:gd name="connsiteY0" fmla="*/ 273463 h 273462"/>
                <a:gd name="connsiteX1" fmla="*/ 7144 w 403097"/>
                <a:gd name="connsiteY1" fmla="*/ 273463 h 273462"/>
                <a:gd name="connsiteX2" fmla="*/ 0 w 403097"/>
                <a:gd name="connsiteY2" fmla="*/ 266319 h 273462"/>
                <a:gd name="connsiteX3" fmla="*/ 0 w 403097"/>
                <a:gd name="connsiteY3" fmla="*/ 34100 h 273462"/>
                <a:gd name="connsiteX4" fmla="*/ 34195 w 403097"/>
                <a:gd name="connsiteY4" fmla="*/ 0 h 273462"/>
                <a:gd name="connsiteX5" fmla="*/ 368999 w 403097"/>
                <a:gd name="connsiteY5" fmla="*/ 0 h 273462"/>
                <a:gd name="connsiteX6" fmla="*/ 403098 w 403097"/>
                <a:gd name="connsiteY6" fmla="*/ 34100 h 273462"/>
                <a:gd name="connsiteX7" fmla="*/ 403098 w 403097"/>
                <a:gd name="connsiteY7" fmla="*/ 266319 h 273462"/>
                <a:gd name="connsiteX8" fmla="*/ 395954 w 403097"/>
                <a:gd name="connsiteY8" fmla="*/ 273463 h 273462"/>
                <a:gd name="connsiteX9" fmla="*/ 14288 w 403097"/>
                <a:gd name="connsiteY9" fmla="*/ 259175 h 273462"/>
                <a:gd name="connsiteX10" fmla="*/ 388810 w 403097"/>
                <a:gd name="connsiteY10" fmla="*/ 259175 h 273462"/>
                <a:gd name="connsiteX11" fmla="*/ 388810 w 403097"/>
                <a:gd name="connsiteY11" fmla="*/ 34100 h 273462"/>
                <a:gd name="connsiteX12" fmla="*/ 368999 w 403097"/>
                <a:gd name="connsiteY12" fmla="*/ 14288 h 273462"/>
                <a:gd name="connsiteX13" fmla="*/ 34195 w 403097"/>
                <a:gd name="connsiteY13" fmla="*/ 14288 h 273462"/>
                <a:gd name="connsiteX14" fmla="*/ 14288 w 403097"/>
                <a:gd name="connsiteY14" fmla="*/ 34100 h 273462"/>
                <a:gd name="connsiteX15" fmla="*/ 14288 w 403097"/>
                <a:gd name="connsiteY15" fmla="*/ 259175 h 27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3097" h="273462">
                  <a:moveTo>
                    <a:pt x="395954" y="273463"/>
                  </a:moveTo>
                  <a:lnTo>
                    <a:pt x="7144" y="273463"/>
                  </a:lnTo>
                  <a:cubicBezTo>
                    <a:pt x="3239" y="273463"/>
                    <a:pt x="0" y="270224"/>
                    <a:pt x="0" y="266319"/>
                  </a:cubicBezTo>
                  <a:lnTo>
                    <a:pt x="0" y="34100"/>
                  </a:lnTo>
                  <a:cubicBezTo>
                    <a:pt x="0" y="15335"/>
                    <a:pt x="15335" y="0"/>
                    <a:pt x="34195" y="0"/>
                  </a:cubicBezTo>
                  <a:lnTo>
                    <a:pt x="368999" y="0"/>
                  </a:lnTo>
                  <a:cubicBezTo>
                    <a:pt x="387858" y="0"/>
                    <a:pt x="403098" y="15335"/>
                    <a:pt x="403098" y="34100"/>
                  </a:cubicBezTo>
                  <a:lnTo>
                    <a:pt x="403098" y="266319"/>
                  </a:lnTo>
                  <a:cubicBezTo>
                    <a:pt x="403098" y="270320"/>
                    <a:pt x="399955" y="273463"/>
                    <a:pt x="395954" y="273463"/>
                  </a:cubicBezTo>
                  <a:close/>
                  <a:moveTo>
                    <a:pt x="14288" y="259175"/>
                  </a:moveTo>
                  <a:lnTo>
                    <a:pt x="388810" y="259175"/>
                  </a:lnTo>
                  <a:lnTo>
                    <a:pt x="388810" y="34100"/>
                  </a:lnTo>
                  <a:cubicBezTo>
                    <a:pt x="388810" y="23146"/>
                    <a:pt x="379857" y="14288"/>
                    <a:pt x="368999" y="14288"/>
                  </a:cubicBezTo>
                  <a:lnTo>
                    <a:pt x="34195" y="14288"/>
                  </a:lnTo>
                  <a:cubicBezTo>
                    <a:pt x="23241" y="14288"/>
                    <a:pt x="14288" y="23241"/>
                    <a:pt x="14288" y="34100"/>
                  </a:cubicBezTo>
                  <a:lnTo>
                    <a:pt x="14288" y="259175"/>
                  </a:lnTo>
                  <a:close/>
                </a:path>
              </a:pathLst>
            </a:custGeom>
            <a:grpFill/>
            <a:ln w="3175" cap="flat">
              <a:noFill/>
              <a:prstDash val="solid"/>
              <a:miter/>
            </a:ln>
          </p:spPr>
          <p:txBody>
            <a:bodyPr lIns="0" tIns="0" rIns="0" bIns="0" rtlCol="0" anchor="ctr"/>
            <a:lstStyle/>
            <a:p>
              <a:endParaRPr lang="de-DE"/>
            </a:p>
          </p:txBody>
        </p:sp>
        <p:sp>
          <p:nvSpPr>
            <p:cNvPr id="157" name="Freihandform: Form 4288">
              <a:extLst>
                <a:ext uri="{FF2B5EF4-FFF2-40B4-BE49-F238E27FC236}">
                  <a16:creationId xmlns:a16="http://schemas.microsoft.com/office/drawing/2014/main" id="{AE91ABA3-7BE6-798B-5503-B64090F7B9B1}"/>
                </a:ext>
              </a:extLst>
            </p:cNvPr>
            <p:cNvSpPr/>
            <p:nvPr/>
          </p:nvSpPr>
          <p:spPr>
            <a:xfrm>
              <a:off x="5843587" y="3549110"/>
              <a:ext cx="500348" cy="46767"/>
            </a:xfrm>
            <a:custGeom>
              <a:avLst/>
              <a:gdLst>
                <a:gd name="connsiteX0" fmla="*/ 479679 w 500348"/>
                <a:gd name="connsiteY0" fmla="*/ 46768 h 46767"/>
                <a:gd name="connsiteX1" fmla="*/ 20669 w 500348"/>
                <a:gd name="connsiteY1" fmla="*/ 46768 h 46767"/>
                <a:gd name="connsiteX2" fmla="*/ 0 w 500348"/>
                <a:gd name="connsiteY2" fmla="*/ 26098 h 46767"/>
                <a:gd name="connsiteX3" fmla="*/ 0 w 500348"/>
                <a:gd name="connsiteY3" fmla="*/ 20669 h 46767"/>
                <a:gd name="connsiteX4" fmla="*/ 20669 w 500348"/>
                <a:gd name="connsiteY4" fmla="*/ 0 h 46767"/>
                <a:gd name="connsiteX5" fmla="*/ 479679 w 500348"/>
                <a:gd name="connsiteY5" fmla="*/ 0 h 46767"/>
                <a:gd name="connsiteX6" fmla="*/ 500348 w 500348"/>
                <a:gd name="connsiteY6" fmla="*/ 20669 h 46767"/>
                <a:gd name="connsiteX7" fmla="*/ 500348 w 500348"/>
                <a:gd name="connsiteY7" fmla="*/ 26098 h 46767"/>
                <a:gd name="connsiteX8" fmla="*/ 479679 w 500348"/>
                <a:gd name="connsiteY8" fmla="*/ 46768 h 46767"/>
                <a:gd name="connsiteX9" fmla="*/ 20669 w 500348"/>
                <a:gd name="connsiteY9" fmla="*/ 14288 h 46767"/>
                <a:gd name="connsiteX10" fmla="*/ 14288 w 500348"/>
                <a:gd name="connsiteY10" fmla="*/ 20669 h 46767"/>
                <a:gd name="connsiteX11" fmla="*/ 14288 w 500348"/>
                <a:gd name="connsiteY11" fmla="*/ 26098 h 46767"/>
                <a:gd name="connsiteX12" fmla="*/ 20669 w 500348"/>
                <a:gd name="connsiteY12" fmla="*/ 32480 h 46767"/>
                <a:gd name="connsiteX13" fmla="*/ 479679 w 500348"/>
                <a:gd name="connsiteY13" fmla="*/ 32480 h 46767"/>
                <a:gd name="connsiteX14" fmla="*/ 486061 w 500348"/>
                <a:gd name="connsiteY14" fmla="*/ 26098 h 46767"/>
                <a:gd name="connsiteX15" fmla="*/ 486061 w 500348"/>
                <a:gd name="connsiteY15" fmla="*/ 20669 h 46767"/>
                <a:gd name="connsiteX16" fmla="*/ 479679 w 500348"/>
                <a:gd name="connsiteY16" fmla="*/ 14288 h 46767"/>
                <a:gd name="connsiteX17" fmla="*/ 20669 w 500348"/>
                <a:gd name="connsiteY17" fmla="*/ 14288 h 4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0348" h="46767">
                  <a:moveTo>
                    <a:pt x="479679" y="46768"/>
                  </a:moveTo>
                  <a:lnTo>
                    <a:pt x="20669" y="46768"/>
                  </a:lnTo>
                  <a:cubicBezTo>
                    <a:pt x="9239" y="46768"/>
                    <a:pt x="0" y="37528"/>
                    <a:pt x="0" y="26098"/>
                  </a:cubicBezTo>
                  <a:lnTo>
                    <a:pt x="0" y="20669"/>
                  </a:lnTo>
                  <a:cubicBezTo>
                    <a:pt x="0" y="9239"/>
                    <a:pt x="9239" y="0"/>
                    <a:pt x="20669" y="0"/>
                  </a:cubicBezTo>
                  <a:lnTo>
                    <a:pt x="479679" y="0"/>
                  </a:lnTo>
                  <a:cubicBezTo>
                    <a:pt x="491109" y="0"/>
                    <a:pt x="500348" y="9239"/>
                    <a:pt x="500348" y="20669"/>
                  </a:cubicBezTo>
                  <a:lnTo>
                    <a:pt x="500348" y="26098"/>
                  </a:lnTo>
                  <a:cubicBezTo>
                    <a:pt x="500253" y="37433"/>
                    <a:pt x="491014" y="46768"/>
                    <a:pt x="479679" y="46768"/>
                  </a:cubicBezTo>
                  <a:close/>
                  <a:moveTo>
                    <a:pt x="20669" y="14288"/>
                  </a:moveTo>
                  <a:cubicBezTo>
                    <a:pt x="17145" y="14288"/>
                    <a:pt x="14288" y="17145"/>
                    <a:pt x="14288" y="20669"/>
                  </a:cubicBezTo>
                  <a:lnTo>
                    <a:pt x="14288" y="26098"/>
                  </a:lnTo>
                  <a:cubicBezTo>
                    <a:pt x="14288" y="29623"/>
                    <a:pt x="17145" y="32480"/>
                    <a:pt x="20669" y="32480"/>
                  </a:cubicBezTo>
                  <a:lnTo>
                    <a:pt x="479679" y="32480"/>
                  </a:lnTo>
                  <a:cubicBezTo>
                    <a:pt x="483203" y="32480"/>
                    <a:pt x="486061" y="29623"/>
                    <a:pt x="486061" y="26098"/>
                  </a:cubicBezTo>
                  <a:lnTo>
                    <a:pt x="486061" y="20669"/>
                  </a:lnTo>
                  <a:cubicBezTo>
                    <a:pt x="486061" y="17145"/>
                    <a:pt x="483203" y="14288"/>
                    <a:pt x="479679" y="14288"/>
                  </a:cubicBezTo>
                  <a:lnTo>
                    <a:pt x="20669" y="14288"/>
                  </a:lnTo>
                  <a:close/>
                </a:path>
              </a:pathLst>
            </a:custGeom>
            <a:grpFill/>
            <a:ln w="3175" cap="flat">
              <a:noFill/>
              <a:prstDash val="solid"/>
              <a:miter/>
            </a:ln>
          </p:spPr>
          <p:txBody>
            <a:bodyPr lIns="0" tIns="0" rIns="0" bIns="0" rtlCol="0" anchor="ctr"/>
            <a:lstStyle/>
            <a:p>
              <a:endParaRPr lang="de-DE"/>
            </a:p>
          </p:txBody>
        </p:sp>
        <p:grpSp>
          <p:nvGrpSpPr>
            <p:cNvPr id="158" name="Grafik 3933">
              <a:extLst>
                <a:ext uri="{FF2B5EF4-FFF2-40B4-BE49-F238E27FC236}">
                  <a16:creationId xmlns:a16="http://schemas.microsoft.com/office/drawing/2014/main" id="{528D7C8A-ED01-F43D-6376-60FFA81E6C26}"/>
                </a:ext>
              </a:extLst>
            </p:cNvPr>
            <p:cNvGrpSpPr/>
            <p:nvPr/>
          </p:nvGrpSpPr>
          <p:grpSpPr>
            <a:xfrm>
              <a:off x="6005607" y="3306127"/>
              <a:ext cx="176307" cy="176307"/>
              <a:chOff x="6005607" y="3306127"/>
              <a:chExt cx="176307" cy="176307"/>
            </a:xfrm>
            <a:grpFill/>
          </p:grpSpPr>
          <p:sp>
            <p:nvSpPr>
              <p:cNvPr id="159" name="Freihandform: Form 4290">
                <a:extLst>
                  <a:ext uri="{FF2B5EF4-FFF2-40B4-BE49-F238E27FC236}">
                    <a16:creationId xmlns:a16="http://schemas.microsoft.com/office/drawing/2014/main" id="{EA338D02-26A1-24E4-186B-F5F5B6E4A3F4}"/>
                  </a:ext>
                </a:extLst>
              </p:cNvPr>
              <p:cNvSpPr/>
              <p:nvPr/>
            </p:nvSpPr>
            <p:spPr>
              <a:xfrm>
                <a:off x="6005607" y="3306222"/>
                <a:ext cx="176212" cy="176212"/>
              </a:xfrm>
              <a:custGeom>
                <a:avLst/>
                <a:gdLst>
                  <a:gd name="connsiteX0" fmla="*/ 88106 w 176212"/>
                  <a:gd name="connsiteY0" fmla="*/ 176213 h 176212"/>
                  <a:gd name="connsiteX1" fmla="*/ 0 w 176212"/>
                  <a:gd name="connsiteY1" fmla="*/ 88106 h 176212"/>
                  <a:gd name="connsiteX2" fmla="*/ 88106 w 176212"/>
                  <a:gd name="connsiteY2" fmla="*/ 0 h 176212"/>
                  <a:gd name="connsiteX3" fmla="*/ 176212 w 176212"/>
                  <a:gd name="connsiteY3" fmla="*/ 88106 h 176212"/>
                  <a:gd name="connsiteX4" fmla="*/ 88106 w 176212"/>
                  <a:gd name="connsiteY4" fmla="*/ 176213 h 176212"/>
                  <a:gd name="connsiteX5" fmla="*/ 88106 w 176212"/>
                  <a:gd name="connsiteY5" fmla="*/ 14192 h 176212"/>
                  <a:gd name="connsiteX6" fmla="*/ 14288 w 176212"/>
                  <a:gd name="connsiteY6" fmla="*/ 88011 h 176212"/>
                  <a:gd name="connsiteX7" fmla="*/ 88106 w 176212"/>
                  <a:gd name="connsiteY7" fmla="*/ 161830 h 176212"/>
                  <a:gd name="connsiteX8" fmla="*/ 161925 w 176212"/>
                  <a:gd name="connsiteY8" fmla="*/ 88011 h 176212"/>
                  <a:gd name="connsiteX9" fmla="*/ 88106 w 176212"/>
                  <a:gd name="connsiteY9" fmla="*/ 14192 h 17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212" h="176212">
                    <a:moveTo>
                      <a:pt x="88106" y="176213"/>
                    </a:moveTo>
                    <a:cubicBezTo>
                      <a:pt x="39529" y="176213"/>
                      <a:pt x="0" y="136684"/>
                      <a:pt x="0" y="88106"/>
                    </a:cubicBezTo>
                    <a:cubicBezTo>
                      <a:pt x="0" y="39529"/>
                      <a:pt x="39529" y="0"/>
                      <a:pt x="88106" y="0"/>
                    </a:cubicBezTo>
                    <a:cubicBezTo>
                      <a:pt x="136684" y="0"/>
                      <a:pt x="176212" y="39529"/>
                      <a:pt x="176212" y="88106"/>
                    </a:cubicBezTo>
                    <a:cubicBezTo>
                      <a:pt x="176212" y="136684"/>
                      <a:pt x="136684" y="176213"/>
                      <a:pt x="88106" y="176213"/>
                    </a:cubicBezTo>
                    <a:close/>
                    <a:moveTo>
                      <a:pt x="88106" y="14192"/>
                    </a:moveTo>
                    <a:cubicBezTo>
                      <a:pt x="47339" y="14192"/>
                      <a:pt x="14288" y="47339"/>
                      <a:pt x="14288" y="88011"/>
                    </a:cubicBezTo>
                    <a:cubicBezTo>
                      <a:pt x="14288" y="128683"/>
                      <a:pt x="47434" y="161830"/>
                      <a:pt x="88106" y="161830"/>
                    </a:cubicBezTo>
                    <a:cubicBezTo>
                      <a:pt x="128778" y="161830"/>
                      <a:pt x="161925" y="128683"/>
                      <a:pt x="161925" y="88011"/>
                    </a:cubicBezTo>
                    <a:cubicBezTo>
                      <a:pt x="161925" y="47339"/>
                      <a:pt x="128873" y="14192"/>
                      <a:pt x="88106" y="14192"/>
                    </a:cubicBezTo>
                    <a:close/>
                  </a:path>
                </a:pathLst>
              </a:custGeom>
              <a:grpFill/>
              <a:ln w="3175" cap="flat">
                <a:noFill/>
                <a:prstDash val="solid"/>
                <a:miter/>
              </a:ln>
            </p:spPr>
            <p:txBody>
              <a:bodyPr lIns="0" tIns="0" rIns="0" bIns="0" rtlCol="0" anchor="ctr"/>
              <a:lstStyle/>
              <a:p>
                <a:endParaRPr lang="de-DE"/>
              </a:p>
            </p:txBody>
          </p:sp>
          <p:sp>
            <p:nvSpPr>
              <p:cNvPr id="160" name="Freihandform: Form 4291">
                <a:extLst>
                  <a:ext uri="{FF2B5EF4-FFF2-40B4-BE49-F238E27FC236}">
                    <a16:creationId xmlns:a16="http://schemas.microsoft.com/office/drawing/2014/main" id="{2125B678-5357-2CFE-A724-E1943A13554D}"/>
                  </a:ext>
                </a:extLst>
              </p:cNvPr>
              <p:cNvSpPr/>
              <p:nvPr/>
            </p:nvSpPr>
            <p:spPr>
              <a:xfrm>
                <a:off x="6039706" y="3306190"/>
                <a:ext cx="61182" cy="176244"/>
              </a:xfrm>
              <a:custGeom>
                <a:avLst/>
                <a:gdLst>
                  <a:gd name="connsiteX0" fmla="*/ 54007 w 61182"/>
                  <a:gd name="connsiteY0" fmla="*/ 176244 h 176244"/>
                  <a:gd name="connsiteX1" fmla="*/ 50387 w 61182"/>
                  <a:gd name="connsiteY1" fmla="*/ 175292 h 176244"/>
                  <a:gd name="connsiteX2" fmla="*/ 0 w 61182"/>
                  <a:gd name="connsiteY2" fmla="*/ 88138 h 176244"/>
                  <a:gd name="connsiteX3" fmla="*/ 50387 w 61182"/>
                  <a:gd name="connsiteY3" fmla="*/ 984 h 176244"/>
                  <a:gd name="connsiteX4" fmla="*/ 60198 w 61182"/>
                  <a:gd name="connsiteY4" fmla="*/ 3556 h 176244"/>
                  <a:gd name="connsiteX5" fmla="*/ 57626 w 61182"/>
                  <a:gd name="connsiteY5" fmla="*/ 13272 h 176244"/>
                  <a:gd name="connsiteX6" fmla="*/ 14383 w 61182"/>
                  <a:gd name="connsiteY6" fmla="*/ 88043 h 176244"/>
                  <a:gd name="connsiteX7" fmla="*/ 57626 w 61182"/>
                  <a:gd name="connsiteY7" fmla="*/ 162814 h 176244"/>
                  <a:gd name="connsiteX8" fmla="*/ 60198 w 61182"/>
                  <a:gd name="connsiteY8" fmla="*/ 172530 h 176244"/>
                  <a:gd name="connsiteX9" fmla="*/ 54007 w 61182"/>
                  <a:gd name="connsiteY9" fmla="*/ 176244 h 17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2" h="176244">
                    <a:moveTo>
                      <a:pt x="54007" y="176244"/>
                    </a:moveTo>
                    <a:cubicBezTo>
                      <a:pt x="52768" y="176244"/>
                      <a:pt x="51530" y="175959"/>
                      <a:pt x="50387" y="175292"/>
                    </a:cubicBezTo>
                    <a:cubicBezTo>
                      <a:pt x="19336" y="157290"/>
                      <a:pt x="0" y="123857"/>
                      <a:pt x="0" y="88138"/>
                    </a:cubicBezTo>
                    <a:cubicBezTo>
                      <a:pt x="0" y="52419"/>
                      <a:pt x="19336" y="18987"/>
                      <a:pt x="50387" y="984"/>
                    </a:cubicBezTo>
                    <a:cubicBezTo>
                      <a:pt x="53816" y="-1016"/>
                      <a:pt x="58198" y="127"/>
                      <a:pt x="60198" y="3556"/>
                    </a:cubicBezTo>
                    <a:cubicBezTo>
                      <a:pt x="62198" y="6890"/>
                      <a:pt x="61055" y="11271"/>
                      <a:pt x="57626" y="13272"/>
                    </a:cubicBezTo>
                    <a:cubicBezTo>
                      <a:pt x="30956" y="28702"/>
                      <a:pt x="14383" y="57372"/>
                      <a:pt x="14383" y="88043"/>
                    </a:cubicBezTo>
                    <a:cubicBezTo>
                      <a:pt x="14383" y="118713"/>
                      <a:pt x="30956" y="147384"/>
                      <a:pt x="57626" y="162814"/>
                    </a:cubicBezTo>
                    <a:cubicBezTo>
                      <a:pt x="61055" y="164814"/>
                      <a:pt x="62198" y="169196"/>
                      <a:pt x="60198" y="172530"/>
                    </a:cubicBezTo>
                    <a:cubicBezTo>
                      <a:pt x="58865" y="175006"/>
                      <a:pt x="56483" y="176244"/>
                      <a:pt x="54007" y="176244"/>
                    </a:cubicBezTo>
                    <a:close/>
                  </a:path>
                </a:pathLst>
              </a:custGeom>
              <a:grpFill/>
              <a:ln w="3175" cap="flat">
                <a:noFill/>
                <a:prstDash val="solid"/>
                <a:miter/>
              </a:ln>
            </p:spPr>
            <p:txBody>
              <a:bodyPr lIns="0" tIns="0" rIns="0" bIns="0" rtlCol="0" anchor="ctr"/>
              <a:lstStyle/>
              <a:p>
                <a:endParaRPr lang="de-DE"/>
              </a:p>
            </p:txBody>
          </p:sp>
          <p:sp>
            <p:nvSpPr>
              <p:cNvPr id="161" name="Freihandform: Form 4292">
                <a:extLst>
                  <a:ext uri="{FF2B5EF4-FFF2-40B4-BE49-F238E27FC236}">
                    <a16:creationId xmlns:a16="http://schemas.microsoft.com/office/drawing/2014/main" id="{9A9FF5B0-31B0-25CD-C460-3AD78CC73AAF}"/>
                  </a:ext>
                </a:extLst>
              </p:cNvPr>
              <p:cNvSpPr/>
              <p:nvPr/>
            </p:nvSpPr>
            <p:spPr>
              <a:xfrm>
                <a:off x="6086538" y="3306381"/>
                <a:ext cx="61182" cy="176053"/>
              </a:xfrm>
              <a:custGeom>
                <a:avLst/>
                <a:gdLst>
                  <a:gd name="connsiteX0" fmla="*/ 7176 w 61182"/>
                  <a:gd name="connsiteY0" fmla="*/ 176054 h 176053"/>
                  <a:gd name="connsiteX1" fmla="*/ 984 w 61182"/>
                  <a:gd name="connsiteY1" fmla="*/ 172530 h 176053"/>
                  <a:gd name="connsiteX2" fmla="*/ 3556 w 61182"/>
                  <a:gd name="connsiteY2" fmla="*/ 162814 h 176053"/>
                  <a:gd name="connsiteX3" fmla="*/ 46800 w 61182"/>
                  <a:gd name="connsiteY3" fmla="*/ 88043 h 176053"/>
                  <a:gd name="connsiteX4" fmla="*/ 3556 w 61182"/>
                  <a:gd name="connsiteY4" fmla="*/ 13272 h 176053"/>
                  <a:gd name="connsiteX5" fmla="*/ 984 w 61182"/>
                  <a:gd name="connsiteY5" fmla="*/ 3556 h 176053"/>
                  <a:gd name="connsiteX6" fmla="*/ 10795 w 61182"/>
                  <a:gd name="connsiteY6" fmla="*/ 984 h 176053"/>
                  <a:gd name="connsiteX7" fmla="*/ 61182 w 61182"/>
                  <a:gd name="connsiteY7" fmla="*/ 88138 h 176053"/>
                  <a:gd name="connsiteX8" fmla="*/ 10795 w 61182"/>
                  <a:gd name="connsiteY8" fmla="*/ 175292 h 176053"/>
                  <a:gd name="connsiteX9" fmla="*/ 7176 w 61182"/>
                  <a:gd name="connsiteY9" fmla="*/ 176054 h 17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2" h="176053">
                    <a:moveTo>
                      <a:pt x="7176" y="176054"/>
                    </a:moveTo>
                    <a:cubicBezTo>
                      <a:pt x="4699" y="176054"/>
                      <a:pt x="2318" y="174816"/>
                      <a:pt x="984" y="172530"/>
                    </a:cubicBezTo>
                    <a:cubicBezTo>
                      <a:pt x="-1016" y="169101"/>
                      <a:pt x="222" y="164719"/>
                      <a:pt x="3556" y="162814"/>
                    </a:cubicBezTo>
                    <a:cubicBezTo>
                      <a:pt x="30226" y="147384"/>
                      <a:pt x="46800" y="118713"/>
                      <a:pt x="46800" y="88043"/>
                    </a:cubicBezTo>
                    <a:cubicBezTo>
                      <a:pt x="46800" y="57372"/>
                      <a:pt x="30226" y="28702"/>
                      <a:pt x="3556" y="13272"/>
                    </a:cubicBezTo>
                    <a:cubicBezTo>
                      <a:pt x="127" y="11271"/>
                      <a:pt x="-1016" y="6890"/>
                      <a:pt x="984" y="3556"/>
                    </a:cubicBezTo>
                    <a:cubicBezTo>
                      <a:pt x="2984" y="127"/>
                      <a:pt x="7366" y="-1016"/>
                      <a:pt x="10795" y="984"/>
                    </a:cubicBezTo>
                    <a:cubicBezTo>
                      <a:pt x="41846" y="18987"/>
                      <a:pt x="61182" y="52419"/>
                      <a:pt x="61182" y="88138"/>
                    </a:cubicBezTo>
                    <a:cubicBezTo>
                      <a:pt x="61182" y="123857"/>
                      <a:pt x="41846" y="157290"/>
                      <a:pt x="10795" y="175292"/>
                    </a:cubicBezTo>
                    <a:cubicBezTo>
                      <a:pt x="9652" y="175768"/>
                      <a:pt x="8414" y="176054"/>
                      <a:pt x="7176" y="176054"/>
                    </a:cubicBezTo>
                    <a:close/>
                  </a:path>
                </a:pathLst>
              </a:custGeom>
              <a:grpFill/>
              <a:ln w="3175" cap="flat">
                <a:noFill/>
                <a:prstDash val="solid"/>
                <a:miter/>
              </a:ln>
            </p:spPr>
            <p:txBody>
              <a:bodyPr lIns="0" tIns="0" rIns="0" bIns="0" rtlCol="0" anchor="ctr"/>
              <a:lstStyle/>
              <a:p>
                <a:endParaRPr lang="de-DE"/>
              </a:p>
            </p:txBody>
          </p:sp>
          <p:sp>
            <p:nvSpPr>
              <p:cNvPr id="162" name="Freihandform: Form 4293">
                <a:extLst>
                  <a:ext uri="{FF2B5EF4-FFF2-40B4-BE49-F238E27FC236}">
                    <a16:creationId xmlns:a16="http://schemas.microsoft.com/office/drawing/2014/main" id="{4EDEF7CA-49B4-92AE-9192-F64D1208F3A8}"/>
                  </a:ext>
                </a:extLst>
              </p:cNvPr>
              <p:cNvSpPr/>
              <p:nvPr/>
            </p:nvSpPr>
            <p:spPr>
              <a:xfrm>
                <a:off x="6027373" y="3331799"/>
                <a:ext cx="132830" cy="35478"/>
              </a:xfrm>
              <a:custGeom>
                <a:avLst/>
                <a:gdLst>
                  <a:gd name="connsiteX0" fmla="*/ 66340 w 132830"/>
                  <a:gd name="connsiteY0" fmla="*/ 35479 h 35478"/>
                  <a:gd name="connsiteX1" fmla="*/ 2618 w 132830"/>
                  <a:gd name="connsiteY1" fmla="*/ 12714 h 35478"/>
                  <a:gd name="connsiteX2" fmla="*/ 1665 w 132830"/>
                  <a:gd name="connsiteY2" fmla="*/ 2618 h 35478"/>
                  <a:gd name="connsiteX3" fmla="*/ 11762 w 132830"/>
                  <a:gd name="connsiteY3" fmla="*/ 1665 h 35478"/>
                  <a:gd name="connsiteX4" fmla="*/ 66435 w 132830"/>
                  <a:gd name="connsiteY4" fmla="*/ 21191 h 35478"/>
                  <a:gd name="connsiteX5" fmla="*/ 121109 w 132830"/>
                  <a:gd name="connsiteY5" fmla="*/ 1665 h 35478"/>
                  <a:gd name="connsiteX6" fmla="*/ 131205 w 132830"/>
                  <a:gd name="connsiteY6" fmla="*/ 2618 h 35478"/>
                  <a:gd name="connsiteX7" fmla="*/ 130253 w 132830"/>
                  <a:gd name="connsiteY7" fmla="*/ 12714 h 35478"/>
                  <a:gd name="connsiteX8" fmla="*/ 66340 w 132830"/>
                  <a:gd name="connsiteY8" fmla="*/ 35479 h 3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830" h="35478">
                    <a:moveTo>
                      <a:pt x="66340" y="35479"/>
                    </a:moveTo>
                    <a:cubicBezTo>
                      <a:pt x="43194" y="35479"/>
                      <a:pt x="20525" y="27383"/>
                      <a:pt x="2618" y="12714"/>
                    </a:cubicBezTo>
                    <a:cubicBezTo>
                      <a:pt x="-430" y="10238"/>
                      <a:pt x="-907" y="5666"/>
                      <a:pt x="1665" y="2618"/>
                    </a:cubicBezTo>
                    <a:cubicBezTo>
                      <a:pt x="4142" y="-430"/>
                      <a:pt x="8714" y="-907"/>
                      <a:pt x="11762" y="1665"/>
                    </a:cubicBezTo>
                    <a:cubicBezTo>
                      <a:pt x="27097" y="14238"/>
                      <a:pt x="46528" y="21191"/>
                      <a:pt x="66435" y="21191"/>
                    </a:cubicBezTo>
                    <a:cubicBezTo>
                      <a:pt x="86342" y="21191"/>
                      <a:pt x="105678" y="14238"/>
                      <a:pt x="121109" y="1665"/>
                    </a:cubicBezTo>
                    <a:cubicBezTo>
                      <a:pt x="124157" y="-811"/>
                      <a:pt x="128633" y="-430"/>
                      <a:pt x="131205" y="2618"/>
                    </a:cubicBezTo>
                    <a:cubicBezTo>
                      <a:pt x="133682" y="5666"/>
                      <a:pt x="133301" y="10142"/>
                      <a:pt x="130253" y="12714"/>
                    </a:cubicBezTo>
                    <a:cubicBezTo>
                      <a:pt x="112155" y="27383"/>
                      <a:pt x="89486" y="35479"/>
                      <a:pt x="66340" y="35479"/>
                    </a:cubicBezTo>
                    <a:close/>
                  </a:path>
                </a:pathLst>
              </a:custGeom>
              <a:grpFill/>
              <a:ln w="3175" cap="flat">
                <a:noFill/>
                <a:prstDash val="solid"/>
                <a:miter/>
              </a:ln>
            </p:spPr>
            <p:txBody>
              <a:bodyPr lIns="0" tIns="0" rIns="0" bIns="0" rtlCol="0" anchor="ctr"/>
              <a:lstStyle/>
              <a:p>
                <a:endParaRPr lang="de-DE"/>
              </a:p>
            </p:txBody>
          </p:sp>
          <p:sp>
            <p:nvSpPr>
              <p:cNvPr id="163" name="Freihandform: Form 4294">
                <a:extLst>
                  <a:ext uri="{FF2B5EF4-FFF2-40B4-BE49-F238E27FC236}">
                    <a16:creationId xmlns:a16="http://schemas.microsoft.com/office/drawing/2014/main" id="{1BF976DD-77A3-9823-7E85-625CC6B8E13A}"/>
                  </a:ext>
                </a:extLst>
              </p:cNvPr>
              <p:cNvSpPr/>
              <p:nvPr/>
            </p:nvSpPr>
            <p:spPr>
              <a:xfrm>
                <a:off x="6027413" y="3421284"/>
                <a:ext cx="132640" cy="35478"/>
              </a:xfrm>
              <a:custGeom>
                <a:avLst/>
                <a:gdLst>
                  <a:gd name="connsiteX0" fmla="*/ 7150 w 132640"/>
                  <a:gd name="connsiteY0" fmla="*/ 35433 h 35478"/>
                  <a:gd name="connsiteX1" fmla="*/ 1626 w 132640"/>
                  <a:gd name="connsiteY1" fmla="*/ 32861 h 35478"/>
                  <a:gd name="connsiteX2" fmla="*/ 2578 w 132640"/>
                  <a:gd name="connsiteY2" fmla="*/ 22765 h 35478"/>
                  <a:gd name="connsiteX3" fmla="*/ 66300 w 132640"/>
                  <a:gd name="connsiteY3" fmla="*/ 0 h 35478"/>
                  <a:gd name="connsiteX4" fmla="*/ 130023 w 132640"/>
                  <a:gd name="connsiteY4" fmla="*/ 22765 h 35478"/>
                  <a:gd name="connsiteX5" fmla="*/ 130975 w 132640"/>
                  <a:gd name="connsiteY5" fmla="*/ 32861 h 35478"/>
                  <a:gd name="connsiteX6" fmla="*/ 120879 w 132640"/>
                  <a:gd name="connsiteY6" fmla="*/ 33814 h 35478"/>
                  <a:gd name="connsiteX7" fmla="*/ 66205 w 132640"/>
                  <a:gd name="connsiteY7" fmla="*/ 14288 h 35478"/>
                  <a:gd name="connsiteX8" fmla="*/ 11532 w 132640"/>
                  <a:gd name="connsiteY8" fmla="*/ 33814 h 35478"/>
                  <a:gd name="connsiteX9" fmla="*/ 7150 w 132640"/>
                  <a:gd name="connsiteY9" fmla="*/ 35433 h 3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40" h="35478">
                    <a:moveTo>
                      <a:pt x="7150" y="35433"/>
                    </a:moveTo>
                    <a:cubicBezTo>
                      <a:pt x="5055" y="35433"/>
                      <a:pt x="3054" y="34576"/>
                      <a:pt x="1626" y="32861"/>
                    </a:cubicBezTo>
                    <a:cubicBezTo>
                      <a:pt x="-851" y="29813"/>
                      <a:pt x="-470" y="25336"/>
                      <a:pt x="2578" y="22765"/>
                    </a:cubicBezTo>
                    <a:cubicBezTo>
                      <a:pt x="20485" y="8096"/>
                      <a:pt x="43059" y="0"/>
                      <a:pt x="66300" y="0"/>
                    </a:cubicBezTo>
                    <a:cubicBezTo>
                      <a:pt x="89541" y="0"/>
                      <a:pt x="112116" y="8096"/>
                      <a:pt x="130023" y="22765"/>
                    </a:cubicBezTo>
                    <a:cubicBezTo>
                      <a:pt x="133071" y="25241"/>
                      <a:pt x="133547" y="29718"/>
                      <a:pt x="130975" y="32861"/>
                    </a:cubicBezTo>
                    <a:cubicBezTo>
                      <a:pt x="128499" y="35909"/>
                      <a:pt x="123927" y="36385"/>
                      <a:pt x="120879" y="33814"/>
                    </a:cubicBezTo>
                    <a:cubicBezTo>
                      <a:pt x="105543" y="21241"/>
                      <a:pt x="86112" y="14288"/>
                      <a:pt x="66205" y="14288"/>
                    </a:cubicBezTo>
                    <a:cubicBezTo>
                      <a:pt x="46298" y="14288"/>
                      <a:pt x="26962" y="21241"/>
                      <a:pt x="11532" y="33814"/>
                    </a:cubicBezTo>
                    <a:cubicBezTo>
                      <a:pt x="10389" y="34957"/>
                      <a:pt x="8769" y="35433"/>
                      <a:pt x="7150" y="35433"/>
                    </a:cubicBezTo>
                    <a:close/>
                  </a:path>
                </a:pathLst>
              </a:custGeom>
              <a:grpFill/>
              <a:ln w="3175" cap="flat">
                <a:noFill/>
                <a:prstDash val="solid"/>
                <a:miter/>
              </a:ln>
            </p:spPr>
            <p:txBody>
              <a:bodyPr lIns="0" tIns="0" rIns="0" bIns="0" rtlCol="0" anchor="ctr"/>
              <a:lstStyle/>
              <a:p>
                <a:endParaRPr lang="de-DE"/>
              </a:p>
            </p:txBody>
          </p:sp>
          <p:sp>
            <p:nvSpPr>
              <p:cNvPr id="164" name="Freihandform: Form 4295">
                <a:extLst>
                  <a:ext uri="{FF2B5EF4-FFF2-40B4-BE49-F238E27FC236}">
                    <a16:creationId xmlns:a16="http://schemas.microsoft.com/office/drawing/2014/main" id="{899B13C9-4F4E-5A6E-B427-AB91E1C9618F}"/>
                  </a:ext>
                </a:extLst>
              </p:cNvPr>
              <p:cNvSpPr/>
              <p:nvPr/>
            </p:nvSpPr>
            <p:spPr>
              <a:xfrm>
                <a:off x="6086569" y="3306127"/>
                <a:ext cx="14287" cy="176307"/>
              </a:xfrm>
              <a:custGeom>
                <a:avLst/>
                <a:gdLst>
                  <a:gd name="connsiteX0" fmla="*/ 7144 w 14287"/>
                  <a:gd name="connsiteY0" fmla="*/ 176308 h 176307"/>
                  <a:gd name="connsiteX1" fmla="*/ 0 w 14287"/>
                  <a:gd name="connsiteY1" fmla="*/ 169164 h 176307"/>
                  <a:gd name="connsiteX2" fmla="*/ 0 w 14287"/>
                  <a:gd name="connsiteY2" fmla="*/ 7144 h 176307"/>
                  <a:gd name="connsiteX3" fmla="*/ 7144 w 14287"/>
                  <a:gd name="connsiteY3" fmla="*/ 0 h 176307"/>
                  <a:gd name="connsiteX4" fmla="*/ 14288 w 14287"/>
                  <a:gd name="connsiteY4" fmla="*/ 7144 h 176307"/>
                  <a:gd name="connsiteX5" fmla="*/ 14288 w 14287"/>
                  <a:gd name="connsiteY5" fmla="*/ 169164 h 176307"/>
                  <a:gd name="connsiteX6" fmla="*/ 7144 w 14287"/>
                  <a:gd name="connsiteY6" fmla="*/ 176308 h 17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76307">
                    <a:moveTo>
                      <a:pt x="7144" y="176308"/>
                    </a:moveTo>
                    <a:cubicBezTo>
                      <a:pt x="3239" y="176308"/>
                      <a:pt x="0" y="173069"/>
                      <a:pt x="0" y="169164"/>
                    </a:cubicBezTo>
                    <a:lnTo>
                      <a:pt x="0" y="7144"/>
                    </a:lnTo>
                    <a:cubicBezTo>
                      <a:pt x="0" y="3239"/>
                      <a:pt x="3239" y="0"/>
                      <a:pt x="7144" y="0"/>
                    </a:cubicBezTo>
                    <a:cubicBezTo>
                      <a:pt x="11049" y="0"/>
                      <a:pt x="14288" y="3239"/>
                      <a:pt x="14288" y="7144"/>
                    </a:cubicBezTo>
                    <a:lnTo>
                      <a:pt x="14288" y="169164"/>
                    </a:lnTo>
                    <a:cubicBezTo>
                      <a:pt x="14288" y="173069"/>
                      <a:pt x="11144" y="176308"/>
                      <a:pt x="7144" y="176308"/>
                    </a:cubicBezTo>
                    <a:close/>
                  </a:path>
                </a:pathLst>
              </a:custGeom>
              <a:grpFill/>
              <a:ln w="3175" cap="flat">
                <a:noFill/>
                <a:prstDash val="solid"/>
                <a:miter/>
              </a:ln>
            </p:spPr>
            <p:txBody>
              <a:bodyPr lIns="0" tIns="0" rIns="0" bIns="0" rtlCol="0" anchor="ctr"/>
              <a:lstStyle/>
              <a:p>
                <a:endParaRPr lang="de-DE"/>
              </a:p>
            </p:txBody>
          </p:sp>
          <p:sp>
            <p:nvSpPr>
              <p:cNvPr id="165" name="Freihandform: Form 4296">
                <a:extLst>
                  <a:ext uri="{FF2B5EF4-FFF2-40B4-BE49-F238E27FC236}">
                    <a16:creationId xmlns:a16="http://schemas.microsoft.com/office/drawing/2014/main" id="{303D75B9-7364-A81A-6880-A75269B65AA7}"/>
                  </a:ext>
                </a:extLst>
              </p:cNvPr>
              <p:cNvSpPr/>
              <p:nvPr/>
            </p:nvSpPr>
            <p:spPr>
              <a:xfrm>
                <a:off x="6005607" y="3387185"/>
                <a:ext cx="176307" cy="14287"/>
              </a:xfrm>
              <a:custGeom>
                <a:avLst/>
                <a:gdLst>
                  <a:gd name="connsiteX0" fmla="*/ 169164 w 176307"/>
                  <a:gd name="connsiteY0" fmla="*/ 14288 h 14287"/>
                  <a:gd name="connsiteX1" fmla="*/ 7144 w 176307"/>
                  <a:gd name="connsiteY1" fmla="*/ 14288 h 14287"/>
                  <a:gd name="connsiteX2" fmla="*/ 0 w 176307"/>
                  <a:gd name="connsiteY2" fmla="*/ 7144 h 14287"/>
                  <a:gd name="connsiteX3" fmla="*/ 7144 w 176307"/>
                  <a:gd name="connsiteY3" fmla="*/ 0 h 14287"/>
                  <a:gd name="connsiteX4" fmla="*/ 169164 w 176307"/>
                  <a:gd name="connsiteY4" fmla="*/ 0 h 14287"/>
                  <a:gd name="connsiteX5" fmla="*/ 176308 w 176307"/>
                  <a:gd name="connsiteY5" fmla="*/ 7144 h 14287"/>
                  <a:gd name="connsiteX6" fmla="*/ 169164 w 17630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307" h="14287">
                    <a:moveTo>
                      <a:pt x="169164" y="14288"/>
                    </a:moveTo>
                    <a:lnTo>
                      <a:pt x="7144" y="14288"/>
                    </a:lnTo>
                    <a:cubicBezTo>
                      <a:pt x="3239" y="14288"/>
                      <a:pt x="0" y="11049"/>
                      <a:pt x="0" y="7144"/>
                    </a:cubicBezTo>
                    <a:cubicBezTo>
                      <a:pt x="0" y="3239"/>
                      <a:pt x="3239" y="0"/>
                      <a:pt x="7144" y="0"/>
                    </a:cubicBezTo>
                    <a:lnTo>
                      <a:pt x="169164" y="0"/>
                    </a:lnTo>
                    <a:cubicBezTo>
                      <a:pt x="173069" y="0"/>
                      <a:pt x="176308" y="3239"/>
                      <a:pt x="176308" y="7144"/>
                    </a:cubicBezTo>
                    <a:cubicBezTo>
                      <a:pt x="176308" y="11049"/>
                      <a:pt x="173069" y="14288"/>
                      <a:pt x="169164" y="14288"/>
                    </a:cubicBezTo>
                    <a:close/>
                  </a:path>
                </a:pathLst>
              </a:custGeom>
              <a:grpFill/>
              <a:ln w="3175" cap="flat">
                <a:noFill/>
                <a:prstDash val="solid"/>
                <a:miter/>
              </a:ln>
            </p:spPr>
            <p:txBody>
              <a:bodyPr lIns="0" tIns="0" rIns="0" bIns="0" rtlCol="0" anchor="ctr"/>
              <a:lstStyle/>
              <a:p>
                <a:endParaRPr lang="de-DE"/>
              </a:p>
            </p:txBody>
          </p:sp>
        </p:grpSp>
      </p:grpSp>
      <p:sp>
        <p:nvSpPr>
          <p:cNvPr id="166" name="TextBox 165">
            <a:extLst>
              <a:ext uri="{FF2B5EF4-FFF2-40B4-BE49-F238E27FC236}">
                <a16:creationId xmlns:a16="http://schemas.microsoft.com/office/drawing/2014/main" id="{E2091F0C-EBA8-0AB7-2C96-DCF40B2192F0}"/>
              </a:ext>
            </a:extLst>
          </p:cNvPr>
          <p:cNvSpPr txBox="1"/>
          <p:nvPr/>
        </p:nvSpPr>
        <p:spPr>
          <a:xfrm>
            <a:off x="8588780" y="5364121"/>
            <a:ext cx="1152492" cy="646331"/>
          </a:xfrm>
          <a:prstGeom prst="rect">
            <a:avLst/>
          </a:prstGeom>
          <a:noFill/>
          <a:ln>
            <a:noFill/>
          </a:ln>
        </p:spPr>
        <p:txBody>
          <a:bodyPr wrap="square" rtlCol="0">
            <a:spAutoFit/>
          </a:bodyPr>
          <a:lstStyle/>
          <a:p>
            <a:r>
              <a:rPr lang="en-US" dirty="0">
                <a:solidFill>
                  <a:schemeClr val="accent1">
                    <a:lumMod val="75000"/>
                  </a:schemeClr>
                </a:solidFill>
              </a:rPr>
              <a:t>Network</a:t>
            </a:r>
          </a:p>
          <a:p>
            <a:r>
              <a:rPr lang="en-US" dirty="0">
                <a:solidFill>
                  <a:schemeClr val="accent1">
                    <a:lumMod val="75000"/>
                  </a:schemeClr>
                </a:solidFill>
              </a:rPr>
              <a:t>Elements</a:t>
            </a:r>
          </a:p>
        </p:txBody>
      </p:sp>
      <p:sp>
        <p:nvSpPr>
          <p:cNvPr id="167" name="TextBox 166">
            <a:extLst>
              <a:ext uri="{FF2B5EF4-FFF2-40B4-BE49-F238E27FC236}">
                <a16:creationId xmlns:a16="http://schemas.microsoft.com/office/drawing/2014/main" id="{5BA10B0B-9C51-11D1-8C2E-F03EADB95D11}"/>
              </a:ext>
            </a:extLst>
          </p:cNvPr>
          <p:cNvSpPr txBox="1"/>
          <p:nvPr/>
        </p:nvSpPr>
        <p:spPr>
          <a:xfrm>
            <a:off x="6503674" y="3319366"/>
            <a:ext cx="1152492" cy="646331"/>
          </a:xfrm>
          <a:prstGeom prst="rect">
            <a:avLst/>
          </a:prstGeom>
          <a:noFill/>
          <a:ln>
            <a:noFill/>
          </a:ln>
        </p:spPr>
        <p:txBody>
          <a:bodyPr wrap="square" rtlCol="0">
            <a:spAutoFit/>
          </a:bodyPr>
          <a:lstStyle/>
          <a:p>
            <a:r>
              <a:rPr lang="en-US" dirty="0">
                <a:solidFill>
                  <a:schemeClr val="accent1">
                    <a:lumMod val="75000"/>
                  </a:schemeClr>
                </a:solidFill>
              </a:rPr>
              <a:t>SDN</a:t>
            </a:r>
          </a:p>
          <a:p>
            <a:r>
              <a:rPr lang="en-US" dirty="0">
                <a:solidFill>
                  <a:schemeClr val="accent1">
                    <a:lumMod val="75000"/>
                  </a:schemeClr>
                </a:solidFill>
              </a:rPr>
              <a:t>Controller</a:t>
            </a:r>
          </a:p>
        </p:txBody>
      </p:sp>
      <p:sp>
        <p:nvSpPr>
          <p:cNvPr id="168" name="TextBox 167">
            <a:extLst>
              <a:ext uri="{FF2B5EF4-FFF2-40B4-BE49-F238E27FC236}">
                <a16:creationId xmlns:a16="http://schemas.microsoft.com/office/drawing/2014/main" id="{FDC172EB-9D42-6E0F-D790-056334E8DE04}"/>
              </a:ext>
            </a:extLst>
          </p:cNvPr>
          <p:cNvSpPr txBox="1"/>
          <p:nvPr/>
        </p:nvSpPr>
        <p:spPr>
          <a:xfrm>
            <a:off x="8341485" y="1289809"/>
            <a:ext cx="1357143" cy="646331"/>
          </a:xfrm>
          <a:prstGeom prst="rect">
            <a:avLst/>
          </a:prstGeom>
          <a:noFill/>
          <a:ln>
            <a:noFill/>
          </a:ln>
        </p:spPr>
        <p:txBody>
          <a:bodyPr wrap="square" rtlCol="0">
            <a:spAutoFit/>
          </a:bodyPr>
          <a:lstStyle/>
          <a:p>
            <a:r>
              <a:rPr lang="en-US" dirty="0">
                <a:solidFill>
                  <a:schemeClr val="accent1">
                    <a:lumMod val="75000"/>
                  </a:schemeClr>
                </a:solidFill>
              </a:rPr>
              <a:t>SDN</a:t>
            </a:r>
          </a:p>
          <a:p>
            <a:r>
              <a:rPr lang="en-US" dirty="0">
                <a:solidFill>
                  <a:schemeClr val="accent1">
                    <a:lumMod val="75000"/>
                  </a:schemeClr>
                </a:solidFill>
              </a:rPr>
              <a:t>Applications</a:t>
            </a:r>
          </a:p>
        </p:txBody>
      </p:sp>
      <p:sp>
        <p:nvSpPr>
          <p:cNvPr id="169" name="TextBox 168">
            <a:extLst>
              <a:ext uri="{FF2B5EF4-FFF2-40B4-BE49-F238E27FC236}">
                <a16:creationId xmlns:a16="http://schemas.microsoft.com/office/drawing/2014/main" id="{ABF1D955-42CB-9B4E-3D07-5673D900AD40}"/>
              </a:ext>
            </a:extLst>
          </p:cNvPr>
          <p:cNvSpPr txBox="1"/>
          <p:nvPr/>
        </p:nvSpPr>
        <p:spPr>
          <a:xfrm>
            <a:off x="3749594" y="2461439"/>
            <a:ext cx="2038655" cy="338554"/>
          </a:xfrm>
          <a:prstGeom prst="rect">
            <a:avLst/>
          </a:prstGeom>
          <a:noFill/>
          <a:ln>
            <a:noFill/>
          </a:ln>
        </p:spPr>
        <p:txBody>
          <a:bodyPr wrap="square" rtlCol="0">
            <a:spAutoFit/>
          </a:bodyPr>
          <a:lstStyle/>
          <a:p>
            <a:r>
              <a:rPr lang="en-US" sz="1600" dirty="0">
                <a:solidFill>
                  <a:schemeClr val="accent2">
                    <a:lumMod val="75000"/>
                  </a:schemeClr>
                </a:solidFill>
              </a:rPr>
              <a:t>Northbound Interface</a:t>
            </a:r>
          </a:p>
        </p:txBody>
      </p:sp>
      <p:sp>
        <p:nvSpPr>
          <p:cNvPr id="170" name="TextBox 169">
            <a:extLst>
              <a:ext uri="{FF2B5EF4-FFF2-40B4-BE49-F238E27FC236}">
                <a16:creationId xmlns:a16="http://schemas.microsoft.com/office/drawing/2014/main" id="{73D9091E-C862-6B74-99C4-EF3C7B09812F}"/>
              </a:ext>
            </a:extLst>
          </p:cNvPr>
          <p:cNvSpPr txBox="1"/>
          <p:nvPr/>
        </p:nvSpPr>
        <p:spPr>
          <a:xfrm>
            <a:off x="3749595" y="4488033"/>
            <a:ext cx="2038978" cy="338554"/>
          </a:xfrm>
          <a:prstGeom prst="rect">
            <a:avLst/>
          </a:prstGeom>
          <a:noFill/>
          <a:ln>
            <a:noFill/>
          </a:ln>
        </p:spPr>
        <p:txBody>
          <a:bodyPr wrap="square" rtlCol="0">
            <a:spAutoFit/>
          </a:bodyPr>
          <a:lstStyle/>
          <a:p>
            <a:r>
              <a:rPr lang="en-US" sz="1600" dirty="0">
                <a:solidFill>
                  <a:schemeClr val="accent2">
                    <a:lumMod val="75000"/>
                  </a:schemeClr>
                </a:solidFill>
              </a:rPr>
              <a:t>Southbound Interface</a:t>
            </a:r>
          </a:p>
        </p:txBody>
      </p:sp>
      <p:sp>
        <p:nvSpPr>
          <p:cNvPr id="171" name="Rectangle 170">
            <a:extLst>
              <a:ext uri="{FF2B5EF4-FFF2-40B4-BE49-F238E27FC236}">
                <a16:creationId xmlns:a16="http://schemas.microsoft.com/office/drawing/2014/main" id="{E3CFE02C-3B84-AF21-9F30-9E085858C583}"/>
              </a:ext>
            </a:extLst>
          </p:cNvPr>
          <p:cNvSpPr/>
          <p:nvPr/>
        </p:nvSpPr>
        <p:spPr>
          <a:xfrm>
            <a:off x="6105775" y="2429552"/>
            <a:ext cx="1292541" cy="42429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rPr>
              <a:t>REST API</a:t>
            </a:r>
          </a:p>
        </p:txBody>
      </p:sp>
      <p:sp>
        <p:nvSpPr>
          <p:cNvPr id="172" name="Rectangle 171">
            <a:extLst>
              <a:ext uri="{FF2B5EF4-FFF2-40B4-BE49-F238E27FC236}">
                <a16:creationId xmlns:a16="http://schemas.microsoft.com/office/drawing/2014/main" id="{380F24D4-D161-D543-C3DD-0285A9C95F30}"/>
              </a:ext>
            </a:extLst>
          </p:cNvPr>
          <p:cNvSpPr/>
          <p:nvPr/>
        </p:nvSpPr>
        <p:spPr>
          <a:xfrm>
            <a:off x="6100143" y="4445162"/>
            <a:ext cx="2648582" cy="42429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rPr>
              <a:t>OpenFlow, BGP, NetConf</a:t>
            </a:r>
          </a:p>
        </p:txBody>
      </p:sp>
      <p:sp>
        <p:nvSpPr>
          <p:cNvPr id="11" name="Rectangle: Rounded Corners 10">
            <a:extLst>
              <a:ext uri="{FF2B5EF4-FFF2-40B4-BE49-F238E27FC236}">
                <a16:creationId xmlns:a16="http://schemas.microsoft.com/office/drawing/2014/main" id="{FD72DA95-EE2E-D89E-1371-98AF7548616E}"/>
              </a:ext>
            </a:extLst>
          </p:cNvPr>
          <p:cNvSpPr/>
          <p:nvPr/>
        </p:nvSpPr>
        <p:spPr>
          <a:xfrm>
            <a:off x="2037658" y="3167747"/>
            <a:ext cx="789142"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endParaRPr>
          </a:p>
        </p:txBody>
      </p:sp>
      <p:grpSp>
        <p:nvGrpSpPr>
          <p:cNvPr id="12" name="Grafik 23">
            <a:extLst>
              <a:ext uri="{FF2B5EF4-FFF2-40B4-BE49-F238E27FC236}">
                <a16:creationId xmlns:a16="http://schemas.microsoft.com/office/drawing/2014/main" id="{56418EAC-6DD5-EB30-A9DF-DD451CB1557F}"/>
              </a:ext>
            </a:extLst>
          </p:cNvPr>
          <p:cNvGrpSpPr>
            <a:grpSpLocks noChangeAspect="1"/>
          </p:cNvGrpSpPr>
          <p:nvPr/>
        </p:nvGrpSpPr>
        <p:grpSpPr bwMode="gray">
          <a:xfrm>
            <a:off x="2248379" y="3404626"/>
            <a:ext cx="374400" cy="464640"/>
            <a:chOff x="5895975" y="3176587"/>
            <a:chExt cx="403097" cy="500253"/>
          </a:xfrm>
          <a:solidFill>
            <a:schemeClr val="accent1">
              <a:lumMod val="75000"/>
            </a:schemeClr>
          </a:solidFill>
        </p:grpSpPr>
        <p:sp>
          <p:nvSpPr>
            <p:cNvPr id="173" name="Grafik 23">
              <a:extLst>
                <a:ext uri="{FF2B5EF4-FFF2-40B4-BE49-F238E27FC236}">
                  <a16:creationId xmlns:a16="http://schemas.microsoft.com/office/drawing/2014/main" id="{44FC9635-A65F-60A1-C88A-6A68BF7A81AB}"/>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74" name="Grafik 23">
              <a:extLst>
                <a:ext uri="{FF2B5EF4-FFF2-40B4-BE49-F238E27FC236}">
                  <a16:creationId xmlns:a16="http://schemas.microsoft.com/office/drawing/2014/main" id="{7F2DAA02-7CA0-BD2D-4E73-5344B5BB6299}"/>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75" name="Grafik 23">
              <a:extLst>
                <a:ext uri="{FF2B5EF4-FFF2-40B4-BE49-F238E27FC236}">
                  <a16:creationId xmlns:a16="http://schemas.microsoft.com/office/drawing/2014/main" id="{C4EDC8C1-EB73-7980-46A7-61608FA096D8}"/>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76" name="Grafik 23">
              <a:extLst>
                <a:ext uri="{FF2B5EF4-FFF2-40B4-BE49-F238E27FC236}">
                  <a16:creationId xmlns:a16="http://schemas.microsoft.com/office/drawing/2014/main" id="{9144F994-8774-6716-031F-584C0E1787AE}"/>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77" name="Grafik 23">
              <a:extLst>
                <a:ext uri="{FF2B5EF4-FFF2-40B4-BE49-F238E27FC236}">
                  <a16:creationId xmlns:a16="http://schemas.microsoft.com/office/drawing/2014/main" id="{E9EF7738-470B-6706-CB86-A8D380E10213}"/>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78" name="Grafik 23">
              <a:extLst>
                <a:ext uri="{FF2B5EF4-FFF2-40B4-BE49-F238E27FC236}">
                  <a16:creationId xmlns:a16="http://schemas.microsoft.com/office/drawing/2014/main" id="{19012020-2FD1-AE3A-0728-7EF1811E41B5}"/>
                </a:ext>
              </a:extLst>
            </p:cNvPr>
            <p:cNvGrpSpPr/>
            <p:nvPr/>
          </p:nvGrpSpPr>
          <p:grpSpPr bwMode="gray">
            <a:xfrm>
              <a:off x="5895975" y="3322414"/>
              <a:ext cx="403097" cy="208692"/>
              <a:chOff x="5895975" y="3322414"/>
              <a:chExt cx="403097" cy="208692"/>
            </a:xfrm>
            <a:grpFill/>
          </p:grpSpPr>
          <p:sp>
            <p:nvSpPr>
              <p:cNvPr id="179" name="Grafik 23">
                <a:extLst>
                  <a:ext uri="{FF2B5EF4-FFF2-40B4-BE49-F238E27FC236}">
                    <a16:creationId xmlns:a16="http://schemas.microsoft.com/office/drawing/2014/main" id="{4DE538E6-4E2D-ACBD-5836-191685539E08}"/>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80" name="Grafik 23">
                <a:extLst>
                  <a:ext uri="{FF2B5EF4-FFF2-40B4-BE49-F238E27FC236}">
                    <a16:creationId xmlns:a16="http://schemas.microsoft.com/office/drawing/2014/main" id="{90FA5FF9-3FDF-18E3-B2F7-373B8CE68013}"/>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81" name="Grafik 23">
                <a:extLst>
                  <a:ext uri="{FF2B5EF4-FFF2-40B4-BE49-F238E27FC236}">
                    <a16:creationId xmlns:a16="http://schemas.microsoft.com/office/drawing/2014/main" id="{1C65DFDA-390E-8209-4084-2F15F36872D2}"/>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82" name="Grafik 23">
                <a:extLst>
                  <a:ext uri="{FF2B5EF4-FFF2-40B4-BE49-F238E27FC236}">
                    <a16:creationId xmlns:a16="http://schemas.microsoft.com/office/drawing/2014/main" id="{71EB4ABF-71E8-2C15-41C2-3F7BEA574E49}"/>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sp>
        <p:nvSpPr>
          <p:cNvPr id="184" name="Rectangle: Rounded Corners 183">
            <a:extLst>
              <a:ext uri="{FF2B5EF4-FFF2-40B4-BE49-F238E27FC236}">
                <a16:creationId xmlns:a16="http://schemas.microsoft.com/office/drawing/2014/main" id="{A800694F-5755-F436-7FE2-4BB38832F1BB}"/>
              </a:ext>
            </a:extLst>
          </p:cNvPr>
          <p:cNvSpPr/>
          <p:nvPr/>
        </p:nvSpPr>
        <p:spPr>
          <a:xfrm>
            <a:off x="8862438" y="3167747"/>
            <a:ext cx="789142"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endParaRPr>
          </a:p>
        </p:txBody>
      </p:sp>
      <p:grpSp>
        <p:nvGrpSpPr>
          <p:cNvPr id="185" name="Grafik 23">
            <a:extLst>
              <a:ext uri="{FF2B5EF4-FFF2-40B4-BE49-F238E27FC236}">
                <a16:creationId xmlns:a16="http://schemas.microsoft.com/office/drawing/2014/main" id="{72C78D53-FE88-EB83-2C1F-FF4C38767A15}"/>
              </a:ext>
            </a:extLst>
          </p:cNvPr>
          <p:cNvGrpSpPr>
            <a:grpSpLocks noChangeAspect="1"/>
          </p:cNvGrpSpPr>
          <p:nvPr/>
        </p:nvGrpSpPr>
        <p:grpSpPr bwMode="gray">
          <a:xfrm>
            <a:off x="9073159" y="3404626"/>
            <a:ext cx="374400" cy="464640"/>
            <a:chOff x="5895975" y="3176587"/>
            <a:chExt cx="403097" cy="500253"/>
          </a:xfrm>
          <a:solidFill>
            <a:schemeClr val="accent1">
              <a:lumMod val="75000"/>
            </a:schemeClr>
          </a:solidFill>
        </p:grpSpPr>
        <p:sp>
          <p:nvSpPr>
            <p:cNvPr id="186" name="Grafik 23">
              <a:extLst>
                <a:ext uri="{FF2B5EF4-FFF2-40B4-BE49-F238E27FC236}">
                  <a16:creationId xmlns:a16="http://schemas.microsoft.com/office/drawing/2014/main" id="{7BDFCA2B-92B2-5DC4-9BC0-2B2D25B9E41E}"/>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87" name="Grafik 23">
              <a:extLst>
                <a:ext uri="{FF2B5EF4-FFF2-40B4-BE49-F238E27FC236}">
                  <a16:creationId xmlns:a16="http://schemas.microsoft.com/office/drawing/2014/main" id="{E78A07DE-8FC1-E2AC-FC3E-0D7F3EFB0ECC}"/>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88" name="Grafik 23">
              <a:extLst>
                <a:ext uri="{FF2B5EF4-FFF2-40B4-BE49-F238E27FC236}">
                  <a16:creationId xmlns:a16="http://schemas.microsoft.com/office/drawing/2014/main" id="{1B877673-A0C4-972C-8231-F854BEF3ECC2}"/>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89" name="Grafik 23">
              <a:extLst>
                <a:ext uri="{FF2B5EF4-FFF2-40B4-BE49-F238E27FC236}">
                  <a16:creationId xmlns:a16="http://schemas.microsoft.com/office/drawing/2014/main" id="{1A9DDAAA-6D50-658F-14F1-5EA695231D74}"/>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90" name="Grafik 23">
              <a:extLst>
                <a:ext uri="{FF2B5EF4-FFF2-40B4-BE49-F238E27FC236}">
                  <a16:creationId xmlns:a16="http://schemas.microsoft.com/office/drawing/2014/main" id="{456C2C58-6EC3-9731-FFF6-CDCAC438161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91" name="Grafik 23">
              <a:extLst>
                <a:ext uri="{FF2B5EF4-FFF2-40B4-BE49-F238E27FC236}">
                  <a16:creationId xmlns:a16="http://schemas.microsoft.com/office/drawing/2014/main" id="{84C6EAF1-79F8-C339-8BF6-35CB6D617C67}"/>
                </a:ext>
              </a:extLst>
            </p:cNvPr>
            <p:cNvGrpSpPr/>
            <p:nvPr/>
          </p:nvGrpSpPr>
          <p:grpSpPr bwMode="gray">
            <a:xfrm>
              <a:off x="5895975" y="3322414"/>
              <a:ext cx="403097" cy="208692"/>
              <a:chOff x="5895975" y="3322414"/>
              <a:chExt cx="403097" cy="208692"/>
            </a:xfrm>
            <a:grpFill/>
          </p:grpSpPr>
          <p:sp>
            <p:nvSpPr>
              <p:cNvPr id="192" name="Grafik 23">
                <a:extLst>
                  <a:ext uri="{FF2B5EF4-FFF2-40B4-BE49-F238E27FC236}">
                    <a16:creationId xmlns:a16="http://schemas.microsoft.com/office/drawing/2014/main" id="{4696CBE6-111B-681A-539A-647979EAE0A7}"/>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93" name="Grafik 23">
                <a:extLst>
                  <a:ext uri="{FF2B5EF4-FFF2-40B4-BE49-F238E27FC236}">
                    <a16:creationId xmlns:a16="http://schemas.microsoft.com/office/drawing/2014/main" id="{10AE62B4-B786-95CB-6D9F-7BA782D96BFE}"/>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94" name="Grafik 23">
                <a:extLst>
                  <a:ext uri="{FF2B5EF4-FFF2-40B4-BE49-F238E27FC236}">
                    <a16:creationId xmlns:a16="http://schemas.microsoft.com/office/drawing/2014/main" id="{D39D3134-ADA2-F26F-DD2D-0606F87FFE46}"/>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95" name="Grafik 23">
                <a:extLst>
                  <a:ext uri="{FF2B5EF4-FFF2-40B4-BE49-F238E27FC236}">
                    <a16:creationId xmlns:a16="http://schemas.microsoft.com/office/drawing/2014/main" id="{5F9E9572-5A9E-43A8-5EB4-5CD63537AC4C}"/>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99" name="Straight Arrow Connector 198">
            <a:extLst>
              <a:ext uri="{FF2B5EF4-FFF2-40B4-BE49-F238E27FC236}">
                <a16:creationId xmlns:a16="http://schemas.microsoft.com/office/drawing/2014/main" id="{93BA99A2-0E6D-267D-E302-D25B8422B3CC}"/>
              </a:ext>
            </a:extLst>
          </p:cNvPr>
          <p:cNvCxnSpPr>
            <a:cxnSpLocks/>
            <a:stCxn id="6" idx="3"/>
            <a:endCxn id="184" idx="1"/>
          </p:cNvCxnSpPr>
          <p:nvPr/>
        </p:nvCxnSpPr>
        <p:spPr>
          <a:xfrm>
            <a:off x="7600120" y="3642532"/>
            <a:ext cx="1262318" cy="0"/>
          </a:xfrm>
          <a:prstGeom prst="straightConnector1">
            <a:avLst/>
          </a:prstGeom>
          <a:ln w="127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883FA306-D3DB-EAF2-7C6B-1BD3F32402A8}"/>
              </a:ext>
            </a:extLst>
          </p:cNvPr>
          <p:cNvCxnSpPr>
            <a:cxnSpLocks/>
            <a:stCxn id="11" idx="3"/>
            <a:endCxn id="6" idx="1"/>
          </p:cNvCxnSpPr>
          <p:nvPr/>
        </p:nvCxnSpPr>
        <p:spPr>
          <a:xfrm>
            <a:off x="2826800" y="3642532"/>
            <a:ext cx="1262317" cy="0"/>
          </a:xfrm>
          <a:prstGeom prst="straightConnector1">
            <a:avLst/>
          </a:prstGeom>
          <a:ln w="127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0" name="Grafik 36">
            <a:extLst>
              <a:ext uri="{FF2B5EF4-FFF2-40B4-BE49-F238E27FC236}">
                <a16:creationId xmlns:a16="http://schemas.microsoft.com/office/drawing/2014/main" id="{167EC2CB-52F7-286F-62F8-771737083405}"/>
              </a:ext>
            </a:extLst>
          </p:cNvPr>
          <p:cNvGrpSpPr/>
          <p:nvPr/>
        </p:nvGrpSpPr>
        <p:grpSpPr bwMode="gray">
          <a:xfrm>
            <a:off x="6743339" y="5527389"/>
            <a:ext cx="374400" cy="374400"/>
            <a:chOff x="5843587" y="3176587"/>
            <a:chExt cx="500253" cy="500253"/>
          </a:xfrm>
          <a:solidFill>
            <a:schemeClr val="accent1">
              <a:lumMod val="75000"/>
            </a:schemeClr>
          </a:solidFill>
        </p:grpSpPr>
        <p:grpSp>
          <p:nvGrpSpPr>
            <p:cNvPr id="211" name="Grafik 36">
              <a:extLst>
                <a:ext uri="{FF2B5EF4-FFF2-40B4-BE49-F238E27FC236}">
                  <a16:creationId xmlns:a16="http://schemas.microsoft.com/office/drawing/2014/main" id="{6493AC03-A8AC-5876-BD1E-F2DFB20AE20A}"/>
                </a:ext>
              </a:extLst>
            </p:cNvPr>
            <p:cNvGrpSpPr/>
            <p:nvPr/>
          </p:nvGrpSpPr>
          <p:grpSpPr bwMode="gray">
            <a:xfrm>
              <a:off x="5843587" y="3176587"/>
              <a:ext cx="500253" cy="500253"/>
              <a:chOff x="5843587" y="3176587"/>
              <a:chExt cx="500253" cy="500253"/>
            </a:xfrm>
            <a:grpFill/>
          </p:grpSpPr>
          <p:sp>
            <p:nvSpPr>
              <p:cNvPr id="233" name="Grafik 36">
                <a:extLst>
                  <a:ext uri="{FF2B5EF4-FFF2-40B4-BE49-F238E27FC236}">
                    <a16:creationId xmlns:a16="http://schemas.microsoft.com/office/drawing/2014/main" id="{81A33930-C214-CA47-69BA-4C4B2560697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34" name="Grafik 36">
                <a:extLst>
                  <a:ext uri="{FF2B5EF4-FFF2-40B4-BE49-F238E27FC236}">
                    <a16:creationId xmlns:a16="http://schemas.microsoft.com/office/drawing/2014/main" id="{C2978BEB-18EA-4EB6-78F8-8EEAF466BC6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35" name="Grafik 36">
                <a:extLst>
                  <a:ext uri="{FF2B5EF4-FFF2-40B4-BE49-F238E27FC236}">
                    <a16:creationId xmlns:a16="http://schemas.microsoft.com/office/drawing/2014/main" id="{7DB8C01E-E28A-130A-0944-6DA60C9FCED9}"/>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6" name="Grafik 36">
                <a:extLst>
                  <a:ext uri="{FF2B5EF4-FFF2-40B4-BE49-F238E27FC236}">
                    <a16:creationId xmlns:a16="http://schemas.microsoft.com/office/drawing/2014/main" id="{5E69AA24-9128-3142-5BF6-8EE6E38298BE}"/>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7" name="Grafik 36">
                <a:extLst>
                  <a:ext uri="{FF2B5EF4-FFF2-40B4-BE49-F238E27FC236}">
                    <a16:creationId xmlns:a16="http://schemas.microsoft.com/office/drawing/2014/main" id="{FB55BB3D-D3FE-7EDA-C8E8-5B002460FE61}"/>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12" name="Grafik 36">
              <a:extLst>
                <a:ext uri="{FF2B5EF4-FFF2-40B4-BE49-F238E27FC236}">
                  <a16:creationId xmlns:a16="http://schemas.microsoft.com/office/drawing/2014/main" id="{A43AAD96-8F24-2908-8607-AAB372204B97}"/>
                </a:ext>
              </a:extLst>
            </p:cNvPr>
            <p:cNvGrpSpPr/>
            <p:nvPr/>
          </p:nvGrpSpPr>
          <p:grpSpPr bwMode="gray">
            <a:xfrm>
              <a:off x="5913264" y="3353610"/>
              <a:ext cx="296128" cy="211024"/>
              <a:chOff x="5913264" y="3353610"/>
              <a:chExt cx="296128" cy="211024"/>
            </a:xfrm>
            <a:grpFill/>
          </p:grpSpPr>
          <p:grpSp>
            <p:nvGrpSpPr>
              <p:cNvPr id="213" name="Grafik 36">
                <a:extLst>
                  <a:ext uri="{FF2B5EF4-FFF2-40B4-BE49-F238E27FC236}">
                    <a16:creationId xmlns:a16="http://schemas.microsoft.com/office/drawing/2014/main" id="{ACBF298F-878E-9DE3-9120-11179D351E12}"/>
                  </a:ext>
                </a:extLst>
              </p:cNvPr>
              <p:cNvGrpSpPr/>
              <p:nvPr/>
            </p:nvGrpSpPr>
            <p:grpSpPr bwMode="gray">
              <a:xfrm>
                <a:off x="5913264" y="3353610"/>
                <a:ext cx="296128" cy="210929"/>
                <a:chOff x="5913264" y="3353610"/>
                <a:chExt cx="296128" cy="210929"/>
              </a:xfrm>
              <a:grpFill/>
            </p:grpSpPr>
            <p:grpSp>
              <p:nvGrpSpPr>
                <p:cNvPr id="224" name="Grafik 36">
                  <a:extLst>
                    <a:ext uri="{FF2B5EF4-FFF2-40B4-BE49-F238E27FC236}">
                      <a16:creationId xmlns:a16="http://schemas.microsoft.com/office/drawing/2014/main" id="{8E66DBFF-C02D-C98C-E5DF-0AE1645754AF}"/>
                    </a:ext>
                  </a:extLst>
                </p:cNvPr>
                <p:cNvGrpSpPr/>
                <p:nvPr/>
              </p:nvGrpSpPr>
              <p:grpSpPr bwMode="gray">
                <a:xfrm>
                  <a:off x="5913264" y="3353610"/>
                  <a:ext cx="95105" cy="68244"/>
                  <a:chOff x="5913264" y="3353610"/>
                  <a:chExt cx="95105" cy="68244"/>
                </a:xfrm>
                <a:grpFill/>
              </p:grpSpPr>
              <p:sp>
                <p:nvSpPr>
                  <p:cNvPr id="230" name="Grafik 36">
                    <a:extLst>
                      <a:ext uri="{FF2B5EF4-FFF2-40B4-BE49-F238E27FC236}">
                        <a16:creationId xmlns:a16="http://schemas.microsoft.com/office/drawing/2014/main" id="{8C804196-ADD2-7E11-402F-40787860365E}"/>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1" name="Grafik 36">
                    <a:extLst>
                      <a:ext uri="{FF2B5EF4-FFF2-40B4-BE49-F238E27FC236}">
                        <a16:creationId xmlns:a16="http://schemas.microsoft.com/office/drawing/2014/main" id="{73311D99-FE5F-45A7-8D30-EF81043E1379}"/>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32" name="Grafik 36">
                    <a:extLst>
                      <a:ext uri="{FF2B5EF4-FFF2-40B4-BE49-F238E27FC236}">
                        <a16:creationId xmlns:a16="http://schemas.microsoft.com/office/drawing/2014/main" id="{19421A74-9A38-39DC-BAD2-737350022F3F}"/>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25" name="Grafik 36">
                  <a:extLst>
                    <a:ext uri="{FF2B5EF4-FFF2-40B4-BE49-F238E27FC236}">
                      <a16:creationId xmlns:a16="http://schemas.microsoft.com/office/drawing/2014/main" id="{BAD1249D-F47A-2950-C932-C0FD0108F4B5}"/>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26" name="Grafik 36">
                  <a:extLst>
                    <a:ext uri="{FF2B5EF4-FFF2-40B4-BE49-F238E27FC236}">
                      <a16:creationId xmlns:a16="http://schemas.microsoft.com/office/drawing/2014/main" id="{DFF45C9B-B47C-3616-14F2-ED3FE5E82CC0}"/>
                    </a:ext>
                  </a:extLst>
                </p:cNvPr>
                <p:cNvGrpSpPr/>
                <p:nvPr/>
              </p:nvGrpSpPr>
              <p:grpSpPr bwMode="gray">
                <a:xfrm>
                  <a:off x="6114287" y="3496334"/>
                  <a:ext cx="95105" cy="68205"/>
                  <a:chOff x="6114287" y="3496334"/>
                  <a:chExt cx="95105" cy="68205"/>
                </a:xfrm>
                <a:grpFill/>
              </p:grpSpPr>
              <p:sp>
                <p:nvSpPr>
                  <p:cNvPr id="227" name="Grafik 36">
                    <a:extLst>
                      <a:ext uri="{FF2B5EF4-FFF2-40B4-BE49-F238E27FC236}">
                        <a16:creationId xmlns:a16="http://schemas.microsoft.com/office/drawing/2014/main" id="{57146013-5385-DDE4-1806-03F2B56E9FA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8" name="Grafik 36">
                    <a:extLst>
                      <a:ext uri="{FF2B5EF4-FFF2-40B4-BE49-F238E27FC236}">
                        <a16:creationId xmlns:a16="http://schemas.microsoft.com/office/drawing/2014/main" id="{E3255D03-3278-DF97-E046-85780C2EEA0D}"/>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9" name="Grafik 36">
                    <a:extLst>
                      <a:ext uri="{FF2B5EF4-FFF2-40B4-BE49-F238E27FC236}">
                        <a16:creationId xmlns:a16="http://schemas.microsoft.com/office/drawing/2014/main" id="{5377EA4B-597F-E827-4D72-A55A71DCDD70}"/>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14" name="Grafik 36">
                <a:extLst>
                  <a:ext uri="{FF2B5EF4-FFF2-40B4-BE49-F238E27FC236}">
                    <a16:creationId xmlns:a16="http://schemas.microsoft.com/office/drawing/2014/main" id="{A3F6274D-F1C0-DBB7-ECBE-30F2895053A4}"/>
                  </a:ext>
                </a:extLst>
              </p:cNvPr>
              <p:cNvGrpSpPr/>
              <p:nvPr/>
            </p:nvGrpSpPr>
            <p:grpSpPr bwMode="gray">
              <a:xfrm>
                <a:off x="5913264" y="3353650"/>
                <a:ext cx="296128" cy="210985"/>
                <a:chOff x="5913264" y="3353650"/>
                <a:chExt cx="296128" cy="210985"/>
              </a:xfrm>
              <a:grpFill/>
            </p:grpSpPr>
            <p:grpSp>
              <p:nvGrpSpPr>
                <p:cNvPr id="215" name="Grafik 36">
                  <a:extLst>
                    <a:ext uri="{FF2B5EF4-FFF2-40B4-BE49-F238E27FC236}">
                      <a16:creationId xmlns:a16="http://schemas.microsoft.com/office/drawing/2014/main" id="{261E608E-CB5D-CD76-3FEE-A9827DDBEB6E}"/>
                    </a:ext>
                  </a:extLst>
                </p:cNvPr>
                <p:cNvGrpSpPr/>
                <p:nvPr/>
              </p:nvGrpSpPr>
              <p:grpSpPr bwMode="gray">
                <a:xfrm>
                  <a:off x="6114287" y="3353650"/>
                  <a:ext cx="95105" cy="68300"/>
                  <a:chOff x="6114287" y="3353650"/>
                  <a:chExt cx="95105" cy="68300"/>
                </a:xfrm>
                <a:grpFill/>
              </p:grpSpPr>
              <p:sp>
                <p:nvSpPr>
                  <p:cNvPr id="221" name="Grafik 36">
                    <a:extLst>
                      <a:ext uri="{FF2B5EF4-FFF2-40B4-BE49-F238E27FC236}">
                        <a16:creationId xmlns:a16="http://schemas.microsoft.com/office/drawing/2014/main" id="{7684921D-8CB3-39F1-9E6C-C6E3EA5DB5CF}"/>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2" name="Grafik 36">
                    <a:extLst>
                      <a:ext uri="{FF2B5EF4-FFF2-40B4-BE49-F238E27FC236}">
                        <a16:creationId xmlns:a16="http://schemas.microsoft.com/office/drawing/2014/main" id="{A71FBA24-7C36-EA6F-2A31-7BDE6FDA3933}"/>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3" name="Grafik 36">
                    <a:extLst>
                      <a:ext uri="{FF2B5EF4-FFF2-40B4-BE49-F238E27FC236}">
                        <a16:creationId xmlns:a16="http://schemas.microsoft.com/office/drawing/2014/main" id="{1A33D8C6-3550-C8CF-B7E5-E13FA5984949}"/>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16" name="Grafik 36">
                  <a:extLst>
                    <a:ext uri="{FF2B5EF4-FFF2-40B4-BE49-F238E27FC236}">
                      <a16:creationId xmlns:a16="http://schemas.microsoft.com/office/drawing/2014/main" id="{26BEF3DB-D7FB-836F-29C0-4F616BA7DD6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17" name="Grafik 36">
                  <a:extLst>
                    <a:ext uri="{FF2B5EF4-FFF2-40B4-BE49-F238E27FC236}">
                      <a16:creationId xmlns:a16="http://schemas.microsoft.com/office/drawing/2014/main" id="{97176BC4-E2EF-49B4-0911-3B10B08F344F}"/>
                    </a:ext>
                  </a:extLst>
                </p:cNvPr>
                <p:cNvGrpSpPr/>
                <p:nvPr/>
              </p:nvGrpSpPr>
              <p:grpSpPr bwMode="gray">
                <a:xfrm>
                  <a:off x="5913264" y="3496390"/>
                  <a:ext cx="95105" cy="68244"/>
                  <a:chOff x="5913264" y="3496390"/>
                  <a:chExt cx="95105" cy="68244"/>
                </a:xfrm>
                <a:grpFill/>
              </p:grpSpPr>
              <p:sp>
                <p:nvSpPr>
                  <p:cNvPr id="218" name="Grafik 36">
                    <a:extLst>
                      <a:ext uri="{FF2B5EF4-FFF2-40B4-BE49-F238E27FC236}">
                        <a16:creationId xmlns:a16="http://schemas.microsoft.com/office/drawing/2014/main" id="{82788B9E-422B-F1AF-9F0E-D8F7D400B2DD}"/>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19" name="Grafik 36">
                    <a:extLst>
                      <a:ext uri="{FF2B5EF4-FFF2-40B4-BE49-F238E27FC236}">
                        <a16:creationId xmlns:a16="http://schemas.microsoft.com/office/drawing/2014/main" id="{981031A5-791D-D610-41B7-52D5BA54D0B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20" name="Grafik 36">
                    <a:extLst>
                      <a:ext uri="{FF2B5EF4-FFF2-40B4-BE49-F238E27FC236}">
                        <a16:creationId xmlns:a16="http://schemas.microsoft.com/office/drawing/2014/main" id="{E26E9507-8D97-B6D9-794E-02D046115652}"/>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238" name="Grafik 36">
            <a:extLst>
              <a:ext uri="{FF2B5EF4-FFF2-40B4-BE49-F238E27FC236}">
                <a16:creationId xmlns:a16="http://schemas.microsoft.com/office/drawing/2014/main" id="{6EB931C9-B5B0-067F-E59C-1D6882589F8B}"/>
              </a:ext>
            </a:extLst>
          </p:cNvPr>
          <p:cNvGrpSpPr/>
          <p:nvPr/>
        </p:nvGrpSpPr>
        <p:grpSpPr bwMode="gray">
          <a:xfrm>
            <a:off x="8086329" y="5527389"/>
            <a:ext cx="374400" cy="374400"/>
            <a:chOff x="5843587" y="3176587"/>
            <a:chExt cx="500253" cy="500253"/>
          </a:xfrm>
          <a:solidFill>
            <a:schemeClr val="accent1">
              <a:lumMod val="75000"/>
            </a:schemeClr>
          </a:solidFill>
        </p:grpSpPr>
        <p:grpSp>
          <p:nvGrpSpPr>
            <p:cNvPr id="239" name="Grafik 36">
              <a:extLst>
                <a:ext uri="{FF2B5EF4-FFF2-40B4-BE49-F238E27FC236}">
                  <a16:creationId xmlns:a16="http://schemas.microsoft.com/office/drawing/2014/main" id="{094AA19E-D173-F8FB-8F89-0AD3D25A1DB1}"/>
                </a:ext>
              </a:extLst>
            </p:cNvPr>
            <p:cNvGrpSpPr/>
            <p:nvPr/>
          </p:nvGrpSpPr>
          <p:grpSpPr bwMode="gray">
            <a:xfrm>
              <a:off x="5843587" y="3176587"/>
              <a:ext cx="500253" cy="500253"/>
              <a:chOff x="5843587" y="3176587"/>
              <a:chExt cx="500253" cy="500253"/>
            </a:xfrm>
            <a:grpFill/>
          </p:grpSpPr>
          <p:sp>
            <p:nvSpPr>
              <p:cNvPr id="261" name="Grafik 36">
                <a:extLst>
                  <a:ext uri="{FF2B5EF4-FFF2-40B4-BE49-F238E27FC236}">
                    <a16:creationId xmlns:a16="http://schemas.microsoft.com/office/drawing/2014/main" id="{E4D69159-68AC-CEF7-C375-6CC2274943B7}"/>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2" name="Grafik 36">
                <a:extLst>
                  <a:ext uri="{FF2B5EF4-FFF2-40B4-BE49-F238E27FC236}">
                    <a16:creationId xmlns:a16="http://schemas.microsoft.com/office/drawing/2014/main" id="{4D182599-031C-0B45-07FD-4C9F893F2C5D}"/>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63" name="Grafik 36">
                <a:extLst>
                  <a:ext uri="{FF2B5EF4-FFF2-40B4-BE49-F238E27FC236}">
                    <a16:creationId xmlns:a16="http://schemas.microsoft.com/office/drawing/2014/main" id="{8853D9DC-0C23-015C-4F60-107BDBB4922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4" name="Grafik 36">
                <a:extLst>
                  <a:ext uri="{FF2B5EF4-FFF2-40B4-BE49-F238E27FC236}">
                    <a16:creationId xmlns:a16="http://schemas.microsoft.com/office/drawing/2014/main" id="{497DFACF-C8E6-C1F5-8878-5002EDFD286E}"/>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5" name="Grafik 36">
                <a:extLst>
                  <a:ext uri="{FF2B5EF4-FFF2-40B4-BE49-F238E27FC236}">
                    <a16:creationId xmlns:a16="http://schemas.microsoft.com/office/drawing/2014/main" id="{6271DED1-0802-0FE8-F46E-B891A156DB3F}"/>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40" name="Grafik 36">
              <a:extLst>
                <a:ext uri="{FF2B5EF4-FFF2-40B4-BE49-F238E27FC236}">
                  <a16:creationId xmlns:a16="http://schemas.microsoft.com/office/drawing/2014/main" id="{FA516BDE-0D04-E744-3EEB-38FF4DFF56BD}"/>
                </a:ext>
              </a:extLst>
            </p:cNvPr>
            <p:cNvGrpSpPr/>
            <p:nvPr/>
          </p:nvGrpSpPr>
          <p:grpSpPr bwMode="gray">
            <a:xfrm>
              <a:off x="5913264" y="3353610"/>
              <a:ext cx="296128" cy="211024"/>
              <a:chOff x="5913264" y="3353610"/>
              <a:chExt cx="296128" cy="211024"/>
            </a:xfrm>
            <a:grpFill/>
          </p:grpSpPr>
          <p:grpSp>
            <p:nvGrpSpPr>
              <p:cNvPr id="241" name="Grafik 36">
                <a:extLst>
                  <a:ext uri="{FF2B5EF4-FFF2-40B4-BE49-F238E27FC236}">
                    <a16:creationId xmlns:a16="http://schemas.microsoft.com/office/drawing/2014/main" id="{46E63E89-3AD2-8B63-310F-835A57A2C46D}"/>
                  </a:ext>
                </a:extLst>
              </p:cNvPr>
              <p:cNvGrpSpPr/>
              <p:nvPr/>
            </p:nvGrpSpPr>
            <p:grpSpPr bwMode="gray">
              <a:xfrm>
                <a:off x="5913264" y="3353610"/>
                <a:ext cx="296128" cy="210929"/>
                <a:chOff x="5913264" y="3353610"/>
                <a:chExt cx="296128" cy="210929"/>
              </a:xfrm>
              <a:grpFill/>
            </p:grpSpPr>
            <p:grpSp>
              <p:nvGrpSpPr>
                <p:cNvPr id="252" name="Grafik 36">
                  <a:extLst>
                    <a:ext uri="{FF2B5EF4-FFF2-40B4-BE49-F238E27FC236}">
                      <a16:creationId xmlns:a16="http://schemas.microsoft.com/office/drawing/2014/main" id="{4B2E56BF-C48F-9973-8961-7E16F7A10236}"/>
                    </a:ext>
                  </a:extLst>
                </p:cNvPr>
                <p:cNvGrpSpPr/>
                <p:nvPr/>
              </p:nvGrpSpPr>
              <p:grpSpPr bwMode="gray">
                <a:xfrm>
                  <a:off x="5913264" y="3353610"/>
                  <a:ext cx="95105" cy="68244"/>
                  <a:chOff x="5913264" y="3353610"/>
                  <a:chExt cx="95105" cy="68244"/>
                </a:xfrm>
                <a:grpFill/>
              </p:grpSpPr>
              <p:sp>
                <p:nvSpPr>
                  <p:cNvPr id="258" name="Grafik 36">
                    <a:extLst>
                      <a:ext uri="{FF2B5EF4-FFF2-40B4-BE49-F238E27FC236}">
                        <a16:creationId xmlns:a16="http://schemas.microsoft.com/office/drawing/2014/main" id="{2BFD67E6-F0EC-A70B-E609-3A01D25804F8}"/>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59" name="Grafik 36">
                    <a:extLst>
                      <a:ext uri="{FF2B5EF4-FFF2-40B4-BE49-F238E27FC236}">
                        <a16:creationId xmlns:a16="http://schemas.microsoft.com/office/drawing/2014/main" id="{4CC469A6-9C82-4673-E8A5-714CD29267D0}"/>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60" name="Grafik 36">
                    <a:extLst>
                      <a:ext uri="{FF2B5EF4-FFF2-40B4-BE49-F238E27FC236}">
                        <a16:creationId xmlns:a16="http://schemas.microsoft.com/office/drawing/2014/main" id="{3E2088F5-62A4-63B9-A2FB-4880F3B41C5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53" name="Grafik 36">
                  <a:extLst>
                    <a:ext uri="{FF2B5EF4-FFF2-40B4-BE49-F238E27FC236}">
                      <a16:creationId xmlns:a16="http://schemas.microsoft.com/office/drawing/2014/main" id="{23D8C233-4E61-34A0-B35D-63C9755E74E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54" name="Grafik 36">
                  <a:extLst>
                    <a:ext uri="{FF2B5EF4-FFF2-40B4-BE49-F238E27FC236}">
                      <a16:creationId xmlns:a16="http://schemas.microsoft.com/office/drawing/2014/main" id="{46488BA8-7803-2BC8-96C2-DCAAC833CE3C}"/>
                    </a:ext>
                  </a:extLst>
                </p:cNvPr>
                <p:cNvGrpSpPr/>
                <p:nvPr/>
              </p:nvGrpSpPr>
              <p:grpSpPr bwMode="gray">
                <a:xfrm>
                  <a:off x="6114287" y="3496334"/>
                  <a:ext cx="95105" cy="68205"/>
                  <a:chOff x="6114287" y="3496334"/>
                  <a:chExt cx="95105" cy="68205"/>
                </a:xfrm>
                <a:grpFill/>
              </p:grpSpPr>
              <p:sp>
                <p:nvSpPr>
                  <p:cNvPr id="255" name="Grafik 36">
                    <a:extLst>
                      <a:ext uri="{FF2B5EF4-FFF2-40B4-BE49-F238E27FC236}">
                        <a16:creationId xmlns:a16="http://schemas.microsoft.com/office/drawing/2014/main" id="{AE97C0EC-46A8-9D49-A47B-809ADE81A65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56" name="Grafik 36">
                    <a:extLst>
                      <a:ext uri="{FF2B5EF4-FFF2-40B4-BE49-F238E27FC236}">
                        <a16:creationId xmlns:a16="http://schemas.microsoft.com/office/drawing/2014/main" id="{2B3D9178-448D-6319-BA23-6CBBB3C3EA44}"/>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7" name="Grafik 36">
                    <a:extLst>
                      <a:ext uri="{FF2B5EF4-FFF2-40B4-BE49-F238E27FC236}">
                        <a16:creationId xmlns:a16="http://schemas.microsoft.com/office/drawing/2014/main" id="{7377A9AF-0848-1F0F-F746-E2B1D1EF16F8}"/>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42" name="Grafik 36">
                <a:extLst>
                  <a:ext uri="{FF2B5EF4-FFF2-40B4-BE49-F238E27FC236}">
                    <a16:creationId xmlns:a16="http://schemas.microsoft.com/office/drawing/2014/main" id="{C931086F-A97F-7CC9-461A-77CBF793320B}"/>
                  </a:ext>
                </a:extLst>
              </p:cNvPr>
              <p:cNvGrpSpPr/>
              <p:nvPr/>
            </p:nvGrpSpPr>
            <p:grpSpPr bwMode="gray">
              <a:xfrm>
                <a:off x="5913264" y="3353650"/>
                <a:ext cx="296128" cy="210985"/>
                <a:chOff x="5913264" y="3353650"/>
                <a:chExt cx="296128" cy="210985"/>
              </a:xfrm>
              <a:grpFill/>
            </p:grpSpPr>
            <p:grpSp>
              <p:nvGrpSpPr>
                <p:cNvPr id="243" name="Grafik 36">
                  <a:extLst>
                    <a:ext uri="{FF2B5EF4-FFF2-40B4-BE49-F238E27FC236}">
                      <a16:creationId xmlns:a16="http://schemas.microsoft.com/office/drawing/2014/main" id="{E2E8BDAC-3ED0-5235-61AE-100D759CB0AB}"/>
                    </a:ext>
                  </a:extLst>
                </p:cNvPr>
                <p:cNvGrpSpPr/>
                <p:nvPr/>
              </p:nvGrpSpPr>
              <p:grpSpPr bwMode="gray">
                <a:xfrm>
                  <a:off x="6114287" y="3353650"/>
                  <a:ext cx="95105" cy="68300"/>
                  <a:chOff x="6114287" y="3353650"/>
                  <a:chExt cx="95105" cy="68300"/>
                </a:xfrm>
                <a:grpFill/>
              </p:grpSpPr>
              <p:sp>
                <p:nvSpPr>
                  <p:cNvPr id="249" name="Grafik 36">
                    <a:extLst>
                      <a:ext uri="{FF2B5EF4-FFF2-40B4-BE49-F238E27FC236}">
                        <a16:creationId xmlns:a16="http://schemas.microsoft.com/office/drawing/2014/main" id="{C18D96E7-4D59-7136-7CD2-6E54395470B8}"/>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50" name="Grafik 36">
                    <a:extLst>
                      <a:ext uri="{FF2B5EF4-FFF2-40B4-BE49-F238E27FC236}">
                        <a16:creationId xmlns:a16="http://schemas.microsoft.com/office/drawing/2014/main" id="{D5B9125E-6754-0EA5-67CC-4023CBCE639B}"/>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1" name="Grafik 36">
                    <a:extLst>
                      <a:ext uri="{FF2B5EF4-FFF2-40B4-BE49-F238E27FC236}">
                        <a16:creationId xmlns:a16="http://schemas.microsoft.com/office/drawing/2014/main" id="{FBBBD07E-5F98-D524-1A7A-EC3B055115E9}"/>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44" name="Grafik 36">
                  <a:extLst>
                    <a:ext uri="{FF2B5EF4-FFF2-40B4-BE49-F238E27FC236}">
                      <a16:creationId xmlns:a16="http://schemas.microsoft.com/office/drawing/2014/main" id="{39681891-37EB-4A5A-3B88-879CBDDD9838}"/>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45" name="Grafik 36">
                  <a:extLst>
                    <a:ext uri="{FF2B5EF4-FFF2-40B4-BE49-F238E27FC236}">
                      <a16:creationId xmlns:a16="http://schemas.microsoft.com/office/drawing/2014/main" id="{C4399F55-EF9C-AB86-96AA-CB4ADA84AF82}"/>
                    </a:ext>
                  </a:extLst>
                </p:cNvPr>
                <p:cNvGrpSpPr/>
                <p:nvPr/>
              </p:nvGrpSpPr>
              <p:grpSpPr bwMode="gray">
                <a:xfrm>
                  <a:off x="5913264" y="3496390"/>
                  <a:ext cx="95105" cy="68244"/>
                  <a:chOff x="5913264" y="3496390"/>
                  <a:chExt cx="95105" cy="68244"/>
                </a:xfrm>
                <a:grpFill/>
              </p:grpSpPr>
              <p:sp>
                <p:nvSpPr>
                  <p:cNvPr id="246" name="Grafik 36">
                    <a:extLst>
                      <a:ext uri="{FF2B5EF4-FFF2-40B4-BE49-F238E27FC236}">
                        <a16:creationId xmlns:a16="http://schemas.microsoft.com/office/drawing/2014/main" id="{27A47CC0-EB9A-00ED-A2AB-16B6BD90BF0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47" name="Grafik 36">
                    <a:extLst>
                      <a:ext uri="{FF2B5EF4-FFF2-40B4-BE49-F238E27FC236}">
                        <a16:creationId xmlns:a16="http://schemas.microsoft.com/office/drawing/2014/main" id="{09CD3D77-BC8B-C450-98BA-9E804781E6D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48" name="Grafik 36">
                    <a:extLst>
                      <a:ext uri="{FF2B5EF4-FFF2-40B4-BE49-F238E27FC236}">
                        <a16:creationId xmlns:a16="http://schemas.microsoft.com/office/drawing/2014/main" id="{071DA07E-03B9-4075-1B16-1AC5A927DD21}"/>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sp>
        <p:nvSpPr>
          <p:cNvPr id="267" name="TextBox 266">
            <a:extLst>
              <a:ext uri="{FF2B5EF4-FFF2-40B4-BE49-F238E27FC236}">
                <a16:creationId xmlns:a16="http://schemas.microsoft.com/office/drawing/2014/main" id="{C66ED517-480F-2378-D256-FE6E4364033D}"/>
              </a:ext>
            </a:extLst>
          </p:cNvPr>
          <p:cNvSpPr txBox="1"/>
          <p:nvPr/>
        </p:nvSpPr>
        <p:spPr>
          <a:xfrm>
            <a:off x="2939955" y="3353137"/>
            <a:ext cx="1087698" cy="584775"/>
          </a:xfrm>
          <a:prstGeom prst="rect">
            <a:avLst/>
          </a:prstGeom>
          <a:noFill/>
          <a:ln>
            <a:noFill/>
          </a:ln>
        </p:spPr>
        <p:txBody>
          <a:bodyPr wrap="square" rtlCol="0">
            <a:spAutoFit/>
          </a:bodyPr>
          <a:lstStyle/>
          <a:p>
            <a:pPr algn="ctr"/>
            <a:r>
              <a:rPr lang="en-US" sz="1600" dirty="0">
                <a:solidFill>
                  <a:schemeClr val="accent2">
                    <a:lumMod val="75000"/>
                  </a:schemeClr>
                </a:solidFill>
              </a:rPr>
              <a:t>Eastbound Interface</a:t>
            </a:r>
          </a:p>
        </p:txBody>
      </p:sp>
      <p:sp>
        <p:nvSpPr>
          <p:cNvPr id="269" name="TextBox 268">
            <a:extLst>
              <a:ext uri="{FF2B5EF4-FFF2-40B4-BE49-F238E27FC236}">
                <a16:creationId xmlns:a16="http://schemas.microsoft.com/office/drawing/2014/main" id="{C6C4251D-AA03-B84C-69F7-F5D2976E5B60}"/>
              </a:ext>
            </a:extLst>
          </p:cNvPr>
          <p:cNvSpPr txBox="1"/>
          <p:nvPr/>
        </p:nvSpPr>
        <p:spPr>
          <a:xfrm>
            <a:off x="7680308" y="3334563"/>
            <a:ext cx="1143600" cy="584775"/>
          </a:xfrm>
          <a:prstGeom prst="rect">
            <a:avLst/>
          </a:prstGeom>
          <a:noFill/>
          <a:ln>
            <a:noFill/>
          </a:ln>
        </p:spPr>
        <p:txBody>
          <a:bodyPr wrap="square" rtlCol="0">
            <a:spAutoFit/>
          </a:bodyPr>
          <a:lstStyle/>
          <a:p>
            <a:pPr algn="ctr"/>
            <a:r>
              <a:rPr lang="en-US" sz="1600" dirty="0">
                <a:solidFill>
                  <a:schemeClr val="accent2">
                    <a:lumMod val="75000"/>
                  </a:schemeClr>
                </a:solidFill>
              </a:rPr>
              <a:t>Westbound Interface</a:t>
            </a:r>
          </a:p>
        </p:txBody>
      </p:sp>
      <p:sp>
        <p:nvSpPr>
          <p:cNvPr id="8" name="Title 7">
            <a:extLst>
              <a:ext uri="{FF2B5EF4-FFF2-40B4-BE49-F238E27FC236}">
                <a16:creationId xmlns:a16="http://schemas.microsoft.com/office/drawing/2014/main" id="{ED79758E-FC75-3681-94A5-FE0089ABB317}"/>
              </a:ext>
            </a:extLst>
          </p:cNvPr>
          <p:cNvSpPr>
            <a:spLocks noGrp="1"/>
          </p:cNvSpPr>
          <p:nvPr>
            <p:ph type="title"/>
          </p:nvPr>
        </p:nvSpPr>
        <p:spPr/>
        <p:txBody>
          <a:bodyPr>
            <a:normAutofit fontScale="90000"/>
          </a:bodyPr>
          <a:lstStyle/>
          <a:p>
            <a:r>
              <a:rPr lang="en-US" dirty="0"/>
              <a:t>SDN Architecture</a:t>
            </a:r>
            <a:endParaRPr lang="en-DE" dirty="0"/>
          </a:p>
        </p:txBody>
      </p:sp>
    </p:spTree>
    <p:extLst>
      <p:ext uri="{BB962C8B-B14F-4D97-AF65-F5344CB8AC3E}">
        <p14:creationId xmlns:p14="http://schemas.microsoft.com/office/powerpoint/2010/main" val="323800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209" name="Grafik 36">
            <a:extLst>
              <a:ext uri="{FF2B5EF4-FFF2-40B4-BE49-F238E27FC236}">
                <a16:creationId xmlns:a16="http://schemas.microsoft.com/office/drawing/2014/main" id="{B36CE248-2FDC-926F-A540-75427B7425C2}"/>
              </a:ext>
            </a:extLst>
          </p:cNvPr>
          <p:cNvGrpSpPr/>
          <p:nvPr/>
        </p:nvGrpSpPr>
        <p:grpSpPr bwMode="gray">
          <a:xfrm>
            <a:off x="3089799" y="3373520"/>
            <a:ext cx="374400" cy="374400"/>
            <a:chOff x="5843587" y="3176587"/>
            <a:chExt cx="500253" cy="500253"/>
          </a:xfrm>
          <a:solidFill>
            <a:schemeClr val="accent1">
              <a:lumMod val="75000"/>
            </a:schemeClr>
          </a:solidFill>
        </p:grpSpPr>
        <p:grpSp>
          <p:nvGrpSpPr>
            <p:cNvPr id="210" name="Grafik 36">
              <a:extLst>
                <a:ext uri="{FF2B5EF4-FFF2-40B4-BE49-F238E27FC236}">
                  <a16:creationId xmlns:a16="http://schemas.microsoft.com/office/drawing/2014/main" id="{47EEBEC7-8A13-B158-9D38-6739F66E6210}"/>
                </a:ext>
              </a:extLst>
            </p:cNvPr>
            <p:cNvGrpSpPr/>
            <p:nvPr/>
          </p:nvGrpSpPr>
          <p:grpSpPr bwMode="gray">
            <a:xfrm>
              <a:off x="5843587" y="3176587"/>
              <a:ext cx="500253" cy="500253"/>
              <a:chOff x="5843587" y="3176587"/>
              <a:chExt cx="500253" cy="500253"/>
            </a:xfrm>
            <a:grpFill/>
          </p:grpSpPr>
          <p:sp>
            <p:nvSpPr>
              <p:cNvPr id="232" name="Grafik 36">
                <a:extLst>
                  <a:ext uri="{FF2B5EF4-FFF2-40B4-BE49-F238E27FC236}">
                    <a16:creationId xmlns:a16="http://schemas.microsoft.com/office/drawing/2014/main" id="{D7B8C09A-959A-4E4E-0C47-8DA8199D0BF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33" name="Grafik 36">
                <a:extLst>
                  <a:ext uri="{FF2B5EF4-FFF2-40B4-BE49-F238E27FC236}">
                    <a16:creationId xmlns:a16="http://schemas.microsoft.com/office/drawing/2014/main" id="{E5206A4E-1178-817B-5ADA-493449EBCF8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34" name="Grafik 36">
                <a:extLst>
                  <a:ext uri="{FF2B5EF4-FFF2-40B4-BE49-F238E27FC236}">
                    <a16:creationId xmlns:a16="http://schemas.microsoft.com/office/drawing/2014/main" id="{916DEC2C-5E43-6687-727C-690A5B1A4775}"/>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5" name="Grafik 36">
                <a:extLst>
                  <a:ext uri="{FF2B5EF4-FFF2-40B4-BE49-F238E27FC236}">
                    <a16:creationId xmlns:a16="http://schemas.microsoft.com/office/drawing/2014/main" id="{E75EB4B7-034A-702B-24E8-9C0A69B5132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6" name="Grafik 36">
                <a:extLst>
                  <a:ext uri="{FF2B5EF4-FFF2-40B4-BE49-F238E27FC236}">
                    <a16:creationId xmlns:a16="http://schemas.microsoft.com/office/drawing/2014/main" id="{8BBD5FE2-35FB-B67A-8398-E5C38526767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11" name="Grafik 36">
              <a:extLst>
                <a:ext uri="{FF2B5EF4-FFF2-40B4-BE49-F238E27FC236}">
                  <a16:creationId xmlns:a16="http://schemas.microsoft.com/office/drawing/2014/main" id="{569D9EAA-7E2E-15E9-8540-858049EFB230}"/>
                </a:ext>
              </a:extLst>
            </p:cNvPr>
            <p:cNvGrpSpPr/>
            <p:nvPr/>
          </p:nvGrpSpPr>
          <p:grpSpPr bwMode="gray">
            <a:xfrm>
              <a:off x="5913264" y="3353610"/>
              <a:ext cx="296128" cy="211024"/>
              <a:chOff x="5913264" y="3353610"/>
              <a:chExt cx="296128" cy="211024"/>
            </a:xfrm>
            <a:grpFill/>
          </p:grpSpPr>
          <p:grpSp>
            <p:nvGrpSpPr>
              <p:cNvPr id="212" name="Grafik 36">
                <a:extLst>
                  <a:ext uri="{FF2B5EF4-FFF2-40B4-BE49-F238E27FC236}">
                    <a16:creationId xmlns:a16="http://schemas.microsoft.com/office/drawing/2014/main" id="{CB7DB215-3B8C-FE30-D00E-C9D2BF39167A}"/>
                  </a:ext>
                </a:extLst>
              </p:cNvPr>
              <p:cNvGrpSpPr/>
              <p:nvPr/>
            </p:nvGrpSpPr>
            <p:grpSpPr bwMode="gray">
              <a:xfrm>
                <a:off x="5913264" y="3353610"/>
                <a:ext cx="296128" cy="210929"/>
                <a:chOff x="5913264" y="3353610"/>
                <a:chExt cx="296128" cy="210929"/>
              </a:xfrm>
              <a:grpFill/>
            </p:grpSpPr>
            <p:grpSp>
              <p:nvGrpSpPr>
                <p:cNvPr id="223" name="Grafik 36">
                  <a:extLst>
                    <a:ext uri="{FF2B5EF4-FFF2-40B4-BE49-F238E27FC236}">
                      <a16:creationId xmlns:a16="http://schemas.microsoft.com/office/drawing/2014/main" id="{6F452E90-59D5-0FDD-C08A-13B16A2C3888}"/>
                    </a:ext>
                  </a:extLst>
                </p:cNvPr>
                <p:cNvGrpSpPr/>
                <p:nvPr/>
              </p:nvGrpSpPr>
              <p:grpSpPr bwMode="gray">
                <a:xfrm>
                  <a:off x="5913264" y="3353610"/>
                  <a:ext cx="95105" cy="68244"/>
                  <a:chOff x="5913264" y="3353610"/>
                  <a:chExt cx="95105" cy="68244"/>
                </a:xfrm>
                <a:grpFill/>
              </p:grpSpPr>
              <p:sp>
                <p:nvSpPr>
                  <p:cNvPr id="229" name="Grafik 36">
                    <a:extLst>
                      <a:ext uri="{FF2B5EF4-FFF2-40B4-BE49-F238E27FC236}">
                        <a16:creationId xmlns:a16="http://schemas.microsoft.com/office/drawing/2014/main" id="{5DD29359-F620-C2A4-152F-CBE712A40657}"/>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0" name="Grafik 36">
                    <a:extLst>
                      <a:ext uri="{FF2B5EF4-FFF2-40B4-BE49-F238E27FC236}">
                        <a16:creationId xmlns:a16="http://schemas.microsoft.com/office/drawing/2014/main" id="{4352BBE6-B8B3-16E2-57A9-D3761774635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31" name="Grafik 36">
                    <a:extLst>
                      <a:ext uri="{FF2B5EF4-FFF2-40B4-BE49-F238E27FC236}">
                        <a16:creationId xmlns:a16="http://schemas.microsoft.com/office/drawing/2014/main" id="{660B335B-BDEE-F8BC-9CD8-F561094E411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24" name="Grafik 36">
                  <a:extLst>
                    <a:ext uri="{FF2B5EF4-FFF2-40B4-BE49-F238E27FC236}">
                      <a16:creationId xmlns:a16="http://schemas.microsoft.com/office/drawing/2014/main" id="{9378E510-3D86-CB05-D238-B69AC167F3F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25" name="Grafik 36">
                  <a:extLst>
                    <a:ext uri="{FF2B5EF4-FFF2-40B4-BE49-F238E27FC236}">
                      <a16:creationId xmlns:a16="http://schemas.microsoft.com/office/drawing/2014/main" id="{15EE2A72-C9FD-F91B-CF63-3ABC090AF008}"/>
                    </a:ext>
                  </a:extLst>
                </p:cNvPr>
                <p:cNvGrpSpPr/>
                <p:nvPr/>
              </p:nvGrpSpPr>
              <p:grpSpPr bwMode="gray">
                <a:xfrm>
                  <a:off x="6114287" y="3496334"/>
                  <a:ext cx="95105" cy="68205"/>
                  <a:chOff x="6114287" y="3496334"/>
                  <a:chExt cx="95105" cy="68205"/>
                </a:xfrm>
                <a:grpFill/>
              </p:grpSpPr>
              <p:sp>
                <p:nvSpPr>
                  <p:cNvPr id="226" name="Grafik 36">
                    <a:extLst>
                      <a:ext uri="{FF2B5EF4-FFF2-40B4-BE49-F238E27FC236}">
                        <a16:creationId xmlns:a16="http://schemas.microsoft.com/office/drawing/2014/main" id="{30532DA6-40D1-9C07-83B6-B74A8FFA113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7" name="Grafik 36">
                    <a:extLst>
                      <a:ext uri="{FF2B5EF4-FFF2-40B4-BE49-F238E27FC236}">
                        <a16:creationId xmlns:a16="http://schemas.microsoft.com/office/drawing/2014/main" id="{B41E290B-1820-855B-77D4-66D94A0FB20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8" name="Grafik 36">
                    <a:extLst>
                      <a:ext uri="{FF2B5EF4-FFF2-40B4-BE49-F238E27FC236}">
                        <a16:creationId xmlns:a16="http://schemas.microsoft.com/office/drawing/2014/main" id="{7054D80A-5837-6DD7-EF43-314296C90CA4}"/>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13" name="Grafik 36">
                <a:extLst>
                  <a:ext uri="{FF2B5EF4-FFF2-40B4-BE49-F238E27FC236}">
                    <a16:creationId xmlns:a16="http://schemas.microsoft.com/office/drawing/2014/main" id="{E664AC79-4960-0F48-D36F-FD93BB7CFD0D}"/>
                  </a:ext>
                </a:extLst>
              </p:cNvPr>
              <p:cNvGrpSpPr/>
              <p:nvPr/>
            </p:nvGrpSpPr>
            <p:grpSpPr bwMode="gray">
              <a:xfrm>
                <a:off x="5913264" y="3353650"/>
                <a:ext cx="296128" cy="210985"/>
                <a:chOff x="5913264" y="3353650"/>
                <a:chExt cx="296128" cy="210985"/>
              </a:xfrm>
              <a:grpFill/>
            </p:grpSpPr>
            <p:grpSp>
              <p:nvGrpSpPr>
                <p:cNvPr id="214" name="Grafik 36">
                  <a:extLst>
                    <a:ext uri="{FF2B5EF4-FFF2-40B4-BE49-F238E27FC236}">
                      <a16:creationId xmlns:a16="http://schemas.microsoft.com/office/drawing/2014/main" id="{0C116CC4-7565-139E-5985-904C13F5F718}"/>
                    </a:ext>
                  </a:extLst>
                </p:cNvPr>
                <p:cNvGrpSpPr/>
                <p:nvPr/>
              </p:nvGrpSpPr>
              <p:grpSpPr bwMode="gray">
                <a:xfrm>
                  <a:off x="6114287" y="3353650"/>
                  <a:ext cx="95105" cy="68300"/>
                  <a:chOff x="6114287" y="3353650"/>
                  <a:chExt cx="95105" cy="68300"/>
                </a:xfrm>
                <a:grpFill/>
              </p:grpSpPr>
              <p:sp>
                <p:nvSpPr>
                  <p:cNvPr id="220" name="Grafik 36">
                    <a:extLst>
                      <a:ext uri="{FF2B5EF4-FFF2-40B4-BE49-F238E27FC236}">
                        <a16:creationId xmlns:a16="http://schemas.microsoft.com/office/drawing/2014/main" id="{53BC0858-B907-D8DC-0610-CB552EE60E6C}"/>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1" name="Grafik 36">
                    <a:extLst>
                      <a:ext uri="{FF2B5EF4-FFF2-40B4-BE49-F238E27FC236}">
                        <a16:creationId xmlns:a16="http://schemas.microsoft.com/office/drawing/2014/main" id="{7A49A812-AD7D-95EE-7BC4-B5C6437787EE}"/>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2" name="Grafik 36">
                    <a:extLst>
                      <a:ext uri="{FF2B5EF4-FFF2-40B4-BE49-F238E27FC236}">
                        <a16:creationId xmlns:a16="http://schemas.microsoft.com/office/drawing/2014/main" id="{46EBB1CC-942F-C22D-4306-825AC20E8EC7}"/>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15" name="Grafik 36">
                  <a:extLst>
                    <a:ext uri="{FF2B5EF4-FFF2-40B4-BE49-F238E27FC236}">
                      <a16:creationId xmlns:a16="http://schemas.microsoft.com/office/drawing/2014/main" id="{9847C69D-B5A8-131A-CF18-DE7B115914D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16" name="Grafik 36">
                  <a:extLst>
                    <a:ext uri="{FF2B5EF4-FFF2-40B4-BE49-F238E27FC236}">
                      <a16:creationId xmlns:a16="http://schemas.microsoft.com/office/drawing/2014/main" id="{9F84AAD5-9764-72EB-2F32-5AAB885D1651}"/>
                    </a:ext>
                  </a:extLst>
                </p:cNvPr>
                <p:cNvGrpSpPr/>
                <p:nvPr/>
              </p:nvGrpSpPr>
              <p:grpSpPr bwMode="gray">
                <a:xfrm>
                  <a:off x="5913264" y="3496390"/>
                  <a:ext cx="95105" cy="68244"/>
                  <a:chOff x="5913264" y="3496390"/>
                  <a:chExt cx="95105" cy="68244"/>
                </a:xfrm>
                <a:grpFill/>
              </p:grpSpPr>
              <p:sp>
                <p:nvSpPr>
                  <p:cNvPr id="217" name="Grafik 36">
                    <a:extLst>
                      <a:ext uri="{FF2B5EF4-FFF2-40B4-BE49-F238E27FC236}">
                        <a16:creationId xmlns:a16="http://schemas.microsoft.com/office/drawing/2014/main" id="{33F15449-1A3A-0709-70B3-BC948532A7EE}"/>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18" name="Grafik 36">
                    <a:extLst>
                      <a:ext uri="{FF2B5EF4-FFF2-40B4-BE49-F238E27FC236}">
                        <a16:creationId xmlns:a16="http://schemas.microsoft.com/office/drawing/2014/main" id="{C3344AB9-2D89-63BD-B8AB-922D3C150C6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19" name="Grafik 36">
                    <a:extLst>
                      <a:ext uri="{FF2B5EF4-FFF2-40B4-BE49-F238E27FC236}">
                        <a16:creationId xmlns:a16="http://schemas.microsoft.com/office/drawing/2014/main" id="{F8058BBB-FCB4-4301-8DEC-D59901C3405A}"/>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237" name="Grafik 36">
            <a:extLst>
              <a:ext uri="{FF2B5EF4-FFF2-40B4-BE49-F238E27FC236}">
                <a16:creationId xmlns:a16="http://schemas.microsoft.com/office/drawing/2014/main" id="{8B7EF7A5-3CD9-E65B-1BBF-3FCFA330B4D9}"/>
              </a:ext>
            </a:extLst>
          </p:cNvPr>
          <p:cNvGrpSpPr/>
          <p:nvPr/>
        </p:nvGrpSpPr>
        <p:grpSpPr bwMode="gray">
          <a:xfrm>
            <a:off x="3953714" y="3371094"/>
            <a:ext cx="374400" cy="374400"/>
            <a:chOff x="5843587" y="3176587"/>
            <a:chExt cx="500253" cy="500253"/>
          </a:xfrm>
          <a:solidFill>
            <a:schemeClr val="accent1">
              <a:lumMod val="75000"/>
            </a:schemeClr>
          </a:solidFill>
        </p:grpSpPr>
        <p:grpSp>
          <p:nvGrpSpPr>
            <p:cNvPr id="238" name="Grafik 36">
              <a:extLst>
                <a:ext uri="{FF2B5EF4-FFF2-40B4-BE49-F238E27FC236}">
                  <a16:creationId xmlns:a16="http://schemas.microsoft.com/office/drawing/2014/main" id="{A301D632-61FA-7E46-6EDA-C87A65157644}"/>
                </a:ext>
              </a:extLst>
            </p:cNvPr>
            <p:cNvGrpSpPr/>
            <p:nvPr/>
          </p:nvGrpSpPr>
          <p:grpSpPr bwMode="gray">
            <a:xfrm>
              <a:off x="5843587" y="3176587"/>
              <a:ext cx="500253" cy="500253"/>
              <a:chOff x="5843587" y="3176587"/>
              <a:chExt cx="500253" cy="500253"/>
            </a:xfrm>
            <a:grpFill/>
          </p:grpSpPr>
          <p:sp>
            <p:nvSpPr>
              <p:cNvPr id="260" name="Grafik 36">
                <a:extLst>
                  <a:ext uri="{FF2B5EF4-FFF2-40B4-BE49-F238E27FC236}">
                    <a16:creationId xmlns:a16="http://schemas.microsoft.com/office/drawing/2014/main" id="{DC13F159-D6F3-CF87-D911-2EBE9EA79EB9}"/>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1" name="Grafik 36">
                <a:extLst>
                  <a:ext uri="{FF2B5EF4-FFF2-40B4-BE49-F238E27FC236}">
                    <a16:creationId xmlns:a16="http://schemas.microsoft.com/office/drawing/2014/main" id="{6B9300D6-009F-673A-C97E-1557D184D602}"/>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62" name="Grafik 36">
                <a:extLst>
                  <a:ext uri="{FF2B5EF4-FFF2-40B4-BE49-F238E27FC236}">
                    <a16:creationId xmlns:a16="http://schemas.microsoft.com/office/drawing/2014/main" id="{9F20FFF9-AF66-99B8-9CEA-3126A5E00AFE}"/>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3" name="Grafik 36">
                <a:extLst>
                  <a:ext uri="{FF2B5EF4-FFF2-40B4-BE49-F238E27FC236}">
                    <a16:creationId xmlns:a16="http://schemas.microsoft.com/office/drawing/2014/main" id="{395C6E29-30A4-F28A-3924-0FD87CEDC56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4" name="Grafik 36">
                <a:extLst>
                  <a:ext uri="{FF2B5EF4-FFF2-40B4-BE49-F238E27FC236}">
                    <a16:creationId xmlns:a16="http://schemas.microsoft.com/office/drawing/2014/main" id="{E80E76E3-3F88-A84B-95D4-BF6991DDEBD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39" name="Grafik 36">
              <a:extLst>
                <a:ext uri="{FF2B5EF4-FFF2-40B4-BE49-F238E27FC236}">
                  <a16:creationId xmlns:a16="http://schemas.microsoft.com/office/drawing/2014/main" id="{891B25C7-D5DD-C5E1-CABC-1C81505918A9}"/>
                </a:ext>
              </a:extLst>
            </p:cNvPr>
            <p:cNvGrpSpPr/>
            <p:nvPr/>
          </p:nvGrpSpPr>
          <p:grpSpPr bwMode="gray">
            <a:xfrm>
              <a:off x="5913264" y="3353610"/>
              <a:ext cx="296128" cy="211024"/>
              <a:chOff x="5913264" y="3353610"/>
              <a:chExt cx="296128" cy="211024"/>
            </a:xfrm>
            <a:grpFill/>
          </p:grpSpPr>
          <p:grpSp>
            <p:nvGrpSpPr>
              <p:cNvPr id="240" name="Grafik 36">
                <a:extLst>
                  <a:ext uri="{FF2B5EF4-FFF2-40B4-BE49-F238E27FC236}">
                    <a16:creationId xmlns:a16="http://schemas.microsoft.com/office/drawing/2014/main" id="{E82BF1DC-1634-992D-EDAC-12441A85936B}"/>
                  </a:ext>
                </a:extLst>
              </p:cNvPr>
              <p:cNvGrpSpPr/>
              <p:nvPr/>
            </p:nvGrpSpPr>
            <p:grpSpPr bwMode="gray">
              <a:xfrm>
                <a:off x="5913264" y="3353610"/>
                <a:ext cx="296128" cy="210929"/>
                <a:chOff x="5913264" y="3353610"/>
                <a:chExt cx="296128" cy="210929"/>
              </a:xfrm>
              <a:grpFill/>
            </p:grpSpPr>
            <p:grpSp>
              <p:nvGrpSpPr>
                <p:cNvPr id="251" name="Grafik 36">
                  <a:extLst>
                    <a:ext uri="{FF2B5EF4-FFF2-40B4-BE49-F238E27FC236}">
                      <a16:creationId xmlns:a16="http://schemas.microsoft.com/office/drawing/2014/main" id="{36417644-EA50-E89A-D9CC-C1439F1ECA92}"/>
                    </a:ext>
                  </a:extLst>
                </p:cNvPr>
                <p:cNvGrpSpPr/>
                <p:nvPr/>
              </p:nvGrpSpPr>
              <p:grpSpPr bwMode="gray">
                <a:xfrm>
                  <a:off x="5913264" y="3353610"/>
                  <a:ext cx="95105" cy="68244"/>
                  <a:chOff x="5913264" y="3353610"/>
                  <a:chExt cx="95105" cy="68244"/>
                </a:xfrm>
                <a:grpFill/>
              </p:grpSpPr>
              <p:sp>
                <p:nvSpPr>
                  <p:cNvPr id="257" name="Grafik 36">
                    <a:extLst>
                      <a:ext uri="{FF2B5EF4-FFF2-40B4-BE49-F238E27FC236}">
                        <a16:creationId xmlns:a16="http://schemas.microsoft.com/office/drawing/2014/main" id="{1CD231EB-A288-4177-19FE-316CAFB4C793}"/>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58" name="Grafik 36">
                    <a:extLst>
                      <a:ext uri="{FF2B5EF4-FFF2-40B4-BE49-F238E27FC236}">
                        <a16:creationId xmlns:a16="http://schemas.microsoft.com/office/drawing/2014/main" id="{7B1E2D89-E386-D676-2A20-4907F5AD2AE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59" name="Grafik 36">
                    <a:extLst>
                      <a:ext uri="{FF2B5EF4-FFF2-40B4-BE49-F238E27FC236}">
                        <a16:creationId xmlns:a16="http://schemas.microsoft.com/office/drawing/2014/main" id="{B9AE82C4-8DA0-62CF-682D-A76678C889B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52" name="Grafik 36">
                  <a:extLst>
                    <a:ext uri="{FF2B5EF4-FFF2-40B4-BE49-F238E27FC236}">
                      <a16:creationId xmlns:a16="http://schemas.microsoft.com/office/drawing/2014/main" id="{0C8A2CB8-49B0-F931-4343-F5E84227A239}"/>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53" name="Grafik 36">
                  <a:extLst>
                    <a:ext uri="{FF2B5EF4-FFF2-40B4-BE49-F238E27FC236}">
                      <a16:creationId xmlns:a16="http://schemas.microsoft.com/office/drawing/2014/main" id="{BC4227D3-E956-8353-4AEB-AEEAC21B91B9}"/>
                    </a:ext>
                  </a:extLst>
                </p:cNvPr>
                <p:cNvGrpSpPr/>
                <p:nvPr/>
              </p:nvGrpSpPr>
              <p:grpSpPr bwMode="gray">
                <a:xfrm>
                  <a:off x="6114287" y="3496334"/>
                  <a:ext cx="95105" cy="68205"/>
                  <a:chOff x="6114287" y="3496334"/>
                  <a:chExt cx="95105" cy="68205"/>
                </a:xfrm>
                <a:grpFill/>
              </p:grpSpPr>
              <p:sp>
                <p:nvSpPr>
                  <p:cNvPr id="254" name="Grafik 36">
                    <a:extLst>
                      <a:ext uri="{FF2B5EF4-FFF2-40B4-BE49-F238E27FC236}">
                        <a16:creationId xmlns:a16="http://schemas.microsoft.com/office/drawing/2014/main" id="{774E4629-317B-168A-C79A-510195AC52E6}"/>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55" name="Grafik 36">
                    <a:extLst>
                      <a:ext uri="{FF2B5EF4-FFF2-40B4-BE49-F238E27FC236}">
                        <a16:creationId xmlns:a16="http://schemas.microsoft.com/office/drawing/2014/main" id="{966D1ABA-72AF-D1AB-7929-D47BC9AB2345}"/>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6" name="Grafik 36">
                    <a:extLst>
                      <a:ext uri="{FF2B5EF4-FFF2-40B4-BE49-F238E27FC236}">
                        <a16:creationId xmlns:a16="http://schemas.microsoft.com/office/drawing/2014/main" id="{A5CE6F6E-57FF-5AD8-0D6A-758C47382E9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41" name="Grafik 36">
                <a:extLst>
                  <a:ext uri="{FF2B5EF4-FFF2-40B4-BE49-F238E27FC236}">
                    <a16:creationId xmlns:a16="http://schemas.microsoft.com/office/drawing/2014/main" id="{6C307B75-7500-CC85-C292-746AAA572E7A}"/>
                  </a:ext>
                </a:extLst>
              </p:cNvPr>
              <p:cNvGrpSpPr/>
              <p:nvPr/>
            </p:nvGrpSpPr>
            <p:grpSpPr bwMode="gray">
              <a:xfrm>
                <a:off x="5913264" y="3353650"/>
                <a:ext cx="296128" cy="210985"/>
                <a:chOff x="5913264" y="3353650"/>
                <a:chExt cx="296128" cy="210985"/>
              </a:xfrm>
              <a:grpFill/>
            </p:grpSpPr>
            <p:grpSp>
              <p:nvGrpSpPr>
                <p:cNvPr id="242" name="Grafik 36">
                  <a:extLst>
                    <a:ext uri="{FF2B5EF4-FFF2-40B4-BE49-F238E27FC236}">
                      <a16:creationId xmlns:a16="http://schemas.microsoft.com/office/drawing/2014/main" id="{D9EE3371-41D4-AEAC-9058-E11B11E59042}"/>
                    </a:ext>
                  </a:extLst>
                </p:cNvPr>
                <p:cNvGrpSpPr/>
                <p:nvPr/>
              </p:nvGrpSpPr>
              <p:grpSpPr bwMode="gray">
                <a:xfrm>
                  <a:off x="6114287" y="3353650"/>
                  <a:ext cx="95105" cy="68300"/>
                  <a:chOff x="6114287" y="3353650"/>
                  <a:chExt cx="95105" cy="68300"/>
                </a:xfrm>
                <a:grpFill/>
              </p:grpSpPr>
              <p:sp>
                <p:nvSpPr>
                  <p:cNvPr id="248" name="Grafik 36">
                    <a:extLst>
                      <a:ext uri="{FF2B5EF4-FFF2-40B4-BE49-F238E27FC236}">
                        <a16:creationId xmlns:a16="http://schemas.microsoft.com/office/drawing/2014/main" id="{45FDEE37-46A9-D4B8-0B78-E89640F5721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49" name="Grafik 36">
                    <a:extLst>
                      <a:ext uri="{FF2B5EF4-FFF2-40B4-BE49-F238E27FC236}">
                        <a16:creationId xmlns:a16="http://schemas.microsoft.com/office/drawing/2014/main" id="{E0C42670-0383-60B6-9E7A-899ECC2190C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0" name="Grafik 36">
                    <a:extLst>
                      <a:ext uri="{FF2B5EF4-FFF2-40B4-BE49-F238E27FC236}">
                        <a16:creationId xmlns:a16="http://schemas.microsoft.com/office/drawing/2014/main" id="{7DA20B06-9DFA-3EF1-B834-7B53A342BCB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43" name="Grafik 36">
                  <a:extLst>
                    <a:ext uri="{FF2B5EF4-FFF2-40B4-BE49-F238E27FC236}">
                      <a16:creationId xmlns:a16="http://schemas.microsoft.com/office/drawing/2014/main" id="{CC54BC15-0E51-6671-D594-29DF229F2CA3}"/>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44" name="Grafik 36">
                  <a:extLst>
                    <a:ext uri="{FF2B5EF4-FFF2-40B4-BE49-F238E27FC236}">
                      <a16:creationId xmlns:a16="http://schemas.microsoft.com/office/drawing/2014/main" id="{C027C108-7DCD-38FC-0EDB-04AD52112CAA}"/>
                    </a:ext>
                  </a:extLst>
                </p:cNvPr>
                <p:cNvGrpSpPr/>
                <p:nvPr/>
              </p:nvGrpSpPr>
              <p:grpSpPr bwMode="gray">
                <a:xfrm>
                  <a:off x="5913264" y="3496390"/>
                  <a:ext cx="95105" cy="68244"/>
                  <a:chOff x="5913264" y="3496390"/>
                  <a:chExt cx="95105" cy="68244"/>
                </a:xfrm>
                <a:grpFill/>
              </p:grpSpPr>
              <p:sp>
                <p:nvSpPr>
                  <p:cNvPr id="245" name="Grafik 36">
                    <a:extLst>
                      <a:ext uri="{FF2B5EF4-FFF2-40B4-BE49-F238E27FC236}">
                        <a16:creationId xmlns:a16="http://schemas.microsoft.com/office/drawing/2014/main" id="{C84C64A5-FDB2-51DA-FBFE-BAF38DE8AB09}"/>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46" name="Grafik 36">
                    <a:extLst>
                      <a:ext uri="{FF2B5EF4-FFF2-40B4-BE49-F238E27FC236}">
                        <a16:creationId xmlns:a16="http://schemas.microsoft.com/office/drawing/2014/main" id="{9F234365-9E70-1152-2C96-75E61B08959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47" name="Grafik 36">
                    <a:extLst>
                      <a:ext uri="{FF2B5EF4-FFF2-40B4-BE49-F238E27FC236}">
                        <a16:creationId xmlns:a16="http://schemas.microsoft.com/office/drawing/2014/main" id="{256A231F-E4D3-079A-5DE4-6EA6A38F762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06" name="Grafik 36">
            <a:extLst>
              <a:ext uri="{FF2B5EF4-FFF2-40B4-BE49-F238E27FC236}">
                <a16:creationId xmlns:a16="http://schemas.microsoft.com/office/drawing/2014/main" id="{82AA1D7D-E366-6EF6-A4E6-8F04E03C9D7F}"/>
              </a:ext>
            </a:extLst>
          </p:cNvPr>
          <p:cNvGrpSpPr/>
          <p:nvPr/>
        </p:nvGrpSpPr>
        <p:grpSpPr bwMode="gray">
          <a:xfrm>
            <a:off x="4817629" y="3371095"/>
            <a:ext cx="374400" cy="374400"/>
            <a:chOff x="5843587" y="3176587"/>
            <a:chExt cx="500253" cy="500253"/>
          </a:xfrm>
          <a:solidFill>
            <a:schemeClr val="accent1">
              <a:lumMod val="75000"/>
            </a:schemeClr>
          </a:solidFill>
        </p:grpSpPr>
        <p:grpSp>
          <p:nvGrpSpPr>
            <p:cNvPr id="307" name="Grafik 36">
              <a:extLst>
                <a:ext uri="{FF2B5EF4-FFF2-40B4-BE49-F238E27FC236}">
                  <a16:creationId xmlns:a16="http://schemas.microsoft.com/office/drawing/2014/main" id="{41C679DB-2BBF-12E8-A0C5-D47E9E55308B}"/>
                </a:ext>
              </a:extLst>
            </p:cNvPr>
            <p:cNvGrpSpPr/>
            <p:nvPr/>
          </p:nvGrpSpPr>
          <p:grpSpPr bwMode="gray">
            <a:xfrm>
              <a:off x="5843587" y="3176587"/>
              <a:ext cx="500253" cy="500253"/>
              <a:chOff x="5843587" y="3176587"/>
              <a:chExt cx="500253" cy="500253"/>
            </a:xfrm>
            <a:grpFill/>
          </p:grpSpPr>
          <p:sp>
            <p:nvSpPr>
              <p:cNvPr id="329" name="Grafik 36">
                <a:extLst>
                  <a:ext uri="{FF2B5EF4-FFF2-40B4-BE49-F238E27FC236}">
                    <a16:creationId xmlns:a16="http://schemas.microsoft.com/office/drawing/2014/main" id="{AFA119B1-C932-86A8-02AC-FC05D66828E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30" name="Grafik 36">
                <a:extLst>
                  <a:ext uri="{FF2B5EF4-FFF2-40B4-BE49-F238E27FC236}">
                    <a16:creationId xmlns:a16="http://schemas.microsoft.com/office/drawing/2014/main" id="{83EC886F-28EC-7717-AA3A-CBCB6E3FD543}"/>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331" name="Grafik 36">
                <a:extLst>
                  <a:ext uri="{FF2B5EF4-FFF2-40B4-BE49-F238E27FC236}">
                    <a16:creationId xmlns:a16="http://schemas.microsoft.com/office/drawing/2014/main" id="{4534AF5A-5919-98E2-9CB7-1C578A22537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32" name="Grafik 36">
                <a:extLst>
                  <a:ext uri="{FF2B5EF4-FFF2-40B4-BE49-F238E27FC236}">
                    <a16:creationId xmlns:a16="http://schemas.microsoft.com/office/drawing/2014/main" id="{340B0888-6F79-0344-7D24-05DDD8C603D8}"/>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33" name="Grafik 36">
                <a:extLst>
                  <a:ext uri="{FF2B5EF4-FFF2-40B4-BE49-F238E27FC236}">
                    <a16:creationId xmlns:a16="http://schemas.microsoft.com/office/drawing/2014/main" id="{64BF3B43-3FF5-3313-2152-A5D6DD28CED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08" name="Grafik 36">
              <a:extLst>
                <a:ext uri="{FF2B5EF4-FFF2-40B4-BE49-F238E27FC236}">
                  <a16:creationId xmlns:a16="http://schemas.microsoft.com/office/drawing/2014/main" id="{7920621D-1D26-898D-2885-AC7E211666A6}"/>
                </a:ext>
              </a:extLst>
            </p:cNvPr>
            <p:cNvGrpSpPr/>
            <p:nvPr/>
          </p:nvGrpSpPr>
          <p:grpSpPr bwMode="gray">
            <a:xfrm>
              <a:off x="5913264" y="3353610"/>
              <a:ext cx="296128" cy="211024"/>
              <a:chOff x="5913264" y="3353610"/>
              <a:chExt cx="296128" cy="211024"/>
            </a:xfrm>
            <a:grpFill/>
          </p:grpSpPr>
          <p:grpSp>
            <p:nvGrpSpPr>
              <p:cNvPr id="309" name="Grafik 36">
                <a:extLst>
                  <a:ext uri="{FF2B5EF4-FFF2-40B4-BE49-F238E27FC236}">
                    <a16:creationId xmlns:a16="http://schemas.microsoft.com/office/drawing/2014/main" id="{F871ADDB-2BAB-9773-A0C9-936BD4934F2E}"/>
                  </a:ext>
                </a:extLst>
              </p:cNvPr>
              <p:cNvGrpSpPr/>
              <p:nvPr/>
            </p:nvGrpSpPr>
            <p:grpSpPr bwMode="gray">
              <a:xfrm>
                <a:off x="5913264" y="3353610"/>
                <a:ext cx="296128" cy="210929"/>
                <a:chOff x="5913264" y="3353610"/>
                <a:chExt cx="296128" cy="210929"/>
              </a:xfrm>
              <a:grpFill/>
            </p:grpSpPr>
            <p:grpSp>
              <p:nvGrpSpPr>
                <p:cNvPr id="320" name="Grafik 36">
                  <a:extLst>
                    <a:ext uri="{FF2B5EF4-FFF2-40B4-BE49-F238E27FC236}">
                      <a16:creationId xmlns:a16="http://schemas.microsoft.com/office/drawing/2014/main" id="{74D536CE-6F51-B2A6-7F72-D3EEF60DAC44}"/>
                    </a:ext>
                  </a:extLst>
                </p:cNvPr>
                <p:cNvGrpSpPr/>
                <p:nvPr/>
              </p:nvGrpSpPr>
              <p:grpSpPr bwMode="gray">
                <a:xfrm>
                  <a:off x="5913264" y="3353610"/>
                  <a:ext cx="95105" cy="68244"/>
                  <a:chOff x="5913264" y="3353610"/>
                  <a:chExt cx="95105" cy="68244"/>
                </a:xfrm>
                <a:grpFill/>
              </p:grpSpPr>
              <p:sp>
                <p:nvSpPr>
                  <p:cNvPr id="326" name="Grafik 36">
                    <a:extLst>
                      <a:ext uri="{FF2B5EF4-FFF2-40B4-BE49-F238E27FC236}">
                        <a16:creationId xmlns:a16="http://schemas.microsoft.com/office/drawing/2014/main" id="{50CAB513-2114-5CCC-FED7-C26B7DFDC14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27" name="Grafik 36">
                    <a:extLst>
                      <a:ext uri="{FF2B5EF4-FFF2-40B4-BE49-F238E27FC236}">
                        <a16:creationId xmlns:a16="http://schemas.microsoft.com/office/drawing/2014/main" id="{477B2473-1907-EBF8-0157-DC3D98E2F0E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328" name="Grafik 36">
                    <a:extLst>
                      <a:ext uri="{FF2B5EF4-FFF2-40B4-BE49-F238E27FC236}">
                        <a16:creationId xmlns:a16="http://schemas.microsoft.com/office/drawing/2014/main" id="{27441F7A-614A-6223-1F18-EAD78EF020C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321" name="Grafik 36">
                  <a:extLst>
                    <a:ext uri="{FF2B5EF4-FFF2-40B4-BE49-F238E27FC236}">
                      <a16:creationId xmlns:a16="http://schemas.microsoft.com/office/drawing/2014/main" id="{22152904-301C-B7E3-706D-B0F813A9F147}"/>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322" name="Grafik 36">
                  <a:extLst>
                    <a:ext uri="{FF2B5EF4-FFF2-40B4-BE49-F238E27FC236}">
                      <a16:creationId xmlns:a16="http://schemas.microsoft.com/office/drawing/2014/main" id="{0B09753F-2A62-4158-D18B-FB0EA0040368}"/>
                    </a:ext>
                  </a:extLst>
                </p:cNvPr>
                <p:cNvGrpSpPr/>
                <p:nvPr/>
              </p:nvGrpSpPr>
              <p:grpSpPr bwMode="gray">
                <a:xfrm>
                  <a:off x="6114287" y="3496334"/>
                  <a:ext cx="95105" cy="68205"/>
                  <a:chOff x="6114287" y="3496334"/>
                  <a:chExt cx="95105" cy="68205"/>
                </a:xfrm>
                <a:grpFill/>
              </p:grpSpPr>
              <p:sp>
                <p:nvSpPr>
                  <p:cNvPr id="323" name="Grafik 36">
                    <a:extLst>
                      <a:ext uri="{FF2B5EF4-FFF2-40B4-BE49-F238E27FC236}">
                        <a16:creationId xmlns:a16="http://schemas.microsoft.com/office/drawing/2014/main" id="{F6D03CC6-7B30-5AB0-E290-0F6ECE04E12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24" name="Grafik 36">
                    <a:extLst>
                      <a:ext uri="{FF2B5EF4-FFF2-40B4-BE49-F238E27FC236}">
                        <a16:creationId xmlns:a16="http://schemas.microsoft.com/office/drawing/2014/main" id="{6F10FDE2-B65D-A00B-E485-1160C552FC7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25" name="Grafik 36">
                    <a:extLst>
                      <a:ext uri="{FF2B5EF4-FFF2-40B4-BE49-F238E27FC236}">
                        <a16:creationId xmlns:a16="http://schemas.microsoft.com/office/drawing/2014/main" id="{FDE799BD-FB05-DC2E-49FC-4E06EEAF4951}"/>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10" name="Grafik 36">
                <a:extLst>
                  <a:ext uri="{FF2B5EF4-FFF2-40B4-BE49-F238E27FC236}">
                    <a16:creationId xmlns:a16="http://schemas.microsoft.com/office/drawing/2014/main" id="{217DE8B5-B79E-27C3-DECB-C4DB7276D573}"/>
                  </a:ext>
                </a:extLst>
              </p:cNvPr>
              <p:cNvGrpSpPr/>
              <p:nvPr/>
            </p:nvGrpSpPr>
            <p:grpSpPr bwMode="gray">
              <a:xfrm>
                <a:off x="5913264" y="3353650"/>
                <a:ext cx="296128" cy="210985"/>
                <a:chOff x="5913264" y="3353650"/>
                <a:chExt cx="296128" cy="210985"/>
              </a:xfrm>
              <a:grpFill/>
            </p:grpSpPr>
            <p:grpSp>
              <p:nvGrpSpPr>
                <p:cNvPr id="311" name="Grafik 36">
                  <a:extLst>
                    <a:ext uri="{FF2B5EF4-FFF2-40B4-BE49-F238E27FC236}">
                      <a16:creationId xmlns:a16="http://schemas.microsoft.com/office/drawing/2014/main" id="{C01A1FB9-BBC9-A732-867F-F0E52E34BA9F}"/>
                    </a:ext>
                  </a:extLst>
                </p:cNvPr>
                <p:cNvGrpSpPr/>
                <p:nvPr/>
              </p:nvGrpSpPr>
              <p:grpSpPr bwMode="gray">
                <a:xfrm>
                  <a:off x="6114287" y="3353650"/>
                  <a:ext cx="95105" cy="68300"/>
                  <a:chOff x="6114287" y="3353650"/>
                  <a:chExt cx="95105" cy="68300"/>
                </a:xfrm>
                <a:grpFill/>
              </p:grpSpPr>
              <p:sp>
                <p:nvSpPr>
                  <p:cNvPr id="317" name="Grafik 36">
                    <a:extLst>
                      <a:ext uri="{FF2B5EF4-FFF2-40B4-BE49-F238E27FC236}">
                        <a16:creationId xmlns:a16="http://schemas.microsoft.com/office/drawing/2014/main" id="{5ED8C192-206F-4E2E-C5E2-950D14E2202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18" name="Grafik 36">
                    <a:extLst>
                      <a:ext uri="{FF2B5EF4-FFF2-40B4-BE49-F238E27FC236}">
                        <a16:creationId xmlns:a16="http://schemas.microsoft.com/office/drawing/2014/main" id="{319DFD32-F98B-A1E9-369F-74D0E1822E5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19" name="Grafik 36">
                    <a:extLst>
                      <a:ext uri="{FF2B5EF4-FFF2-40B4-BE49-F238E27FC236}">
                        <a16:creationId xmlns:a16="http://schemas.microsoft.com/office/drawing/2014/main" id="{132B42D7-D02E-4D40-6A9F-AF0347F8866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12" name="Grafik 36">
                  <a:extLst>
                    <a:ext uri="{FF2B5EF4-FFF2-40B4-BE49-F238E27FC236}">
                      <a16:creationId xmlns:a16="http://schemas.microsoft.com/office/drawing/2014/main" id="{08C0C139-F13B-F528-1ACD-D5AB4A263E57}"/>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13" name="Grafik 36">
                  <a:extLst>
                    <a:ext uri="{FF2B5EF4-FFF2-40B4-BE49-F238E27FC236}">
                      <a16:creationId xmlns:a16="http://schemas.microsoft.com/office/drawing/2014/main" id="{18AAEB47-5FF4-113F-E693-6983557653E9}"/>
                    </a:ext>
                  </a:extLst>
                </p:cNvPr>
                <p:cNvGrpSpPr/>
                <p:nvPr/>
              </p:nvGrpSpPr>
              <p:grpSpPr bwMode="gray">
                <a:xfrm>
                  <a:off x="5913264" y="3496390"/>
                  <a:ext cx="95105" cy="68244"/>
                  <a:chOff x="5913264" y="3496390"/>
                  <a:chExt cx="95105" cy="68244"/>
                </a:xfrm>
                <a:grpFill/>
              </p:grpSpPr>
              <p:sp>
                <p:nvSpPr>
                  <p:cNvPr id="314" name="Grafik 36">
                    <a:extLst>
                      <a:ext uri="{FF2B5EF4-FFF2-40B4-BE49-F238E27FC236}">
                        <a16:creationId xmlns:a16="http://schemas.microsoft.com/office/drawing/2014/main" id="{C73FC66B-3808-1533-16B6-BB8AD6C7F002}"/>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15" name="Grafik 36">
                    <a:extLst>
                      <a:ext uri="{FF2B5EF4-FFF2-40B4-BE49-F238E27FC236}">
                        <a16:creationId xmlns:a16="http://schemas.microsoft.com/office/drawing/2014/main" id="{DEF00B5B-7011-E7F2-3378-448BC916AF51}"/>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316" name="Grafik 36">
                    <a:extLst>
                      <a:ext uri="{FF2B5EF4-FFF2-40B4-BE49-F238E27FC236}">
                        <a16:creationId xmlns:a16="http://schemas.microsoft.com/office/drawing/2014/main" id="{640C4613-115C-A4F9-6BDD-EE88558204A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376" name="Straight Connector 375">
            <a:extLst>
              <a:ext uri="{FF2B5EF4-FFF2-40B4-BE49-F238E27FC236}">
                <a16:creationId xmlns:a16="http://schemas.microsoft.com/office/drawing/2014/main" id="{620718CF-6F3C-305E-9965-651910C8C334}"/>
              </a:ext>
            </a:extLst>
          </p:cNvPr>
          <p:cNvCxnSpPr>
            <a:cxnSpLocks/>
          </p:cNvCxnSpPr>
          <p:nvPr/>
        </p:nvCxnSpPr>
        <p:spPr>
          <a:xfrm flipV="1">
            <a:off x="3464180" y="3554657"/>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72" name="TextBox 771">
            <a:extLst>
              <a:ext uri="{FF2B5EF4-FFF2-40B4-BE49-F238E27FC236}">
                <a16:creationId xmlns:a16="http://schemas.microsoft.com/office/drawing/2014/main" id="{DC3DF3E5-05C0-C1C3-6D71-718D29EEE19B}"/>
              </a:ext>
            </a:extLst>
          </p:cNvPr>
          <p:cNvSpPr txBox="1"/>
          <p:nvPr/>
        </p:nvSpPr>
        <p:spPr>
          <a:xfrm>
            <a:off x="3015202" y="3876763"/>
            <a:ext cx="2215664" cy="523220"/>
          </a:xfrm>
          <a:prstGeom prst="rect">
            <a:avLst/>
          </a:prstGeom>
          <a:noFill/>
          <a:ln>
            <a:noFill/>
          </a:ln>
        </p:spPr>
        <p:txBody>
          <a:bodyPr wrap="square" rtlCol="0">
            <a:spAutoFit/>
          </a:bodyPr>
          <a:lstStyle/>
          <a:p>
            <a:pPr algn="ctr"/>
            <a:r>
              <a:rPr lang="en-US" sz="1400" dirty="0">
                <a:solidFill>
                  <a:sysClr val="windowText" lastClr="000000"/>
                </a:solidFill>
              </a:rPr>
              <a:t>a. Physically-centralised architecture</a:t>
            </a:r>
          </a:p>
        </p:txBody>
      </p:sp>
      <p:cxnSp>
        <p:nvCxnSpPr>
          <p:cNvPr id="513" name="Straight Connector 512">
            <a:extLst>
              <a:ext uri="{FF2B5EF4-FFF2-40B4-BE49-F238E27FC236}">
                <a16:creationId xmlns:a16="http://schemas.microsoft.com/office/drawing/2014/main" id="{8942332E-F01F-EEBF-01DB-9C5D33437AD8}"/>
              </a:ext>
            </a:extLst>
          </p:cNvPr>
          <p:cNvCxnSpPr>
            <a:cxnSpLocks/>
          </p:cNvCxnSpPr>
          <p:nvPr/>
        </p:nvCxnSpPr>
        <p:spPr>
          <a:xfrm flipV="1">
            <a:off x="3236990" y="2535434"/>
            <a:ext cx="686185" cy="86957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33A43458-659E-5556-EB8E-64BA3BBCB9E8}"/>
              </a:ext>
            </a:extLst>
          </p:cNvPr>
          <p:cNvCxnSpPr>
            <a:cxnSpLocks/>
          </p:cNvCxnSpPr>
          <p:nvPr/>
        </p:nvCxnSpPr>
        <p:spPr>
          <a:xfrm>
            <a:off x="4284834" y="2530596"/>
            <a:ext cx="686185" cy="86957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3ACA754B-E89A-0F60-EDB8-173FABA74CA6}"/>
              </a:ext>
            </a:extLst>
          </p:cNvPr>
          <p:cNvCxnSpPr>
            <a:cxnSpLocks/>
          </p:cNvCxnSpPr>
          <p:nvPr/>
        </p:nvCxnSpPr>
        <p:spPr>
          <a:xfrm>
            <a:off x="4080680" y="2676895"/>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ADE651D7-3959-FEA3-8C82-9D00714AA7ED}"/>
              </a:ext>
            </a:extLst>
          </p:cNvPr>
          <p:cNvCxnSpPr>
            <a:cxnSpLocks/>
          </p:cNvCxnSpPr>
          <p:nvPr/>
        </p:nvCxnSpPr>
        <p:spPr>
          <a:xfrm flipV="1">
            <a:off x="4322848" y="3553444"/>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22" name="Grafik 36">
            <a:extLst>
              <a:ext uri="{FF2B5EF4-FFF2-40B4-BE49-F238E27FC236}">
                <a16:creationId xmlns:a16="http://schemas.microsoft.com/office/drawing/2014/main" id="{D827D441-9EA9-4004-BE2B-FB5F3FF9DAE9}"/>
              </a:ext>
            </a:extLst>
          </p:cNvPr>
          <p:cNvGrpSpPr/>
          <p:nvPr/>
        </p:nvGrpSpPr>
        <p:grpSpPr bwMode="gray">
          <a:xfrm>
            <a:off x="6853857" y="3371094"/>
            <a:ext cx="374400" cy="374400"/>
            <a:chOff x="5843587" y="3176587"/>
            <a:chExt cx="500253" cy="500253"/>
          </a:xfrm>
          <a:solidFill>
            <a:schemeClr val="accent1">
              <a:lumMod val="75000"/>
            </a:schemeClr>
          </a:solidFill>
        </p:grpSpPr>
        <p:grpSp>
          <p:nvGrpSpPr>
            <p:cNvPr id="523" name="Grafik 36">
              <a:extLst>
                <a:ext uri="{FF2B5EF4-FFF2-40B4-BE49-F238E27FC236}">
                  <a16:creationId xmlns:a16="http://schemas.microsoft.com/office/drawing/2014/main" id="{23FD435D-724A-9802-DDD2-4EEC2A57E945}"/>
                </a:ext>
              </a:extLst>
            </p:cNvPr>
            <p:cNvGrpSpPr/>
            <p:nvPr/>
          </p:nvGrpSpPr>
          <p:grpSpPr bwMode="gray">
            <a:xfrm>
              <a:off x="5843587" y="3176587"/>
              <a:ext cx="500253" cy="500253"/>
              <a:chOff x="5843587" y="3176587"/>
              <a:chExt cx="500253" cy="500253"/>
            </a:xfrm>
            <a:grpFill/>
          </p:grpSpPr>
          <p:sp>
            <p:nvSpPr>
              <p:cNvPr id="573" name="Grafik 36">
                <a:extLst>
                  <a:ext uri="{FF2B5EF4-FFF2-40B4-BE49-F238E27FC236}">
                    <a16:creationId xmlns:a16="http://schemas.microsoft.com/office/drawing/2014/main" id="{B7DC085A-5D19-C3E5-46AD-3F57153172C6}"/>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74" name="Grafik 36">
                <a:extLst>
                  <a:ext uri="{FF2B5EF4-FFF2-40B4-BE49-F238E27FC236}">
                    <a16:creationId xmlns:a16="http://schemas.microsoft.com/office/drawing/2014/main" id="{B7DE59F0-0C4C-F78F-2119-B8399712FFD7}"/>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575" name="Grafik 36">
                <a:extLst>
                  <a:ext uri="{FF2B5EF4-FFF2-40B4-BE49-F238E27FC236}">
                    <a16:creationId xmlns:a16="http://schemas.microsoft.com/office/drawing/2014/main" id="{30FE5D07-9D5E-6C42-4FBC-256769D217B7}"/>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6" name="Grafik 36">
                <a:extLst>
                  <a:ext uri="{FF2B5EF4-FFF2-40B4-BE49-F238E27FC236}">
                    <a16:creationId xmlns:a16="http://schemas.microsoft.com/office/drawing/2014/main" id="{F4353564-436F-1CB3-3950-A9FC4064440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7" name="Grafik 36">
                <a:extLst>
                  <a:ext uri="{FF2B5EF4-FFF2-40B4-BE49-F238E27FC236}">
                    <a16:creationId xmlns:a16="http://schemas.microsoft.com/office/drawing/2014/main" id="{25527763-414C-B169-4779-14342535693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24" name="Grafik 36">
              <a:extLst>
                <a:ext uri="{FF2B5EF4-FFF2-40B4-BE49-F238E27FC236}">
                  <a16:creationId xmlns:a16="http://schemas.microsoft.com/office/drawing/2014/main" id="{E2F9072A-0D22-24B7-658C-52F35A229D7A}"/>
                </a:ext>
              </a:extLst>
            </p:cNvPr>
            <p:cNvGrpSpPr/>
            <p:nvPr/>
          </p:nvGrpSpPr>
          <p:grpSpPr bwMode="gray">
            <a:xfrm>
              <a:off x="5913264" y="3353610"/>
              <a:ext cx="296128" cy="211024"/>
              <a:chOff x="5913264" y="3353610"/>
              <a:chExt cx="296128" cy="211024"/>
            </a:xfrm>
            <a:grpFill/>
          </p:grpSpPr>
          <p:grpSp>
            <p:nvGrpSpPr>
              <p:cNvPr id="553" name="Grafik 36">
                <a:extLst>
                  <a:ext uri="{FF2B5EF4-FFF2-40B4-BE49-F238E27FC236}">
                    <a16:creationId xmlns:a16="http://schemas.microsoft.com/office/drawing/2014/main" id="{4DD37F1C-4D25-3CA7-1FAC-1A3BD62DF31B}"/>
                  </a:ext>
                </a:extLst>
              </p:cNvPr>
              <p:cNvGrpSpPr/>
              <p:nvPr/>
            </p:nvGrpSpPr>
            <p:grpSpPr bwMode="gray">
              <a:xfrm>
                <a:off x="5913264" y="3353610"/>
                <a:ext cx="296128" cy="210929"/>
                <a:chOff x="5913264" y="3353610"/>
                <a:chExt cx="296128" cy="210929"/>
              </a:xfrm>
              <a:grpFill/>
            </p:grpSpPr>
            <p:grpSp>
              <p:nvGrpSpPr>
                <p:cNvPr id="564" name="Grafik 36">
                  <a:extLst>
                    <a:ext uri="{FF2B5EF4-FFF2-40B4-BE49-F238E27FC236}">
                      <a16:creationId xmlns:a16="http://schemas.microsoft.com/office/drawing/2014/main" id="{81966F54-3CF2-E11B-F517-6CCF37FA8DAD}"/>
                    </a:ext>
                  </a:extLst>
                </p:cNvPr>
                <p:cNvGrpSpPr/>
                <p:nvPr/>
              </p:nvGrpSpPr>
              <p:grpSpPr bwMode="gray">
                <a:xfrm>
                  <a:off x="5913264" y="3353610"/>
                  <a:ext cx="95105" cy="68244"/>
                  <a:chOff x="5913264" y="3353610"/>
                  <a:chExt cx="95105" cy="68244"/>
                </a:xfrm>
                <a:grpFill/>
              </p:grpSpPr>
              <p:sp>
                <p:nvSpPr>
                  <p:cNvPr id="570" name="Grafik 36">
                    <a:extLst>
                      <a:ext uri="{FF2B5EF4-FFF2-40B4-BE49-F238E27FC236}">
                        <a16:creationId xmlns:a16="http://schemas.microsoft.com/office/drawing/2014/main" id="{BD011F4B-A5A8-A7DB-E834-474F6A6A516A}"/>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71" name="Grafik 36">
                    <a:extLst>
                      <a:ext uri="{FF2B5EF4-FFF2-40B4-BE49-F238E27FC236}">
                        <a16:creationId xmlns:a16="http://schemas.microsoft.com/office/drawing/2014/main" id="{EE34C147-286B-30D8-2E4C-4F75EB8183C5}"/>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72" name="Grafik 36">
                    <a:extLst>
                      <a:ext uri="{FF2B5EF4-FFF2-40B4-BE49-F238E27FC236}">
                        <a16:creationId xmlns:a16="http://schemas.microsoft.com/office/drawing/2014/main" id="{9E7A7F8C-F18C-907C-7122-3E86CF7FDC9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65" name="Grafik 36">
                  <a:extLst>
                    <a:ext uri="{FF2B5EF4-FFF2-40B4-BE49-F238E27FC236}">
                      <a16:creationId xmlns:a16="http://schemas.microsoft.com/office/drawing/2014/main" id="{058061C0-E0F4-8C36-2EDE-E4194DBC0B61}"/>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66" name="Grafik 36">
                  <a:extLst>
                    <a:ext uri="{FF2B5EF4-FFF2-40B4-BE49-F238E27FC236}">
                      <a16:creationId xmlns:a16="http://schemas.microsoft.com/office/drawing/2014/main" id="{57D28924-50FB-5E47-6768-0439254B424C}"/>
                    </a:ext>
                  </a:extLst>
                </p:cNvPr>
                <p:cNvGrpSpPr/>
                <p:nvPr/>
              </p:nvGrpSpPr>
              <p:grpSpPr bwMode="gray">
                <a:xfrm>
                  <a:off x="6114287" y="3496334"/>
                  <a:ext cx="95105" cy="68205"/>
                  <a:chOff x="6114287" y="3496334"/>
                  <a:chExt cx="95105" cy="68205"/>
                </a:xfrm>
                <a:grpFill/>
              </p:grpSpPr>
              <p:sp>
                <p:nvSpPr>
                  <p:cNvPr id="567" name="Grafik 36">
                    <a:extLst>
                      <a:ext uri="{FF2B5EF4-FFF2-40B4-BE49-F238E27FC236}">
                        <a16:creationId xmlns:a16="http://schemas.microsoft.com/office/drawing/2014/main" id="{AB2FDAF7-6C34-B180-0C6B-10F627229FF9}"/>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68" name="Grafik 36">
                    <a:extLst>
                      <a:ext uri="{FF2B5EF4-FFF2-40B4-BE49-F238E27FC236}">
                        <a16:creationId xmlns:a16="http://schemas.microsoft.com/office/drawing/2014/main" id="{171BF190-6DB6-F7DA-BF4C-92D54EC0E457}"/>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69" name="Grafik 36">
                    <a:extLst>
                      <a:ext uri="{FF2B5EF4-FFF2-40B4-BE49-F238E27FC236}">
                        <a16:creationId xmlns:a16="http://schemas.microsoft.com/office/drawing/2014/main" id="{CE8A401F-AC75-6CF6-3DD2-D805966AC563}"/>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54" name="Grafik 36">
                <a:extLst>
                  <a:ext uri="{FF2B5EF4-FFF2-40B4-BE49-F238E27FC236}">
                    <a16:creationId xmlns:a16="http://schemas.microsoft.com/office/drawing/2014/main" id="{B544BADF-DA04-2D5D-8769-7806231F6F04}"/>
                  </a:ext>
                </a:extLst>
              </p:cNvPr>
              <p:cNvGrpSpPr/>
              <p:nvPr/>
            </p:nvGrpSpPr>
            <p:grpSpPr bwMode="gray">
              <a:xfrm>
                <a:off x="5913264" y="3353650"/>
                <a:ext cx="296128" cy="210985"/>
                <a:chOff x="5913264" y="3353650"/>
                <a:chExt cx="296128" cy="210985"/>
              </a:xfrm>
              <a:grpFill/>
            </p:grpSpPr>
            <p:grpSp>
              <p:nvGrpSpPr>
                <p:cNvPr id="555" name="Grafik 36">
                  <a:extLst>
                    <a:ext uri="{FF2B5EF4-FFF2-40B4-BE49-F238E27FC236}">
                      <a16:creationId xmlns:a16="http://schemas.microsoft.com/office/drawing/2014/main" id="{D9CC7EDD-4B82-E1A1-B048-9439B274DABD}"/>
                    </a:ext>
                  </a:extLst>
                </p:cNvPr>
                <p:cNvGrpSpPr/>
                <p:nvPr/>
              </p:nvGrpSpPr>
              <p:grpSpPr bwMode="gray">
                <a:xfrm>
                  <a:off x="6114287" y="3353650"/>
                  <a:ext cx="95105" cy="68300"/>
                  <a:chOff x="6114287" y="3353650"/>
                  <a:chExt cx="95105" cy="68300"/>
                </a:xfrm>
                <a:grpFill/>
              </p:grpSpPr>
              <p:sp>
                <p:nvSpPr>
                  <p:cNvPr id="561" name="Grafik 36">
                    <a:extLst>
                      <a:ext uri="{FF2B5EF4-FFF2-40B4-BE49-F238E27FC236}">
                        <a16:creationId xmlns:a16="http://schemas.microsoft.com/office/drawing/2014/main" id="{64782B8E-9688-5301-25AE-95A7B75A09B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62" name="Grafik 36">
                    <a:extLst>
                      <a:ext uri="{FF2B5EF4-FFF2-40B4-BE49-F238E27FC236}">
                        <a16:creationId xmlns:a16="http://schemas.microsoft.com/office/drawing/2014/main" id="{8DF47378-09C2-F852-E313-C29265C1A89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63" name="Grafik 36">
                    <a:extLst>
                      <a:ext uri="{FF2B5EF4-FFF2-40B4-BE49-F238E27FC236}">
                        <a16:creationId xmlns:a16="http://schemas.microsoft.com/office/drawing/2014/main" id="{ED29B447-DAA4-5573-E313-D5B35E1B0667}"/>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56" name="Grafik 36">
                  <a:extLst>
                    <a:ext uri="{FF2B5EF4-FFF2-40B4-BE49-F238E27FC236}">
                      <a16:creationId xmlns:a16="http://schemas.microsoft.com/office/drawing/2014/main" id="{0901CBC2-9394-B6A7-F93B-43088E79C990}"/>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57" name="Grafik 36">
                  <a:extLst>
                    <a:ext uri="{FF2B5EF4-FFF2-40B4-BE49-F238E27FC236}">
                      <a16:creationId xmlns:a16="http://schemas.microsoft.com/office/drawing/2014/main" id="{69565AB0-14F9-C5F5-2451-44276F9C239D}"/>
                    </a:ext>
                  </a:extLst>
                </p:cNvPr>
                <p:cNvGrpSpPr/>
                <p:nvPr/>
              </p:nvGrpSpPr>
              <p:grpSpPr bwMode="gray">
                <a:xfrm>
                  <a:off x="5913264" y="3496390"/>
                  <a:ext cx="95105" cy="68244"/>
                  <a:chOff x="5913264" y="3496390"/>
                  <a:chExt cx="95105" cy="68244"/>
                </a:xfrm>
                <a:grpFill/>
              </p:grpSpPr>
              <p:sp>
                <p:nvSpPr>
                  <p:cNvPr id="558" name="Grafik 36">
                    <a:extLst>
                      <a:ext uri="{FF2B5EF4-FFF2-40B4-BE49-F238E27FC236}">
                        <a16:creationId xmlns:a16="http://schemas.microsoft.com/office/drawing/2014/main" id="{590395B3-6137-B90C-1BA4-B1E4C4CB45D9}"/>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59" name="Grafik 36">
                    <a:extLst>
                      <a:ext uri="{FF2B5EF4-FFF2-40B4-BE49-F238E27FC236}">
                        <a16:creationId xmlns:a16="http://schemas.microsoft.com/office/drawing/2014/main" id="{CBC94737-4DA4-4E1A-DD0E-66D6380EE677}"/>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60" name="Grafik 36">
                    <a:extLst>
                      <a:ext uri="{FF2B5EF4-FFF2-40B4-BE49-F238E27FC236}">
                        <a16:creationId xmlns:a16="http://schemas.microsoft.com/office/drawing/2014/main" id="{7980F5AA-4151-0FBE-6A7F-22BB55249825}"/>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78" name="Grafik 36">
            <a:extLst>
              <a:ext uri="{FF2B5EF4-FFF2-40B4-BE49-F238E27FC236}">
                <a16:creationId xmlns:a16="http://schemas.microsoft.com/office/drawing/2014/main" id="{D367D235-F96F-1E39-34E4-B59D4176036D}"/>
              </a:ext>
            </a:extLst>
          </p:cNvPr>
          <p:cNvGrpSpPr/>
          <p:nvPr/>
        </p:nvGrpSpPr>
        <p:grpSpPr bwMode="gray">
          <a:xfrm>
            <a:off x="7717772" y="3368668"/>
            <a:ext cx="374400" cy="374400"/>
            <a:chOff x="5843587" y="3176587"/>
            <a:chExt cx="500253" cy="500253"/>
          </a:xfrm>
          <a:solidFill>
            <a:schemeClr val="accent1">
              <a:lumMod val="75000"/>
            </a:schemeClr>
          </a:solidFill>
        </p:grpSpPr>
        <p:grpSp>
          <p:nvGrpSpPr>
            <p:cNvPr id="579" name="Grafik 36">
              <a:extLst>
                <a:ext uri="{FF2B5EF4-FFF2-40B4-BE49-F238E27FC236}">
                  <a16:creationId xmlns:a16="http://schemas.microsoft.com/office/drawing/2014/main" id="{658E2507-F5C9-0715-3BA0-546118488A2B}"/>
                </a:ext>
              </a:extLst>
            </p:cNvPr>
            <p:cNvGrpSpPr/>
            <p:nvPr/>
          </p:nvGrpSpPr>
          <p:grpSpPr bwMode="gray">
            <a:xfrm>
              <a:off x="5843587" y="3176587"/>
              <a:ext cx="500253" cy="500253"/>
              <a:chOff x="5843587" y="3176587"/>
              <a:chExt cx="500253" cy="500253"/>
            </a:xfrm>
            <a:grpFill/>
          </p:grpSpPr>
          <p:sp>
            <p:nvSpPr>
              <p:cNvPr id="610" name="Grafik 36">
                <a:extLst>
                  <a:ext uri="{FF2B5EF4-FFF2-40B4-BE49-F238E27FC236}">
                    <a16:creationId xmlns:a16="http://schemas.microsoft.com/office/drawing/2014/main" id="{8C2CD9CE-2748-656F-9FD3-B2851F72AA94}"/>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11" name="Grafik 36">
                <a:extLst>
                  <a:ext uri="{FF2B5EF4-FFF2-40B4-BE49-F238E27FC236}">
                    <a16:creationId xmlns:a16="http://schemas.microsoft.com/office/drawing/2014/main" id="{EB1A8F44-C4C3-7996-87D3-10AE951FBF7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612" name="Grafik 36">
                <a:extLst>
                  <a:ext uri="{FF2B5EF4-FFF2-40B4-BE49-F238E27FC236}">
                    <a16:creationId xmlns:a16="http://schemas.microsoft.com/office/drawing/2014/main" id="{A6D3CCF0-B2C3-494B-EEA0-BC187463C117}"/>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13" name="Grafik 36">
                <a:extLst>
                  <a:ext uri="{FF2B5EF4-FFF2-40B4-BE49-F238E27FC236}">
                    <a16:creationId xmlns:a16="http://schemas.microsoft.com/office/drawing/2014/main" id="{FA621734-0C1A-4123-9868-E6CDDD7BDFF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14" name="Grafik 36">
                <a:extLst>
                  <a:ext uri="{FF2B5EF4-FFF2-40B4-BE49-F238E27FC236}">
                    <a16:creationId xmlns:a16="http://schemas.microsoft.com/office/drawing/2014/main" id="{AA79F91A-D306-B336-BA00-90C8A22C16C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80" name="Grafik 36">
              <a:extLst>
                <a:ext uri="{FF2B5EF4-FFF2-40B4-BE49-F238E27FC236}">
                  <a16:creationId xmlns:a16="http://schemas.microsoft.com/office/drawing/2014/main" id="{75B8F48F-7B42-41B6-4BD8-08987C3D40AD}"/>
                </a:ext>
              </a:extLst>
            </p:cNvPr>
            <p:cNvGrpSpPr/>
            <p:nvPr/>
          </p:nvGrpSpPr>
          <p:grpSpPr bwMode="gray">
            <a:xfrm>
              <a:off x="5913264" y="3353610"/>
              <a:ext cx="296128" cy="211024"/>
              <a:chOff x="5913264" y="3353610"/>
              <a:chExt cx="296128" cy="211024"/>
            </a:xfrm>
            <a:grpFill/>
          </p:grpSpPr>
          <p:grpSp>
            <p:nvGrpSpPr>
              <p:cNvPr id="581" name="Grafik 36">
                <a:extLst>
                  <a:ext uri="{FF2B5EF4-FFF2-40B4-BE49-F238E27FC236}">
                    <a16:creationId xmlns:a16="http://schemas.microsoft.com/office/drawing/2014/main" id="{554FE78F-B08D-F377-587A-DF3F60D50839}"/>
                  </a:ext>
                </a:extLst>
              </p:cNvPr>
              <p:cNvGrpSpPr/>
              <p:nvPr/>
            </p:nvGrpSpPr>
            <p:grpSpPr bwMode="gray">
              <a:xfrm>
                <a:off x="5913264" y="3353610"/>
                <a:ext cx="296128" cy="210929"/>
                <a:chOff x="5913264" y="3353610"/>
                <a:chExt cx="296128" cy="210929"/>
              </a:xfrm>
              <a:grpFill/>
            </p:grpSpPr>
            <p:grpSp>
              <p:nvGrpSpPr>
                <p:cNvPr id="592" name="Grafik 36">
                  <a:extLst>
                    <a:ext uri="{FF2B5EF4-FFF2-40B4-BE49-F238E27FC236}">
                      <a16:creationId xmlns:a16="http://schemas.microsoft.com/office/drawing/2014/main" id="{421CC08E-986C-3873-9C2C-83B7476091DA}"/>
                    </a:ext>
                  </a:extLst>
                </p:cNvPr>
                <p:cNvGrpSpPr/>
                <p:nvPr/>
              </p:nvGrpSpPr>
              <p:grpSpPr bwMode="gray">
                <a:xfrm>
                  <a:off x="5913264" y="3353610"/>
                  <a:ext cx="95105" cy="68244"/>
                  <a:chOff x="5913264" y="3353610"/>
                  <a:chExt cx="95105" cy="68244"/>
                </a:xfrm>
                <a:grpFill/>
              </p:grpSpPr>
              <p:sp>
                <p:nvSpPr>
                  <p:cNvPr id="604" name="Grafik 36">
                    <a:extLst>
                      <a:ext uri="{FF2B5EF4-FFF2-40B4-BE49-F238E27FC236}">
                        <a16:creationId xmlns:a16="http://schemas.microsoft.com/office/drawing/2014/main" id="{C2919D63-DAAE-083D-7BD1-ECADCF21DA6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08" name="Grafik 36">
                    <a:extLst>
                      <a:ext uri="{FF2B5EF4-FFF2-40B4-BE49-F238E27FC236}">
                        <a16:creationId xmlns:a16="http://schemas.microsoft.com/office/drawing/2014/main" id="{6BF127A3-710C-BADB-0CF9-0BEB002ABEC8}"/>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09" name="Grafik 36">
                    <a:extLst>
                      <a:ext uri="{FF2B5EF4-FFF2-40B4-BE49-F238E27FC236}">
                        <a16:creationId xmlns:a16="http://schemas.microsoft.com/office/drawing/2014/main" id="{957E321F-27AB-F212-BD8F-9DF4D70C632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93" name="Grafik 36">
                  <a:extLst>
                    <a:ext uri="{FF2B5EF4-FFF2-40B4-BE49-F238E27FC236}">
                      <a16:creationId xmlns:a16="http://schemas.microsoft.com/office/drawing/2014/main" id="{BFB2D0E6-A3C9-AFB0-B501-57C905829BE9}"/>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99" name="Grafik 36">
                  <a:extLst>
                    <a:ext uri="{FF2B5EF4-FFF2-40B4-BE49-F238E27FC236}">
                      <a16:creationId xmlns:a16="http://schemas.microsoft.com/office/drawing/2014/main" id="{677507F4-6DC4-E818-05E4-642DA1DE8F17}"/>
                    </a:ext>
                  </a:extLst>
                </p:cNvPr>
                <p:cNvGrpSpPr/>
                <p:nvPr/>
              </p:nvGrpSpPr>
              <p:grpSpPr bwMode="gray">
                <a:xfrm>
                  <a:off x="6114287" y="3496334"/>
                  <a:ext cx="95105" cy="68205"/>
                  <a:chOff x="6114287" y="3496334"/>
                  <a:chExt cx="95105" cy="68205"/>
                </a:xfrm>
                <a:grpFill/>
              </p:grpSpPr>
              <p:sp>
                <p:nvSpPr>
                  <p:cNvPr id="601" name="Grafik 36">
                    <a:extLst>
                      <a:ext uri="{FF2B5EF4-FFF2-40B4-BE49-F238E27FC236}">
                        <a16:creationId xmlns:a16="http://schemas.microsoft.com/office/drawing/2014/main" id="{7E4FE5FA-53F9-CEFD-7216-67E57B1F7949}"/>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02" name="Grafik 36">
                    <a:extLst>
                      <a:ext uri="{FF2B5EF4-FFF2-40B4-BE49-F238E27FC236}">
                        <a16:creationId xmlns:a16="http://schemas.microsoft.com/office/drawing/2014/main" id="{82791244-67AB-DCAB-E918-6AF0085F71B4}"/>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03" name="Grafik 36">
                    <a:extLst>
                      <a:ext uri="{FF2B5EF4-FFF2-40B4-BE49-F238E27FC236}">
                        <a16:creationId xmlns:a16="http://schemas.microsoft.com/office/drawing/2014/main" id="{E3DB505E-4EEC-4F1E-B458-60BE8B8E42E6}"/>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82" name="Grafik 36">
                <a:extLst>
                  <a:ext uri="{FF2B5EF4-FFF2-40B4-BE49-F238E27FC236}">
                    <a16:creationId xmlns:a16="http://schemas.microsoft.com/office/drawing/2014/main" id="{1CA01C3C-847B-A060-78EA-3E9C9658E597}"/>
                  </a:ext>
                </a:extLst>
              </p:cNvPr>
              <p:cNvGrpSpPr/>
              <p:nvPr/>
            </p:nvGrpSpPr>
            <p:grpSpPr bwMode="gray">
              <a:xfrm>
                <a:off x="5913264" y="3353650"/>
                <a:ext cx="296128" cy="210985"/>
                <a:chOff x="5913264" y="3353650"/>
                <a:chExt cx="296128" cy="210985"/>
              </a:xfrm>
              <a:grpFill/>
            </p:grpSpPr>
            <p:grpSp>
              <p:nvGrpSpPr>
                <p:cNvPr id="583" name="Grafik 36">
                  <a:extLst>
                    <a:ext uri="{FF2B5EF4-FFF2-40B4-BE49-F238E27FC236}">
                      <a16:creationId xmlns:a16="http://schemas.microsoft.com/office/drawing/2014/main" id="{3365DF03-3C6F-12BE-E979-A1DFD68ED362}"/>
                    </a:ext>
                  </a:extLst>
                </p:cNvPr>
                <p:cNvGrpSpPr/>
                <p:nvPr/>
              </p:nvGrpSpPr>
              <p:grpSpPr bwMode="gray">
                <a:xfrm>
                  <a:off x="6114287" y="3353650"/>
                  <a:ext cx="95105" cy="68300"/>
                  <a:chOff x="6114287" y="3353650"/>
                  <a:chExt cx="95105" cy="68300"/>
                </a:xfrm>
                <a:grpFill/>
              </p:grpSpPr>
              <p:sp>
                <p:nvSpPr>
                  <p:cNvPr id="589" name="Grafik 36">
                    <a:extLst>
                      <a:ext uri="{FF2B5EF4-FFF2-40B4-BE49-F238E27FC236}">
                        <a16:creationId xmlns:a16="http://schemas.microsoft.com/office/drawing/2014/main" id="{D44619E7-1BB4-8EEC-C4ED-91F11B1E14C0}"/>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90" name="Grafik 36">
                    <a:extLst>
                      <a:ext uri="{FF2B5EF4-FFF2-40B4-BE49-F238E27FC236}">
                        <a16:creationId xmlns:a16="http://schemas.microsoft.com/office/drawing/2014/main" id="{BD150410-1A67-03A8-28CA-B8BA4B383A00}"/>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91" name="Grafik 36">
                    <a:extLst>
                      <a:ext uri="{FF2B5EF4-FFF2-40B4-BE49-F238E27FC236}">
                        <a16:creationId xmlns:a16="http://schemas.microsoft.com/office/drawing/2014/main" id="{BFFCE5AD-7DF7-E041-F17C-331AF7D131A4}"/>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84" name="Grafik 36">
                  <a:extLst>
                    <a:ext uri="{FF2B5EF4-FFF2-40B4-BE49-F238E27FC236}">
                      <a16:creationId xmlns:a16="http://schemas.microsoft.com/office/drawing/2014/main" id="{6C276F6B-96DC-15FB-61A4-0E12401A852E}"/>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85" name="Grafik 36">
                  <a:extLst>
                    <a:ext uri="{FF2B5EF4-FFF2-40B4-BE49-F238E27FC236}">
                      <a16:creationId xmlns:a16="http://schemas.microsoft.com/office/drawing/2014/main" id="{D9838B2B-2508-89FA-51A0-C8F873F1F0CD}"/>
                    </a:ext>
                  </a:extLst>
                </p:cNvPr>
                <p:cNvGrpSpPr/>
                <p:nvPr/>
              </p:nvGrpSpPr>
              <p:grpSpPr bwMode="gray">
                <a:xfrm>
                  <a:off x="5913264" y="3496390"/>
                  <a:ext cx="95105" cy="68244"/>
                  <a:chOff x="5913264" y="3496390"/>
                  <a:chExt cx="95105" cy="68244"/>
                </a:xfrm>
                <a:grpFill/>
              </p:grpSpPr>
              <p:sp>
                <p:nvSpPr>
                  <p:cNvPr id="586" name="Grafik 36">
                    <a:extLst>
                      <a:ext uri="{FF2B5EF4-FFF2-40B4-BE49-F238E27FC236}">
                        <a16:creationId xmlns:a16="http://schemas.microsoft.com/office/drawing/2014/main" id="{23C2F80B-CD28-1272-7D57-A9266CFA9FAD}"/>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87" name="Grafik 36">
                    <a:extLst>
                      <a:ext uri="{FF2B5EF4-FFF2-40B4-BE49-F238E27FC236}">
                        <a16:creationId xmlns:a16="http://schemas.microsoft.com/office/drawing/2014/main" id="{AD5CD0C9-7C2D-546F-C10C-D6223EA4EB7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88" name="Grafik 36">
                    <a:extLst>
                      <a:ext uri="{FF2B5EF4-FFF2-40B4-BE49-F238E27FC236}">
                        <a16:creationId xmlns:a16="http://schemas.microsoft.com/office/drawing/2014/main" id="{E1BB7F85-4ACA-0389-D32C-88F9DA0BF3D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615" name="Grafik 36">
            <a:extLst>
              <a:ext uri="{FF2B5EF4-FFF2-40B4-BE49-F238E27FC236}">
                <a16:creationId xmlns:a16="http://schemas.microsoft.com/office/drawing/2014/main" id="{4CB5B5ED-4B83-4BD0-088F-C364DFF87471}"/>
              </a:ext>
            </a:extLst>
          </p:cNvPr>
          <p:cNvGrpSpPr/>
          <p:nvPr/>
        </p:nvGrpSpPr>
        <p:grpSpPr bwMode="gray">
          <a:xfrm>
            <a:off x="8581687" y="3368669"/>
            <a:ext cx="374400" cy="374400"/>
            <a:chOff x="5843587" y="3176587"/>
            <a:chExt cx="500253" cy="500253"/>
          </a:xfrm>
          <a:solidFill>
            <a:schemeClr val="accent1">
              <a:lumMod val="75000"/>
            </a:schemeClr>
          </a:solidFill>
        </p:grpSpPr>
        <p:grpSp>
          <p:nvGrpSpPr>
            <p:cNvPr id="616" name="Grafik 36">
              <a:extLst>
                <a:ext uri="{FF2B5EF4-FFF2-40B4-BE49-F238E27FC236}">
                  <a16:creationId xmlns:a16="http://schemas.microsoft.com/office/drawing/2014/main" id="{FE40540F-2972-17E4-4A03-F2DF821E071F}"/>
                </a:ext>
              </a:extLst>
            </p:cNvPr>
            <p:cNvGrpSpPr/>
            <p:nvPr/>
          </p:nvGrpSpPr>
          <p:grpSpPr bwMode="gray">
            <a:xfrm>
              <a:off x="5843587" y="3176587"/>
              <a:ext cx="500253" cy="500253"/>
              <a:chOff x="5843587" y="3176587"/>
              <a:chExt cx="500253" cy="500253"/>
            </a:xfrm>
            <a:grpFill/>
          </p:grpSpPr>
          <p:sp>
            <p:nvSpPr>
              <p:cNvPr id="638" name="Grafik 36">
                <a:extLst>
                  <a:ext uri="{FF2B5EF4-FFF2-40B4-BE49-F238E27FC236}">
                    <a16:creationId xmlns:a16="http://schemas.microsoft.com/office/drawing/2014/main" id="{5D0D1CA8-2578-8A6E-00AB-BB346AB7EBB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39" name="Grafik 36">
                <a:extLst>
                  <a:ext uri="{FF2B5EF4-FFF2-40B4-BE49-F238E27FC236}">
                    <a16:creationId xmlns:a16="http://schemas.microsoft.com/office/drawing/2014/main" id="{61B92ACE-8138-D933-83EB-28A48916B9F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28" name="Grafik 36">
                <a:extLst>
                  <a:ext uri="{FF2B5EF4-FFF2-40B4-BE49-F238E27FC236}">
                    <a16:creationId xmlns:a16="http://schemas.microsoft.com/office/drawing/2014/main" id="{AF7753B3-1502-7955-8FE7-2D6231E4A65B}"/>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29" name="Grafik 36">
                <a:extLst>
                  <a:ext uri="{FF2B5EF4-FFF2-40B4-BE49-F238E27FC236}">
                    <a16:creationId xmlns:a16="http://schemas.microsoft.com/office/drawing/2014/main" id="{787B2567-4C94-4E63-31C9-19A5134DA70E}"/>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30" name="Grafik 36">
                <a:extLst>
                  <a:ext uri="{FF2B5EF4-FFF2-40B4-BE49-F238E27FC236}">
                    <a16:creationId xmlns:a16="http://schemas.microsoft.com/office/drawing/2014/main" id="{0188306B-4E35-9F1D-98F3-C3E9BFDAA951}"/>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17" name="Grafik 36">
              <a:extLst>
                <a:ext uri="{FF2B5EF4-FFF2-40B4-BE49-F238E27FC236}">
                  <a16:creationId xmlns:a16="http://schemas.microsoft.com/office/drawing/2014/main" id="{BD604B78-61B2-B879-D6D1-2F2654ED6B21}"/>
                </a:ext>
              </a:extLst>
            </p:cNvPr>
            <p:cNvGrpSpPr/>
            <p:nvPr/>
          </p:nvGrpSpPr>
          <p:grpSpPr bwMode="gray">
            <a:xfrm>
              <a:off x="5913264" y="3353610"/>
              <a:ext cx="296128" cy="211024"/>
              <a:chOff x="5913264" y="3353610"/>
              <a:chExt cx="296128" cy="211024"/>
            </a:xfrm>
            <a:grpFill/>
          </p:grpSpPr>
          <p:grpSp>
            <p:nvGrpSpPr>
              <p:cNvPr id="618" name="Grafik 36">
                <a:extLst>
                  <a:ext uri="{FF2B5EF4-FFF2-40B4-BE49-F238E27FC236}">
                    <a16:creationId xmlns:a16="http://schemas.microsoft.com/office/drawing/2014/main" id="{234ABD8D-248E-CDEB-E0E1-7DCBA01239F3}"/>
                  </a:ext>
                </a:extLst>
              </p:cNvPr>
              <p:cNvGrpSpPr/>
              <p:nvPr/>
            </p:nvGrpSpPr>
            <p:grpSpPr bwMode="gray">
              <a:xfrm>
                <a:off x="5913264" y="3353610"/>
                <a:ext cx="296128" cy="210929"/>
                <a:chOff x="5913264" y="3353610"/>
                <a:chExt cx="296128" cy="210929"/>
              </a:xfrm>
              <a:grpFill/>
            </p:grpSpPr>
            <p:grpSp>
              <p:nvGrpSpPr>
                <p:cNvPr id="629" name="Grafik 36">
                  <a:extLst>
                    <a:ext uri="{FF2B5EF4-FFF2-40B4-BE49-F238E27FC236}">
                      <a16:creationId xmlns:a16="http://schemas.microsoft.com/office/drawing/2014/main" id="{3A6A2212-DE9F-0210-DA05-CD193FA14516}"/>
                    </a:ext>
                  </a:extLst>
                </p:cNvPr>
                <p:cNvGrpSpPr/>
                <p:nvPr/>
              </p:nvGrpSpPr>
              <p:grpSpPr bwMode="gray">
                <a:xfrm>
                  <a:off x="5913264" y="3353610"/>
                  <a:ext cx="95105" cy="68244"/>
                  <a:chOff x="5913264" y="3353610"/>
                  <a:chExt cx="95105" cy="68244"/>
                </a:xfrm>
                <a:grpFill/>
              </p:grpSpPr>
              <p:sp>
                <p:nvSpPr>
                  <p:cNvPr id="635" name="Grafik 36">
                    <a:extLst>
                      <a:ext uri="{FF2B5EF4-FFF2-40B4-BE49-F238E27FC236}">
                        <a16:creationId xmlns:a16="http://schemas.microsoft.com/office/drawing/2014/main" id="{EA950A83-0B63-D4CA-D740-0F4605EBC708}"/>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36" name="Grafik 36">
                    <a:extLst>
                      <a:ext uri="{FF2B5EF4-FFF2-40B4-BE49-F238E27FC236}">
                        <a16:creationId xmlns:a16="http://schemas.microsoft.com/office/drawing/2014/main" id="{D5686D99-5CF5-73A2-BD3D-42B4A782FEFD}"/>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37" name="Grafik 36">
                    <a:extLst>
                      <a:ext uri="{FF2B5EF4-FFF2-40B4-BE49-F238E27FC236}">
                        <a16:creationId xmlns:a16="http://schemas.microsoft.com/office/drawing/2014/main" id="{52971E8B-63EA-5411-68F1-B87FAA3A0E5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630" name="Grafik 36">
                  <a:extLst>
                    <a:ext uri="{FF2B5EF4-FFF2-40B4-BE49-F238E27FC236}">
                      <a16:creationId xmlns:a16="http://schemas.microsoft.com/office/drawing/2014/main" id="{9FD15FBE-5904-E2BB-7B54-E350D8F2F296}"/>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631" name="Grafik 36">
                  <a:extLst>
                    <a:ext uri="{FF2B5EF4-FFF2-40B4-BE49-F238E27FC236}">
                      <a16:creationId xmlns:a16="http://schemas.microsoft.com/office/drawing/2014/main" id="{455D0304-5DDC-0E82-848D-6334647D8C00}"/>
                    </a:ext>
                  </a:extLst>
                </p:cNvPr>
                <p:cNvGrpSpPr/>
                <p:nvPr/>
              </p:nvGrpSpPr>
              <p:grpSpPr bwMode="gray">
                <a:xfrm>
                  <a:off x="6114287" y="3496334"/>
                  <a:ext cx="95105" cy="68205"/>
                  <a:chOff x="6114287" y="3496334"/>
                  <a:chExt cx="95105" cy="68205"/>
                </a:xfrm>
                <a:grpFill/>
              </p:grpSpPr>
              <p:sp>
                <p:nvSpPr>
                  <p:cNvPr id="632" name="Grafik 36">
                    <a:extLst>
                      <a:ext uri="{FF2B5EF4-FFF2-40B4-BE49-F238E27FC236}">
                        <a16:creationId xmlns:a16="http://schemas.microsoft.com/office/drawing/2014/main" id="{CE1A7157-0C99-3619-95CB-FC875CF36371}"/>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33" name="Grafik 36">
                    <a:extLst>
                      <a:ext uri="{FF2B5EF4-FFF2-40B4-BE49-F238E27FC236}">
                        <a16:creationId xmlns:a16="http://schemas.microsoft.com/office/drawing/2014/main" id="{0A3C3519-D4AB-7D85-22B0-BC2E90A17FB9}"/>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34" name="Grafik 36">
                    <a:extLst>
                      <a:ext uri="{FF2B5EF4-FFF2-40B4-BE49-F238E27FC236}">
                        <a16:creationId xmlns:a16="http://schemas.microsoft.com/office/drawing/2014/main" id="{560C967A-B57B-B3C9-01C9-C8A812FE7A6B}"/>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19" name="Grafik 36">
                <a:extLst>
                  <a:ext uri="{FF2B5EF4-FFF2-40B4-BE49-F238E27FC236}">
                    <a16:creationId xmlns:a16="http://schemas.microsoft.com/office/drawing/2014/main" id="{C51C84A7-9006-130B-91DE-6132CA4624E4}"/>
                  </a:ext>
                </a:extLst>
              </p:cNvPr>
              <p:cNvGrpSpPr/>
              <p:nvPr/>
            </p:nvGrpSpPr>
            <p:grpSpPr bwMode="gray">
              <a:xfrm>
                <a:off x="5913264" y="3353650"/>
                <a:ext cx="296128" cy="210985"/>
                <a:chOff x="5913264" y="3353650"/>
                <a:chExt cx="296128" cy="210985"/>
              </a:xfrm>
              <a:grpFill/>
            </p:grpSpPr>
            <p:grpSp>
              <p:nvGrpSpPr>
                <p:cNvPr id="620" name="Grafik 36">
                  <a:extLst>
                    <a:ext uri="{FF2B5EF4-FFF2-40B4-BE49-F238E27FC236}">
                      <a16:creationId xmlns:a16="http://schemas.microsoft.com/office/drawing/2014/main" id="{3D371AFD-D671-E154-146A-3E431B87B5DC}"/>
                    </a:ext>
                  </a:extLst>
                </p:cNvPr>
                <p:cNvGrpSpPr/>
                <p:nvPr/>
              </p:nvGrpSpPr>
              <p:grpSpPr bwMode="gray">
                <a:xfrm>
                  <a:off x="6114287" y="3353650"/>
                  <a:ext cx="95105" cy="68300"/>
                  <a:chOff x="6114287" y="3353650"/>
                  <a:chExt cx="95105" cy="68300"/>
                </a:xfrm>
                <a:grpFill/>
              </p:grpSpPr>
              <p:sp>
                <p:nvSpPr>
                  <p:cNvPr id="626" name="Grafik 36">
                    <a:extLst>
                      <a:ext uri="{FF2B5EF4-FFF2-40B4-BE49-F238E27FC236}">
                        <a16:creationId xmlns:a16="http://schemas.microsoft.com/office/drawing/2014/main" id="{B6C1C2E1-B91C-3E94-EACE-0F7597501D57}"/>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27" name="Grafik 36">
                    <a:extLst>
                      <a:ext uri="{FF2B5EF4-FFF2-40B4-BE49-F238E27FC236}">
                        <a16:creationId xmlns:a16="http://schemas.microsoft.com/office/drawing/2014/main" id="{A5469013-5743-D292-FC4A-0A82DFEF3FAD}"/>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28" name="Grafik 36">
                    <a:extLst>
                      <a:ext uri="{FF2B5EF4-FFF2-40B4-BE49-F238E27FC236}">
                        <a16:creationId xmlns:a16="http://schemas.microsoft.com/office/drawing/2014/main" id="{AE4E6E19-7B36-B5DD-A700-8F8C94958AFF}"/>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21" name="Grafik 36">
                  <a:extLst>
                    <a:ext uri="{FF2B5EF4-FFF2-40B4-BE49-F238E27FC236}">
                      <a16:creationId xmlns:a16="http://schemas.microsoft.com/office/drawing/2014/main" id="{09D9A746-7AF0-8882-784F-C2B34D39E8C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22" name="Grafik 36">
                  <a:extLst>
                    <a:ext uri="{FF2B5EF4-FFF2-40B4-BE49-F238E27FC236}">
                      <a16:creationId xmlns:a16="http://schemas.microsoft.com/office/drawing/2014/main" id="{A8248E3C-CBFD-E34D-1898-39E987D06B63}"/>
                    </a:ext>
                  </a:extLst>
                </p:cNvPr>
                <p:cNvGrpSpPr/>
                <p:nvPr/>
              </p:nvGrpSpPr>
              <p:grpSpPr bwMode="gray">
                <a:xfrm>
                  <a:off x="5913264" y="3496390"/>
                  <a:ext cx="95105" cy="68244"/>
                  <a:chOff x="5913264" y="3496390"/>
                  <a:chExt cx="95105" cy="68244"/>
                </a:xfrm>
                <a:grpFill/>
              </p:grpSpPr>
              <p:sp>
                <p:nvSpPr>
                  <p:cNvPr id="623" name="Grafik 36">
                    <a:extLst>
                      <a:ext uri="{FF2B5EF4-FFF2-40B4-BE49-F238E27FC236}">
                        <a16:creationId xmlns:a16="http://schemas.microsoft.com/office/drawing/2014/main" id="{DEA6B010-C02A-B5C4-9F8B-C06CF1C8446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24" name="Grafik 36">
                    <a:extLst>
                      <a:ext uri="{FF2B5EF4-FFF2-40B4-BE49-F238E27FC236}">
                        <a16:creationId xmlns:a16="http://schemas.microsoft.com/office/drawing/2014/main" id="{B7437E6A-D1E3-E3AE-AA34-A23AE265776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25" name="Grafik 36">
                    <a:extLst>
                      <a:ext uri="{FF2B5EF4-FFF2-40B4-BE49-F238E27FC236}">
                        <a16:creationId xmlns:a16="http://schemas.microsoft.com/office/drawing/2014/main" id="{A994066A-256D-0ED3-146D-229019FBB20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131" name="Straight Connector 130">
            <a:extLst>
              <a:ext uri="{FF2B5EF4-FFF2-40B4-BE49-F238E27FC236}">
                <a16:creationId xmlns:a16="http://schemas.microsoft.com/office/drawing/2014/main" id="{B7682D03-C455-933A-175E-FFF55FF3EB7A}"/>
              </a:ext>
            </a:extLst>
          </p:cNvPr>
          <p:cNvCxnSpPr>
            <a:cxnSpLocks/>
          </p:cNvCxnSpPr>
          <p:nvPr/>
        </p:nvCxnSpPr>
        <p:spPr>
          <a:xfrm flipV="1">
            <a:off x="7228238" y="3552231"/>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36280590-4205-3068-5614-BE1EA7650509}"/>
              </a:ext>
            </a:extLst>
          </p:cNvPr>
          <p:cNvCxnSpPr>
            <a:cxnSpLocks/>
          </p:cNvCxnSpPr>
          <p:nvPr/>
        </p:nvCxnSpPr>
        <p:spPr>
          <a:xfrm>
            <a:off x="7844738" y="2674469"/>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ED0956F6-81CA-B6ED-6CA9-8AA13FF7E537}"/>
              </a:ext>
            </a:extLst>
          </p:cNvPr>
          <p:cNvCxnSpPr>
            <a:cxnSpLocks/>
          </p:cNvCxnSpPr>
          <p:nvPr/>
        </p:nvCxnSpPr>
        <p:spPr>
          <a:xfrm flipV="1">
            <a:off x="8086906" y="3551018"/>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63" name="Grafik 23">
            <a:extLst>
              <a:ext uri="{FF2B5EF4-FFF2-40B4-BE49-F238E27FC236}">
                <a16:creationId xmlns:a16="http://schemas.microsoft.com/office/drawing/2014/main" id="{6D70219B-8C69-1163-73FD-C7C06DFDB61E}"/>
              </a:ext>
            </a:extLst>
          </p:cNvPr>
          <p:cNvGrpSpPr>
            <a:grpSpLocks noChangeAspect="1"/>
          </p:cNvGrpSpPr>
          <p:nvPr/>
        </p:nvGrpSpPr>
        <p:grpSpPr bwMode="gray">
          <a:xfrm>
            <a:off x="3905711" y="2206947"/>
            <a:ext cx="374400" cy="464640"/>
            <a:chOff x="5895975" y="3176587"/>
            <a:chExt cx="403097" cy="500253"/>
          </a:xfrm>
          <a:solidFill>
            <a:schemeClr val="accent1">
              <a:lumMod val="75000"/>
            </a:schemeClr>
          </a:solidFill>
        </p:grpSpPr>
        <p:sp>
          <p:nvSpPr>
            <p:cNvPr id="864" name="Grafik 23">
              <a:extLst>
                <a:ext uri="{FF2B5EF4-FFF2-40B4-BE49-F238E27FC236}">
                  <a16:creationId xmlns:a16="http://schemas.microsoft.com/office/drawing/2014/main" id="{017E9E7D-A45F-6BC9-CBB5-9F0E9947F9B1}"/>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65" name="Grafik 23">
              <a:extLst>
                <a:ext uri="{FF2B5EF4-FFF2-40B4-BE49-F238E27FC236}">
                  <a16:creationId xmlns:a16="http://schemas.microsoft.com/office/drawing/2014/main" id="{5597B53D-85CE-9649-3C69-6C688AE1C9B7}"/>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66" name="Grafik 23">
              <a:extLst>
                <a:ext uri="{FF2B5EF4-FFF2-40B4-BE49-F238E27FC236}">
                  <a16:creationId xmlns:a16="http://schemas.microsoft.com/office/drawing/2014/main" id="{9D0560E8-9C05-EE85-8160-7914C2A3A437}"/>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67" name="Grafik 23">
              <a:extLst>
                <a:ext uri="{FF2B5EF4-FFF2-40B4-BE49-F238E27FC236}">
                  <a16:creationId xmlns:a16="http://schemas.microsoft.com/office/drawing/2014/main" id="{D4A4095B-A946-F0C8-4A60-1CE7DD0F29D6}"/>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68" name="Grafik 23">
              <a:extLst>
                <a:ext uri="{FF2B5EF4-FFF2-40B4-BE49-F238E27FC236}">
                  <a16:creationId xmlns:a16="http://schemas.microsoft.com/office/drawing/2014/main" id="{94BE4084-2053-7365-8C41-11C0E3BFCA7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869" name="Grafik 23">
              <a:extLst>
                <a:ext uri="{FF2B5EF4-FFF2-40B4-BE49-F238E27FC236}">
                  <a16:creationId xmlns:a16="http://schemas.microsoft.com/office/drawing/2014/main" id="{EA1EA1F0-48DD-9036-25C5-4E8F8F6DB791}"/>
                </a:ext>
              </a:extLst>
            </p:cNvPr>
            <p:cNvGrpSpPr/>
            <p:nvPr/>
          </p:nvGrpSpPr>
          <p:grpSpPr bwMode="gray">
            <a:xfrm>
              <a:off x="5895975" y="3322414"/>
              <a:ext cx="403097" cy="208692"/>
              <a:chOff x="5895975" y="3322414"/>
              <a:chExt cx="403097" cy="208692"/>
            </a:xfrm>
            <a:grpFill/>
          </p:grpSpPr>
          <p:sp>
            <p:nvSpPr>
              <p:cNvPr id="870" name="Grafik 23">
                <a:extLst>
                  <a:ext uri="{FF2B5EF4-FFF2-40B4-BE49-F238E27FC236}">
                    <a16:creationId xmlns:a16="http://schemas.microsoft.com/office/drawing/2014/main" id="{65850C8A-2349-749D-F6AB-0865EA15D10A}"/>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871" name="Grafik 23">
                <a:extLst>
                  <a:ext uri="{FF2B5EF4-FFF2-40B4-BE49-F238E27FC236}">
                    <a16:creationId xmlns:a16="http://schemas.microsoft.com/office/drawing/2014/main" id="{6F3C882D-3524-B334-C580-6359E40EAE11}"/>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872" name="Grafik 23">
                <a:extLst>
                  <a:ext uri="{FF2B5EF4-FFF2-40B4-BE49-F238E27FC236}">
                    <a16:creationId xmlns:a16="http://schemas.microsoft.com/office/drawing/2014/main" id="{A5191809-8FB5-E3C0-EB5A-A67A30A642E1}"/>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873" name="Grafik 23">
                <a:extLst>
                  <a:ext uri="{FF2B5EF4-FFF2-40B4-BE49-F238E27FC236}">
                    <a16:creationId xmlns:a16="http://schemas.microsoft.com/office/drawing/2014/main" id="{4D092DE4-02E3-5C29-98E3-AE383BC178FB}"/>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874" name="Grafik 23">
            <a:extLst>
              <a:ext uri="{FF2B5EF4-FFF2-40B4-BE49-F238E27FC236}">
                <a16:creationId xmlns:a16="http://schemas.microsoft.com/office/drawing/2014/main" id="{D8438494-9686-827D-8720-48A88857C06B}"/>
              </a:ext>
            </a:extLst>
          </p:cNvPr>
          <p:cNvGrpSpPr>
            <a:grpSpLocks noChangeAspect="1"/>
          </p:cNvGrpSpPr>
          <p:nvPr/>
        </p:nvGrpSpPr>
        <p:grpSpPr bwMode="gray">
          <a:xfrm>
            <a:off x="7718243" y="2219891"/>
            <a:ext cx="374400" cy="464640"/>
            <a:chOff x="5895975" y="3176587"/>
            <a:chExt cx="403097" cy="500253"/>
          </a:xfrm>
          <a:solidFill>
            <a:schemeClr val="accent1">
              <a:lumMod val="75000"/>
            </a:schemeClr>
          </a:solidFill>
        </p:grpSpPr>
        <p:sp>
          <p:nvSpPr>
            <p:cNvPr id="875" name="Grafik 23">
              <a:extLst>
                <a:ext uri="{FF2B5EF4-FFF2-40B4-BE49-F238E27FC236}">
                  <a16:creationId xmlns:a16="http://schemas.microsoft.com/office/drawing/2014/main" id="{A7BB8AEF-6082-DA41-7816-3AA519747A41}"/>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76" name="Grafik 23">
              <a:extLst>
                <a:ext uri="{FF2B5EF4-FFF2-40B4-BE49-F238E27FC236}">
                  <a16:creationId xmlns:a16="http://schemas.microsoft.com/office/drawing/2014/main" id="{4EAE6053-4972-6881-462C-9191D791C223}"/>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77" name="Grafik 23">
              <a:extLst>
                <a:ext uri="{FF2B5EF4-FFF2-40B4-BE49-F238E27FC236}">
                  <a16:creationId xmlns:a16="http://schemas.microsoft.com/office/drawing/2014/main" id="{8443E389-13EE-2ED7-7986-80E2232B8E38}"/>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78" name="Grafik 23">
              <a:extLst>
                <a:ext uri="{FF2B5EF4-FFF2-40B4-BE49-F238E27FC236}">
                  <a16:creationId xmlns:a16="http://schemas.microsoft.com/office/drawing/2014/main" id="{32F9B8CD-DF7B-53DC-4E86-30482E6A0BB0}"/>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79" name="Grafik 23">
              <a:extLst>
                <a:ext uri="{FF2B5EF4-FFF2-40B4-BE49-F238E27FC236}">
                  <a16:creationId xmlns:a16="http://schemas.microsoft.com/office/drawing/2014/main" id="{B952F627-11E7-ECA5-CBF0-210103C00810}"/>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880" name="Grafik 23">
              <a:extLst>
                <a:ext uri="{FF2B5EF4-FFF2-40B4-BE49-F238E27FC236}">
                  <a16:creationId xmlns:a16="http://schemas.microsoft.com/office/drawing/2014/main" id="{8B842CDC-FF1C-8933-9A5F-0BA2A4841E33}"/>
                </a:ext>
              </a:extLst>
            </p:cNvPr>
            <p:cNvGrpSpPr/>
            <p:nvPr/>
          </p:nvGrpSpPr>
          <p:grpSpPr bwMode="gray">
            <a:xfrm>
              <a:off x="5895975" y="3322414"/>
              <a:ext cx="403097" cy="208692"/>
              <a:chOff x="5895975" y="3322414"/>
              <a:chExt cx="403097" cy="208692"/>
            </a:xfrm>
            <a:grpFill/>
          </p:grpSpPr>
          <p:sp>
            <p:nvSpPr>
              <p:cNvPr id="881" name="Grafik 23">
                <a:extLst>
                  <a:ext uri="{FF2B5EF4-FFF2-40B4-BE49-F238E27FC236}">
                    <a16:creationId xmlns:a16="http://schemas.microsoft.com/office/drawing/2014/main" id="{D86A39A9-A882-BB79-DC1C-DF494AF9C95B}"/>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882" name="Grafik 23">
                <a:extLst>
                  <a:ext uri="{FF2B5EF4-FFF2-40B4-BE49-F238E27FC236}">
                    <a16:creationId xmlns:a16="http://schemas.microsoft.com/office/drawing/2014/main" id="{E000023D-D2EE-F234-62CC-3C5DBC938CFA}"/>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883" name="Grafik 23">
                <a:extLst>
                  <a:ext uri="{FF2B5EF4-FFF2-40B4-BE49-F238E27FC236}">
                    <a16:creationId xmlns:a16="http://schemas.microsoft.com/office/drawing/2014/main" id="{40BAC8D2-1726-ADCB-182F-6DD120D4E35A}"/>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884" name="Grafik 23">
                <a:extLst>
                  <a:ext uri="{FF2B5EF4-FFF2-40B4-BE49-F238E27FC236}">
                    <a16:creationId xmlns:a16="http://schemas.microsoft.com/office/drawing/2014/main" id="{08ACDA54-BC61-1E34-1E7D-DCA151B42F36}"/>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885" name="Grafik 23">
            <a:extLst>
              <a:ext uri="{FF2B5EF4-FFF2-40B4-BE49-F238E27FC236}">
                <a16:creationId xmlns:a16="http://schemas.microsoft.com/office/drawing/2014/main" id="{4C2E99F1-6CAD-3DD3-9810-DEFE4655B603}"/>
              </a:ext>
            </a:extLst>
          </p:cNvPr>
          <p:cNvGrpSpPr>
            <a:grpSpLocks noChangeAspect="1"/>
          </p:cNvGrpSpPr>
          <p:nvPr/>
        </p:nvGrpSpPr>
        <p:grpSpPr bwMode="gray">
          <a:xfrm>
            <a:off x="6854799" y="2221658"/>
            <a:ext cx="374400" cy="464640"/>
            <a:chOff x="5895975" y="3176587"/>
            <a:chExt cx="403097" cy="500253"/>
          </a:xfrm>
          <a:solidFill>
            <a:schemeClr val="accent1">
              <a:lumMod val="75000"/>
            </a:schemeClr>
          </a:solidFill>
        </p:grpSpPr>
        <p:sp>
          <p:nvSpPr>
            <p:cNvPr id="886" name="Grafik 23">
              <a:extLst>
                <a:ext uri="{FF2B5EF4-FFF2-40B4-BE49-F238E27FC236}">
                  <a16:creationId xmlns:a16="http://schemas.microsoft.com/office/drawing/2014/main" id="{951587F6-E6AC-572C-F932-BF897581D9E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87" name="Grafik 23">
              <a:extLst>
                <a:ext uri="{FF2B5EF4-FFF2-40B4-BE49-F238E27FC236}">
                  <a16:creationId xmlns:a16="http://schemas.microsoft.com/office/drawing/2014/main" id="{5982BFC3-AD5A-BC52-7CDC-50AC47FE9093}"/>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88" name="Grafik 23">
              <a:extLst>
                <a:ext uri="{FF2B5EF4-FFF2-40B4-BE49-F238E27FC236}">
                  <a16:creationId xmlns:a16="http://schemas.microsoft.com/office/drawing/2014/main" id="{CF0C9DA7-41E7-807A-4DF2-821CF067D315}"/>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89" name="Grafik 23">
              <a:extLst>
                <a:ext uri="{FF2B5EF4-FFF2-40B4-BE49-F238E27FC236}">
                  <a16:creationId xmlns:a16="http://schemas.microsoft.com/office/drawing/2014/main" id="{169CC8C6-4E1D-5B9D-91A6-261C80CBEC72}"/>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90" name="Grafik 23">
              <a:extLst>
                <a:ext uri="{FF2B5EF4-FFF2-40B4-BE49-F238E27FC236}">
                  <a16:creationId xmlns:a16="http://schemas.microsoft.com/office/drawing/2014/main" id="{A59FC796-C513-180D-964E-4AEC7B17FE59}"/>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891" name="Grafik 23">
              <a:extLst>
                <a:ext uri="{FF2B5EF4-FFF2-40B4-BE49-F238E27FC236}">
                  <a16:creationId xmlns:a16="http://schemas.microsoft.com/office/drawing/2014/main" id="{A37A0F27-27AA-D14C-15AB-A2A1481B0DC1}"/>
                </a:ext>
              </a:extLst>
            </p:cNvPr>
            <p:cNvGrpSpPr/>
            <p:nvPr/>
          </p:nvGrpSpPr>
          <p:grpSpPr bwMode="gray">
            <a:xfrm>
              <a:off x="5895975" y="3322414"/>
              <a:ext cx="403097" cy="208692"/>
              <a:chOff x="5895975" y="3322414"/>
              <a:chExt cx="403097" cy="208692"/>
            </a:xfrm>
            <a:grpFill/>
          </p:grpSpPr>
          <p:sp>
            <p:nvSpPr>
              <p:cNvPr id="892" name="Grafik 23">
                <a:extLst>
                  <a:ext uri="{FF2B5EF4-FFF2-40B4-BE49-F238E27FC236}">
                    <a16:creationId xmlns:a16="http://schemas.microsoft.com/office/drawing/2014/main" id="{DBD3436B-E596-0E3B-62E3-5693FDBC911A}"/>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893" name="Grafik 23">
                <a:extLst>
                  <a:ext uri="{FF2B5EF4-FFF2-40B4-BE49-F238E27FC236}">
                    <a16:creationId xmlns:a16="http://schemas.microsoft.com/office/drawing/2014/main" id="{E3788748-90D2-F868-B1DE-4F7764680D6A}"/>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894" name="Grafik 23">
                <a:extLst>
                  <a:ext uri="{FF2B5EF4-FFF2-40B4-BE49-F238E27FC236}">
                    <a16:creationId xmlns:a16="http://schemas.microsoft.com/office/drawing/2014/main" id="{FC2C15D2-6C0A-0F8A-8C3F-5F3865B22A4D}"/>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895" name="Grafik 23">
                <a:extLst>
                  <a:ext uri="{FF2B5EF4-FFF2-40B4-BE49-F238E27FC236}">
                    <a16:creationId xmlns:a16="http://schemas.microsoft.com/office/drawing/2014/main" id="{C039BFD2-70AD-BA7A-D407-FF819FAE5E3E}"/>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896" name="Grafik 23">
            <a:extLst>
              <a:ext uri="{FF2B5EF4-FFF2-40B4-BE49-F238E27FC236}">
                <a16:creationId xmlns:a16="http://schemas.microsoft.com/office/drawing/2014/main" id="{021F7707-0DCC-C366-842B-9F798BB11EDD}"/>
              </a:ext>
            </a:extLst>
          </p:cNvPr>
          <p:cNvGrpSpPr>
            <a:grpSpLocks noChangeAspect="1"/>
          </p:cNvGrpSpPr>
          <p:nvPr/>
        </p:nvGrpSpPr>
        <p:grpSpPr bwMode="gray">
          <a:xfrm>
            <a:off x="8581687" y="2226342"/>
            <a:ext cx="374400" cy="464640"/>
            <a:chOff x="5895975" y="3176587"/>
            <a:chExt cx="403097" cy="500253"/>
          </a:xfrm>
          <a:solidFill>
            <a:schemeClr val="accent1">
              <a:lumMod val="75000"/>
            </a:schemeClr>
          </a:solidFill>
        </p:grpSpPr>
        <p:sp>
          <p:nvSpPr>
            <p:cNvPr id="897" name="Grafik 23">
              <a:extLst>
                <a:ext uri="{FF2B5EF4-FFF2-40B4-BE49-F238E27FC236}">
                  <a16:creationId xmlns:a16="http://schemas.microsoft.com/office/drawing/2014/main" id="{E3E486F3-2B6E-52AD-F214-B97AEFC7836F}"/>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98" name="Grafik 23">
              <a:extLst>
                <a:ext uri="{FF2B5EF4-FFF2-40B4-BE49-F238E27FC236}">
                  <a16:creationId xmlns:a16="http://schemas.microsoft.com/office/drawing/2014/main" id="{1A81026A-6F59-725C-C62D-350578F08341}"/>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99" name="Grafik 23">
              <a:extLst>
                <a:ext uri="{FF2B5EF4-FFF2-40B4-BE49-F238E27FC236}">
                  <a16:creationId xmlns:a16="http://schemas.microsoft.com/office/drawing/2014/main" id="{23F87B86-D31D-0B3C-55AA-EC6B49E2661C}"/>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900" name="Grafik 23">
              <a:extLst>
                <a:ext uri="{FF2B5EF4-FFF2-40B4-BE49-F238E27FC236}">
                  <a16:creationId xmlns:a16="http://schemas.microsoft.com/office/drawing/2014/main" id="{8EBB4E50-2F6F-E78B-5514-289FA276CF49}"/>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901" name="Grafik 23">
              <a:extLst>
                <a:ext uri="{FF2B5EF4-FFF2-40B4-BE49-F238E27FC236}">
                  <a16:creationId xmlns:a16="http://schemas.microsoft.com/office/drawing/2014/main" id="{951CF29E-BAAD-0B93-452C-77B6644AA2EE}"/>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902" name="Grafik 23">
              <a:extLst>
                <a:ext uri="{FF2B5EF4-FFF2-40B4-BE49-F238E27FC236}">
                  <a16:creationId xmlns:a16="http://schemas.microsoft.com/office/drawing/2014/main" id="{B993D06F-45AF-212F-3822-A2E9D52AD427}"/>
                </a:ext>
              </a:extLst>
            </p:cNvPr>
            <p:cNvGrpSpPr/>
            <p:nvPr/>
          </p:nvGrpSpPr>
          <p:grpSpPr bwMode="gray">
            <a:xfrm>
              <a:off x="5895975" y="3322414"/>
              <a:ext cx="403097" cy="208692"/>
              <a:chOff x="5895975" y="3322414"/>
              <a:chExt cx="403097" cy="208692"/>
            </a:xfrm>
            <a:grpFill/>
          </p:grpSpPr>
          <p:sp>
            <p:nvSpPr>
              <p:cNvPr id="903" name="Grafik 23">
                <a:extLst>
                  <a:ext uri="{FF2B5EF4-FFF2-40B4-BE49-F238E27FC236}">
                    <a16:creationId xmlns:a16="http://schemas.microsoft.com/office/drawing/2014/main" id="{4B695BD1-71A6-09DA-7DB7-23893128208A}"/>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904" name="Grafik 23">
                <a:extLst>
                  <a:ext uri="{FF2B5EF4-FFF2-40B4-BE49-F238E27FC236}">
                    <a16:creationId xmlns:a16="http://schemas.microsoft.com/office/drawing/2014/main" id="{219DB6B3-350E-4F0C-59EE-ED9BD3E91084}"/>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905" name="Grafik 23">
                <a:extLst>
                  <a:ext uri="{FF2B5EF4-FFF2-40B4-BE49-F238E27FC236}">
                    <a16:creationId xmlns:a16="http://schemas.microsoft.com/office/drawing/2014/main" id="{44F9A8BE-3F98-630D-6BB0-3A7F776F81C5}"/>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906" name="Grafik 23">
                <a:extLst>
                  <a:ext uri="{FF2B5EF4-FFF2-40B4-BE49-F238E27FC236}">
                    <a16:creationId xmlns:a16="http://schemas.microsoft.com/office/drawing/2014/main" id="{E099D2C6-EF8C-E62D-192D-9233D3FB560B}"/>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907" name="Straight Connector 906">
            <a:extLst>
              <a:ext uri="{FF2B5EF4-FFF2-40B4-BE49-F238E27FC236}">
                <a16:creationId xmlns:a16="http://schemas.microsoft.com/office/drawing/2014/main" id="{4F9D4879-3130-13F7-ABA0-F64BEC78AAB9}"/>
              </a:ext>
            </a:extLst>
          </p:cNvPr>
          <p:cNvCxnSpPr>
            <a:cxnSpLocks/>
          </p:cNvCxnSpPr>
          <p:nvPr/>
        </p:nvCxnSpPr>
        <p:spPr>
          <a:xfrm flipV="1">
            <a:off x="7230813" y="2460282"/>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8" name="Straight Connector 907">
            <a:extLst>
              <a:ext uri="{FF2B5EF4-FFF2-40B4-BE49-F238E27FC236}">
                <a16:creationId xmlns:a16="http://schemas.microsoft.com/office/drawing/2014/main" id="{757A9C29-9266-3BA7-4E41-FE34A8AF7D9F}"/>
              </a:ext>
            </a:extLst>
          </p:cNvPr>
          <p:cNvCxnSpPr>
            <a:cxnSpLocks/>
          </p:cNvCxnSpPr>
          <p:nvPr/>
        </p:nvCxnSpPr>
        <p:spPr>
          <a:xfrm flipV="1">
            <a:off x="8094257" y="2459069"/>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65" name="TextBox 1164">
            <a:extLst>
              <a:ext uri="{FF2B5EF4-FFF2-40B4-BE49-F238E27FC236}">
                <a16:creationId xmlns:a16="http://schemas.microsoft.com/office/drawing/2014/main" id="{D8AD9840-CCB3-7C56-C549-D306B78FB356}"/>
              </a:ext>
            </a:extLst>
          </p:cNvPr>
          <p:cNvSpPr txBox="1"/>
          <p:nvPr/>
        </p:nvSpPr>
        <p:spPr>
          <a:xfrm>
            <a:off x="6827734" y="3876763"/>
            <a:ext cx="2215664" cy="523220"/>
          </a:xfrm>
          <a:prstGeom prst="rect">
            <a:avLst/>
          </a:prstGeom>
          <a:noFill/>
          <a:ln>
            <a:noFill/>
          </a:ln>
        </p:spPr>
        <p:txBody>
          <a:bodyPr wrap="square" rtlCol="0">
            <a:spAutoFit/>
          </a:bodyPr>
          <a:lstStyle/>
          <a:p>
            <a:pPr algn="ctr"/>
            <a:r>
              <a:rPr lang="en-US" sz="1400" dirty="0">
                <a:solidFill>
                  <a:sysClr val="windowText" lastClr="000000"/>
                </a:solidFill>
              </a:rPr>
              <a:t>b. Physically-distributed architecture</a:t>
            </a:r>
          </a:p>
        </p:txBody>
      </p:sp>
      <p:cxnSp>
        <p:nvCxnSpPr>
          <p:cNvPr id="1169" name="Straight Connector 1168">
            <a:extLst>
              <a:ext uri="{FF2B5EF4-FFF2-40B4-BE49-F238E27FC236}">
                <a16:creationId xmlns:a16="http://schemas.microsoft.com/office/drawing/2014/main" id="{A0F9DB06-F93F-72D1-7C29-9438B34E04A7}"/>
              </a:ext>
            </a:extLst>
          </p:cNvPr>
          <p:cNvCxnSpPr>
            <a:cxnSpLocks/>
          </p:cNvCxnSpPr>
          <p:nvPr/>
        </p:nvCxnSpPr>
        <p:spPr>
          <a:xfrm>
            <a:off x="8714360" y="2689445"/>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EF4B8604-1D0C-CFD4-4E11-D13280563A46}"/>
              </a:ext>
            </a:extLst>
          </p:cNvPr>
          <p:cNvCxnSpPr>
            <a:cxnSpLocks/>
          </p:cNvCxnSpPr>
          <p:nvPr/>
        </p:nvCxnSpPr>
        <p:spPr>
          <a:xfrm>
            <a:off x="6976059" y="2689445"/>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A56D0126-1888-ED9F-3577-B44380BB74C3}"/>
              </a:ext>
            </a:extLst>
          </p:cNvPr>
          <p:cNvSpPr>
            <a:spLocks noGrp="1"/>
          </p:cNvSpPr>
          <p:nvPr>
            <p:ph type="title"/>
          </p:nvPr>
        </p:nvSpPr>
        <p:spPr/>
        <p:txBody>
          <a:bodyPr>
            <a:normAutofit fontScale="90000"/>
          </a:bodyPr>
          <a:lstStyle/>
          <a:p>
            <a:r>
              <a:rPr lang="en-US" dirty="0"/>
              <a:t>Different SDN Architectures (1/3)</a:t>
            </a:r>
            <a:endParaRPr lang="en-DE" dirty="0"/>
          </a:p>
        </p:txBody>
      </p:sp>
      <p:pic>
        <p:nvPicPr>
          <p:cNvPr id="3" name="Picture 2">
            <a:extLst>
              <a:ext uri="{FF2B5EF4-FFF2-40B4-BE49-F238E27FC236}">
                <a16:creationId xmlns:a16="http://schemas.microsoft.com/office/drawing/2014/main" id="{BFC131F9-B5BA-0BC9-4403-DE7D505C133D}"/>
              </a:ext>
            </a:extLst>
          </p:cNvPr>
          <p:cNvPicPr>
            <a:picLocks noChangeAspect="1"/>
          </p:cNvPicPr>
          <p:nvPr/>
        </p:nvPicPr>
        <p:blipFill>
          <a:blip r:embed="rId5"/>
          <a:stretch>
            <a:fillRect/>
          </a:stretch>
        </p:blipFill>
        <p:spPr>
          <a:xfrm>
            <a:off x="1214437" y="1747624"/>
            <a:ext cx="9763125" cy="3751571"/>
          </a:xfrm>
          <a:prstGeom prst="rect">
            <a:avLst/>
          </a:prstGeom>
        </p:spPr>
      </p:pic>
    </p:spTree>
    <p:extLst>
      <p:ext uri="{BB962C8B-B14F-4D97-AF65-F5344CB8AC3E}">
        <p14:creationId xmlns:p14="http://schemas.microsoft.com/office/powerpoint/2010/main" val="75006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62" name="Rectangle: Rounded Corners 861">
            <a:extLst>
              <a:ext uri="{FF2B5EF4-FFF2-40B4-BE49-F238E27FC236}">
                <a16:creationId xmlns:a16="http://schemas.microsoft.com/office/drawing/2014/main" id="{D72F2D22-3D20-DE9E-ED46-69E75653C981}"/>
              </a:ext>
            </a:extLst>
          </p:cNvPr>
          <p:cNvSpPr/>
          <p:nvPr/>
        </p:nvSpPr>
        <p:spPr>
          <a:xfrm>
            <a:off x="2972435" y="2589111"/>
            <a:ext cx="2345860" cy="610231"/>
          </a:xfrm>
          <a:prstGeom prst="roundRect">
            <a:avLst/>
          </a:prstGeom>
          <a:no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endParaRPr>
          </a:p>
        </p:txBody>
      </p:sp>
      <p:grpSp>
        <p:nvGrpSpPr>
          <p:cNvPr id="910" name="Grafik 36">
            <a:extLst>
              <a:ext uri="{FF2B5EF4-FFF2-40B4-BE49-F238E27FC236}">
                <a16:creationId xmlns:a16="http://schemas.microsoft.com/office/drawing/2014/main" id="{5BEE929F-BCAD-6D95-8AF8-1CF18E7AC66F}"/>
              </a:ext>
            </a:extLst>
          </p:cNvPr>
          <p:cNvGrpSpPr/>
          <p:nvPr/>
        </p:nvGrpSpPr>
        <p:grpSpPr bwMode="gray">
          <a:xfrm>
            <a:off x="3096571" y="3831992"/>
            <a:ext cx="374400" cy="374400"/>
            <a:chOff x="5843587" y="3176587"/>
            <a:chExt cx="500253" cy="500253"/>
          </a:xfrm>
          <a:solidFill>
            <a:schemeClr val="accent1">
              <a:lumMod val="75000"/>
            </a:schemeClr>
          </a:solidFill>
        </p:grpSpPr>
        <p:grpSp>
          <p:nvGrpSpPr>
            <p:cNvPr id="911" name="Grafik 36">
              <a:extLst>
                <a:ext uri="{FF2B5EF4-FFF2-40B4-BE49-F238E27FC236}">
                  <a16:creationId xmlns:a16="http://schemas.microsoft.com/office/drawing/2014/main" id="{24CB5AEF-A0A8-342C-8A90-FC8312F1E597}"/>
                </a:ext>
              </a:extLst>
            </p:cNvPr>
            <p:cNvGrpSpPr/>
            <p:nvPr/>
          </p:nvGrpSpPr>
          <p:grpSpPr bwMode="gray">
            <a:xfrm>
              <a:off x="5843587" y="3176587"/>
              <a:ext cx="500253" cy="500253"/>
              <a:chOff x="5843587" y="3176587"/>
              <a:chExt cx="500253" cy="500253"/>
            </a:xfrm>
            <a:grpFill/>
          </p:grpSpPr>
          <p:sp>
            <p:nvSpPr>
              <p:cNvPr id="933" name="Grafik 36">
                <a:extLst>
                  <a:ext uri="{FF2B5EF4-FFF2-40B4-BE49-F238E27FC236}">
                    <a16:creationId xmlns:a16="http://schemas.microsoft.com/office/drawing/2014/main" id="{FC4B76EE-983F-D7C2-7802-45E9928D02B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34" name="Grafik 36">
                <a:extLst>
                  <a:ext uri="{FF2B5EF4-FFF2-40B4-BE49-F238E27FC236}">
                    <a16:creationId xmlns:a16="http://schemas.microsoft.com/office/drawing/2014/main" id="{80532028-9EEF-DA3B-4BE6-9EB13024911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35" name="Grafik 36">
                <a:extLst>
                  <a:ext uri="{FF2B5EF4-FFF2-40B4-BE49-F238E27FC236}">
                    <a16:creationId xmlns:a16="http://schemas.microsoft.com/office/drawing/2014/main" id="{43EC97B8-BAB2-1B82-9E1F-9CDA176AB104}"/>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36" name="Grafik 36">
                <a:extLst>
                  <a:ext uri="{FF2B5EF4-FFF2-40B4-BE49-F238E27FC236}">
                    <a16:creationId xmlns:a16="http://schemas.microsoft.com/office/drawing/2014/main" id="{754E84A4-080C-9792-ED82-891B8F8569A2}"/>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37" name="Grafik 36">
                <a:extLst>
                  <a:ext uri="{FF2B5EF4-FFF2-40B4-BE49-F238E27FC236}">
                    <a16:creationId xmlns:a16="http://schemas.microsoft.com/office/drawing/2014/main" id="{7F7BF558-28EA-5C41-80CD-B4CBA85BC5E7}"/>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12" name="Grafik 36">
              <a:extLst>
                <a:ext uri="{FF2B5EF4-FFF2-40B4-BE49-F238E27FC236}">
                  <a16:creationId xmlns:a16="http://schemas.microsoft.com/office/drawing/2014/main" id="{87FDA785-B451-FBD8-AEE3-A5B1B63B6ACF}"/>
                </a:ext>
              </a:extLst>
            </p:cNvPr>
            <p:cNvGrpSpPr/>
            <p:nvPr/>
          </p:nvGrpSpPr>
          <p:grpSpPr bwMode="gray">
            <a:xfrm>
              <a:off x="5913264" y="3353610"/>
              <a:ext cx="296128" cy="211024"/>
              <a:chOff x="5913264" y="3353610"/>
              <a:chExt cx="296128" cy="211024"/>
            </a:xfrm>
            <a:grpFill/>
          </p:grpSpPr>
          <p:grpSp>
            <p:nvGrpSpPr>
              <p:cNvPr id="913" name="Grafik 36">
                <a:extLst>
                  <a:ext uri="{FF2B5EF4-FFF2-40B4-BE49-F238E27FC236}">
                    <a16:creationId xmlns:a16="http://schemas.microsoft.com/office/drawing/2014/main" id="{FF21FF33-6D7C-EB3F-E898-5AEFE00AC81D}"/>
                  </a:ext>
                </a:extLst>
              </p:cNvPr>
              <p:cNvGrpSpPr/>
              <p:nvPr/>
            </p:nvGrpSpPr>
            <p:grpSpPr bwMode="gray">
              <a:xfrm>
                <a:off x="5913264" y="3353610"/>
                <a:ext cx="296128" cy="210929"/>
                <a:chOff x="5913264" y="3353610"/>
                <a:chExt cx="296128" cy="210929"/>
              </a:xfrm>
              <a:grpFill/>
            </p:grpSpPr>
            <p:grpSp>
              <p:nvGrpSpPr>
                <p:cNvPr id="924" name="Grafik 36">
                  <a:extLst>
                    <a:ext uri="{FF2B5EF4-FFF2-40B4-BE49-F238E27FC236}">
                      <a16:creationId xmlns:a16="http://schemas.microsoft.com/office/drawing/2014/main" id="{7C502287-7411-16B7-70E3-54AF1B9B6231}"/>
                    </a:ext>
                  </a:extLst>
                </p:cNvPr>
                <p:cNvGrpSpPr/>
                <p:nvPr/>
              </p:nvGrpSpPr>
              <p:grpSpPr bwMode="gray">
                <a:xfrm>
                  <a:off x="5913264" y="3353610"/>
                  <a:ext cx="95105" cy="68244"/>
                  <a:chOff x="5913264" y="3353610"/>
                  <a:chExt cx="95105" cy="68244"/>
                </a:xfrm>
                <a:grpFill/>
              </p:grpSpPr>
              <p:sp>
                <p:nvSpPr>
                  <p:cNvPr id="930" name="Grafik 36">
                    <a:extLst>
                      <a:ext uri="{FF2B5EF4-FFF2-40B4-BE49-F238E27FC236}">
                        <a16:creationId xmlns:a16="http://schemas.microsoft.com/office/drawing/2014/main" id="{23B990FE-2E2E-1327-FD42-7C48A78E25A0}"/>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31" name="Grafik 36">
                    <a:extLst>
                      <a:ext uri="{FF2B5EF4-FFF2-40B4-BE49-F238E27FC236}">
                        <a16:creationId xmlns:a16="http://schemas.microsoft.com/office/drawing/2014/main" id="{C74CDE89-3DE2-2CB4-BFB6-E6C9CB444693}"/>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32" name="Grafik 36">
                    <a:extLst>
                      <a:ext uri="{FF2B5EF4-FFF2-40B4-BE49-F238E27FC236}">
                        <a16:creationId xmlns:a16="http://schemas.microsoft.com/office/drawing/2014/main" id="{C073CF66-8084-E8D8-98F2-0E439E36494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25" name="Grafik 36">
                  <a:extLst>
                    <a:ext uri="{FF2B5EF4-FFF2-40B4-BE49-F238E27FC236}">
                      <a16:creationId xmlns:a16="http://schemas.microsoft.com/office/drawing/2014/main" id="{69D6E5D2-BE34-160E-E31F-5C2F471D86CC}"/>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26" name="Grafik 36">
                  <a:extLst>
                    <a:ext uri="{FF2B5EF4-FFF2-40B4-BE49-F238E27FC236}">
                      <a16:creationId xmlns:a16="http://schemas.microsoft.com/office/drawing/2014/main" id="{A91198F1-DABE-FDEA-A887-A1E070A7FD9C}"/>
                    </a:ext>
                  </a:extLst>
                </p:cNvPr>
                <p:cNvGrpSpPr/>
                <p:nvPr/>
              </p:nvGrpSpPr>
              <p:grpSpPr bwMode="gray">
                <a:xfrm>
                  <a:off x="6114287" y="3496334"/>
                  <a:ext cx="95105" cy="68205"/>
                  <a:chOff x="6114287" y="3496334"/>
                  <a:chExt cx="95105" cy="68205"/>
                </a:xfrm>
                <a:grpFill/>
              </p:grpSpPr>
              <p:sp>
                <p:nvSpPr>
                  <p:cNvPr id="927" name="Grafik 36">
                    <a:extLst>
                      <a:ext uri="{FF2B5EF4-FFF2-40B4-BE49-F238E27FC236}">
                        <a16:creationId xmlns:a16="http://schemas.microsoft.com/office/drawing/2014/main" id="{4E8AFF46-B3A5-85BE-6FDB-451AE0D77696}"/>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28" name="Grafik 36">
                    <a:extLst>
                      <a:ext uri="{FF2B5EF4-FFF2-40B4-BE49-F238E27FC236}">
                        <a16:creationId xmlns:a16="http://schemas.microsoft.com/office/drawing/2014/main" id="{CFBF421F-0905-5C25-4093-47F4AC399617}"/>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29" name="Grafik 36">
                    <a:extLst>
                      <a:ext uri="{FF2B5EF4-FFF2-40B4-BE49-F238E27FC236}">
                        <a16:creationId xmlns:a16="http://schemas.microsoft.com/office/drawing/2014/main" id="{62F677B0-FDF0-F69B-5F93-5BC8E18821BD}"/>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14" name="Grafik 36">
                <a:extLst>
                  <a:ext uri="{FF2B5EF4-FFF2-40B4-BE49-F238E27FC236}">
                    <a16:creationId xmlns:a16="http://schemas.microsoft.com/office/drawing/2014/main" id="{889249F6-48CF-952D-A079-7B67F66C422A}"/>
                  </a:ext>
                </a:extLst>
              </p:cNvPr>
              <p:cNvGrpSpPr/>
              <p:nvPr/>
            </p:nvGrpSpPr>
            <p:grpSpPr bwMode="gray">
              <a:xfrm>
                <a:off x="5913264" y="3353650"/>
                <a:ext cx="296128" cy="210985"/>
                <a:chOff x="5913264" y="3353650"/>
                <a:chExt cx="296128" cy="210985"/>
              </a:xfrm>
              <a:grpFill/>
            </p:grpSpPr>
            <p:grpSp>
              <p:nvGrpSpPr>
                <p:cNvPr id="915" name="Grafik 36">
                  <a:extLst>
                    <a:ext uri="{FF2B5EF4-FFF2-40B4-BE49-F238E27FC236}">
                      <a16:creationId xmlns:a16="http://schemas.microsoft.com/office/drawing/2014/main" id="{F190CF59-B478-1207-5585-9A381EE46C36}"/>
                    </a:ext>
                  </a:extLst>
                </p:cNvPr>
                <p:cNvGrpSpPr/>
                <p:nvPr/>
              </p:nvGrpSpPr>
              <p:grpSpPr bwMode="gray">
                <a:xfrm>
                  <a:off x="6114287" y="3353650"/>
                  <a:ext cx="95105" cy="68300"/>
                  <a:chOff x="6114287" y="3353650"/>
                  <a:chExt cx="95105" cy="68300"/>
                </a:xfrm>
                <a:grpFill/>
              </p:grpSpPr>
              <p:sp>
                <p:nvSpPr>
                  <p:cNvPr id="921" name="Grafik 36">
                    <a:extLst>
                      <a:ext uri="{FF2B5EF4-FFF2-40B4-BE49-F238E27FC236}">
                        <a16:creationId xmlns:a16="http://schemas.microsoft.com/office/drawing/2014/main" id="{7E7BE235-DD54-C6FB-5067-CEFC8D59963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22" name="Grafik 36">
                    <a:extLst>
                      <a:ext uri="{FF2B5EF4-FFF2-40B4-BE49-F238E27FC236}">
                        <a16:creationId xmlns:a16="http://schemas.microsoft.com/office/drawing/2014/main" id="{80CCDDEB-E2B9-C819-B359-6DFB9B8BD473}"/>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23" name="Grafik 36">
                    <a:extLst>
                      <a:ext uri="{FF2B5EF4-FFF2-40B4-BE49-F238E27FC236}">
                        <a16:creationId xmlns:a16="http://schemas.microsoft.com/office/drawing/2014/main" id="{0DE07438-FCD8-66F7-EE39-965BA4300C1B}"/>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16" name="Grafik 36">
                  <a:extLst>
                    <a:ext uri="{FF2B5EF4-FFF2-40B4-BE49-F238E27FC236}">
                      <a16:creationId xmlns:a16="http://schemas.microsoft.com/office/drawing/2014/main" id="{BEDBDA41-51CB-CA1A-ECAD-10329F20B37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17" name="Grafik 36">
                  <a:extLst>
                    <a:ext uri="{FF2B5EF4-FFF2-40B4-BE49-F238E27FC236}">
                      <a16:creationId xmlns:a16="http://schemas.microsoft.com/office/drawing/2014/main" id="{D45D7E2A-A0C6-93FF-65B9-1EDE001A1F89}"/>
                    </a:ext>
                  </a:extLst>
                </p:cNvPr>
                <p:cNvGrpSpPr/>
                <p:nvPr/>
              </p:nvGrpSpPr>
              <p:grpSpPr bwMode="gray">
                <a:xfrm>
                  <a:off x="5913264" y="3496390"/>
                  <a:ext cx="95105" cy="68244"/>
                  <a:chOff x="5913264" y="3496390"/>
                  <a:chExt cx="95105" cy="68244"/>
                </a:xfrm>
                <a:grpFill/>
              </p:grpSpPr>
              <p:sp>
                <p:nvSpPr>
                  <p:cNvPr id="918" name="Grafik 36">
                    <a:extLst>
                      <a:ext uri="{FF2B5EF4-FFF2-40B4-BE49-F238E27FC236}">
                        <a16:creationId xmlns:a16="http://schemas.microsoft.com/office/drawing/2014/main" id="{D5594289-C97B-898E-DB84-718D5B6CA5F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19" name="Grafik 36">
                    <a:extLst>
                      <a:ext uri="{FF2B5EF4-FFF2-40B4-BE49-F238E27FC236}">
                        <a16:creationId xmlns:a16="http://schemas.microsoft.com/office/drawing/2014/main" id="{E44609D6-29AC-459A-EC88-B3E1329E3F4F}"/>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20" name="Grafik 36">
                    <a:extLst>
                      <a:ext uri="{FF2B5EF4-FFF2-40B4-BE49-F238E27FC236}">
                        <a16:creationId xmlns:a16="http://schemas.microsoft.com/office/drawing/2014/main" id="{258DF758-1B44-44CF-0C49-C76434F6C58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938" name="Grafik 36">
            <a:extLst>
              <a:ext uri="{FF2B5EF4-FFF2-40B4-BE49-F238E27FC236}">
                <a16:creationId xmlns:a16="http://schemas.microsoft.com/office/drawing/2014/main" id="{94CD0D79-A6A9-3C44-1E06-ACDC3445E963}"/>
              </a:ext>
            </a:extLst>
          </p:cNvPr>
          <p:cNvGrpSpPr/>
          <p:nvPr/>
        </p:nvGrpSpPr>
        <p:grpSpPr bwMode="gray">
          <a:xfrm>
            <a:off x="3960486" y="3829566"/>
            <a:ext cx="374400" cy="374400"/>
            <a:chOff x="5843587" y="3176587"/>
            <a:chExt cx="500253" cy="500253"/>
          </a:xfrm>
          <a:solidFill>
            <a:schemeClr val="accent1">
              <a:lumMod val="75000"/>
            </a:schemeClr>
          </a:solidFill>
        </p:grpSpPr>
        <p:grpSp>
          <p:nvGrpSpPr>
            <p:cNvPr id="939" name="Grafik 36">
              <a:extLst>
                <a:ext uri="{FF2B5EF4-FFF2-40B4-BE49-F238E27FC236}">
                  <a16:creationId xmlns:a16="http://schemas.microsoft.com/office/drawing/2014/main" id="{DDB67F45-F4B9-FA22-84DF-7D9804E5EF32}"/>
                </a:ext>
              </a:extLst>
            </p:cNvPr>
            <p:cNvGrpSpPr/>
            <p:nvPr/>
          </p:nvGrpSpPr>
          <p:grpSpPr bwMode="gray">
            <a:xfrm>
              <a:off x="5843587" y="3176587"/>
              <a:ext cx="500253" cy="500253"/>
              <a:chOff x="5843587" y="3176587"/>
              <a:chExt cx="500253" cy="500253"/>
            </a:xfrm>
            <a:grpFill/>
          </p:grpSpPr>
          <p:sp>
            <p:nvSpPr>
              <p:cNvPr id="961" name="Grafik 36">
                <a:extLst>
                  <a:ext uri="{FF2B5EF4-FFF2-40B4-BE49-F238E27FC236}">
                    <a16:creationId xmlns:a16="http://schemas.microsoft.com/office/drawing/2014/main" id="{344A7877-0708-5C7F-40F9-34A05D1EE2A0}"/>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62" name="Grafik 36">
                <a:extLst>
                  <a:ext uri="{FF2B5EF4-FFF2-40B4-BE49-F238E27FC236}">
                    <a16:creationId xmlns:a16="http://schemas.microsoft.com/office/drawing/2014/main" id="{F01B05E7-0119-5D79-57B5-FC61885FCF2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63" name="Grafik 36">
                <a:extLst>
                  <a:ext uri="{FF2B5EF4-FFF2-40B4-BE49-F238E27FC236}">
                    <a16:creationId xmlns:a16="http://schemas.microsoft.com/office/drawing/2014/main" id="{3F3287D3-6DAD-84E8-5B4F-97021C03C20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64" name="Grafik 36">
                <a:extLst>
                  <a:ext uri="{FF2B5EF4-FFF2-40B4-BE49-F238E27FC236}">
                    <a16:creationId xmlns:a16="http://schemas.microsoft.com/office/drawing/2014/main" id="{FE2712FC-4FE3-003D-6F09-556AC1589C4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65" name="Grafik 36">
                <a:extLst>
                  <a:ext uri="{FF2B5EF4-FFF2-40B4-BE49-F238E27FC236}">
                    <a16:creationId xmlns:a16="http://schemas.microsoft.com/office/drawing/2014/main" id="{30E3862D-3247-125F-CC13-EAE04492677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40" name="Grafik 36">
              <a:extLst>
                <a:ext uri="{FF2B5EF4-FFF2-40B4-BE49-F238E27FC236}">
                  <a16:creationId xmlns:a16="http://schemas.microsoft.com/office/drawing/2014/main" id="{5D128AEF-47F0-293D-3B49-DC7A90130923}"/>
                </a:ext>
              </a:extLst>
            </p:cNvPr>
            <p:cNvGrpSpPr/>
            <p:nvPr/>
          </p:nvGrpSpPr>
          <p:grpSpPr bwMode="gray">
            <a:xfrm>
              <a:off x="5913264" y="3353610"/>
              <a:ext cx="296128" cy="211024"/>
              <a:chOff x="5913264" y="3353610"/>
              <a:chExt cx="296128" cy="211024"/>
            </a:xfrm>
            <a:grpFill/>
          </p:grpSpPr>
          <p:grpSp>
            <p:nvGrpSpPr>
              <p:cNvPr id="941" name="Grafik 36">
                <a:extLst>
                  <a:ext uri="{FF2B5EF4-FFF2-40B4-BE49-F238E27FC236}">
                    <a16:creationId xmlns:a16="http://schemas.microsoft.com/office/drawing/2014/main" id="{FD1834F9-71A0-D0DB-C5F3-96A46B14138C}"/>
                  </a:ext>
                </a:extLst>
              </p:cNvPr>
              <p:cNvGrpSpPr/>
              <p:nvPr/>
            </p:nvGrpSpPr>
            <p:grpSpPr bwMode="gray">
              <a:xfrm>
                <a:off x="5913264" y="3353610"/>
                <a:ext cx="296128" cy="210929"/>
                <a:chOff x="5913264" y="3353610"/>
                <a:chExt cx="296128" cy="210929"/>
              </a:xfrm>
              <a:grpFill/>
            </p:grpSpPr>
            <p:grpSp>
              <p:nvGrpSpPr>
                <p:cNvPr id="952" name="Grafik 36">
                  <a:extLst>
                    <a:ext uri="{FF2B5EF4-FFF2-40B4-BE49-F238E27FC236}">
                      <a16:creationId xmlns:a16="http://schemas.microsoft.com/office/drawing/2014/main" id="{E7020299-D7D0-8833-3A9E-FBA93D103443}"/>
                    </a:ext>
                  </a:extLst>
                </p:cNvPr>
                <p:cNvGrpSpPr/>
                <p:nvPr/>
              </p:nvGrpSpPr>
              <p:grpSpPr bwMode="gray">
                <a:xfrm>
                  <a:off x="5913264" y="3353610"/>
                  <a:ext cx="95105" cy="68244"/>
                  <a:chOff x="5913264" y="3353610"/>
                  <a:chExt cx="95105" cy="68244"/>
                </a:xfrm>
                <a:grpFill/>
              </p:grpSpPr>
              <p:sp>
                <p:nvSpPr>
                  <p:cNvPr id="958" name="Grafik 36">
                    <a:extLst>
                      <a:ext uri="{FF2B5EF4-FFF2-40B4-BE49-F238E27FC236}">
                        <a16:creationId xmlns:a16="http://schemas.microsoft.com/office/drawing/2014/main" id="{04DB41EE-BFA7-5446-0F4B-862EDC7EBFC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9" name="Grafik 36">
                    <a:extLst>
                      <a:ext uri="{FF2B5EF4-FFF2-40B4-BE49-F238E27FC236}">
                        <a16:creationId xmlns:a16="http://schemas.microsoft.com/office/drawing/2014/main" id="{B59CFE99-B56F-91AC-B263-4F4D0369AA75}"/>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60" name="Grafik 36">
                    <a:extLst>
                      <a:ext uri="{FF2B5EF4-FFF2-40B4-BE49-F238E27FC236}">
                        <a16:creationId xmlns:a16="http://schemas.microsoft.com/office/drawing/2014/main" id="{6A9326D3-B12A-1A58-E4B2-700E499D2CB2}"/>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53" name="Grafik 36">
                  <a:extLst>
                    <a:ext uri="{FF2B5EF4-FFF2-40B4-BE49-F238E27FC236}">
                      <a16:creationId xmlns:a16="http://schemas.microsoft.com/office/drawing/2014/main" id="{4C0ED63D-763E-0823-7213-FCE14108308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54" name="Grafik 36">
                  <a:extLst>
                    <a:ext uri="{FF2B5EF4-FFF2-40B4-BE49-F238E27FC236}">
                      <a16:creationId xmlns:a16="http://schemas.microsoft.com/office/drawing/2014/main" id="{75CB3B63-2998-2B4B-D451-4168DA342948}"/>
                    </a:ext>
                  </a:extLst>
                </p:cNvPr>
                <p:cNvGrpSpPr/>
                <p:nvPr/>
              </p:nvGrpSpPr>
              <p:grpSpPr bwMode="gray">
                <a:xfrm>
                  <a:off x="6114287" y="3496334"/>
                  <a:ext cx="95105" cy="68205"/>
                  <a:chOff x="6114287" y="3496334"/>
                  <a:chExt cx="95105" cy="68205"/>
                </a:xfrm>
                <a:grpFill/>
              </p:grpSpPr>
              <p:sp>
                <p:nvSpPr>
                  <p:cNvPr id="955" name="Grafik 36">
                    <a:extLst>
                      <a:ext uri="{FF2B5EF4-FFF2-40B4-BE49-F238E27FC236}">
                        <a16:creationId xmlns:a16="http://schemas.microsoft.com/office/drawing/2014/main" id="{DC58237A-E7A5-B8FF-F99C-775D723779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56" name="Grafik 36">
                    <a:extLst>
                      <a:ext uri="{FF2B5EF4-FFF2-40B4-BE49-F238E27FC236}">
                        <a16:creationId xmlns:a16="http://schemas.microsoft.com/office/drawing/2014/main" id="{AC94103A-40AE-18E9-D910-DFF4AD12127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57" name="Grafik 36">
                    <a:extLst>
                      <a:ext uri="{FF2B5EF4-FFF2-40B4-BE49-F238E27FC236}">
                        <a16:creationId xmlns:a16="http://schemas.microsoft.com/office/drawing/2014/main" id="{D7665129-5FF3-2B8B-4679-B6A9277A985D}"/>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42" name="Grafik 36">
                <a:extLst>
                  <a:ext uri="{FF2B5EF4-FFF2-40B4-BE49-F238E27FC236}">
                    <a16:creationId xmlns:a16="http://schemas.microsoft.com/office/drawing/2014/main" id="{E9CE9484-02AC-7ADD-BE4E-C1D11D825AA6}"/>
                  </a:ext>
                </a:extLst>
              </p:cNvPr>
              <p:cNvGrpSpPr/>
              <p:nvPr/>
            </p:nvGrpSpPr>
            <p:grpSpPr bwMode="gray">
              <a:xfrm>
                <a:off x="5913264" y="3353650"/>
                <a:ext cx="296128" cy="210985"/>
                <a:chOff x="5913264" y="3353650"/>
                <a:chExt cx="296128" cy="210985"/>
              </a:xfrm>
              <a:grpFill/>
            </p:grpSpPr>
            <p:grpSp>
              <p:nvGrpSpPr>
                <p:cNvPr id="943" name="Grafik 36">
                  <a:extLst>
                    <a:ext uri="{FF2B5EF4-FFF2-40B4-BE49-F238E27FC236}">
                      <a16:creationId xmlns:a16="http://schemas.microsoft.com/office/drawing/2014/main" id="{6E11C559-A7CE-EB3C-C64B-DED295C062FF}"/>
                    </a:ext>
                  </a:extLst>
                </p:cNvPr>
                <p:cNvGrpSpPr/>
                <p:nvPr/>
              </p:nvGrpSpPr>
              <p:grpSpPr bwMode="gray">
                <a:xfrm>
                  <a:off x="6114287" y="3353650"/>
                  <a:ext cx="95105" cy="68300"/>
                  <a:chOff x="6114287" y="3353650"/>
                  <a:chExt cx="95105" cy="68300"/>
                </a:xfrm>
                <a:grpFill/>
              </p:grpSpPr>
              <p:sp>
                <p:nvSpPr>
                  <p:cNvPr id="949" name="Grafik 36">
                    <a:extLst>
                      <a:ext uri="{FF2B5EF4-FFF2-40B4-BE49-F238E27FC236}">
                        <a16:creationId xmlns:a16="http://schemas.microsoft.com/office/drawing/2014/main" id="{FC1499D1-DB4F-C764-44DE-A05C124207B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50" name="Grafik 36">
                    <a:extLst>
                      <a:ext uri="{FF2B5EF4-FFF2-40B4-BE49-F238E27FC236}">
                        <a16:creationId xmlns:a16="http://schemas.microsoft.com/office/drawing/2014/main" id="{625CA12B-DEA5-6C92-F887-57B74CBBE0C1}"/>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51" name="Grafik 36">
                    <a:extLst>
                      <a:ext uri="{FF2B5EF4-FFF2-40B4-BE49-F238E27FC236}">
                        <a16:creationId xmlns:a16="http://schemas.microsoft.com/office/drawing/2014/main" id="{4CE30A5E-3A32-60AC-F7FF-7A51F41F67A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44" name="Grafik 36">
                  <a:extLst>
                    <a:ext uri="{FF2B5EF4-FFF2-40B4-BE49-F238E27FC236}">
                      <a16:creationId xmlns:a16="http://schemas.microsoft.com/office/drawing/2014/main" id="{92FC5B6B-43BC-B14D-4A87-188A5A006EAE}"/>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45" name="Grafik 36">
                  <a:extLst>
                    <a:ext uri="{FF2B5EF4-FFF2-40B4-BE49-F238E27FC236}">
                      <a16:creationId xmlns:a16="http://schemas.microsoft.com/office/drawing/2014/main" id="{5D8C8356-D1BD-D143-EFE0-C655965C4D4D}"/>
                    </a:ext>
                  </a:extLst>
                </p:cNvPr>
                <p:cNvGrpSpPr/>
                <p:nvPr/>
              </p:nvGrpSpPr>
              <p:grpSpPr bwMode="gray">
                <a:xfrm>
                  <a:off x="5913264" y="3496390"/>
                  <a:ext cx="95105" cy="68244"/>
                  <a:chOff x="5913264" y="3496390"/>
                  <a:chExt cx="95105" cy="68244"/>
                </a:xfrm>
                <a:grpFill/>
              </p:grpSpPr>
              <p:sp>
                <p:nvSpPr>
                  <p:cNvPr id="946" name="Grafik 36">
                    <a:extLst>
                      <a:ext uri="{FF2B5EF4-FFF2-40B4-BE49-F238E27FC236}">
                        <a16:creationId xmlns:a16="http://schemas.microsoft.com/office/drawing/2014/main" id="{46A2165E-71E2-D53B-5AED-F17150FA46F6}"/>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47" name="Grafik 36">
                    <a:extLst>
                      <a:ext uri="{FF2B5EF4-FFF2-40B4-BE49-F238E27FC236}">
                        <a16:creationId xmlns:a16="http://schemas.microsoft.com/office/drawing/2014/main" id="{CD64D103-C8BC-425D-E040-E2A511CE005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48" name="Grafik 36">
                    <a:extLst>
                      <a:ext uri="{FF2B5EF4-FFF2-40B4-BE49-F238E27FC236}">
                        <a16:creationId xmlns:a16="http://schemas.microsoft.com/office/drawing/2014/main" id="{5970322E-C4C5-D2A1-C751-FDB13C2CC48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966" name="Grafik 36">
            <a:extLst>
              <a:ext uri="{FF2B5EF4-FFF2-40B4-BE49-F238E27FC236}">
                <a16:creationId xmlns:a16="http://schemas.microsoft.com/office/drawing/2014/main" id="{1C8AE124-2514-9262-1CD6-025F908CD29F}"/>
              </a:ext>
            </a:extLst>
          </p:cNvPr>
          <p:cNvGrpSpPr/>
          <p:nvPr/>
        </p:nvGrpSpPr>
        <p:grpSpPr bwMode="gray">
          <a:xfrm>
            <a:off x="4824401" y="3829567"/>
            <a:ext cx="374400" cy="374400"/>
            <a:chOff x="5843587" y="3176587"/>
            <a:chExt cx="500253" cy="500253"/>
          </a:xfrm>
          <a:solidFill>
            <a:schemeClr val="accent1">
              <a:lumMod val="75000"/>
            </a:schemeClr>
          </a:solidFill>
        </p:grpSpPr>
        <p:grpSp>
          <p:nvGrpSpPr>
            <p:cNvPr id="967" name="Grafik 36">
              <a:extLst>
                <a:ext uri="{FF2B5EF4-FFF2-40B4-BE49-F238E27FC236}">
                  <a16:creationId xmlns:a16="http://schemas.microsoft.com/office/drawing/2014/main" id="{95A56719-E47A-206E-3BF2-3A155E61993C}"/>
                </a:ext>
              </a:extLst>
            </p:cNvPr>
            <p:cNvGrpSpPr/>
            <p:nvPr/>
          </p:nvGrpSpPr>
          <p:grpSpPr bwMode="gray">
            <a:xfrm>
              <a:off x="5843587" y="3176587"/>
              <a:ext cx="500253" cy="500253"/>
              <a:chOff x="5843587" y="3176587"/>
              <a:chExt cx="500253" cy="500253"/>
            </a:xfrm>
            <a:grpFill/>
          </p:grpSpPr>
          <p:sp>
            <p:nvSpPr>
              <p:cNvPr id="989" name="Grafik 36">
                <a:extLst>
                  <a:ext uri="{FF2B5EF4-FFF2-40B4-BE49-F238E27FC236}">
                    <a16:creationId xmlns:a16="http://schemas.microsoft.com/office/drawing/2014/main" id="{215EB43C-5F98-2239-FA56-1D3E3184B421}"/>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90" name="Grafik 36">
                <a:extLst>
                  <a:ext uri="{FF2B5EF4-FFF2-40B4-BE49-F238E27FC236}">
                    <a16:creationId xmlns:a16="http://schemas.microsoft.com/office/drawing/2014/main" id="{78640623-95F7-71B4-5086-223357A6C5E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91" name="Grafik 36">
                <a:extLst>
                  <a:ext uri="{FF2B5EF4-FFF2-40B4-BE49-F238E27FC236}">
                    <a16:creationId xmlns:a16="http://schemas.microsoft.com/office/drawing/2014/main" id="{8D6BE646-096D-42BF-8D91-C5FD9DDA84C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92" name="Grafik 36">
                <a:extLst>
                  <a:ext uri="{FF2B5EF4-FFF2-40B4-BE49-F238E27FC236}">
                    <a16:creationId xmlns:a16="http://schemas.microsoft.com/office/drawing/2014/main" id="{7EC15A8B-8E9F-DDE1-9940-2DB0B99BD9C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93" name="Grafik 36">
                <a:extLst>
                  <a:ext uri="{FF2B5EF4-FFF2-40B4-BE49-F238E27FC236}">
                    <a16:creationId xmlns:a16="http://schemas.microsoft.com/office/drawing/2014/main" id="{462666FE-8ADF-20F3-122B-3FF8EBBA0DD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68" name="Grafik 36">
              <a:extLst>
                <a:ext uri="{FF2B5EF4-FFF2-40B4-BE49-F238E27FC236}">
                  <a16:creationId xmlns:a16="http://schemas.microsoft.com/office/drawing/2014/main" id="{EB41FF50-D012-F02F-5D3F-28921D67F043}"/>
                </a:ext>
              </a:extLst>
            </p:cNvPr>
            <p:cNvGrpSpPr/>
            <p:nvPr/>
          </p:nvGrpSpPr>
          <p:grpSpPr bwMode="gray">
            <a:xfrm>
              <a:off x="5913264" y="3353610"/>
              <a:ext cx="296128" cy="211024"/>
              <a:chOff x="5913264" y="3353610"/>
              <a:chExt cx="296128" cy="211024"/>
            </a:xfrm>
            <a:grpFill/>
          </p:grpSpPr>
          <p:grpSp>
            <p:nvGrpSpPr>
              <p:cNvPr id="969" name="Grafik 36">
                <a:extLst>
                  <a:ext uri="{FF2B5EF4-FFF2-40B4-BE49-F238E27FC236}">
                    <a16:creationId xmlns:a16="http://schemas.microsoft.com/office/drawing/2014/main" id="{6143DE2F-6056-D02F-963F-9540439FB749}"/>
                  </a:ext>
                </a:extLst>
              </p:cNvPr>
              <p:cNvGrpSpPr/>
              <p:nvPr/>
            </p:nvGrpSpPr>
            <p:grpSpPr bwMode="gray">
              <a:xfrm>
                <a:off x="5913264" y="3353610"/>
                <a:ext cx="296128" cy="210929"/>
                <a:chOff x="5913264" y="3353610"/>
                <a:chExt cx="296128" cy="210929"/>
              </a:xfrm>
              <a:grpFill/>
            </p:grpSpPr>
            <p:grpSp>
              <p:nvGrpSpPr>
                <p:cNvPr id="980" name="Grafik 36">
                  <a:extLst>
                    <a:ext uri="{FF2B5EF4-FFF2-40B4-BE49-F238E27FC236}">
                      <a16:creationId xmlns:a16="http://schemas.microsoft.com/office/drawing/2014/main" id="{6326CD06-5F01-EDB3-2048-460B84B9C5DD}"/>
                    </a:ext>
                  </a:extLst>
                </p:cNvPr>
                <p:cNvGrpSpPr/>
                <p:nvPr/>
              </p:nvGrpSpPr>
              <p:grpSpPr bwMode="gray">
                <a:xfrm>
                  <a:off x="5913264" y="3353610"/>
                  <a:ext cx="95105" cy="68244"/>
                  <a:chOff x="5913264" y="3353610"/>
                  <a:chExt cx="95105" cy="68244"/>
                </a:xfrm>
                <a:grpFill/>
              </p:grpSpPr>
              <p:sp>
                <p:nvSpPr>
                  <p:cNvPr id="986" name="Grafik 36">
                    <a:extLst>
                      <a:ext uri="{FF2B5EF4-FFF2-40B4-BE49-F238E27FC236}">
                        <a16:creationId xmlns:a16="http://schemas.microsoft.com/office/drawing/2014/main" id="{BAB98017-87E7-00AA-519D-D3FD9C9A66D9}"/>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87" name="Grafik 36">
                    <a:extLst>
                      <a:ext uri="{FF2B5EF4-FFF2-40B4-BE49-F238E27FC236}">
                        <a16:creationId xmlns:a16="http://schemas.microsoft.com/office/drawing/2014/main" id="{842BA7BE-2428-ACD2-718F-FE63EED54BAE}"/>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88" name="Grafik 36">
                    <a:extLst>
                      <a:ext uri="{FF2B5EF4-FFF2-40B4-BE49-F238E27FC236}">
                        <a16:creationId xmlns:a16="http://schemas.microsoft.com/office/drawing/2014/main" id="{5C69CC6B-00CD-0C1A-CC54-789629085DD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81" name="Grafik 36">
                  <a:extLst>
                    <a:ext uri="{FF2B5EF4-FFF2-40B4-BE49-F238E27FC236}">
                      <a16:creationId xmlns:a16="http://schemas.microsoft.com/office/drawing/2014/main" id="{45353635-D385-CB18-43A1-FC531A2C0F7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82" name="Grafik 36">
                  <a:extLst>
                    <a:ext uri="{FF2B5EF4-FFF2-40B4-BE49-F238E27FC236}">
                      <a16:creationId xmlns:a16="http://schemas.microsoft.com/office/drawing/2014/main" id="{F4792AEC-5877-FE15-CC63-28F64EC57000}"/>
                    </a:ext>
                  </a:extLst>
                </p:cNvPr>
                <p:cNvGrpSpPr/>
                <p:nvPr/>
              </p:nvGrpSpPr>
              <p:grpSpPr bwMode="gray">
                <a:xfrm>
                  <a:off x="6114287" y="3496334"/>
                  <a:ext cx="95105" cy="68205"/>
                  <a:chOff x="6114287" y="3496334"/>
                  <a:chExt cx="95105" cy="68205"/>
                </a:xfrm>
                <a:grpFill/>
              </p:grpSpPr>
              <p:sp>
                <p:nvSpPr>
                  <p:cNvPr id="983" name="Grafik 36">
                    <a:extLst>
                      <a:ext uri="{FF2B5EF4-FFF2-40B4-BE49-F238E27FC236}">
                        <a16:creationId xmlns:a16="http://schemas.microsoft.com/office/drawing/2014/main" id="{6D82BCDC-3480-A689-029A-7054FD578105}"/>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4" name="Grafik 36">
                    <a:extLst>
                      <a:ext uri="{FF2B5EF4-FFF2-40B4-BE49-F238E27FC236}">
                        <a16:creationId xmlns:a16="http://schemas.microsoft.com/office/drawing/2014/main" id="{1A88B2B0-BCBC-2A56-0E7E-C1C45FC75C55}"/>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85" name="Grafik 36">
                    <a:extLst>
                      <a:ext uri="{FF2B5EF4-FFF2-40B4-BE49-F238E27FC236}">
                        <a16:creationId xmlns:a16="http://schemas.microsoft.com/office/drawing/2014/main" id="{475FE890-3060-F303-C0D1-4147730B0E01}"/>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70" name="Grafik 36">
                <a:extLst>
                  <a:ext uri="{FF2B5EF4-FFF2-40B4-BE49-F238E27FC236}">
                    <a16:creationId xmlns:a16="http://schemas.microsoft.com/office/drawing/2014/main" id="{072267B1-FB42-32B8-59F0-339DB24E00A4}"/>
                  </a:ext>
                </a:extLst>
              </p:cNvPr>
              <p:cNvGrpSpPr/>
              <p:nvPr/>
            </p:nvGrpSpPr>
            <p:grpSpPr bwMode="gray">
              <a:xfrm>
                <a:off x="5913264" y="3353650"/>
                <a:ext cx="296128" cy="210985"/>
                <a:chOff x="5913264" y="3353650"/>
                <a:chExt cx="296128" cy="210985"/>
              </a:xfrm>
              <a:grpFill/>
            </p:grpSpPr>
            <p:grpSp>
              <p:nvGrpSpPr>
                <p:cNvPr id="971" name="Grafik 36">
                  <a:extLst>
                    <a:ext uri="{FF2B5EF4-FFF2-40B4-BE49-F238E27FC236}">
                      <a16:creationId xmlns:a16="http://schemas.microsoft.com/office/drawing/2014/main" id="{1AB03711-34A6-0D2F-6268-85B961E1AC9D}"/>
                    </a:ext>
                  </a:extLst>
                </p:cNvPr>
                <p:cNvGrpSpPr/>
                <p:nvPr/>
              </p:nvGrpSpPr>
              <p:grpSpPr bwMode="gray">
                <a:xfrm>
                  <a:off x="6114287" y="3353650"/>
                  <a:ext cx="95105" cy="68300"/>
                  <a:chOff x="6114287" y="3353650"/>
                  <a:chExt cx="95105" cy="68300"/>
                </a:xfrm>
                <a:grpFill/>
              </p:grpSpPr>
              <p:sp>
                <p:nvSpPr>
                  <p:cNvPr id="977" name="Grafik 36">
                    <a:extLst>
                      <a:ext uri="{FF2B5EF4-FFF2-40B4-BE49-F238E27FC236}">
                        <a16:creationId xmlns:a16="http://schemas.microsoft.com/office/drawing/2014/main" id="{3231E53C-D8BC-8D2A-4046-0DBB62086C88}"/>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78" name="Grafik 36">
                    <a:extLst>
                      <a:ext uri="{FF2B5EF4-FFF2-40B4-BE49-F238E27FC236}">
                        <a16:creationId xmlns:a16="http://schemas.microsoft.com/office/drawing/2014/main" id="{92A2A328-291E-2E7F-E7C2-2C20C4A2F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79" name="Grafik 36">
                    <a:extLst>
                      <a:ext uri="{FF2B5EF4-FFF2-40B4-BE49-F238E27FC236}">
                        <a16:creationId xmlns:a16="http://schemas.microsoft.com/office/drawing/2014/main" id="{0A87DBE1-05F7-EF6D-B2D8-B9708548FFDD}"/>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72" name="Grafik 36">
                  <a:extLst>
                    <a:ext uri="{FF2B5EF4-FFF2-40B4-BE49-F238E27FC236}">
                      <a16:creationId xmlns:a16="http://schemas.microsoft.com/office/drawing/2014/main" id="{6E8FBC8B-76D4-36C9-E69B-B32DEDD8017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73" name="Grafik 36">
                  <a:extLst>
                    <a:ext uri="{FF2B5EF4-FFF2-40B4-BE49-F238E27FC236}">
                      <a16:creationId xmlns:a16="http://schemas.microsoft.com/office/drawing/2014/main" id="{A1BCA577-8E1D-CC32-A85D-B978889DE46A}"/>
                    </a:ext>
                  </a:extLst>
                </p:cNvPr>
                <p:cNvGrpSpPr/>
                <p:nvPr/>
              </p:nvGrpSpPr>
              <p:grpSpPr bwMode="gray">
                <a:xfrm>
                  <a:off x="5913264" y="3496390"/>
                  <a:ext cx="95105" cy="68244"/>
                  <a:chOff x="5913264" y="3496390"/>
                  <a:chExt cx="95105" cy="68244"/>
                </a:xfrm>
                <a:grpFill/>
              </p:grpSpPr>
              <p:sp>
                <p:nvSpPr>
                  <p:cNvPr id="974" name="Grafik 36">
                    <a:extLst>
                      <a:ext uri="{FF2B5EF4-FFF2-40B4-BE49-F238E27FC236}">
                        <a16:creationId xmlns:a16="http://schemas.microsoft.com/office/drawing/2014/main" id="{1942490C-D888-9880-5474-2217A273B013}"/>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75" name="Grafik 36">
                    <a:extLst>
                      <a:ext uri="{FF2B5EF4-FFF2-40B4-BE49-F238E27FC236}">
                        <a16:creationId xmlns:a16="http://schemas.microsoft.com/office/drawing/2014/main" id="{2C08EA54-F16E-DD3E-10EF-FB35C8CBCC3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76" name="Grafik 36">
                    <a:extLst>
                      <a:ext uri="{FF2B5EF4-FFF2-40B4-BE49-F238E27FC236}">
                        <a16:creationId xmlns:a16="http://schemas.microsoft.com/office/drawing/2014/main" id="{4F3D7EA8-63A5-D56A-96B2-89481A58558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994" name="Straight Connector 993">
            <a:extLst>
              <a:ext uri="{FF2B5EF4-FFF2-40B4-BE49-F238E27FC236}">
                <a16:creationId xmlns:a16="http://schemas.microsoft.com/office/drawing/2014/main" id="{24D5E324-F394-AF22-1824-5FC56D096DAA}"/>
              </a:ext>
            </a:extLst>
          </p:cNvPr>
          <p:cNvCxnSpPr>
            <a:cxnSpLocks/>
          </p:cNvCxnSpPr>
          <p:nvPr/>
        </p:nvCxnSpPr>
        <p:spPr>
          <a:xfrm flipV="1">
            <a:off x="3470952" y="4013129"/>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5" name="Straight Connector 994">
            <a:extLst>
              <a:ext uri="{FF2B5EF4-FFF2-40B4-BE49-F238E27FC236}">
                <a16:creationId xmlns:a16="http://schemas.microsoft.com/office/drawing/2014/main" id="{73588C8F-B4CC-89D0-54FF-D4F5F00B19AC}"/>
              </a:ext>
            </a:extLst>
          </p:cNvPr>
          <p:cNvCxnSpPr>
            <a:cxnSpLocks/>
          </p:cNvCxnSpPr>
          <p:nvPr/>
        </p:nvCxnSpPr>
        <p:spPr>
          <a:xfrm flipH="1" flipV="1">
            <a:off x="3235377" y="3218724"/>
            <a:ext cx="8385" cy="644755"/>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96" name="Straight Connector 995">
            <a:extLst>
              <a:ext uri="{FF2B5EF4-FFF2-40B4-BE49-F238E27FC236}">
                <a16:creationId xmlns:a16="http://schemas.microsoft.com/office/drawing/2014/main" id="{BC536172-BEE3-451A-94D6-1A361849A709}"/>
              </a:ext>
            </a:extLst>
          </p:cNvPr>
          <p:cNvCxnSpPr>
            <a:cxnSpLocks/>
          </p:cNvCxnSpPr>
          <p:nvPr/>
        </p:nvCxnSpPr>
        <p:spPr>
          <a:xfrm>
            <a:off x="4954894" y="3207638"/>
            <a:ext cx="22897" cy="65100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98" name="Straight Connector 997">
            <a:extLst>
              <a:ext uri="{FF2B5EF4-FFF2-40B4-BE49-F238E27FC236}">
                <a16:creationId xmlns:a16="http://schemas.microsoft.com/office/drawing/2014/main" id="{6581029D-45DD-B212-BF62-90AF3961B16E}"/>
              </a:ext>
            </a:extLst>
          </p:cNvPr>
          <p:cNvCxnSpPr>
            <a:cxnSpLocks/>
          </p:cNvCxnSpPr>
          <p:nvPr/>
        </p:nvCxnSpPr>
        <p:spPr>
          <a:xfrm flipV="1">
            <a:off x="4329620" y="4011916"/>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99" name="Grafik 23">
            <a:extLst>
              <a:ext uri="{FF2B5EF4-FFF2-40B4-BE49-F238E27FC236}">
                <a16:creationId xmlns:a16="http://schemas.microsoft.com/office/drawing/2014/main" id="{5FF12E85-E859-74E4-EC0C-9BF3127C522C}"/>
              </a:ext>
            </a:extLst>
          </p:cNvPr>
          <p:cNvGrpSpPr>
            <a:grpSpLocks noChangeAspect="1"/>
          </p:cNvGrpSpPr>
          <p:nvPr/>
        </p:nvGrpSpPr>
        <p:grpSpPr bwMode="gray">
          <a:xfrm>
            <a:off x="3960957" y="2680789"/>
            <a:ext cx="374400" cy="464640"/>
            <a:chOff x="5895975" y="3176587"/>
            <a:chExt cx="403097" cy="500253"/>
          </a:xfrm>
          <a:solidFill>
            <a:schemeClr val="accent1">
              <a:lumMod val="75000"/>
            </a:schemeClr>
          </a:solidFill>
        </p:grpSpPr>
        <p:sp>
          <p:nvSpPr>
            <p:cNvPr id="1000" name="Grafik 23">
              <a:extLst>
                <a:ext uri="{FF2B5EF4-FFF2-40B4-BE49-F238E27FC236}">
                  <a16:creationId xmlns:a16="http://schemas.microsoft.com/office/drawing/2014/main" id="{9CEF8794-55F6-FE44-C237-F4B8F57DC94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01" name="Grafik 23">
              <a:extLst>
                <a:ext uri="{FF2B5EF4-FFF2-40B4-BE49-F238E27FC236}">
                  <a16:creationId xmlns:a16="http://schemas.microsoft.com/office/drawing/2014/main" id="{AD2AABE4-265C-417D-92D6-9FD8187F6F51}"/>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02" name="Grafik 23">
              <a:extLst>
                <a:ext uri="{FF2B5EF4-FFF2-40B4-BE49-F238E27FC236}">
                  <a16:creationId xmlns:a16="http://schemas.microsoft.com/office/drawing/2014/main" id="{2B5CB43F-82BF-3A76-D76B-6710C454CABA}"/>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03" name="Grafik 23">
              <a:extLst>
                <a:ext uri="{FF2B5EF4-FFF2-40B4-BE49-F238E27FC236}">
                  <a16:creationId xmlns:a16="http://schemas.microsoft.com/office/drawing/2014/main" id="{4C4DB11A-9D10-94E8-E345-0C95332B2D10}"/>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04" name="Grafik 23">
              <a:extLst>
                <a:ext uri="{FF2B5EF4-FFF2-40B4-BE49-F238E27FC236}">
                  <a16:creationId xmlns:a16="http://schemas.microsoft.com/office/drawing/2014/main" id="{7289A5BC-9556-4D9E-98AA-A061B6FE0474}"/>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05" name="Grafik 23">
              <a:extLst>
                <a:ext uri="{FF2B5EF4-FFF2-40B4-BE49-F238E27FC236}">
                  <a16:creationId xmlns:a16="http://schemas.microsoft.com/office/drawing/2014/main" id="{431B31C5-6C01-FEAE-41D8-0D84850A745E}"/>
                </a:ext>
              </a:extLst>
            </p:cNvPr>
            <p:cNvGrpSpPr/>
            <p:nvPr/>
          </p:nvGrpSpPr>
          <p:grpSpPr bwMode="gray">
            <a:xfrm>
              <a:off x="5895975" y="3322414"/>
              <a:ext cx="403097" cy="208692"/>
              <a:chOff x="5895975" y="3322414"/>
              <a:chExt cx="403097" cy="208692"/>
            </a:xfrm>
            <a:grpFill/>
          </p:grpSpPr>
          <p:sp>
            <p:nvSpPr>
              <p:cNvPr id="1006" name="Grafik 23">
                <a:extLst>
                  <a:ext uri="{FF2B5EF4-FFF2-40B4-BE49-F238E27FC236}">
                    <a16:creationId xmlns:a16="http://schemas.microsoft.com/office/drawing/2014/main" id="{363E718B-53CB-666F-9574-D7D9B6AA06F8}"/>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07" name="Grafik 23">
                <a:extLst>
                  <a:ext uri="{FF2B5EF4-FFF2-40B4-BE49-F238E27FC236}">
                    <a16:creationId xmlns:a16="http://schemas.microsoft.com/office/drawing/2014/main" id="{1125C3AE-C6DD-C357-9F01-5805175F766E}"/>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08" name="Grafik 23">
                <a:extLst>
                  <a:ext uri="{FF2B5EF4-FFF2-40B4-BE49-F238E27FC236}">
                    <a16:creationId xmlns:a16="http://schemas.microsoft.com/office/drawing/2014/main" id="{4C945B4C-0603-5629-3A4C-039ED99B5115}"/>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09" name="Grafik 23">
                <a:extLst>
                  <a:ext uri="{FF2B5EF4-FFF2-40B4-BE49-F238E27FC236}">
                    <a16:creationId xmlns:a16="http://schemas.microsoft.com/office/drawing/2014/main" id="{F6E08AD0-870F-51E7-0DF2-24AFFF1F4B61}"/>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010" name="Grafik 23">
            <a:extLst>
              <a:ext uri="{FF2B5EF4-FFF2-40B4-BE49-F238E27FC236}">
                <a16:creationId xmlns:a16="http://schemas.microsoft.com/office/drawing/2014/main" id="{29925B5A-DFC1-5056-5BE0-527297A10EAF}"/>
              </a:ext>
            </a:extLst>
          </p:cNvPr>
          <p:cNvGrpSpPr>
            <a:grpSpLocks noChangeAspect="1"/>
          </p:cNvGrpSpPr>
          <p:nvPr/>
        </p:nvGrpSpPr>
        <p:grpSpPr bwMode="gray">
          <a:xfrm>
            <a:off x="3097513" y="2682556"/>
            <a:ext cx="374400" cy="464640"/>
            <a:chOff x="5895975" y="3176587"/>
            <a:chExt cx="403097" cy="500253"/>
          </a:xfrm>
          <a:solidFill>
            <a:schemeClr val="accent1">
              <a:lumMod val="75000"/>
            </a:schemeClr>
          </a:solidFill>
        </p:grpSpPr>
        <p:sp>
          <p:nvSpPr>
            <p:cNvPr id="1011" name="Grafik 23">
              <a:extLst>
                <a:ext uri="{FF2B5EF4-FFF2-40B4-BE49-F238E27FC236}">
                  <a16:creationId xmlns:a16="http://schemas.microsoft.com/office/drawing/2014/main" id="{E4FF41E0-870D-FA0D-4343-7A3F3D253FE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12" name="Grafik 23">
              <a:extLst>
                <a:ext uri="{FF2B5EF4-FFF2-40B4-BE49-F238E27FC236}">
                  <a16:creationId xmlns:a16="http://schemas.microsoft.com/office/drawing/2014/main" id="{C65677BB-49D0-AA9F-1800-90C471CA4A7F}"/>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13" name="Grafik 23">
              <a:extLst>
                <a:ext uri="{FF2B5EF4-FFF2-40B4-BE49-F238E27FC236}">
                  <a16:creationId xmlns:a16="http://schemas.microsoft.com/office/drawing/2014/main" id="{1E14C6E0-CD90-12DE-DBAD-541D1C1E9045}"/>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14" name="Grafik 23">
              <a:extLst>
                <a:ext uri="{FF2B5EF4-FFF2-40B4-BE49-F238E27FC236}">
                  <a16:creationId xmlns:a16="http://schemas.microsoft.com/office/drawing/2014/main" id="{5DF5A33F-EB19-9B1D-42D9-2AADB5F9099C}"/>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15" name="Grafik 23">
              <a:extLst>
                <a:ext uri="{FF2B5EF4-FFF2-40B4-BE49-F238E27FC236}">
                  <a16:creationId xmlns:a16="http://schemas.microsoft.com/office/drawing/2014/main" id="{305D05D0-D8D5-EB47-148E-EAC8331BCDA7}"/>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16" name="Grafik 23">
              <a:extLst>
                <a:ext uri="{FF2B5EF4-FFF2-40B4-BE49-F238E27FC236}">
                  <a16:creationId xmlns:a16="http://schemas.microsoft.com/office/drawing/2014/main" id="{60F74286-073B-8939-07CC-139A9E5272C8}"/>
                </a:ext>
              </a:extLst>
            </p:cNvPr>
            <p:cNvGrpSpPr/>
            <p:nvPr/>
          </p:nvGrpSpPr>
          <p:grpSpPr bwMode="gray">
            <a:xfrm>
              <a:off x="5895975" y="3322414"/>
              <a:ext cx="403097" cy="208692"/>
              <a:chOff x="5895975" y="3322414"/>
              <a:chExt cx="403097" cy="208692"/>
            </a:xfrm>
            <a:grpFill/>
          </p:grpSpPr>
          <p:sp>
            <p:nvSpPr>
              <p:cNvPr id="1017" name="Grafik 23">
                <a:extLst>
                  <a:ext uri="{FF2B5EF4-FFF2-40B4-BE49-F238E27FC236}">
                    <a16:creationId xmlns:a16="http://schemas.microsoft.com/office/drawing/2014/main" id="{31490BA2-2CF5-078C-63AC-4443DB646FC4}"/>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18" name="Grafik 23">
                <a:extLst>
                  <a:ext uri="{FF2B5EF4-FFF2-40B4-BE49-F238E27FC236}">
                    <a16:creationId xmlns:a16="http://schemas.microsoft.com/office/drawing/2014/main" id="{CDB5A41F-44C8-DD55-6215-F607FB40E044}"/>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19" name="Grafik 23">
                <a:extLst>
                  <a:ext uri="{FF2B5EF4-FFF2-40B4-BE49-F238E27FC236}">
                    <a16:creationId xmlns:a16="http://schemas.microsoft.com/office/drawing/2014/main" id="{BCA6B46D-E59E-2199-A4CA-D0A824D734AF}"/>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20" name="Grafik 23">
                <a:extLst>
                  <a:ext uri="{FF2B5EF4-FFF2-40B4-BE49-F238E27FC236}">
                    <a16:creationId xmlns:a16="http://schemas.microsoft.com/office/drawing/2014/main" id="{6D6B5D99-F2D5-99CE-9BD9-56681F24739D}"/>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021" name="Grafik 23">
            <a:extLst>
              <a:ext uri="{FF2B5EF4-FFF2-40B4-BE49-F238E27FC236}">
                <a16:creationId xmlns:a16="http://schemas.microsoft.com/office/drawing/2014/main" id="{19B5D05D-F268-8A58-8431-C96760C74A93}"/>
              </a:ext>
            </a:extLst>
          </p:cNvPr>
          <p:cNvGrpSpPr>
            <a:grpSpLocks noChangeAspect="1"/>
          </p:cNvGrpSpPr>
          <p:nvPr/>
        </p:nvGrpSpPr>
        <p:grpSpPr bwMode="gray">
          <a:xfrm>
            <a:off x="4824401" y="2687240"/>
            <a:ext cx="374400" cy="464640"/>
            <a:chOff x="5895975" y="3176587"/>
            <a:chExt cx="403097" cy="500253"/>
          </a:xfrm>
          <a:solidFill>
            <a:schemeClr val="accent1">
              <a:lumMod val="75000"/>
            </a:schemeClr>
          </a:solidFill>
        </p:grpSpPr>
        <p:sp>
          <p:nvSpPr>
            <p:cNvPr id="1022" name="Grafik 23">
              <a:extLst>
                <a:ext uri="{FF2B5EF4-FFF2-40B4-BE49-F238E27FC236}">
                  <a16:creationId xmlns:a16="http://schemas.microsoft.com/office/drawing/2014/main" id="{3910422A-21AD-3835-45AC-D4C03AC8C0B2}"/>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23" name="Grafik 23">
              <a:extLst>
                <a:ext uri="{FF2B5EF4-FFF2-40B4-BE49-F238E27FC236}">
                  <a16:creationId xmlns:a16="http://schemas.microsoft.com/office/drawing/2014/main" id="{4A153320-106A-9D72-2BA2-BE9E459B2C84}"/>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24" name="Grafik 23">
              <a:extLst>
                <a:ext uri="{FF2B5EF4-FFF2-40B4-BE49-F238E27FC236}">
                  <a16:creationId xmlns:a16="http://schemas.microsoft.com/office/drawing/2014/main" id="{829699F7-A2AA-FE27-54E6-D9F84DE3E12C}"/>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25" name="Grafik 23">
              <a:extLst>
                <a:ext uri="{FF2B5EF4-FFF2-40B4-BE49-F238E27FC236}">
                  <a16:creationId xmlns:a16="http://schemas.microsoft.com/office/drawing/2014/main" id="{45C3BB69-C570-764A-D43E-F0667F5C1CAD}"/>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26" name="Grafik 23">
              <a:extLst>
                <a:ext uri="{FF2B5EF4-FFF2-40B4-BE49-F238E27FC236}">
                  <a16:creationId xmlns:a16="http://schemas.microsoft.com/office/drawing/2014/main" id="{BD756B27-EB8F-C2C5-D905-2CAC745FBCE2}"/>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27" name="Grafik 23">
              <a:extLst>
                <a:ext uri="{FF2B5EF4-FFF2-40B4-BE49-F238E27FC236}">
                  <a16:creationId xmlns:a16="http://schemas.microsoft.com/office/drawing/2014/main" id="{200A56AD-3DAC-579A-5961-58B89533AB6D}"/>
                </a:ext>
              </a:extLst>
            </p:cNvPr>
            <p:cNvGrpSpPr/>
            <p:nvPr/>
          </p:nvGrpSpPr>
          <p:grpSpPr bwMode="gray">
            <a:xfrm>
              <a:off x="5895975" y="3322414"/>
              <a:ext cx="403097" cy="208692"/>
              <a:chOff x="5895975" y="3322414"/>
              <a:chExt cx="403097" cy="208692"/>
            </a:xfrm>
            <a:grpFill/>
          </p:grpSpPr>
          <p:sp>
            <p:nvSpPr>
              <p:cNvPr id="1028" name="Grafik 23">
                <a:extLst>
                  <a:ext uri="{FF2B5EF4-FFF2-40B4-BE49-F238E27FC236}">
                    <a16:creationId xmlns:a16="http://schemas.microsoft.com/office/drawing/2014/main" id="{744D2988-0674-3C7C-BAA6-84753533D1B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29" name="Grafik 23">
                <a:extLst>
                  <a:ext uri="{FF2B5EF4-FFF2-40B4-BE49-F238E27FC236}">
                    <a16:creationId xmlns:a16="http://schemas.microsoft.com/office/drawing/2014/main" id="{5529D63B-F3E5-26DA-F843-3A9E2A49D80B}"/>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30" name="Grafik 23">
                <a:extLst>
                  <a:ext uri="{FF2B5EF4-FFF2-40B4-BE49-F238E27FC236}">
                    <a16:creationId xmlns:a16="http://schemas.microsoft.com/office/drawing/2014/main" id="{E26E7C85-BD6A-3514-8B52-41D4F4D42F92}"/>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31" name="Grafik 23">
                <a:extLst>
                  <a:ext uri="{FF2B5EF4-FFF2-40B4-BE49-F238E27FC236}">
                    <a16:creationId xmlns:a16="http://schemas.microsoft.com/office/drawing/2014/main" id="{48BA2AA2-44BE-AB95-9DCC-EF53DD6F020C}"/>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032" name="Straight Connector 1031">
            <a:extLst>
              <a:ext uri="{FF2B5EF4-FFF2-40B4-BE49-F238E27FC236}">
                <a16:creationId xmlns:a16="http://schemas.microsoft.com/office/drawing/2014/main" id="{26F99E3E-9AC9-017D-67FD-A72DA7AE64B0}"/>
              </a:ext>
            </a:extLst>
          </p:cNvPr>
          <p:cNvCxnSpPr>
            <a:cxnSpLocks/>
          </p:cNvCxnSpPr>
          <p:nvPr/>
        </p:nvCxnSpPr>
        <p:spPr>
          <a:xfrm flipV="1">
            <a:off x="3473527" y="2921180"/>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35341BB9-A812-B455-FF7A-36F9B8185FFE}"/>
              </a:ext>
            </a:extLst>
          </p:cNvPr>
          <p:cNvCxnSpPr>
            <a:cxnSpLocks/>
          </p:cNvCxnSpPr>
          <p:nvPr/>
        </p:nvCxnSpPr>
        <p:spPr>
          <a:xfrm flipV="1">
            <a:off x="4336971" y="2919967"/>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34" name="Grafik 36">
            <a:extLst>
              <a:ext uri="{FF2B5EF4-FFF2-40B4-BE49-F238E27FC236}">
                <a16:creationId xmlns:a16="http://schemas.microsoft.com/office/drawing/2014/main" id="{A7A91011-787C-84CF-F87F-957CD46B6793}"/>
              </a:ext>
            </a:extLst>
          </p:cNvPr>
          <p:cNvGrpSpPr/>
          <p:nvPr/>
        </p:nvGrpSpPr>
        <p:grpSpPr bwMode="gray">
          <a:xfrm>
            <a:off x="6854577" y="3878041"/>
            <a:ext cx="374400" cy="374400"/>
            <a:chOff x="5843587" y="3176587"/>
            <a:chExt cx="500253" cy="500253"/>
          </a:xfrm>
          <a:solidFill>
            <a:schemeClr val="accent1">
              <a:lumMod val="75000"/>
            </a:schemeClr>
          </a:solidFill>
        </p:grpSpPr>
        <p:grpSp>
          <p:nvGrpSpPr>
            <p:cNvPr id="1035" name="Grafik 36">
              <a:extLst>
                <a:ext uri="{FF2B5EF4-FFF2-40B4-BE49-F238E27FC236}">
                  <a16:creationId xmlns:a16="http://schemas.microsoft.com/office/drawing/2014/main" id="{2D2E38D6-DBFC-C64D-F567-8732E100FC02}"/>
                </a:ext>
              </a:extLst>
            </p:cNvPr>
            <p:cNvGrpSpPr/>
            <p:nvPr/>
          </p:nvGrpSpPr>
          <p:grpSpPr bwMode="gray">
            <a:xfrm>
              <a:off x="5843587" y="3176587"/>
              <a:ext cx="500253" cy="500253"/>
              <a:chOff x="5843587" y="3176587"/>
              <a:chExt cx="500253" cy="500253"/>
            </a:xfrm>
            <a:grpFill/>
          </p:grpSpPr>
          <p:sp>
            <p:nvSpPr>
              <p:cNvPr id="1057" name="Grafik 36">
                <a:extLst>
                  <a:ext uri="{FF2B5EF4-FFF2-40B4-BE49-F238E27FC236}">
                    <a16:creationId xmlns:a16="http://schemas.microsoft.com/office/drawing/2014/main" id="{1D821A22-FBD0-63CD-3463-F16CD70225E9}"/>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058" name="Grafik 36">
                <a:extLst>
                  <a:ext uri="{FF2B5EF4-FFF2-40B4-BE49-F238E27FC236}">
                    <a16:creationId xmlns:a16="http://schemas.microsoft.com/office/drawing/2014/main" id="{32BF723C-95EE-A7E6-D700-EFD850DDC9C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059" name="Grafik 36">
                <a:extLst>
                  <a:ext uri="{FF2B5EF4-FFF2-40B4-BE49-F238E27FC236}">
                    <a16:creationId xmlns:a16="http://schemas.microsoft.com/office/drawing/2014/main" id="{6A10ECF8-2585-F23D-65DA-B362A43E074E}"/>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60" name="Grafik 36">
                <a:extLst>
                  <a:ext uri="{FF2B5EF4-FFF2-40B4-BE49-F238E27FC236}">
                    <a16:creationId xmlns:a16="http://schemas.microsoft.com/office/drawing/2014/main" id="{123358F3-70B9-535D-5143-2E3C3A6A1C2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61" name="Grafik 36">
                <a:extLst>
                  <a:ext uri="{FF2B5EF4-FFF2-40B4-BE49-F238E27FC236}">
                    <a16:creationId xmlns:a16="http://schemas.microsoft.com/office/drawing/2014/main" id="{EFE0EAF1-365B-88E6-7003-932A48B479B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36" name="Grafik 36">
              <a:extLst>
                <a:ext uri="{FF2B5EF4-FFF2-40B4-BE49-F238E27FC236}">
                  <a16:creationId xmlns:a16="http://schemas.microsoft.com/office/drawing/2014/main" id="{4E37CB3E-7C7A-1508-9BA1-778406680BF3}"/>
                </a:ext>
              </a:extLst>
            </p:cNvPr>
            <p:cNvGrpSpPr/>
            <p:nvPr/>
          </p:nvGrpSpPr>
          <p:grpSpPr bwMode="gray">
            <a:xfrm>
              <a:off x="5913264" y="3353610"/>
              <a:ext cx="296128" cy="211024"/>
              <a:chOff x="5913264" y="3353610"/>
              <a:chExt cx="296128" cy="211024"/>
            </a:xfrm>
            <a:grpFill/>
          </p:grpSpPr>
          <p:grpSp>
            <p:nvGrpSpPr>
              <p:cNvPr id="1037" name="Grafik 36">
                <a:extLst>
                  <a:ext uri="{FF2B5EF4-FFF2-40B4-BE49-F238E27FC236}">
                    <a16:creationId xmlns:a16="http://schemas.microsoft.com/office/drawing/2014/main" id="{C5017DAD-E737-AF0C-A5CA-F6E2DF14C7BD}"/>
                  </a:ext>
                </a:extLst>
              </p:cNvPr>
              <p:cNvGrpSpPr/>
              <p:nvPr/>
            </p:nvGrpSpPr>
            <p:grpSpPr bwMode="gray">
              <a:xfrm>
                <a:off x="5913264" y="3353610"/>
                <a:ext cx="296128" cy="210929"/>
                <a:chOff x="5913264" y="3353610"/>
                <a:chExt cx="296128" cy="210929"/>
              </a:xfrm>
              <a:grpFill/>
            </p:grpSpPr>
            <p:grpSp>
              <p:nvGrpSpPr>
                <p:cNvPr id="1048" name="Grafik 36">
                  <a:extLst>
                    <a:ext uri="{FF2B5EF4-FFF2-40B4-BE49-F238E27FC236}">
                      <a16:creationId xmlns:a16="http://schemas.microsoft.com/office/drawing/2014/main" id="{ED4EE965-C14D-2E24-0317-C0E8A801F49B}"/>
                    </a:ext>
                  </a:extLst>
                </p:cNvPr>
                <p:cNvGrpSpPr/>
                <p:nvPr/>
              </p:nvGrpSpPr>
              <p:grpSpPr bwMode="gray">
                <a:xfrm>
                  <a:off x="5913264" y="3353610"/>
                  <a:ext cx="95105" cy="68244"/>
                  <a:chOff x="5913264" y="3353610"/>
                  <a:chExt cx="95105" cy="68244"/>
                </a:xfrm>
                <a:grpFill/>
              </p:grpSpPr>
              <p:sp>
                <p:nvSpPr>
                  <p:cNvPr id="1054" name="Grafik 36">
                    <a:extLst>
                      <a:ext uri="{FF2B5EF4-FFF2-40B4-BE49-F238E27FC236}">
                        <a16:creationId xmlns:a16="http://schemas.microsoft.com/office/drawing/2014/main" id="{3CD39155-B5DE-A85F-2AD6-E63EE70715BB}"/>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55" name="Grafik 36">
                    <a:extLst>
                      <a:ext uri="{FF2B5EF4-FFF2-40B4-BE49-F238E27FC236}">
                        <a16:creationId xmlns:a16="http://schemas.microsoft.com/office/drawing/2014/main" id="{E7F22EC9-AFD5-D335-845A-200A85B852CE}"/>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56" name="Grafik 36">
                    <a:extLst>
                      <a:ext uri="{FF2B5EF4-FFF2-40B4-BE49-F238E27FC236}">
                        <a16:creationId xmlns:a16="http://schemas.microsoft.com/office/drawing/2014/main" id="{A539EEA3-1D3A-04E9-E1E2-4B3C12F514D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49" name="Grafik 36">
                  <a:extLst>
                    <a:ext uri="{FF2B5EF4-FFF2-40B4-BE49-F238E27FC236}">
                      <a16:creationId xmlns:a16="http://schemas.microsoft.com/office/drawing/2014/main" id="{40B89020-3755-E582-EC83-BEA3126781F0}"/>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50" name="Grafik 36">
                  <a:extLst>
                    <a:ext uri="{FF2B5EF4-FFF2-40B4-BE49-F238E27FC236}">
                      <a16:creationId xmlns:a16="http://schemas.microsoft.com/office/drawing/2014/main" id="{689802C7-978A-BBF6-232A-AE030C62B83A}"/>
                    </a:ext>
                  </a:extLst>
                </p:cNvPr>
                <p:cNvGrpSpPr/>
                <p:nvPr/>
              </p:nvGrpSpPr>
              <p:grpSpPr bwMode="gray">
                <a:xfrm>
                  <a:off x="6114287" y="3496334"/>
                  <a:ext cx="95105" cy="68205"/>
                  <a:chOff x="6114287" y="3496334"/>
                  <a:chExt cx="95105" cy="68205"/>
                </a:xfrm>
                <a:grpFill/>
              </p:grpSpPr>
              <p:sp>
                <p:nvSpPr>
                  <p:cNvPr id="1051" name="Grafik 36">
                    <a:extLst>
                      <a:ext uri="{FF2B5EF4-FFF2-40B4-BE49-F238E27FC236}">
                        <a16:creationId xmlns:a16="http://schemas.microsoft.com/office/drawing/2014/main" id="{89F502F1-D4E2-84E2-6392-CD9D5A1C4F6F}"/>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52" name="Grafik 36">
                    <a:extLst>
                      <a:ext uri="{FF2B5EF4-FFF2-40B4-BE49-F238E27FC236}">
                        <a16:creationId xmlns:a16="http://schemas.microsoft.com/office/drawing/2014/main" id="{4A1939AA-15A8-85EE-F2C0-121EF2E3311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3" name="Grafik 36">
                    <a:extLst>
                      <a:ext uri="{FF2B5EF4-FFF2-40B4-BE49-F238E27FC236}">
                        <a16:creationId xmlns:a16="http://schemas.microsoft.com/office/drawing/2014/main" id="{E448F82B-2137-91D7-FB22-E361B86F3E85}"/>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38" name="Grafik 36">
                <a:extLst>
                  <a:ext uri="{FF2B5EF4-FFF2-40B4-BE49-F238E27FC236}">
                    <a16:creationId xmlns:a16="http://schemas.microsoft.com/office/drawing/2014/main" id="{9175A992-F795-8277-4E72-2BE92DD54176}"/>
                  </a:ext>
                </a:extLst>
              </p:cNvPr>
              <p:cNvGrpSpPr/>
              <p:nvPr/>
            </p:nvGrpSpPr>
            <p:grpSpPr bwMode="gray">
              <a:xfrm>
                <a:off x="5913264" y="3353650"/>
                <a:ext cx="296128" cy="210985"/>
                <a:chOff x="5913264" y="3353650"/>
                <a:chExt cx="296128" cy="210985"/>
              </a:xfrm>
              <a:grpFill/>
            </p:grpSpPr>
            <p:grpSp>
              <p:nvGrpSpPr>
                <p:cNvPr id="1039" name="Grafik 36">
                  <a:extLst>
                    <a:ext uri="{FF2B5EF4-FFF2-40B4-BE49-F238E27FC236}">
                      <a16:creationId xmlns:a16="http://schemas.microsoft.com/office/drawing/2014/main" id="{A72AC4AD-E702-978E-A974-D90C75577378}"/>
                    </a:ext>
                  </a:extLst>
                </p:cNvPr>
                <p:cNvGrpSpPr/>
                <p:nvPr/>
              </p:nvGrpSpPr>
              <p:grpSpPr bwMode="gray">
                <a:xfrm>
                  <a:off x="6114287" y="3353650"/>
                  <a:ext cx="95105" cy="68300"/>
                  <a:chOff x="6114287" y="3353650"/>
                  <a:chExt cx="95105" cy="68300"/>
                </a:xfrm>
                <a:grpFill/>
              </p:grpSpPr>
              <p:sp>
                <p:nvSpPr>
                  <p:cNvPr id="1045" name="Grafik 36">
                    <a:extLst>
                      <a:ext uri="{FF2B5EF4-FFF2-40B4-BE49-F238E27FC236}">
                        <a16:creationId xmlns:a16="http://schemas.microsoft.com/office/drawing/2014/main" id="{4B274E98-176B-6ADB-42A5-A365FDC7999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6" name="Grafik 36">
                    <a:extLst>
                      <a:ext uri="{FF2B5EF4-FFF2-40B4-BE49-F238E27FC236}">
                        <a16:creationId xmlns:a16="http://schemas.microsoft.com/office/drawing/2014/main" id="{356F73F5-5A75-1040-6A4F-767A01FCC718}"/>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47" name="Grafik 36">
                    <a:extLst>
                      <a:ext uri="{FF2B5EF4-FFF2-40B4-BE49-F238E27FC236}">
                        <a16:creationId xmlns:a16="http://schemas.microsoft.com/office/drawing/2014/main" id="{ACB77DA9-15FF-6997-16E7-8D21498C2D95}"/>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40" name="Grafik 36">
                  <a:extLst>
                    <a:ext uri="{FF2B5EF4-FFF2-40B4-BE49-F238E27FC236}">
                      <a16:creationId xmlns:a16="http://schemas.microsoft.com/office/drawing/2014/main" id="{F4F5183B-AFCB-042E-F1A4-4939FB481F7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41" name="Grafik 36">
                  <a:extLst>
                    <a:ext uri="{FF2B5EF4-FFF2-40B4-BE49-F238E27FC236}">
                      <a16:creationId xmlns:a16="http://schemas.microsoft.com/office/drawing/2014/main" id="{69D7F2CF-CA26-B730-E755-2171B8DB9574}"/>
                    </a:ext>
                  </a:extLst>
                </p:cNvPr>
                <p:cNvGrpSpPr/>
                <p:nvPr/>
              </p:nvGrpSpPr>
              <p:grpSpPr bwMode="gray">
                <a:xfrm>
                  <a:off x="5913264" y="3496390"/>
                  <a:ext cx="95105" cy="68244"/>
                  <a:chOff x="5913264" y="3496390"/>
                  <a:chExt cx="95105" cy="68244"/>
                </a:xfrm>
                <a:grpFill/>
              </p:grpSpPr>
              <p:sp>
                <p:nvSpPr>
                  <p:cNvPr id="1042" name="Grafik 36">
                    <a:extLst>
                      <a:ext uri="{FF2B5EF4-FFF2-40B4-BE49-F238E27FC236}">
                        <a16:creationId xmlns:a16="http://schemas.microsoft.com/office/drawing/2014/main" id="{66E2C348-714D-2166-3FB4-F69ED8F2B84B}"/>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43" name="Grafik 36">
                    <a:extLst>
                      <a:ext uri="{FF2B5EF4-FFF2-40B4-BE49-F238E27FC236}">
                        <a16:creationId xmlns:a16="http://schemas.microsoft.com/office/drawing/2014/main" id="{99699B25-E4E5-4F0E-6E40-63A396963C0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044" name="Grafik 36">
                    <a:extLst>
                      <a:ext uri="{FF2B5EF4-FFF2-40B4-BE49-F238E27FC236}">
                        <a16:creationId xmlns:a16="http://schemas.microsoft.com/office/drawing/2014/main" id="{3BFB4400-F798-DEEF-55DA-B1B82C8E6A4F}"/>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1062" name="Grafik 36">
            <a:extLst>
              <a:ext uri="{FF2B5EF4-FFF2-40B4-BE49-F238E27FC236}">
                <a16:creationId xmlns:a16="http://schemas.microsoft.com/office/drawing/2014/main" id="{55A97A6F-B77B-CC4B-2507-3C33FA433A79}"/>
              </a:ext>
            </a:extLst>
          </p:cNvPr>
          <p:cNvGrpSpPr/>
          <p:nvPr/>
        </p:nvGrpSpPr>
        <p:grpSpPr bwMode="gray">
          <a:xfrm>
            <a:off x="7718492" y="3875615"/>
            <a:ext cx="374400" cy="374400"/>
            <a:chOff x="5843587" y="3176587"/>
            <a:chExt cx="500253" cy="500253"/>
          </a:xfrm>
          <a:solidFill>
            <a:schemeClr val="accent2">
              <a:lumMod val="75000"/>
            </a:schemeClr>
          </a:solidFill>
        </p:grpSpPr>
        <p:grpSp>
          <p:nvGrpSpPr>
            <p:cNvPr id="1063" name="Grafik 36">
              <a:extLst>
                <a:ext uri="{FF2B5EF4-FFF2-40B4-BE49-F238E27FC236}">
                  <a16:creationId xmlns:a16="http://schemas.microsoft.com/office/drawing/2014/main" id="{65EA77D0-7C46-94F8-A8A0-23BCFC40CA11}"/>
                </a:ext>
              </a:extLst>
            </p:cNvPr>
            <p:cNvGrpSpPr/>
            <p:nvPr/>
          </p:nvGrpSpPr>
          <p:grpSpPr bwMode="gray">
            <a:xfrm>
              <a:off x="5843587" y="3176587"/>
              <a:ext cx="500253" cy="500253"/>
              <a:chOff x="5843587" y="3176587"/>
              <a:chExt cx="500253" cy="500253"/>
            </a:xfrm>
            <a:grpFill/>
          </p:grpSpPr>
          <p:sp>
            <p:nvSpPr>
              <p:cNvPr id="1085" name="Grafik 36">
                <a:extLst>
                  <a:ext uri="{FF2B5EF4-FFF2-40B4-BE49-F238E27FC236}">
                    <a16:creationId xmlns:a16="http://schemas.microsoft.com/office/drawing/2014/main" id="{D72B3A2F-56A5-BE07-34F3-440D2727B69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086" name="Grafik 36">
                <a:extLst>
                  <a:ext uri="{FF2B5EF4-FFF2-40B4-BE49-F238E27FC236}">
                    <a16:creationId xmlns:a16="http://schemas.microsoft.com/office/drawing/2014/main" id="{F9E7150F-AD74-306C-752B-DCD14D1D0A0C}"/>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087" name="Grafik 36">
                <a:extLst>
                  <a:ext uri="{FF2B5EF4-FFF2-40B4-BE49-F238E27FC236}">
                    <a16:creationId xmlns:a16="http://schemas.microsoft.com/office/drawing/2014/main" id="{8B5504E7-4E9A-6BD1-2264-43333AE54A1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88" name="Grafik 36">
                <a:extLst>
                  <a:ext uri="{FF2B5EF4-FFF2-40B4-BE49-F238E27FC236}">
                    <a16:creationId xmlns:a16="http://schemas.microsoft.com/office/drawing/2014/main" id="{C78B9D8C-E71A-E6DE-A413-FA3602EBAD2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89" name="Grafik 36">
                <a:extLst>
                  <a:ext uri="{FF2B5EF4-FFF2-40B4-BE49-F238E27FC236}">
                    <a16:creationId xmlns:a16="http://schemas.microsoft.com/office/drawing/2014/main" id="{5092ECAD-3337-55EF-7C21-3B39541E355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64" name="Grafik 36">
              <a:extLst>
                <a:ext uri="{FF2B5EF4-FFF2-40B4-BE49-F238E27FC236}">
                  <a16:creationId xmlns:a16="http://schemas.microsoft.com/office/drawing/2014/main" id="{2492ACB8-F734-B32F-8738-63A2F227E3EE}"/>
                </a:ext>
              </a:extLst>
            </p:cNvPr>
            <p:cNvGrpSpPr/>
            <p:nvPr/>
          </p:nvGrpSpPr>
          <p:grpSpPr bwMode="gray">
            <a:xfrm>
              <a:off x="5913264" y="3353610"/>
              <a:ext cx="296128" cy="211024"/>
              <a:chOff x="5913264" y="3353610"/>
              <a:chExt cx="296128" cy="211024"/>
            </a:xfrm>
            <a:grpFill/>
          </p:grpSpPr>
          <p:grpSp>
            <p:nvGrpSpPr>
              <p:cNvPr id="1065" name="Grafik 36">
                <a:extLst>
                  <a:ext uri="{FF2B5EF4-FFF2-40B4-BE49-F238E27FC236}">
                    <a16:creationId xmlns:a16="http://schemas.microsoft.com/office/drawing/2014/main" id="{DC4F2C2A-E7CA-F935-57E8-9094B66C953C}"/>
                  </a:ext>
                </a:extLst>
              </p:cNvPr>
              <p:cNvGrpSpPr/>
              <p:nvPr/>
            </p:nvGrpSpPr>
            <p:grpSpPr bwMode="gray">
              <a:xfrm>
                <a:off x="5913264" y="3353610"/>
                <a:ext cx="296128" cy="210929"/>
                <a:chOff x="5913264" y="3353610"/>
                <a:chExt cx="296128" cy="210929"/>
              </a:xfrm>
              <a:grpFill/>
            </p:grpSpPr>
            <p:grpSp>
              <p:nvGrpSpPr>
                <p:cNvPr id="1076" name="Grafik 36">
                  <a:extLst>
                    <a:ext uri="{FF2B5EF4-FFF2-40B4-BE49-F238E27FC236}">
                      <a16:creationId xmlns:a16="http://schemas.microsoft.com/office/drawing/2014/main" id="{123F8938-1D8A-EC27-E086-77D954D9EAD9}"/>
                    </a:ext>
                  </a:extLst>
                </p:cNvPr>
                <p:cNvGrpSpPr/>
                <p:nvPr/>
              </p:nvGrpSpPr>
              <p:grpSpPr bwMode="gray">
                <a:xfrm>
                  <a:off x="5913264" y="3353610"/>
                  <a:ext cx="95105" cy="68244"/>
                  <a:chOff x="5913264" y="3353610"/>
                  <a:chExt cx="95105" cy="68244"/>
                </a:xfrm>
                <a:grpFill/>
              </p:grpSpPr>
              <p:sp>
                <p:nvSpPr>
                  <p:cNvPr id="1082" name="Grafik 36">
                    <a:extLst>
                      <a:ext uri="{FF2B5EF4-FFF2-40B4-BE49-F238E27FC236}">
                        <a16:creationId xmlns:a16="http://schemas.microsoft.com/office/drawing/2014/main" id="{77F36193-B236-8940-9356-0C26148C39B0}"/>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83" name="Grafik 36">
                    <a:extLst>
                      <a:ext uri="{FF2B5EF4-FFF2-40B4-BE49-F238E27FC236}">
                        <a16:creationId xmlns:a16="http://schemas.microsoft.com/office/drawing/2014/main" id="{51B35856-C732-4C1D-1872-E20AD04C1C4D}"/>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4" name="Grafik 36">
                    <a:extLst>
                      <a:ext uri="{FF2B5EF4-FFF2-40B4-BE49-F238E27FC236}">
                        <a16:creationId xmlns:a16="http://schemas.microsoft.com/office/drawing/2014/main" id="{AD796DEB-5AF4-5F75-D715-40F78DD4D42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77" name="Grafik 36">
                  <a:extLst>
                    <a:ext uri="{FF2B5EF4-FFF2-40B4-BE49-F238E27FC236}">
                      <a16:creationId xmlns:a16="http://schemas.microsoft.com/office/drawing/2014/main" id="{C8B16DD9-2F37-D3E2-DECD-6584A68697F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78" name="Grafik 36">
                  <a:extLst>
                    <a:ext uri="{FF2B5EF4-FFF2-40B4-BE49-F238E27FC236}">
                      <a16:creationId xmlns:a16="http://schemas.microsoft.com/office/drawing/2014/main" id="{0F1D896D-0F8F-21D9-24D3-8BE03D82B377}"/>
                    </a:ext>
                  </a:extLst>
                </p:cNvPr>
                <p:cNvGrpSpPr/>
                <p:nvPr/>
              </p:nvGrpSpPr>
              <p:grpSpPr bwMode="gray">
                <a:xfrm>
                  <a:off x="6114287" y="3496334"/>
                  <a:ext cx="95105" cy="68205"/>
                  <a:chOff x="6114287" y="3496334"/>
                  <a:chExt cx="95105" cy="68205"/>
                </a:xfrm>
                <a:grpFill/>
              </p:grpSpPr>
              <p:sp>
                <p:nvSpPr>
                  <p:cNvPr id="1079" name="Grafik 36">
                    <a:extLst>
                      <a:ext uri="{FF2B5EF4-FFF2-40B4-BE49-F238E27FC236}">
                        <a16:creationId xmlns:a16="http://schemas.microsoft.com/office/drawing/2014/main" id="{1BCC7F2F-9ACB-8207-0581-2CC689A6CF75}"/>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80" name="Grafik 36">
                    <a:extLst>
                      <a:ext uri="{FF2B5EF4-FFF2-40B4-BE49-F238E27FC236}">
                        <a16:creationId xmlns:a16="http://schemas.microsoft.com/office/drawing/2014/main" id="{DC872A99-3CCE-BA08-BD2E-E14E440FE72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81" name="Grafik 36">
                    <a:extLst>
                      <a:ext uri="{FF2B5EF4-FFF2-40B4-BE49-F238E27FC236}">
                        <a16:creationId xmlns:a16="http://schemas.microsoft.com/office/drawing/2014/main" id="{8B2A337A-3F65-AAB1-CCAA-F8B8D6424F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66" name="Grafik 36">
                <a:extLst>
                  <a:ext uri="{FF2B5EF4-FFF2-40B4-BE49-F238E27FC236}">
                    <a16:creationId xmlns:a16="http://schemas.microsoft.com/office/drawing/2014/main" id="{11EC5CB9-FB01-4ACE-3B8F-DCFFC9463476}"/>
                  </a:ext>
                </a:extLst>
              </p:cNvPr>
              <p:cNvGrpSpPr/>
              <p:nvPr/>
            </p:nvGrpSpPr>
            <p:grpSpPr bwMode="gray">
              <a:xfrm>
                <a:off x="5913264" y="3353650"/>
                <a:ext cx="296128" cy="210985"/>
                <a:chOff x="5913264" y="3353650"/>
                <a:chExt cx="296128" cy="210985"/>
              </a:xfrm>
              <a:grpFill/>
            </p:grpSpPr>
            <p:grpSp>
              <p:nvGrpSpPr>
                <p:cNvPr id="1067" name="Grafik 36">
                  <a:extLst>
                    <a:ext uri="{FF2B5EF4-FFF2-40B4-BE49-F238E27FC236}">
                      <a16:creationId xmlns:a16="http://schemas.microsoft.com/office/drawing/2014/main" id="{566C5284-AFB4-AA6F-D2F4-4382D4B2A051}"/>
                    </a:ext>
                  </a:extLst>
                </p:cNvPr>
                <p:cNvGrpSpPr/>
                <p:nvPr/>
              </p:nvGrpSpPr>
              <p:grpSpPr bwMode="gray">
                <a:xfrm>
                  <a:off x="6114287" y="3353650"/>
                  <a:ext cx="95105" cy="68300"/>
                  <a:chOff x="6114287" y="3353650"/>
                  <a:chExt cx="95105" cy="68300"/>
                </a:xfrm>
                <a:grpFill/>
              </p:grpSpPr>
              <p:sp>
                <p:nvSpPr>
                  <p:cNvPr id="1073" name="Grafik 36">
                    <a:extLst>
                      <a:ext uri="{FF2B5EF4-FFF2-40B4-BE49-F238E27FC236}">
                        <a16:creationId xmlns:a16="http://schemas.microsoft.com/office/drawing/2014/main" id="{B3BF66A4-354D-6AC3-FFB0-877129DE0B4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74" name="Grafik 36">
                    <a:extLst>
                      <a:ext uri="{FF2B5EF4-FFF2-40B4-BE49-F238E27FC236}">
                        <a16:creationId xmlns:a16="http://schemas.microsoft.com/office/drawing/2014/main" id="{73781F1F-A420-EB87-A514-D22B93068666}"/>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75" name="Grafik 36">
                    <a:extLst>
                      <a:ext uri="{FF2B5EF4-FFF2-40B4-BE49-F238E27FC236}">
                        <a16:creationId xmlns:a16="http://schemas.microsoft.com/office/drawing/2014/main" id="{5106F614-28D1-D4A1-0A64-17AEDC7B6D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68" name="Grafik 36">
                  <a:extLst>
                    <a:ext uri="{FF2B5EF4-FFF2-40B4-BE49-F238E27FC236}">
                      <a16:creationId xmlns:a16="http://schemas.microsoft.com/office/drawing/2014/main" id="{D5AF88F1-E4B5-22E9-0C11-6D4A74F35476}"/>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69" name="Grafik 36">
                  <a:extLst>
                    <a:ext uri="{FF2B5EF4-FFF2-40B4-BE49-F238E27FC236}">
                      <a16:creationId xmlns:a16="http://schemas.microsoft.com/office/drawing/2014/main" id="{AE3C7200-A76C-4142-32E1-542D63009D7F}"/>
                    </a:ext>
                  </a:extLst>
                </p:cNvPr>
                <p:cNvGrpSpPr/>
                <p:nvPr/>
              </p:nvGrpSpPr>
              <p:grpSpPr bwMode="gray">
                <a:xfrm>
                  <a:off x="5913264" y="3496390"/>
                  <a:ext cx="95105" cy="68244"/>
                  <a:chOff x="5913264" y="3496390"/>
                  <a:chExt cx="95105" cy="68244"/>
                </a:xfrm>
                <a:grpFill/>
              </p:grpSpPr>
              <p:sp>
                <p:nvSpPr>
                  <p:cNvPr id="1070" name="Grafik 36">
                    <a:extLst>
                      <a:ext uri="{FF2B5EF4-FFF2-40B4-BE49-F238E27FC236}">
                        <a16:creationId xmlns:a16="http://schemas.microsoft.com/office/drawing/2014/main" id="{2698E061-E7D7-53CC-5FEB-287DDB687A18}"/>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1" name="Grafik 36">
                    <a:extLst>
                      <a:ext uri="{FF2B5EF4-FFF2-40B4-BE49-F238E27FC236}">
                        <a16:creationId xmlns:a16="http://schemas.microsoft.com/office/drawing/2014/main" id="{A87C166E-FB6F-FCF4-6150-14405383E5A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072" name="Grafik 36">
                    <a:extLst>
                      <a:ext uri="{FF2B5EF4-FFF2-40B4-BE49-F238E27FC236}">
                        <a16:creationId xmlns:a16="http://schemas.microsoft.com/office/drawing/2014/main" id="{F16127BE-C378-84FF-CDC2-8FCE9B48930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1090" name="Grafik 36">
            <a:extLst>
              <a:ext uri="{FF2B5EF4-FFF2-40B4-BE49-F238E27FC236}">
                <a16:creationId xmlns:a16="http://schemas.microsoft.com/office/drawing/2014/main" id="{357DD868-E287-70A6-6D07-2034281314AA}"/>
              </a:ext>
            </a:extLst>
          </p:cNvPr>
          <p:cNvGrpSpPr/>
          <p:nvPr/>
        </p:nvGrpSpPr>
        <p:grpSpPr bwMode="gray">
          <a:xfrm>
            <a:off x="8582407" y="3875616"/>
            <a:ext cx="374400" cy="374400"/>
            <a:chOff x="5843587" y="3176587"/>
            <a:chExt cx="500253" cy="500253"/>
          </a:xfrm>
          <a:solidFill>
            <a:schemeClr val="accent6">
              <a:lumMod val="75000"/>
            </a:schemeClr>
          </a:solidFill>
        </p:grpSpPr>
        <p:grpSp>
          <p:nvGrpSpPr>
            <p:cNvPr id="1091" name="Grafik 36">
              <a:extLst>
                <a:ext uri="{FF2B5EF4-FFF2-40B4-BE49-F238E27FC236}">
                  <a16:creationId xmlns:a16="http://schemas.microsoft.com/office/drawing/2014/main" id="{1F052846-BF87-4958-04AB-40F634F3ED67}"/>
                </a:ext>
              </a:extLst>
            </p:cNvPr>
            <p:cNvGrpSpPr/>
            <p:nvPr/>
          </p:nvGrpSpPr>
          <p:grpSpPr bwMode="gray">
            <a:xfrm>
              <a:off x="5843587" y="3176587"/>
              <a:ext cx="500253" cy="500253"/>
              <a:chOff x="5843587" y="3176587"/>
              <a:chExt cx="500253" cy="500253"/>
            </a:xfrm>
            <a:grpFill/>
          </p:grpSpPr>
          <p:sp>
            <p:nvSpPr>
              <p:cNvPr id="1113" name="Grafik 36">
                <a:extLst>
                  <a:ext uri="{FF2B5EF4-FFF2-40B4-BE49-F238E27FC236}">
                    <a16:creationId xmlns:a16="http://schemas.microsoft.com/office/drawing/2014/main" id="{BC8DCD0E-8D45-0339-3978-530DFCE1736A}"/>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14" name="Grafik 36">
                <a:extLst>
                  <a:ext uri="{FF2B5EF4-FFF2-40B4-BE49-F238E27FC236}">
                    <a16:creationId xmlns:a16="http://schemas.microsoft.com/office/drawing/2014/main" id="{1681A79A-A0F4-8D1D-45F7-90D911C17969}"/>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115" name="Grafik 36">
                <a:extLst>
                  <a:ext uri="{FF2B5EF4-FFF2-40B4-BE49-F238E27FC236}">
                    <a16:creationId xmlns:a16="http://schemas.microsoft.com/office/drawing/2014/main" id="{C5FB4F13-30FB-A3F0-AA5B-CADDAF3917B8}"/>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16" name="Grafik 36">
                <a:extLst>
                  <a:ext uri="{FF2B5EF4-FFF2-40B4-BE49-F238E27FC236}">
                    <a16:creationId xmlns:a16="http://schemas.microsoft.com/office/drawing/2014/main" id="{B28AFA86-9F38-C01A-4DA2-46CBBB57E0C7}"/>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17" name="Grafik 36">
                <a:extLst>
                  <a:ext uri="{FF2B5EF4-FFF2-40B4-BE49-F238E27FC236}">
                    <a16:creationId xmlns:a16="http://schemas.microsoft.com/office/drawing/2014/main" id="{0E5A5D58-6B42-0E6F-C152-8A012832F95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92" name="Grafik 36">
              <a:extLst>
                <a:ext uri="{FF2B5EF4-FFF2-40B4-BE49-F238E27FC236}">
                  <a16:creationId xmlns:a16="http://schemas.microsoft.com/office/drawing/2014/main" id="{954DD442-1620-69B2-6B8A-74AC3A11961D}"/>
                </a:ext>
              </a:extLst>
            </p:cNvPr>
            <p:cNvGrpSpPr/>
            <p:nvPr/>
          </p:nvGrpSpPr>
          <p:grpSpPr bwMode="gray">
            <a:xfrm>
              <a:off x="5913264" y="3353610"/>
              <a:ext cx="296128" cy="211024"/>
              <a:chOff x="5913264" y="3353610"/>
              <a:chExt cx="296128" cy="211024"/>
            </a:xfrm>
            <a:grpFill/>
          </p:grpSpPr>
          <p:grpSp>
            <p:nvGrpSpPr>
              <p:cNvPr id="1093" name="Grafik 36">
                <a:extLst>
                  <a:ext uri="{FF2B5EF4-FFF2-40B4-BE49-F238E27FC236}">
                    <a16:creationId xmlns:a16="http://schemas.microsoft.com/office/drawing/2014/main" id="{38984C0F-B970-92DA-2912-D5D3C27E703C}"/>
                  </a:ext>
                </a:extLst>
              </p:cNvPr>
              <p:cNvGrpSpPr/>
              <p:nvPr/>
            </p:nvGrpSpPr>
            <p:grpSpPr bwMode="gray">
              <a:xfrm>
                <a:off x="5913264" y="3353610"/>
                <a:ext cx="296128" cy="210929"/>
                <a:chOff x="5913264" y="3353610"/>
                <a:chExt cx="296128" cy="210929"/>
              </a:xfrm>
              <a:grpFill/>
            </p:grpSpPr>
            <p:grpSp>
              <p:nvGrpSpPr>
                <p:cNvPr id="1104" name="Grafik 36">
                  <a:extLst>
                    <a:ext uri="{FF2B5EF4-FFF2-40B4-BE49-F238E27FC236}">
                      <a16:creationId xmlns:a16="http://schemas.microsoft.com/office/drawing/2014/main" id="{12561E83-3F8F-6464-1E6E-D00799EA7F9B}"/>
                    </a:ext>
                  </a:extLst>
                </p:cNvPr>
                <p:cNvGrpSpPr/>
                <p:nvPr/>
              </p:nvGrpSpPr>
              <p:grpSpPr bwMode="gray">
                <a:xfrm>
                  <a:off x="5913264" y="3353610"/>
                  <a:ext cx="95105" cy="68244"/>
                  <a:chOff x="5913264" y="3353610"/>
                  <a:chExt cx="95105" cy="68244"/>
                </a:xfrm>
                <a:grpFill/>
              </p:grpSpPr>
              <p:sp>
                <p:nvSpPr>
                  <p:cNvPr id="1110" name="Grafik 36">
                    <a:extLst>
                      <a:ext uri="{FF2B5EF4-FFF2-40B4-BE49-F238E27FC236}">
                        <a16:creationId xmlns:a16="http://schemas.microsoft.com/office/drawing/2014/main" id="{47A1B752-AE10-59E1-744B-63F7869A1B4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11" name="Grafik 36">
                    <a:extLst>
                      <a:ext uri="{FF2B5EF4-FFF2-40B4-BE49-F238E27FC236}">
                        <a16:creationId xmlns:a16="http://schemas.microsoft.com/office/drawing/2014/main" id="{72B3680E-17C0-B813-5791-C5EE6512E2F0}"/>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112" name="Grafik 36">
                    <a:extLst>
                      <a:ext uri="{FF2B5EF4-FFF2-40B4-BE49-F238E27FC236}">
                        <a16:creationId xmlns:a16="http://schemas.microsoft.com/office/drawing/2014/main" id="{BA739B5C-BABE-891A-C487-86F3EBA9B00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105" name="Grafik 36">
                  <a:extLst>
                    <a:ext uri="{FF2B5EF4-FFF2-40B4-BE49-F238E27FC236}">
                      <a16:creationId xmlns:a16="http://schemas.microsoft.com/office/drawing/2014/main" id="{17478F03-9CE2-4254-E298-C3EB1C4B3D1D}"/>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106" name="Grafik 36">
                  <a:extLst>
                    <a:ext uri="{FF2B5EF4-FFF2-40B4-BE49-F238E27FC236}">
                      <a16:creationId xmlns:a16="http://schemas.microsoft.com/office/drawing/2014/main" id="{52267D5A-32F7-7FBD-77FE-5F9B1D0408D4}"/>
                    </a:ext>
                  </a:extLst>
                </p:cNvPr>
                <p:cNvGrpSpPr/>
                <p:nvPr/>
              </p:nvGrpSpPr>
              <p:grpSpPr bwMode="gray">
                <a:xfrm>
                  <a:off x="6114287" y="3496334"/>
                  <a:ext cx="95105" cy="68205"/>
                  <a:chOff x="6114287" y="3496334"/>
                  <a:chExt cx="95105" cy="68205"/>
                </a:xfrm>
                <a:grpFill/>
              </p:grpSpPr>
              <p:sp>
                <p:nvSpPr>
                  <p:cNvPr id="1107" name="Grafik 36">
                    <a:extLst>
                      <a:ext uri="{FF2B5EF4-FFF2-40B4-BE49-F238E27FC236}">
                        <a16:creationId xmlns:a16="http://schemas.microsoft.com/office/drawing/2014/main" id="{04E5C102-1994-AFCA-2BE5-3F06B2AEA39A}"/>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108" name="Grafik 36">
                    <a:extLst>
                      <a:ext uri="{FF2B5EF4-FFF2-40B4-BE49-F238E27FC236}">
                        <a16:creationId xmlns:a16="http://schemas.microsoft.com/office/drawing/2014/main" id="{B4519072-A942-7D33-DBC0-C9BF715AC684}"/>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109" name="Grafik 36">
                    <a:extLst>
                      <a:ext uri="{FF2B5EF4-FFF2-40B4-BE49-F238E27FC236}">
                        <a16:creationId xmlns:a16="http://schemas.microsoft.com/office/drawing/2014/main" id="{18CAEFDD-82CF-A69E-0035-75E9DBEAB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94" name="Grafik 36">
                <a:extLst>
                  <a:ext uri="{FF2B5EF4-FFF2-40B4-BE49-F238E27FC236}">
                    <a16:creationId xmlns:a16="http://schemas.microsoft.com/office/drawing/2014/main" id="{8A7D8B7A-5A37-DE45-E002-33658D50E0E5}"/>
                  </a:ext>
                </a:extLst>
              </p:cNvPr>
              <p:cNvGrpSpPr/>
              <p:nvPr/>
            </p:nvGrpSpPr>
            <p:grpSpPr bwMode="gray">
              <a:xfrm>
                <a:off x="5913264" y="3353650"/>
                <a:ext cx="296128" cy="210985"/>
                <a:chOff x="5913264" y="3353650"/>
                <a:chExt cx="296128" cy="210985"/>
              </a:xfrm>
              <a:grpFill/>
            </p:grpSpPr>
            <p:grpSp>
              <p:nvGrpSpPr>
                <p:cNvPr id="1095" name="Grafik 36">
                  <a:extLst>
                    <a:ext uri="{FF2B5EF4-FFF2-40B4-BE49-F238E27FC236}">
                      <a16:creationId xmlns:a16="http://schemas.microsoft.com/office/drawing/2014/main" id="{00F560AA-0721-ECDC-2237-B1D8AF14D895}"/>
                    </a:ext>
                  </a:extLst>
                </p:cNvPr>
                <p:cNvGrpSpPr/>
                <p:nvPr/>
              </p:nvGrpSpPr>
              <p:grpSpPr bwMode="gray">
                <a:xfrm>
                  <a:off x="6114287" y="3353650"/>
                  <a:ext cx="95105" cy="68300"/>
                  <a:chOff x="6114287" y="3353650"/>
                  <a:chExt cx="95105" cy="68300"/>
                </a:xfrm>
                <a:grpFill/>
              </p:grpSpPr>
              <p:sp>
                <p:nvSpPr>
                  <p:cNvPr id="1101" name="Grafik 36">
                    <a:extLst>
                      <a:ext uri="{FF2B5EF4-FFF2-40B4-BE49-F238E27FC236}">
                        <a16:creationId xmlns:a16="http://schemas.microsoft.com/office/drawing/2014/main" id="{E25DC920-A5F7-70B0-F120-83BB38B643A4}"/>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102" name="Grafik 36">
                    <a:extLst>
                      <a:ext uri="{FF2B5EF4-FFF2-40B4-BE49-F238E27FC236}">
                        <a16:creationId xmlns:a16="http://schemas.microsoft.com/office/drawing/2014/main" id="{77FA88AD-E00A-352A-8844-0591039C17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103" name="Grafik 36">
                    <a:extLst>
                      <a:ext uri="{FF2B5EF4-FFF2-40B4-BE49-F238E27FC236}">
                        <a16:creationId xmlns:a16="http://schemas.microsoft.com/office/drawing/2014/main" id="{9CE1AC88-1263-6E70-77CC-867243B470BE}"/>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96" name="Grafik 36">
                  <a:extLst>
                    <a:ext uri="{FF2B5EF4-FFF2-40B4-BE49-F238E27FC236}">
                      <a16:creationId xmlns:a16="http://schemas.microsoft.com/office/drawing/2014/main" id="{3952CC3E-A2F8-226F-2D77-01DCE66780C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97" name="Grafik 36">
                  <a:extLst>
                    <a:ext uri="{FF2B5EF4-FFF2-40B4-BE49-F238E27FC236}">
                      <a16:creationId xmlns:a16="http://schemas.microsoft.com/office/drawing/2014/main" id="{44102A01-5D28-66D1-4956-71B03E2E4A66}"/>
                    </a:ext>
                  </a:extLst>
                </p:cNvPr>
                <p:cNvGrpSpPr/>
                <p:nvPr/>
              </p:nvGrpSpPr>
              <p:grpSpPr bwMode="gray">
                <a:xfrm>
                  <a:off x="5913264" y="3496390"/>
                  <a:ext cx="95105" cy="68244"/>
                  <a:chOff x="5913264" y="3496390"/>
                  <a:chExt cx="95105" cy="68244"/>
                </a:xfrm>
                <a:grpFill/>
              </p:grpSpPr>
              <p:sp>
                <p:nvSpPr>
                  <p:cNvPr id="1098" name="Grafik 36">
                    <a:extLst>
                      <a:ext uri="{FF2B5EF4-FFF2-40B4-BE49-F238E27FC236}">
                        <a16:creationId xmlns:a16="http://schemas.microsoft.com/office/drawing/2014/main" id="{E9188EF8-32A3-2D3E-3B02-B48ECE4D3EF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99" name="Grafik 36">
                    <a:extLst>
                      <a:ext uri="{FF2B5EF4-FFF2-40B4-BE49-F238E27FC236}">
                        <a16:creationId xmlns:a16="http://schemas.microsoft.com/office/drawing/2014/main" id="{109D582D-0D11-104F-F98B-B3D6AB1AC0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100" name="Grafik 36">
                    <a:extLst>
                      <a:ext uri="{FF2B5EF4-FFF2-40B4-BE49-F238E27FC236}">
                        <a16:creationId xmlns:a16="http://schemas.microsoft.com/office/drawing/2014/main" id="{A496C018-AF1C-D9B5-BEAB-67D6177888B6}"/>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1118" name="Straight Connector 1117">
            <a:extLst>
              <a:ext uri="{FF2B5EF4-FFF2-40B4-BE49-F238E27FC236}">
                <a16:creationId xmlns:a16="http://schemas.microsoft.com/office/drawing/2014/main" id="{74BE858F-5925-0BD3-77E2-33FB92C46FE2}"/>
              </a:ext>
            </a:extLst>
          </p:cNvPr>
          <p:cNvCxnSpPr>
            <a:cxnSpLocks/>
          </p:cNvCxnSpPr>
          <p:nvPr/>
        </p:nvCxnSpPr>
        <p:spPr>
          <a:xfrm flipV="1">
            <a:off x="7228958" y="4059178"/>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FC02DB19-64F1-F11A-0F7F-343272D54A74}"/>
              </a:ext>
            </a:extLst>
          </p:cNvPr>
          <p:cNvCxnSpPr>
            <a:cxnSpLocks/>
          </p:cNvCxnSpPr>
          <p:nvPr/>
        </p:nvCxnSpPr>
        <p:spPr>
          <a:xfrm>
            <a:off x="7845458" y="3181416"/>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2" name="Straight Connector 1121">
            <a:extLst>
              <a:ext uri="{FF2B5EF4-FFF2-40B4-BE49-F238E27FC236}">
                <a16:creationId xmlns:a16="http://schemas.microsoft.com/office/drawing/2014/main" id="{4394615C-AD7D-9600-60BC-22DEFC43B274}"/>
              </a:ext>
            </a:extLst>
          </p:cNvPr>
          <p:cNvCxnSpPr>
            <a:cxnSpLocks/>
          </p:cNvCxnSpPr>
          <p:nvPr/>
        </p:nvCxnSpPr>
        <p:spPr>
          <a:xfrm flipV="1">
            <a:off x="8087626" y="4057965"/>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23" name="Grafik 23">
            <a:extLst>
              <a:ext uri="{FF2B5EF4-FFF2-40B4-BE49-F238E27FC236}">
                <a16:creationId xmlns:a16="http://schemas.microsoft.com/office/drawing/2014/main" id="{460CD34E-25EC-845C-110F-B46378D88998}"/>
              </a:ext>
            </a:extLst>
          </p:cNvPr>
          <p:cNvGrpSpPr>
            <a:grpSpLocks noChangeAspect="1"/>
          </p:cNvGrpSpPr>
          <p:nvPr/>
        </p:nvGrpSpPr>
        <p:grpSpPr bwMode="gray">
          <a:xfrm>
            <a:off x="7718963" y="2726838"/>
            <a:ext cx="374400" cy="464640"/>
            <a:chOff x="5895975" y="3176587"/>
            <a:chExt cx="403097" cy="500253"/>
          </a:xfrm>
          <a:solidFill>
            <a:schemeClr val="accent2">
              <a:lumMod val="75000"/>
            </a:schemeClr>
          </a:solidFill>
        </p:grpSpPr>
        <p:sp>
          <p:nvSpPr>
            <p:cNvPr id="1124" name="Grafik 23">
              <a:extLst>
                <a:ext uri="{FF2B5EF4-FFF2-40B4-BE49-F238E27FC236}">
                  <a16:creationId xmlns:a16="http://schemas.microsoft.com/office/drawing/2014/main" id="{BB1A4BD5-6A42-E82F-FA8E-8B730CFA29DD}"/>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25" name="Grafik 23">
              <a:extLst>
                <a:ext uri="{FF2B5EF4-FFF2-40B4-BE49-F238E27FC236}">
                  <a16:creationId xmlns:a16="http://schemas.microsoft.com/office/drawing/2014/main" id="{906A8079-AFDA-C842-F347-067A584EBB1B}"/>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26" name="Grafik 23">
              <a:extLst>
                <a:ext uri="{FF2B5EF4-FFF2-40B4-BE49-F238E27FC236}">
                  <a16:creationId xmlns:a16="http://schemas.microsoft.com/office/drawing/2014/main" id="{72AF3BE4-473A-008E-4508-C11F08AB5A9A}"/>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27" name="Grafik 23">
              <a:extLst>
                <a:ext uri="{FF2B5EF4-FFF2-40B4-BE49-F238E27FC236}">
                  <a16:creationId xmlns:a16="http://schemas.microsoft.com/office/drawing/2014/main" id="{7DE8A192-68BC-84B7-5FCE-59C207979029}"/>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28" name="Grafik 23">
              <a:extLst>
                <a:ext uri="{FF2B5EF4-FFF2-40B4-BE49-F238E27FC236}">
                  <a16:creationId xmlns:a16="http://schemas.microsoft.com/office/drawing/2014/main" id="{E1D48BEF-7BA1-4620-F625-0511EED019BA}"/>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29" name="Grafik 23">
              <a:extLst>
                <a:ext uri="{FF2B5EF4-FFF2-40B4-BE49-F238E27FC236}">
                  <a16:creationId xmlns:a16="http://schemas.microsoft.com/office/drawing/2014/main" id="{A8A1FC89-90A3-731D-D1D6-6D7F121555D7}"/>
                </a:ext>
              </a:extLst>
            </p:cNvPr>
            <p:cNvGrpSpPr/>
            <p:nvPr/>
          </p:nvGrpSpPr>
          <p:grpSpPr bwMode="gray">
            <a:xfrm>
              <a:off x="5895975" y="3322414"/>
              <a:ext cx="403097" cy="208692"/>
              <a:chOff x="5895975" y="3322414"/>
              <a:chExt cx="403097" cy="208692"/>
            </a:xfrm>
            <a:grpFill/>
          </p:grpSpPr>
          <p:sp>
            <p:nvSpPr>
              <p:cNvPr id="1130" name="Grafik 23">
                <a:extLst>
                  <a:ext uri="{FF2B5EF4-FFF2-40B4-BE49-F238E27FC236}">
                    <a16:creationId xmlns:a16="http://schemas.microsoft.com/office/drawing/2014/main" id="{3588FC64-4D89-E244-5F93-B197CB1C8224}"/>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31" name="Grafik 23">
                <a:extLst>
                  <a:ext uri="{FF2B5EF4-FFF2-40B4-BE49-F238E27FC236}">
                    <a16:creationId xmlns:a16="http://schemas.microsoft.com/office/drawing/2014/main" id="{00750BFA-A93A-053D-738E-3DB0D6642127}"/>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32" name="Grafik 23">
                <a:extLst>
                  <a:ext uri="{FF2B5EF4-FFF2-40B4-BE49-F238E27FC236}">
                    <a16:creationId xmlns:a16="http://schemas.microsoft.com/office/drawing/2014/main" id="{04B37630-874E-9913-519D-031B28E0CF48}"/>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33" name="Grafik 23">
                <a:extLst>
                  <a:ext uri="{FF2B5EF4-FFF2-40B4-BE49-F238E27FC236}">
                    <a16:creationId xmlns:a16="http://schemas.microsoft.com/office/drawing/2014/main" id="{033EAC82-BC38-A80F-C700-4488E7706E36}"/>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134" name="Grafik 23">
            <a:extLst>
              <a:ext uri="{FF2B5EF4-FFF2-40B4-BE49-F238E27FC236}">
                <a16:creationId xmlns:a16="http://schemas.microsoft.com/office/drawing/2014/main" id="{96806F70-7CE6-977A-37E4-BD7F23B8D909}"/>
              </a:ext>
            </a:extLst>
          </p:cNvPr>
          <p:cNvGrpSpPr>
            <a:grpSpLocks noChangeAspect="1"/>
          </p:cNvGrpSpPr>
          <p:nvPr/>
        </p:nvGrpSpPr>
        <p:grpSpPr bwMode="gray">
          <a:xfrm>
            <a:off x="6855519" y="2728605"/>
            <a:ext cx="374400" cy="464640"/>
            <a:chOff x="5895975" y="3176587"/>
            <a:chExt cx="403097" cy="500253"/>
          </a:xfrm>
          <a:solidFill>
            <a:schemeClr val="accent1">
              <a:lumMod val="75000"/>
            </a:schemeClr>
          </a:solidFill>
        </p:grpSpPr>
        <p:sp>
          <p:nvSpPr>
            <p:cNvPr id="1135" name="Grafik 23">
              <a:extLst>
                <a:ext uri="{FF2B5EF4-FFF2-40B4-BE49-F238E27FC236}">
                  <a16:creationId xmlns:a16="http://schemas.microsoft.com/office/drawing/2014/main" id="{131C24A1-D8A7-9ADB-7A80-28E562736A79}"/>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36" name="Grafik 23">
              <a:extLst>
                <a:ext uri="{FF2B5EF4-FFF2-40B4-BE49-F238E27FC236}">
                  <a16:creationId xmlns:a16="http://schemas.microsoft.com/office/drawing/2014/main" id="{9846A8C5-8915-3CD1-7095-6E70DC1A0570}"/>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37" name="Grafik 23">
              <a:extLst>
                <a:ext uri="{FF2B5EF4-FFF2-40B4-BE49-F238E27FC236}">
                  <a16:creationId xmlns:a16="http://schemas.microsoft.com/office/drawing/2014/main" id="{4040ECB4-2626-26AB-EA00-37FA89D75EF3}"/>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38" name="Grafik 23">
              <a:extLst>
                <a:ext uri="{FF2B5EF4-FFF2-40B4-BE49-F238E27FC236}">
                  <a16:creationId xmlns:a16="http://schemas.microsoft.com/office/drawing/2014/main" id="{600164A8-AEBE-B688-41D6-B6A37E12862F}"/>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39" name="Grafik 23">
              <a:extLst>
                <a:ext uri="{FF2B5EF4-FFF2-40B4-BE49-F238E27FC236}">
                  <a16:creationId xmlns:a16="http://schemas.microsoft.com/office/drawing/2014/main" id="{485694F7-45DD-C522-A222-C951E75C1153}"/>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40" name="Grafik 23">
              <a:extLst>
                <a:ext uri="{FF2B5EF4-FFF2-40B4-BE49-F238E27FC236}">
                  <a16:creationId xmlns:a16="http://schemas.microsoft.com/office/drawing/2014/main" id="{E05FC8F8-B253-57E7-E1EF-875BA9BF7A43}"/>
                </a:ext>
              </a:extLst>
            </p:cNvPr>
            <p:cNvGrpSpPr/>
            <p:nvPr/>
          </p:nvGrpSpPr>
          <p:grpSpPr bwMode="gray">
            <a:xfrm>
              <a:off x="5895975" y="3322414"/>
              <a:ext cx="403097" cy="208692"/>
              <a:chOff x="5895975" y="3322414"/>
              <a:chExt cx="403097" cy="208692"/>
            </a:xfrm>
            <a:grpFill/>
          </p:grpSpPr>
          <p:sp>
            <p:nvSpPr>
              <p:cNvPr id="1141" name="Grafik 23">
                <a:extLst>
                  <a:ext uri="{FF2B5EF4-FFF2-40B4-BE49-F238E27FC236}">
                    <a16:creationId xmlns:a16="http://schemas.microsoft.com/office/drawing/2014/main" id="{2DDBC22B-A1C8-707B-3DEA-CF7340D9EAA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42" name="Grafik 23">
                <a:extLst>
                  <a:ext uri="{FF2B5EF4-FFF2-40B4-BE49-F238E27FC236}">
                    <a16:creationId xmlns:a16="http://schemas.microsoft.com/office/drawing/2014/main" id="{08B2E959-1248-BF55-331D-C41CC35B1EA9}"/>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43" name="Grafik 23">
                <a:extLst>
                  <a:ext uri="{FF2B5EF4-FFF2-40B4-BE49-F238E27FC236}">
                    <a16:creationId xmlns:a16="http://schemas.microsoft.com/office/drawing/2014/main" id="{D3F3269F-C785-20B4-38AA-592CDCAB5AE4}"/>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44" name="Grafik 23">
                <a:extLst>
                  <a:ext uri="{FF2B5EF4-FFF2-40B4-BE49-F238E27FC236}">
                    <a16:creationId xmlns:a16="http://schemas.microsoft.com/office/drawing/2014/main" id="{70B519C9-1006-1127-2B17-ECB9AA3C8A99}"/>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145" name="Grafik 23">
            <a:extLst>
              <a:ext uri="{FF2B5EF4-FFF2-40B4-BE49-F238E27FC236}">
                <a16:creationId xmlns:a16="http://schemas.microsoft.com/office/drawing/2014/main" id="{90A41E87-D18A-CA95-208F-B1732B6FE95B}"/>
              </a:ext>
            </a:extLst>
          </p:cNvPr>
          <p:cNvGrpSpPr>
            <a:grpSpLocks noChangeAspect="1"/>
          </p:cNvGrpSpPr>
          <p:nvPr/>
        </p:nvGrpSpPr>
        <p:grpSpPr bwMode="gray">
          <a:xfrm>
            <a:off x="8582407" y="2733289"/>
            <a:ext cx="374400" cy="464640"/>
            <a:chOff x="5895975" y="3176587"/>
            <a:chExt cx="403097" cy="500253"/>
          </a:xfrm>
          <a:solidFill>
            <a:schemeClr val="accent6">
              <a:lumMod val="75000"/>
            </a:schemeClr>
          </a:solidFill>
        </p:grpSpPr>
        <p:sp>
          <p:nvSpPr>
            <p:cNvPr id="1146" name="Grafik 23">
              <a:extLst>
                <a:ext uri="{FF2B5EF4-FFF2-40B4-BE49-F238E27FC236}">
                  <a16:creationId xmlns:a16="http://schemas.microsoft.com/office/drawing/2014/main" id="{DCADCA14-CF52-AF31-C058-BC841866EE20}"/>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47" name="Grafik 23">
              <a:extLst>
                <a:ext uri="{FF2B5EF4-FFF2-40B4-BE49-F238E27FC236}">
                  <a16:creationId xmlns:a16="http://schemas.microsoft.com/office/drawing/2014/main" id="{58180247-2CF5-EF96-8214-9B4C92C31268}"/>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48" name="Grafik 23">
              <a:extLst>
                <a:ext uri="{FF2B5EF4-FFF2-40B4-BE49-F238E27FC236}">
                  <a16:creationId xmlns:a16="http://schemas.microsoft.com/office/drawing/2014/main" id="{601B8A34-FAFD-CA08-CFD0-C57045F8BF44}"/>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49" name="Grafik 23">
              <a:extLst>
                <a:ext uri="{FF2B5EF4-FFF2-40B4-BE49-F238E27FC236}">
                  <a16:creationId xmlns:a16="http://schemas.microsoft.com/office/drawing/2014/main" id="{72FDAEBD-7A26-9B96-446B-1D123AF79FD2}"/>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50" name="Grafik 23">
              <a:extLst>
                <a:ext uri="{FF2B5EF4-FFF2-40B4-BE49-F238E27FC236}">
                  <a16:creationId xmlns:a16="http://schemas.microsoft.com/office/drawing/2014/main" id="{9AA30E2D-C6F7-8CDE-B28E-87A4FF97D76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51" name="Grafik 23">
              <a:extLst>
                <a:ext uri="{FF2B5EF4-FFF2-40B4-BE49-F238E27FC236}">
                  <a16:creationId xmlns:a16="http://schemas.microsoft.com/office/drawing/2014/main" id="{DDC8550B-C531-70A5-DAA5-F6A74EB60253}"/>
                </a:ext>
              </a:extLst>
            </p:cNvPr>
            <p:cNvGrpSpPr/>
            <p:nvPr/>
          </p:nvGrpSpPr>
          <p:grpSpPr bwMode="gray">
            <a:xfrm>
              <a:off x="5895975" y="3322414"/>
              <a:ext cx="403097" cy="208692"/>
              <a:chOff x="5895975" y="3322414"/>
              <a:chExt cx="403097" cy="208692"/>
            </a:xfrm>
            <a:grpFill/>
          </p:grpSpPr>
          <p:sp>
            <p:nvSpPr>
              <p:cNvPr id="1152" name="Grafik 23">
                <a:extLst>
                  <a:ext uri="{FF2B5EF4-FFF2-40B4-BE49-F238E27FC236}">
                    <a16:creationId xmlns:a16="http://schemas.microsoft.com/office/drawing/2014/main" id="{1FC05A7E-559D-76BC-9D4A-FECBA0FDC246}"/>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53" name="Grafik 23">
                <a:extLst>
                  <a:ext uri="{FF2B5EF4-FFF2-40B4-BE49-F238E27FC236}">
                    <a16:creationId xmlns:a16="http://schemas.microsoft.com/office/drawing/2014/main" id="{4EC66771-C088-C0BE-BF78-F32F46DC49B3}"/>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54" name="Grafik 23">
                <a:extLst>
                  <a:ext uri="{FF2B5EF4-FFF2-40B4-BE49-F238E27FC236}">
                    <a16:creationId xmlns:a16="http://schemas.microsoft.com/office/drawing/2014/main" id="{10973D0A-7D05-1477-092F-6003D8443F06}"/>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55" name="Grafik 23">
                <a:extLst>
                  <a:ext uri="{FF2B5EF4-FFF2-40B4-BE49-F238E27FC236}">
                    <a16:creationId xmlns:a16="http://schemas.microsoft.com/office/drawing/2014/main" id="{6D0253F5-155D-6248-C2CA-BEAA7B07A90A}"/>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156" name="Straight Connector 1155">
            <a:extLst>
              <a:ext uri="{FF2B5EF4-FFF2-40B4-BE49-F238E27FC236}">
                <a16:creationId xmlns:a16="http://schemas.microsoft.com/office/drawing/2014/main" id="{3A725768-4C92-48D9-81C7-7650ED29BC5D}"/>
              </a:ext>
            </a:extLst>
          </p:cNvPr>
          <p:cNvCxnSpPr>
            <a:cxnSpLocks/>
          </p:cNvCxnSpPr>
          <p:nvPr/>
        </p:nvCxnSpPr>
        <p:spPr>
          <a:xfrm flipV="1">
            <a:off x="7231533" y="2967229"/>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FA42247D-E4A5-BF4D-8348-41C92EE69680}"/>
              </a:ext>
            </a:extLst>
          </p:cNvPr>
          <p:cNvCxnSpPr>
            <a:cxnSpLocks/>
          </p:cNvCxnSpPr>
          <p:nvPr/>
        </p:nvCxnSpPr>
        <p:spPr>
          <a:xfrm flipV="1">
            <a:off x="8094977" y="2966016"/>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94C64E48-7F5D-3A55-FEB6-D4CD013CCD97}"/>
              </a:ext>
            </a:extLst>
          </p:cNvPr>
          <p:cNvCxnSpPr>
            <a:cxnSpLocks/>
          </p:cNvCxnSpPr>
          <p:nvPr/>
        </p:nvCxnSpPr>
        <p:spPr>
          <a:xfrm>
            <a:off x="8720315" y="3187151"/>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4B60887-243B-F09A-3B57-0003042D1DCA}"/>
              </a:ext>
            </a:extLst>
          </p:cNvPr>
          <p:cNvCxnSpPr>
            <a:cxnSpLocks/>
          </p:cNvCxnSpPr>
          <p:nvPr/>
        </p:nvCxnSpPr>
        <p:spPr>
          <a:xfrm>
            <a:off x="6982014" y="3187151"/>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4" name="Straight Connector 1163">
            <a:extLst>
              <a:ext uri="{FF2B5EF4-FFF2-40B4-BE49-F238E27FC236}">
                <a16:creationId xmlns:a16="http://schemas.microsoft.com/office/drawing/2014/main" id="{FE820F4B-C3B2-10A8-691D-34F0CAAAAFE6}"/>
              </a:ext>
            </a:extLst>
          </p:cNvPr>
          <p:cNvCxnSpPr>
            <a:cxnSpLocks/>
          </p:cNvCxnSpPr>
          <p:nvPr/>
        </p:nvCxnSpPr>
        <p:spPr>
          <a:xfrm flipH="1" flipV="1">
            <a:off x="4093933" y="3216539"/>
            <a:ext cx="8385" cy="644755"/>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66" name="TextBox 1165">
            <a:extLst>
              <a:ext uri="{FF2B5EF4-FFF2-40B4-BE49-F238E27FC236}">
                <a16:creationId xmlns:a16="http://schemas.microsoft.com/office/drawing/2014/main" id="{953134D5-ECE7-1BEC-E90E-4908D107B78F}"/>
              </a:ext>
            </a:extLst>
          </p:cNvPr>
          <p:cNvSpPr txBox="1"/>
          <p:nvPr/>
        </p:nvSpPr>
        <p:spPr>
          <a:xfrm>
            <a:off x="3045039" y="4313472"/>
            <a:ext cx="2215664" cy="738664"/>
          </a:xfrm>
          <a:prstGeom prst="rect">
            <a:avLst/>
          </a:prstGeom>
          <a:noFill/>
          <a:ln>
            <a:noFill/>
          </a:ln>
        </p:spPr>
        <p:txBody>
          <a:bodyPr wrap="square" rtlCol="0">
            <a:spAutoFit/>
          </a:bodyPr>
          <a:lstStyle/>
          <a:p>
            <a:pPr algn="ctr"/>
            <a:r>
              <a:rPr lang="en-US" sz="1400" dirty="0">
                <a:solidFill>
                  <a:sysClr val="windowText" lastClr="000000"/>
                </a:solidFill>
              </a:rPr>
              <a:t>c. Physically-distributed &amp; Logically-centralised architecture</a:t>
            </a:r>
          </a:p>
        </p:txBody>
      </p:sp>
      <p:sp>
        <p:nvSpPr>
          <p:cNvPr id="1167" name="TextBox 1166">
            <a:extLst>
              <a:ext uri="{FF2B5EF4-FFF2-40B4-BE49-F238E27FC236}">
                <a16:creationId xmlns:a16="http://schemas.microsoft.com/office/drawing/2014/main" id="{80C7FFD7-4720-E7E4-7923-DD5500942D5D}"/>
              </a:ext>
            </a:extLst>
          </p:cNvPr>
          <p:cNvSpPr txBox="1"/>
          <p:nvPr/>
        </p:nvSpPr>
        <p:spPr>
          <a:xfrm>
            <a:off x="6793731" y="4313472"/>
            <a:ext cx="2215664" cy="738664"/>
          </a:xfrm>
          <a:prstGeom prst="rect">
            <a:avLst/>
          </a:prstGeom>
          <a:noFill/>
          <a:ln>
            <a:noFill/>
          </a:ln>
        </p:spPr>
        <p:txBody>
          <a:bodyPr wrap="square" rtlCol="0">
            <a:spAutoFit/>
          </a:bodyPr>
          <a:lstStyle/>
          <a:p>
            <a:pPr algn="ctr"/>
            <a:r>
              <a:rPr lang="en-US" sz="1400" dirty="0">
                <a:solidFill>
                  <a:sysClr val="windowText" lastClr="000000"/>
                </a:solidFill>
              </a:rPr>
              <a:t>d. Physically-distributed &amp; Logically-distributed architecture</a:t>
            </a:r>
          </a:p>
        </p:txBody>
      </p:sp>
      <p:sp>
        <p:nvSpPr>
          <p:cNvPr id="1171" name="TextBox 1170">
            <a:extLst>
              <a:ext uri="{FF2B5EF4-FFF2-40B4-BE49-F238E27FC236}">
                <a16:creationId xmlns:a16="http://schemas.microsoft.com/office/drawing/2014/main" id="{85EAC8E5-B529-3842-6CCE-5E7652816546}"/>
              </a:ext>
            </a:extLst>
          </p:cNvPr>
          <p:cNvSpPr txBox="1"/>
          <p:nvPr/>
        </p:nvSpPr>
        <p:spPr>
          <a:xfrm>
            <a:off x="3440180" y="2261904"/>
            <a:ext cx="3190614" cy="307777"/>
          </a:xfrm>
          <a:prstGeom prst="rect">
            <a:avLst/>
          </a:prstGeom>
          <a:noFill/>
          <a:ln>
            <a:noFill/>
          </a:ln>
        </p:spPr>
        <p:txBody>
          <a:bodyPr wrap="square" rtlCol="0">
            <a:spAutoFit/>
          </a:bodyPr>
          <a:lstStyle/>
          <a:p>
            <a:pPr algn="ctr"/>
            <a:r>
              <a:rPr lang="en-US" sz="1400" dirty="0">
                <a:solidFill>
                  <a:sysClr val="windowText" lastClr="000000"/>
                </a:solidFill>
              </a:rPr>
              <a:t>Act like a single controller for network</a:t>
            </a:r>
          </a:p>
        </p:txBody>
      </p:sp>
      <p:sp>
        <p:nvSpPr>
          <p:cNvPr id="1221" name="Arc 1220">
            <a:extLst>
              <a:ext uri="{FF2B5EF4-FFF2-40B4-BE49-F238E27FC236}">
                <a16:creationId xmlns:a16="http://schemas.microsoft.com/office/drawing/2014/main" id="{FB0458C5-0488-80D2-8261-35E842A5BA91}"/>
              </a:ext>
            </a:extLst>
          </p:cNvPr>
          <p:cNvSpPr/>
          <p:nvPr/>
        </p:nvSpPr>
        <p:spPr>
          <a:xfrm rot="5400000">
            <a:off x="4946816" y="1653496"/>
            <a:ext cx="863270" cy="1138897"/>
          </a:xfrm>
          <a:prstGeom prst="arc">
            <a:avLst>
              <a:gd name="adj1" fmla="val 1864473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cxnSp>
        <p:nvCxnSpPr>
          <p:cNvPr id="1222" name="Straight Arrow Connector 1221">
            <a:extLst>
              <a:ext uri="{FF2B5EF4-FFF2-40B4-BE49-F238E27FC236}">
                <a16:creationId xmlns:a16="http://schemas.microsoft.com/office/drawing/2014/main" id="{61E36B77-5AB3-3A0A-7AE3-7FA98FFC163B}"/>
              </a:ext>
            </a:extLst>
          </p:cNvPr>
          <p:cNvCxnSpPr>
            <a:cxnSpLocks/>
          </p:cNvCxnSpPr>
          <p:nvPr/>
        </p:nvCxnSpPr>
        <p:spPr>
          <a:xfrm flipH="1">
            <a:off x="5315741" y="2654580"/>
            <a:ext cx="62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A56D0126-1888-ED9F-3577-B44380BB74C3}"/>
              </a:ext>
            </a:extLst>
          </p:cNvPr>
          <p:cNvSpPr>
            <a:spLocks noGrp="1"/>
          </p:cNvSpPr>
          <p:nvPr>
            <p:ph type="title"/>
          </p:nvPr>
        </p:nvSpPr>
        <p:spPr/>
        <p:txBody>
          <a:bodyPr>
            <a:normAutofit fontScale="90000"/>
          </a:bodyPr>
          <a:lstStyle/>
          <a:p>
            <a:r>
              <a:rPr lang="en-US" dirty="0"/>
              <a:t>Different SDN Architectures (2/3)</a:t>
            </a:r>
            <a:endParaRPr lang="en-DE" dirty="0"/>
          </a:p>
        </p:txBody>
      </p:sp>
      <p:pic>
        <p:nvPicPr>
          <p:cNvPr id="3" name="Picture 2">
            <a:extLst>
              <a:ext uri="{FF2B5EF4-FFF2-40B4-BE49-F238E27FC236}">
                <a16:creationId xmlns:a16="http://schemas.microsoft.com/office/drawing/2014/main" id="{3B6E8A7E-A551-63D3-2835-5FFB0CE72894}"/>
              </a:ext>
            </a:extLst>
          </p:cNvPr>
          <p:cNvPicPr>
            <a:picLocks noChangeAspect="1"/>
          </p:cNvPicPr>
          <p:nvPr/>
        </p:nvPicPr>
        <p:blipFill>
          <a:blip r:embed="rId5"/>
          <a:stretch>
            <a:fillRect/>
          </a:stretch>
        </p:blipFill>
        <p:spPr>
          <a:xfrm>
            <a:off x="1348966" y="1724653"/>
            <a:ext cx="9494067" cy="4267975"/>
          </a:xfrm>
          <a:prstGeom prst="rect">
            <a:avLst/>
          </a:prstGeom>
        </p:spPr>
      </p:pic>
    </p:spTree>
    <p:extLst>
      <p:ext uri="{BB962C8B-B14F-4D97-AF65-F5344CB8AC3E}">
        <p14:creationId xmlns:p14="http://schemas.microsoft.com/office/powerpoint/2010/main" val="206318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73" name="TextBox 772">
            <a:extLst>
              <a:ext uri="{FF2B5EF4-FFF2-40B4-BE49-F238E27FC236}">
                <a16:creationId xmlns:a16="http://schemas.microsoft.com/office/drawing/2014/main" id="{BC9AAB25-1092-38C4-BB33-9F08105F5E1F}"/>
              </a:ext>
            </a:extLst>
          </p:cNvPr>
          <p:cNvSpPr txBox="1"/>
          <p:nvPr/>
        </p:nvSpPr>
        <p:spPr>
          <a:xfrm>
            <a:off x="7242123" y="1972482"/>
            <a:ext cx="2215664" cy="307777"/>
          </a:xfrm>
          <a:prstGeom prst="rect">
            <a:avLst/>
          </a:prstGeom>
          <a:noFill/>
          <a:ln>
            <a:noFill/>
          </a:ln>
        </p:spPr>
        <p:txBody>
          <a:bodyPr wrap="square" rtlCol="0">
            <a:spAutoFit/>
          </a:bodyPr>
          <a:lstStyle/>
          <a:p>
            <a:pPr algn="ctr"/>
            <a:r>
              <a:rPr lang="en-US" sz="1400" dirty="0">
                <a:solidFill>
                  <a:sysClr val="windowText" lastClr="000000"/>
                </a:solidFill>
              </a:rPr>
              <a:t>Root controller</a:t>
            </a:r>
          </a:p>
        </p:txBody>
      </p:sp>
      <p:cxnSp>
        <p:nvCxnSpPr>
          <p:cNvPr id="513" name="Straight Connector 512">
            <a:extLst>
              <a:ext uri="{FF2B5EF4-FFF2-40B4-BE49-F238E27FC236}">
                <a16:creationId xmlns:a16="http://schemas.microsoft.com/office/drawing/2014/main" id="{8942332E-F01F-EEBF-01DB-9C5D33437AD8}"/>
              </a:ext>
            </a:extLst>
          </p:cNvPr>
          <p:cNvCxnSpPr>
            <a:cxnSpLocks/>
            <a:endCxn id="870" idx="1"/>
          </p:cNvCxnSpPr>
          <p:nvPr/>
        </p:nvCxnSpPr>
        <p:spPr>
          <a:xfrm flipV="1">
            <a:off x="6600533" y="2427125"/>
            <a:ext cx="691988" cy="528587"/>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33A43458-659E-5556-EB8E-64BA3BBCB9E8}"/>
              </a:ext>
            </a:extLst>
          </p:cNvPr>
          <p:cNvCxnSpPr>
            <a:cxnSpLocks/>
          </p:cNvCxnSpPr>
          <p:nvPr/>
        </p:nvCxnSpPr>
        <p:spPr>
          <a:xfrm>
            <a:off x="7681916" y="2403431"/>
            <a:ext cx="652646" cy="54744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3ACA754B-E89A-0F60-EDB8-173FABA74CA6}"/>
              </a:ext>
            </a:extLst>
          </p:cNvPr>
          <p:cNvCxnSpPr>
            <a:cxnSpLocks/>
          </p:cNvCxnSpPr>
          <p:nvPr/>
        </p:nvCxnSpPr>
        <p:spPr>
          <a:xfrm>
            <a:off x="7467152" y="2597387"/>
            <a:ext cx="4403" cy="292561"/>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63" name="Grafik 23">
            <a:extLst>
              <a:ext uri="{FF2B5EF4-FFF2-40B4-BE49-F238E27FC236}">
                <a16:creationId xmlns:a16="http://schemas.microsoft.com/office/drawing/2014/main" id="{6D70219B-8C69-1163-73FD-C7C06DFDB61E}"/>
              </a:ext>
            </a:extLst>
          </p:cNvPr>
          <p:cNvGrpSpPr>
            <a:grpSpLocks noChangeAspect="1"/>
          </p:cNvGrpSpPr>
          <p:nvPr/>
        </p:nvGrpSpPr>
        <p:grpSpPr bwMode="gray">
          <a:xfrm>
            <a:off x="7292521" y="2149686"/>
            <a:ext cx="374400" cy="464640"/>
            <a:chOff x="5895975" y="3176587"/>
            <a:chExt cx="403097" cy="500253"/>
          </a:xfrm>
          <a:solidFill>
            <a:srgbClr val="FF0000"/>
          </a:solidFill>
        </p:grpSpPr>
        <p:sp>
          <p:nvSpPr>
            <p:cNvPr id="864" name="Grafik 23">
              <a:extLst>
                <a:ext uri="{FF2B5EF4-FFF2-40B4-BE49-F238E27FC236}">
                  <a16:creationId xmlns:a16="http://schemas.microsoft.com/office/drawing/2014/main" id="{017E9E7D-A45F-6BC9-CBB5-9F0E9947F9B1}"/>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65" name="Grafik 23">
              <a:extLst>
                <a:ext uri="{FF2B5EF4-FFF2-40B4-BE49-F238E27FC236}">
                  <a16:creationId xmlns:a16="http://schemas.microsoft.com/office/drawing/2014/main" id="{5597B53D-85CE-9649-3C69-6C688AE1C9B7}"/>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66" name="Grafik 23">
              <a:extLst>
                <a:ext uri="{FF2B5EF4-FFF2-40B4-BE49-F238E27FC236}">
                  <a16:creationId xmlns:a16="http://schemas.microsoft.com/office/drawing/2014/main" id="{9D0560E8-9C05-EE85-8160-7914C2A3A437}"/>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67" name="Grafik 23">
              <a:extLst>
                <a:ext uri="{FF2B5EF4-FFF2-40B4-BE49-F238E27FC236}">
                  <a16:creationId xmlns:a16="http://schemas.microsoft.com/office/drawing/2014/main" id="{D4A4095B-A946-F0C8-4A60-1CE7DD0F29D6}"/>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68" name="Grafik 23">
              <a:extLst>
                <a:ext uri="{FF2B5EF4-FFF2-40B4-BE49-F238E27FC236}">
                  <a16:creationId xmlns:a16="http://schemas.microsoft.com/office/drawing/2014/main" id="{94BE4084-2053-7365-8C41-11C0E3BFCA7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869" name="Grafik 23">
              <a:extLst>
                <a:ext uri="{FF2B5EF4-FFF2-40B4-BE49-F238E27FC236}">
                  <a16:creationId xmlns:a16="http://schemas.microsoft.com/office/drawing/2014/main" id="{EA1EA1F0-48DD-9036-25C5-4E8F8F6DB791}"/>
                </a:ext>
              </a:extLst>
            </p:cNvPr>
            <p:cNvGrpSpPr/>
            <p:nvPr/>
          </p:nvGrpSpPr>
          <p:grpSpPr bwMode="gray">
            <a:xfrm>
              <a:off x="5895975" y="3322414"/>
              <a:ext cx="403097" cy="208692"/>
              <a:chOff x="5895975" y="3322414"/>
              <a:chExt cx="403097" cy="208692"/>
            </a:xfrm>
            <a:grpFill/>
          </p:grpSpPr>
          <p:sp>
            <p:nvSpPr>
              <p:cNvPr id="870" name="Grafik 23">
                <a:extLst>
                  <a:ext uri="{FF2B5EF4-FFF2-40B4-BE49-F238E27FC236}">
                    <a16:creationId xmlns:a16="http://schemas.microsoft.com/office/drawing/2014/main" id="{65850C8A-2349-749D-F6AB-0865EA15D10A}"/>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871" name="Grafik 23">
                <a:extLst>
                  <a:ext uri="{FF2B5EF4-FFF2-40B4-BE49-F238E27FC236}">
                    <a16:creationId xmlns:a16="http://schemas.microsoft.com/office/drawing/2014/main" id="{6F3C882D-3524-B334-C580-6359E40EAE11}"/>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872" name="Grafik 23">
                <a:extLst>
                  <a:ext uri="{FF2B5EF4-FFF2-40B4-BE49-F238E27FC236}">
                    <a16:creationId xmlns:a16="http://schemas.microsoft.com/office/drawing/2014/main" id="{A5191809-8FB5-E3C0-EB5A-A67A30A642E1}"/>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873" name="Grafik 23">
                <a:extLst>
                  <a:ext uri="{FF2B5EF4-FFF2-40B4-BE49-F238E27FC236}">
                    <a16:creationId xmlns:a16="http://schemas.microsoft.com/office/drawing/2014/main" id="{4D092DE4-02E3-5C29-98E3-AE383BC178FB}"/>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910" name="Grafik 36">
            <a:extLst>
              <a:ext uri="{FF2B5EF4-FFF2-40B4-BE49-F238E27FC236}">
                <a16:creationId xmlns:a16="http://schemas.microsoft.com/office/drawing/2014/main" id="{5BEE929F-BCAD-6D95-8AF8-1CF18E7AC66F}"/>
              </a:ext>
            </a:extLst>
          </p:cNvPr>
          <p:cNvGrpSpPr/>
          <p:nvPr/>
        </p:nvGrpSpPr>
        <p:grpSpPr bwMode="gray">
          <a:xfrm>
            <a:off x="2668515" y="4004802"/>
            <a:ext cx="374400" cy="374400"/>
            <a:chOff x="5843587" y="3176587"/>
            <a:chExt cx="500253" cy="500253"/>
          </a:xfrm>
          <a:solidFill>
            <a:schemeClr val="accent1">
              <a:lumMod val="75000"/>
            </a:schemeClr>
          </a:solidFill>
        </p:grpSpPr>
        <p:grpSp>
          <p:nvGrpSpPr>
            <p:cNvPr id="911" name="Grafik 36">
              <a:extLst>
                <a:ext uri="{FF2B5EF4-FFF2-40B4-BE49-F238E27FC236}">
                  <a16:creationId xmlns:a16="http://schemas.microsoft.com/office/drawing/2014/main" id="{24CB5AEF-A0A8-342C-8A90-FC8312F1E597}"/>
                </a:ext>
              </a:extLst>
            </p:cNvPr>
            <p:cNvGrpSpPr/>
            <p:nvPr/>
          </p:nvGrpSpPr>
          <p:grpSpPr bwMode="gray">
            <a:xfrm>
              <a:off x="5843587" y="3176587"/>
              <a:ext cx="500253" cy="500253"/>
              <a:chOff x="5843587" y="3176587"/>
              <a:chExt cx="500253" cy="500253"/>
            </a:xfrm>
            <a:grpFill/>
          </p:grpSpPr>
          <p:sp>
            <p:nvSpPr>
              <p:cNvPr id="933" name="Grafik 36">
                <a:extLst>
                  <a:ext uri="{FF2B5EF4-FFF2-40B4-BE49-F238E27FC236}">
                    <a16:creationId xmlns:a16="http://schemas.microsoft.com/office/drawing/2014/main" id="{FC4B76EE-983F-D7C2-7802-45E9928D02B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34" name="Grafik 36">
                <a:extLst>
                  <a:ext uri="{FF2B5EF4-FFF2-40B4-BE49-F238E27FC236}">
                    <a16:creationId xmlns:a16="http://schemas.microsoft.com/office/drawing/2014/main" id="{80532028-9EEF-DA3B-4BE6-9EB13024911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35" name="Grafik 36">
                <a:extLst>
                  <a:ext uri="{FF2B5EF4-FFF2-40B4-BE49-F238E27FC236}">
                    <a16:creationId xmlns:a16="http://schemas.microsoft.com/office/drawing/2014/main" id="{43EC97B8-BAB2-1B82-9E1F-9CDA176AB104}"/>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36" name="Grafik 36">
                <a:extLst>
                  <a:ext uri="{FF2B5EF4-FFF2-40B4-BE49-F238E27FC236}">
                    <a16:creationId xmlns:a16="http://schemas.microsoft.com/office/drawing/2014/main" id="{754E84A4-080C-9792-ED82-891B8F8569A2}"/>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37" name="Grafik 36">
                <a:extLst>
                  <a:ext uri="{FF2B5EF4-FFF2-40B4-BE49-F238E27FC236}">
                    <a16:creationId xmlns:a16="http://schemas.microsoft.com/office/drawing/2014/main" id="{7F7BF558-28EA-5C41-80CD-B4CBA85BC5E7}"/>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12" name="Grafik 36">
              <a:extLst>
                <a:ext uri="{FF2B5EF4-FFF2-40B4-BE49-F238E27FC236}">
                  <a16:creationId xmlns:a16="http://schemas.microsoft.com/office/drawing/2014/main" id="{87FDA785-B451-FBD8-AEE3-A5B1B63B6ACF}"/>
                </a:ext>
              </a:extLst>
            </p:cNvPr>
            <p:cNvGrpSpPr/>
            <p:nvPr/>
          </p:nvGrpSpPr>
          <p:grpSpPr bwMode="gray">
            <a:xfrm>
              <a:off x="5913264" y="3353610"/>
              <a:ext cx="296128" cy="211024"/>
              <a:chOff x="5913264" y="3353610"/>
              <a:chExt cx="296128" cy="211024"/>
            </a:xfrm>
            <a:grpFill/>
          </p:grpSpPr>
          <p:grpSp>
            <p:nvGrpSpPr>
              <p:cNvPr id="913" name="Grafik 36">
                <a:extLst>
                  <a:ext uri="{FF2B5EF4-FFF2-40B4-BE49-F238E27FC236}">
                    <a16:creationId xmlns:a16="http://schemas.microsoft.com/office/drawing/2014/main" id="{FF21FF33-6D7C-EB3F-E898-5AEFE00AC81D}"/>
                  </a:ext>
                </a:extLst>
              </p:cNvPr>
              <p:cNvGrpSpPr/>
              <p:nvPr/>
            </p:nvGrpSpPr>
            <p:grpSpPr bwMode="gray">
              <a:xfrm>
                <a:off x="5913264" y="3353610"/>
                <a:ext cx="296128" cy="210929"/>
                <a:chOff x="5913264" y="3353610"/>
                <a:chExt cx="296128" cy="210929"/>
              </a:xfrm>
              <a:grpFill/>
            </p:grpSpPr>
            <p:grpSp>
              <p:nvGrpSpPr>
                <p:cNvPr id="924" name="Grafik 36">
                  <a:extLst>
                    <a:ext uri="{FF2B5EF4-FFF2-40B4-BE49-F238E27FC236}">
                      <a16:creationId xmlns:a16="http://schemas.microsoft.com/office/drawing/2014/main" id="{7C502287-7411-16B7-70E3-54AF1B9B6231}"/>
                    </a:ext>
                  </a:extLst>
                </p:cNvPr>
                <p:cNvGrpSpPr/>
                <p:nvPr/>
              </p:nvGrpSpPr>
              <p:grpSpPr bwMode="gray">
                <a:xfrm>
                  <a:off x="5913264" y="3353610"/>
                  <a:ext cx="95105" cy="68244"/>
                  <a:chOff x="5913264" y="3353610"/>
                  <a:chExt cx="95105" cy="68244"/>
                </a:xfrm>
                <a:grpFill/>
              </p:grpSpPr>
              <p:sp>
                <p:nvSpPr>
                  <p:cNvPr id="930" name="Grafik 36">
                    <a:extLst>
                      <a:ext uri="{FF2B5EF4-FFF2-40B4-BE49-F238E27FC236}">
                        <a16:creationId xmlns:a16="http://schemas.microsoft.com/office/drawing/2014/main" id="{23B990FE-2E2E-1327-FD42-7C48A78E25A0}"/>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31" name="Grafik 36">
                    <a:extLst>
                      <a:ext uri="{FF2B5EF4-FFF2-40B4-BE49-F238E27FC236}">
                        <a16:creationId xmlns:a16="http://schemas.microsoft.com/office/drawing/2014/main" id="{C74CDE89-3DE2-2CB4-BFB6-E6C9CB444693}"/>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32" name="Grafik 36">
                    <a:extLst>
                      <a:ext uri="{FF2B5EF4-FFF2-40B4-BE49-F238E27FC236}">
                        <a16:creationId xmlns:a16="http://schemas.microsoft.com/office/drawing/2014/main" id="{C073CF66-8084-E8D8-98F2-0E439E36494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25" name="Grafik 36">
                  <a:extLst>
                    <a:ext uri="{FF2B5EF4-FFF2-40B4-BE49-F238E27FC236}">
                      <a16:creationId xmlns:a16="http://schemas.microsoft.com/office/drawing/2014/main" id="{69D6E5D2-BE34-160E-E31F-5C2F471D86CC}"/>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26" name="Grafik 36">
                  <a:extLst>
                    <a:ext uri="{FF2B5EF4-FFF2-40B4-BE49-F238E27FC236}">
                      <a16:creationId xmlns:a16="http://schemas.microsoft.com/office/drawing/2014/main" id="{A91198F1-DABE-FDEA-A887-A1E070A7FD9C}"/>
                    </a:ext>
                  </a:extLst>
                </p:cNvPr>
                <p:cNvGrpSpPr/>
                <p:nvPr/>
              </p:nvGrpSpPr>
              <p:grpSpPr bwMode="gray">
                <a:xfrm>
                  <a:off x="6114287" y="3496334"/>
                  <a:ext cx="95105" cy="68205"/>
                  <a:chOff x="6114287" y="3496334"/>
                  <a:chExt cx="95105" cy="68205"/>
                </a:xfrm>
                <a:grpFill/>
              </p:grpSpPr>
              <p:sp>
                <p:nvSpPr>
                  <p:cNvPr id="927" name="Grafik 36">
                    <a:extLst>
                      <a:ext uri="{FF2B5EF4-FFF2-40B4-BE49-F238E27FC236}">
                        <a16:creationId xmlns:a16="http://schemas.microsoft.com/office/drawing/2014/main" id="{4E8AFF46-B3A5-85BE-6FDB-451AE0D77696}"/>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28" name="Grafik 36">
                    <a:extLst>
                      <a:ext uri="{FF2B5EF4-FFF2-40B4-BE49-F238E27FC236}">
                        <a16:creationId xmlns:a16="http://schemas.microsoft.com/office/drawing/2014/main" id="{CFBF421F-0905-5C25-4093-47F4AC399617}"/>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29" name="Grafik 36">
                    <a:extLst>
                      <a:ext uri="{FF2B5EF4-FFF2-40B4-BE49-F238E27FC236}">
                        <a16:creationId xmlns:a16="http://schemas.microsoft.com/office/drawing/2014/main" id="{62F677B0-FDF0-F69B-5F93-5BC8E18821BD}"/>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14" name="Grafik 36">
                <a:extLst>
                  <a:ext uri="{FF2B5EF4-FFF2-40B4-BE49-F238E27FC236}">
                    <a16:creationId xmlns:a16="http://schemas.microsoft.com/office/drawing/2014/main" id="{889249F6-48CF-952D-A079-7B67F66C422A}"/>
                  </a:ext>
                </a:extLst>
              </p:cNvPr>
              <p:cNvGrpSpPr/>
              <p:nvPr/>
            </p:nvGrpSpPr>
            <p:grpSpPr bwMode="gray">
              <a:xfrm>
                <a:off x="5913264" y="3353650"/>
                <a:ext cx="296128" cy="210985"/>
                <a:chOff x="5913264" y="3353650"/>
                <a:chExt cx="296128" cy="210985"/>
              </a:xfrm>
              <a:grpFill/>
            </p:grpSpPr>
            <p:grpSp>
              <p:nvGrpSpPr>
                <p:cNvPr id="915" name="Grafik 36">
                  <a:extLst>
                    <a:ext uri="{FF2B5EF4-FFF2-40B4-BE49-F238E27FC236}">
                      <a16:creationId xmlns:a16="http://schemas.microsoft.com/office/drawing/2014/main" id="{F190CF59-B478-1207-5585-9A381EE46C36}"/>
                    </a:ext>
                  </a:extLst>
                </p:cNvPr>
                <p:cNvGrpSpPr/>
                <p:nvPr/>
              </p:nvGrpSpPr>
              <p:grpSpPr bwMode="gray">
                <a:xfrm>
                  <a:off x="6114287" y="3353650"/>
                  <a:ext cx="95105" cy="68300"/>
                  <a:chOff x="6114287" y="3353650"/>
                  <a:chExt cx="95105" cy="68300"/>
                </a:xfrm>
                <a:grpFill/>
              </p:grpSpPr>
              <p:sp>
                <p:nvSpPr>
                  <p:cNvPr id="921" name="Grafik 36">
                    <a:extLst>
                      <a:ext uri="{FF2B5EF4-FFF2-40B4-BE49-F238E27FC236}">
                        <a16:creationId xmlns:a16="http://schemas.microsoft.com/office/drawing/2014/main" id="{7E7BE235-DD54-C6FB-5067-CEFC8D59963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22" name="Grafik 36">
                    <a:extLst>
                      <a:ext uri="{FF2B5EF4-FFF2-40B4-BE49-F238E27FC236}">
                        <a16:creationId xmlns:a16="http://schemas.microsoft.com/office/drawing/2014/main" id="{80CCDDEB-E2B9-C819-B359-6DFB9B8BD473}"/>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23" name="Grafik 36">
                    <a:extLst>
                      <a:ext uri="{FF2B5EF4-FFF2-40B4-BE49-F238E27FC236}">
                        <a16:creationId xmlns:a16="http://schemas.microsoft.com/office/drawing/2014/main" id="{0DE07438-FCD8-66F7-EE39-965BA4300C1B}"/>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16" name="Grafik 36">
                  <a:extLst>
                    <a:ext uri="{FF2B5EF4-FFF2-40B4-BE49-F238E27FC236}">
                      <a16:creationId xmlns:a16="http://schemas.microsoft.com/office/drawing/2014/main" id="{BEDBDA41-51CB-CA1A-ECAD-10329F20B37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17" name="Grafik 36">
                  <a:extLst>
                    <a:ext uri="{FF2B5EF4-FFF2-40B4-BE49-F238E27FC236}">
                      <a16:creationId xmlns:a16="http://schemas.microsoft.com/office/drawing/2014/main" id="{D45D7E2A-A0C6-93FF-65B9-1EDE001A1F89}"/>
                    </a:ext>
                  </a:extLst>
                </p:cNvPr>
                <p:cNvGrpSpPr/>
                <p:nvPr/>
              </p:nvGrpSpPr>
              <p:grpSpPr bwMode="gray">
                <a:xfrm>
                  <a:off x="5913264" y="3496390"/>
                  <a:ext cx="95105" cy="68244"/>
                  <a:chOff x="5913264" y="3496390"/>
                  <a:chExt cx="95105" cy="68244"/>
                </a:xfrm>
                <a:grpFill/>
              </p:grpSpPr>
              <p:sp>
                <p:nvSpPr>
                  <p:cNvPr id="918" name="Grafik 36">
                    <a:extLst>
                      <a:ext uri="{FF2B5EF4-FFF2-40B4-BE49-F238E27FC236}">
                        <a16:creationId xmlns:a16="http://schemas.microsoft.com/office/drawing/2014/main" id="{D5594289-C97B-898E-DB84-718D5B6CA5F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19" name="Grafik 36">
                    <a:extLst>
                      <a:ext uri="{FF2B5EF4-FFF2-40B4-BE49-F238E27FC236}">
                        <a16:creationId xmlns:a16="http://schemas.microsoft.com/office/drawing/2014/main" id="{E44609D6-29AC-459A-EC88-B3E1329E3F4F}"/>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20" name="Grafik 36">
                    <a:extLst>
                      <a:ext uri="{FF2B5EF4-FFF2-40B4-BE49-F238E27FC236}">
                        <a16:creationId xmlns:a16="http://schemas.microsoft.com/office/drawing/2014/main" id="{258DF758-1B44-44CF-0C49-C76434F6C58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938" name="Grafik 36">
            <a:extLst>
              <a:ext uri="{FF2B5EF4-FFF2-40B4-BE49-F238E27FC236}">
                <a16:creationId xmlns:a16="http://schemas.microsoft.com/office/drawing/2014/main" id="{94CD0D79-A6A9-3C44-1E06-ACDC3445E963}"/>
              </a:ext>
            </a:extLst>
          </p:cNvPr>
          <p:cNvGrpSpPr/>
          <p:nvPr/>
        </p:nvGrpSpPr>
        <p:grpSpPr bwMode="gray">
          <a:xfrm>
            <a:off x="3532430" y="4002376"/>
            <a:ext cx="374400" cy="374400"/>
            <a:chOff x="5843587" y="3176587"/>
            <a:chExt cx="500253" cy="500253"/>
          </a:xfrm>
          <a:solidFill>
            <a:schemeClr val="accent1">
              <a:lumMod val="75000"/>
            </a:schemeClr>
          </a:solidFill>
        </p:grpSpPr>
        <p:grpSp>
          <p:nvGrpSpPr>
            <p:cNvPr id="939" name="Grafik 36">
              <a:extLst>
                <a:ext uri="{FF2B5EF4-FFF2-40B4-BE49-F238E27FC236}">
                  <a16:creationId xmlns:a16="http://schemas.microsoft.com/office/drawing/2014/main" id="{DDB67F45-F4B9-FA22-84DF-7D9804E5EF32}"/>
                </a:ext>
              </a:extLst>
            </p:cNvPr>
            <p:cNvGrpSpPr/>
            <p:nvPr/>
          </p:nvGrpSpPr>
          <p:grpSpPr bwMode="gray">
            <a:xfrm>
              <a:off x="5843587" y="3176587"/>
              <a:ext cx="500253" cy="500253"/>
              <a:chOff x="5843587" y="3176587"/>
              <a:chExt cx="500253" cy="500253"/>
            </a:xfrm>
            <a:grpFill/>
          </p:grpSpPr>
          <p:sp>
            <p:nvSpPr>
              <p:cNvPr id="961" name="Grafik 36">
                <a:extLst>
                  <a:ext uri="{FF2B5EF4-FFF2-40B4-BE49-F238E27FC236}">
                    <a16:creationId xmlns:a16="http://schemas.microsoft.com/office/drawing/2014/main" id="{344A7877-0708-5C7F-40F9-34A05D1EE2A0}"/>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62" name="Grafik 36">
                <a:extLst>
                  <a:ext uri="{FF2B5EF4-FFF2-40B4-BE49-F238E27FC236}">
                    <a16:creationId xmlns:a16="http://schemas.microsoft.com/office/drawing/2014/main" id="{F01B05E7-0119-5D79-57B5-FC61885FCF2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63" name="Grafik 36">
                <a:extLst>
                  <a:ext uri="{FF2B5EF4-FFF2-40B4-BE49-F238E27FC236}">
                    <a16:creationId xmlns:a16="http://schemas.microsoft.com/office/drawing/2014/main" id="{3F3287D3-6DAD-84E8-5B4F-97021C03C20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64" name="Grafik 36">
                <a:extLst>
                  <a:ext uri="{FF2B5EF4-FFF2-40B4-BE49-F238E27FC236}">
                    <a16:creationId xmlns:a16="http://schemas.microsoft.com/office/drawing/2014/main" id="{FE2712FC-4FE3-003D-6F09-556AC1589C4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65" name="Grafik 36">
                <a:extLst>
                  <a:ext uri="{FF2B5EF4-FFF2-40B4-BE49-F238E27FC236}">
                    <a16:creationId xmlns:a16="http://schemas.microsoft.com/office/drawing/2014/main" id="{30E3862D-3247-125F-CC13-EAE04492677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40" name="Grafik 36">
              <a:extLst>
                <a:ext uri="{FF2B5EF4-FFF2-40B4-BE49-F238E27FC236}">
                  <a16:creationId xmlns:a16="http://schemas.microsoft.com/office/drawing/2014/main" id="{5D128AEF-47F0-293D-3B49-DC7A90130923}"/>
                </a:ext>
              </a:extLst>
            </p:cNvPr>
            <p:cNvGrpSpPr/>
            <p:nvPr/>
          </p:nvGrpSpPr>
          <p:grpSpPr bwMode="gray">
            <a:xfrm>
              <a:off x="5913264" y="3353610"/>
              <a:ext cx="296128" cy="211024"/>
              <a:chOff x="5913264" y="3353610"/>
              <a:chExt cx="296128" cy="211024"/>
            </a:xfrm>
            <a:grpFill/>
          </p:grpSpPr>
          <p:grpSp>
            <p:nvGrpSpPr>
              <p:cNvPr id="941" name="Grafik 36">
                <a:extLst>
                  <a:ext uri="{FF2B5EF4-FFF2-40B4-BE49-F238E27FC236}">
                    <a16:creationId xmlns:a16="http://schemas.microsoft.com/office/drawing/2014/main" id="{FD1834F9-71A0-D0DB-C5F3-96A46B14138C}"/>
                  </a:ext>
                </a:extLst>
              </p:cNvPr>
              <p:cNvGrpSpPr/>
              <p:nvPr/>
            </p:nvGrpSpPr>
            <p:grpSpPr bwMode="gray">
              <a:xfrm>
                <a:off x="5913264" y="3353610"/>
                <a:ext cx="296128" cy="210929"/>
                <a:chOff x="5913264" y="3353610"/>
                <a:chExt cx="296128" cy="210929"/>
              </a:xfrm>
              <a:grpFill/>
            </p:grpSpPr>
            <p:grpSp>
              <p:nvGrpSpPr>
                <p:cNvPr id="952" name="Grafik 36">
                  <a:extLst>
                    <a:ext uri="{FF2B5EF4-FFF2-40B4-BE49-F238E27FC236}">
                      <a16:creationId xmlns:a16="http://schemas.microsoft.com/office/drawing/2014/main" id="{E7020299-D7D0-8833-3A9E-FBA93D103443}"/>
                    </a:ext>
                  </a:extLst>
                </p:cNvPr>
                <p:cNvGrpSpPr/>
                <p:nvPr/>
              </p:nvGrpSpPr>
              <p:grpSpPr bwMode="gray">
                <a:xfrm>
                  <a:off x="5913264" y="3353610"/>
                  <a:ext cx="95105" cy="68244"/>
                  <a:chOff x="5913264" y="3353610"/>
                  <a:chExt cx="95105" cy="68244"/>
                </a:xfrm>
                <a:grpFill/>
              </p:grpSpPr>
              <p:sp>
                <p:nvSpPr>
                  <p:cNvPr id="958" name="Grafik 36">
                    <a:extLst>
                      <a:ext uri="{FF2B5EF4-FFF2-40B4-BE49-F238E27FC236}">
                        <a16:creationId xmlns:a16="http://schemas.microsoft.com/office/drawing/2014/main" id="{04DB41EE-BFA7-5446-0F4B-862EDC7EBFC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9" name="Grafik 36">
                    <a:extLst>
                      <a:ext uri="{FF2B5EF4-FFF2-40B4-BE49-F238E27FC236}">
                        <a16:creationId xmlns:a16="http://schemas.microsoft.com/office/drawing/2014/main" id="{B59CFE99-B56F-91AC-B263-4F4D0369AA75}"/>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60" name="Grafik 36">
                    <a:extLst>
                      <a:ext uri="{FF2B5EF4-FFF2-40B4-BE49-F238E27FC236}">
                        <a16:creationId xmlns:a16="http://schemas.microsoft.com/office/drawing/2014/main" id="{6A9326D3-B12A-1A58-E4B2-700E499D2CB2}"/>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53" name="Grafik 36">
                  <a:extLst>
                    <a:ext uri="{FF2B5EF4-FFF2-40B4-BE49-F238E27FC236}">
                      <a16:creationId xmlns:a16="http://schemas.microsoft.com/office/drawing/2014/main" id="{4C0ED63D-763E-0823-7213-FCE14108308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54" name="Grafik 36">
                  <a:extLst>
                    <a:ext uri="{FF2B5EF4-FFF2-40B4-BE49-F238E27FC236}">
                      <a16:creationId xmlns:a16="http://schemas.microsoft.com/office/drawing/2014/main" id="{75CB3B63-2998-2B4B-D451-4168DA342948}"/>
                    </a:ext>
                  </a:extLst>
                </p:cNvPr>
                <p:cNvGrpSpPr/>
                <p:nvPr/>
              </p:nvGrpSpPr>
              <p:grpSpPr bwMode="gray">
                <a:xfrm>
                  <a:off x="6114287" y="3496334"/>
                  <a:ext cx="95105" cy="68205"/>
                  <a:chOff x="6114287" y="3496334"/>
                  <a:chExt cx="95105" cy="68205"/>
                </a:xfrm>
                <a:grpFill/>
              </p:grpSpPr>
              <p:sp>
                <p:nvSpPr>
                  <p:cNvPr id="955" name="Grafik 36">
                    <a:extLst>
                      <a:ext uri="{FF2B5EF4-FFF2-40B4-BE49-F238E27FC236}">
                        <a16:creationId xmlns:a16="http://schemas.microsoft.com/office/drawing/2014/main" id="{DC58237A-E7A5-B8FF-F99C-775D723779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56" name="Grafik 36">
                    <a:extLst>
                      <a:ext uri="{FF2B5EF4-FFF2-40B4-BE49-F238E27FC236}">
                        <a16:creationId xmlns:a16="http://schemas.microsoft.com/office/drawing/2014/main" id="{AC94103A-40AE-18E9-D910-DFF4AD12127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57" name="Grafik 36">
                    <a:extLst>
                      <a:ext uri="{FF2B5EF4-FFF2-40B4-BE49-F238E27FC236}">
                        <a16:creationId xmlns:a16="http://schemas.microsoft.com/office/drawing/2014/main" id="{D7665129-5FF3-2B8B-4679-B6A9277A985D}"/>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42" name="Grafik 36">
                <a:extLst>
                  <a:ext uri="{FF2B5EF4-FFF2-40B4-BE49-F238E27FC236}">
                    <a16:creationId xmlns:a16="http://schemas.microsoft.com/office/drawing/2014/main" id="{E9CE9484-02AC-7ADD-BE4E-C1D11D825AA6}"/>
                  </a:ext>
                </a:extLst>
              </p:cNvPr>
              <p:cNvGrpSpPr/>
              <p:nvPr/>
            </p:nvGrpSpPr>
            <p:grpSpPr bwMode="gray">
              <a:xfrm>
                <a:off x="5913264" y="3353650"/>
                <a:ext cx="296128" cy="210985"/>
                <a:chOff x="5913264" y="3353650"/>
                <a:chExt cx="296128" cy="210985"/>
              </a:xfrm>
              <a:grpFill/>
            </p:grpSpPr>
            <p:grpSp>
              <p:nvGrpSpPr>
                <p:cNvPr id="943" name="Grafik 36">
                  <a:extLst>
                    <a:ext uri="{FF2B5EF4-FFF2-40B4-BE49-F238E27FC236}">
                      <a16:creationId xmlns:a16="http://schemas.microsoft.com/office/drawing/2014/main" id="{6E11C559-A7CE-EB3C-C64B-DED295C062FF}"/>
                    </a:ext>
                  </a:extLst>
                </p:cNvPr>
                <p:cNvGrpSpPr/>
                <p:nvPr/>
              </p:nvGrpSpPr>
              <p:grpSpPr bwMode="gray">
                <a:xfrm>
                  <a:off x="6114287" y="3353650"/>
                  <a:ext cx="95105" cy="68300"/>
                  <a:chOff x="6114287" y="3353650"/>
                  <a:chExt cx="95105" cy="68300"/>
                </a:xfrm>
                <a:grpFill/>
              </p:grpSpPr>
              <p:sp>
                <p:nvSpPr>
                  <p:cNvPr id="949" name="Grafik 36">
                    <a:extLst>
                      <a:ext uri="{FF2B5EF4-FFF2-40B4-BE49-F238E27FC236}">
                        <a16:creationId xmlns:a16="http://schemas.microsoft.com/office/drawing/2014/main" id="{FC1499D1-DB4F-C764-44DE-A05C124207B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50" name="Grafik 36">
                    <a:extLst>
                      <a:ext uri="{FF2B5EF4-FFF2-40B4-BE49-F238E27FC236}">
                        <a16:creationId xmlns:a16="http://schemas.microsoft.com/office/drawing/2014/main" id="{625CA12B-DEA5-6C92-F887-57B74CBBE0C1}"/>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51" name="Grafik 36">
                    <a:extLst>
                      <a:ext uri="{FF2B5EF4-FFF2-40B4-BE49-F238E27FC236}">
                        <a16:creationId xmlns:a16="http://schemas.microsoft.com/office/drawing/2014/main" id="{4CE30A5E-3A32-60AC-F7FF-7A51F41F67A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44" name="Grafik 36">
                  <a:extLst>
                    <a:ext uri="{FF2B5EF4-FFF2-40B4-BE49-F238E27FC236}">
                      <a16:creationId xmlns:a16="http://schemas.microsoft.com/office/drawing/2014/main" id="{92FC5B6B-43BC-B14D-4A87-188A5A006EAE}"/>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45" name="Grafik 36">
                  <a:extLst>
                    <a:ext uri="{FF2B5EF4-FFF2-40B4-BE49-F238E27FC236}">
                      <a16:creationId xmlns:a16="http://schemas.microsoft.com/office/drawing/2014/main" id="{5D8C8356-D1BD-D143-EFE0-C655965C4D4D}"/>
                    </a:ext>
                  </a:extLst>
                </p:cNvPr>
                <p:cNvGrpSpPr/>
                <p:nvPr/>
              </p:nvGrpSpPr>
              <p:grpSpPr bwMode="gray">
                <a:xfrm>
                  <a:off x="5913264" y="3496390"/>
                  <a:ext cx="95105" cy="68244"/>
                  <a:chOff x="5913264" y="3496390"/>
                  <a:chExt cx="95105" cy="68244"/>
                </a:xfrm>
                <a:grpFill/>
              </p:grpSpPr>
              <p:sp>
                <p:nvSpPr>
                  <p:cNvPr id="946" name="Grafik 36">
                    <a:extLst>
                      <a:ext uri="{FF2B5EF4-FFF2-40B4-BE49-F238E27FC236}">
                        <a16:creationId xmlns:a16="http://schemas.microsoft.com/office/drawing/2014/main" id="{46A2165E-71E2-D53B-5AED-F17150FA46F6}"/>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47" name="Grafik 36">
                    <a:extLst>
                      <a:ext uri="{FF2B5EF4-FFF2-40B4-BE49-F238E27FC236}">
                        <a16:creationId xmlns:a16="http://schemas.microsoft.com/office/drawing/2014/main" id="{CD64D103-C8BC-425D-E040-E2A511CE005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48" name="Grafik 36">
                    <a:extLst>
                      <a:ext uri="{FF2B5EF4-FFF2-40B4-BE49-F238E27FC236}">
                        <a16:creationId xmlns:a16="http://schemas.microsoft.com/office/drawing/2014/main" id="{5970322E-C4C5-D2A1-C751-FDB13C2CC48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966" name="Grafik 36">
            <a:extLst>
              <a:ext uri="{FF2B5EF4-FFF2-40B4-BE49-F238E27FC236}">
                <a16:creationId xmlns:a16="http://schemas.microsoft.com/office/drawing/2014/main" id="{1C8AE124-2514-9262-1CD6-025F908CD29F}"/>
              </a:ext>
            </a:extLst>
          </p:cNvPr>
          <p:cNvGrpSpPr/>
          <p:nvPr/>
        </p:nvGrpSpPr>
        <p:grpSpPr bwMode="gray">
          <a:xfrm>
            <a:off x="4396345" y="4002377"/>
            <a:ext cx="374400" cy="374400"/>
            <a:chOff x="5843587" y="3176587"/>
            <a:chExt cx="500253" cy="500253"/>
          </a:xfrm>
          <a:solidFill>
            <a:schemeClr val="accent1">
              <a:lumMod val="75000"/>
            </a:schemeClr>
          </a:solidFill>
        </p:grpSpPr>
        <p:grpSp>
          <p:nvGrpSpPr>
            <p:cNvPr id="967" name="Grafik 36">
              <a:extLst>
                <a:ext uri="{FF2B5EF4-FFF2-40B4-BE49-F238E27FC236}">
                  <a16:creationId xmlns:a16="http://schemas.microsoft.com/office/drawing/2014/main" id="{95A56719-E47A-206E-3BF2-3A155E61993C}"/>
                </a:ext>
              </a:extLst>
            </p:cNvPr>
            <p:cNvGrpSpPr/>
            <p:nvPr/>
          </p:nvGrpSpPr>
          <p:grpSpPr bwMode="gray">
            <a:xfrm>
              <a:off x="5843587" y="3176587"/>
              <a:ext cx="500253" cy="500253"/>
              <a:chOff x="5843587" y="3176587"/>
              <a:chExt cx="500253" cy="500253"/>
            </a:xfrm>
            <a:grpFill/>
          </p:grpSpPr>
          <p:sp>
            <p:nvSpPr>
              <p:cNvPr id="989" name="Grafik 36">
                <a:extLst>
                  <a:ext uri="{FF2B5EF4-FFF2-40B4-BE49-F238E27FC236}">
                    <a16:creationId xmlns:a16="http://schemas.microsoft.com/office/drawing/2014/main" id="{215EB43C-5F98-2239-FA56-1D3E3184B421}"/>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90" name="Grafik 36">
                <a:extLst>
                  <a:ext uri="{FF2B5EF4-FFF2-40B4-BE49-F238E27FC236}">
                    <a16:creationId xmlns:a16="http://schemas.microsoft.com/office/drawing/2014/main" id="{78640623-95F7-71B4-5086-223357A6C5E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91" name="Grafik 36">
                <a:extLst>
                  <a:ext uri="{FF2B5EF4-FFF2-40B4-BE49-F238E27FC236}">
                    <a16:creationId xmlns:a16="http://schemas.microsoft.com/office/drawing/2014/main" id="{8D6BE646-096D-42BF-8D91-C5FD9DDA84C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92" name="Grafik 36">
                <a:extLst>
                  <a:ext uri="{FF2B5EF4-FFF2-40B4-BE49-F238E27FC236}">
                    <a16:creationId xmlns:a16="http://schemas.microsoft.com/office/drawing/2014/main" id="{7EC15A8B-8E9F-DDE1-9940-2DB0B99BD9C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93" name="Grafik 36">
                <a:extLst>
                  <a:ext uri="{FF2B5EF4-FFF2-40B4-BE49-F238E27FC236}">
                    <a16:creationId xmlns:a16="http://schemas.microsoft.com/office/drawing/2014/main" id="{462666FE-8ADF-20F3-122B-3FF8EBBA0DD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68" name="Grafik 36">
              <a:extLst>
                <a:ext uri="{FF2B5EF4-FFF2-40B4-BE49-F238E27FC236}">
                  <a16:creationId xmlns:a16="http://schemas.microsoft.com/office/drawing/2014/main" id="{EB41FF50-D012-F02F-5D3F-28921D67F043}"/>
                </a:ext>
              </a:extLst>
            </p:cNvPr>
            <p:cNvGrpSpPr/>
            <p:nvPr/>
          </p:nvGrpSpPr>
          <p:grpSpPr bwMode="gray">
            <a:xfrm>
              <a:off x="5913264" y="3353610"/>
              <a:ext cx="296128" cy="211024"/>
              <a:chOff x="5913264" y="3353610"/>
              <a:chExt cx="296128" cy="211024"/>
            </a:xfrm>
            <a:grpFill/>
          </p:grpSpPr>
          <p:grpSp>
            <p:nvGrpSpPr>
              <p:cNvPr id="969" name="Grafik 36">
                <a:extLst>
                  <a:ext uri="{FF2B5EF4-FFF2-40B4-BE49-F238E27FC236}">
                    <a16:creationId xmlns:a16="http://schemas.microsoft.com/office/drawing/2014/main" id="{6143DE2F-6056-D02F-963F-9540439FB749}"/>
                  </a:ext>
                </a:extLst>
              </p:cNvPr>
              <p:cNvGrpSpPr/>
              <p:nvPr/>
            </p:nvGrpSpPr>
            <p:grpSpPr bwMode="gray">
              <a:xfrm>
                <a:off x="5913264" y="3353610"/>
                <a:ext cx="296128" cy="210929"/>
                <a:chOff x="5913264" y="3353610"/>
                <a:chExt cx="296128" cy="210929"/>
              </a:xfrm>
              <a:grpFill/>
            </p:grpSpPr>
            <p:grpSp>
              <p:nvGrpSpPr>
                <p:cNvPr id="980" name="Grafik 36">
                  <a:extLst>
                    <a:ext uri="{FF2B5EF4-FFF2-40B4-BE49-F238E27FC236}">
                      <a16:creationId xmlns:a16="http://schemas.microsoft.com/office/drawing/2014/main" id="{6326CD06-5F01-EDB3-2048-460B84B9C5DD}"/>
                    </a:ext>
                  </a:extLst>
                </p:cNvPr>
                <p:cNvGrpSpPr/>
                <p:nvPr/>
              </p:nvGrpSpPr>
              <p:grpSpPr bwMode="gray">
                <a:xfrm>
                  <a:off x="5913264" y="3353610"/>
                  <a:ext cx="95105" cy="68244"/>
                  <a:chOff x="5913264" y="3353610"/>
                  <a:chExt cx="95105" cy="68244"/>
                </a:xfrm>
                <a:grpFill/>
              </p:grpSpPr>
              <p:sp>
                <p:nvSpPr>
                  <p:cNvPr id="986" name="Grafik 36">
                    <a:extLst>
                      <a:ext uri="{FF2B5EF4-FFF2-40B4-BE49-F238E27FC236}">
                        <a16:creationId xmlns:a16="http://schemas.microsoft.com/office/drawing/2014/main" id="{BAB98017-87E7-00AA-519D-D3FD9C9A66D9}"/>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87" name="Grafik 36">
                    <a:extLst>
                      <a:ext uri="{FF2B5EF4-FFF2-40B4-BE49-F238E27FC236}">
                        <a16:creationId xmlns:a16="http://schemas.microsoft.com/office/drawing/2014/main" id="{842BA7BE-2428-ACD2-718F-FE63EED54BAE}"/>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88" name="Grafik 36">
                    <a:extLst>
                      <a:ext uri="{FF2B5EF4-FFF2-40B4-BE49-F238E27FC236}">
                        <a16:creationId xmlns:a16="http://schemas.microsoft.com/office/drawing/2014/main" id="{5C69CC6B-00CD-0C1A-CC54-789629085DD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81" name="Grafik 36">
                  <a:extLst>
                    <a:ext uri="{FF2B5EF4-FFF2-40B4-BE49-F238E27FC236}">
                      <a16:creationId xmlns:a16="http://schemas.microsoft.com/office/drawing/2014/main" id="{45353635-D385-CB18-43A1-FC531A2C0F7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82" name="Grafik 36">
                  <a:extLst>
                    <a:ext uri="{FF2B5EF4-FFF2-40B4-BE49-F238E27FC236}">
                      <a16:creationId xmlns:a16="http://schemas.microsoft.com/office/drawing/2014/main" id="{F4792AEC-5877-FE15-CC63-28F64EC57000}"/>
                    </a:ext>
                  </a:extLst>
                </p:cNvPr>
                <p:cNvGrpSpPr/>
                <p:nvPr/>
              </p:nvGrpSpPr>
              <p:grpSpPr bwMode="gray">
                <a:xfrm>
                  <a:off x="6114287" y="3496334"/>
                  <a:ext cx="95105" cy="68205"/>
                  <a:chOff x="6114287" y="3496334"/>
                  <a:chExt cx="95105" cy="68205"/>
                </a:xfrm>
                <a:grpFill/>
              </p:grpSpPr>
              <p:sp>
                <p:nvSpPr>
                  <p:cNvPr id="983" name="Grafik 36">
                    <a:extLst>
                      <a:ext uri="{FF2B5EF4-FFF2-40B4-BE49-F238E27FC236}">
                        <a16:creationId xmlns:a16="http://schemas.microsoft.com/office/drawing/2014/main" id="{6D82BCDC-3480-A689-029A-7054FD578105}"/>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4" name="Grafik 36">
                    <a:extLst>
                      <a:ext uri="{FF2B5EF4-FFF2-40B4-BE49-F238E27FC236}">
                        <a16:creationId xmlns:a16="http://schemas.microsoft.com/office/drawing/2014/main" id="{1A88B2B0-BCBC-2A56-0E7E-C1C45FC75C55}"/>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85" name="Grafik 36">
                    <a:extLst>
                      <a:ext uri="{FF2B5EF4-FFF2-40B4-BE49-F238E27FC236}">
                        <a16:creationId xmlns:a16="http://schemas.microsoft.com/office/drawing/2014/main" id="{475FE890-3060-F303-C0D1-4147730B0E01}"/>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70" name="Grafik 36">
                <a:extLst>
                  <a:ext uri="{FF2B5EF4-FFF2-40B4-BE49-F238E27FC236}">
                    <a16:creationId xmlns:a16="http://schemas.microsoft.com/office/drawing/2014/main" id="{072267B1-FB42-32B8-59F0-339DB24E00A4}"/>
                  </a:ext>
                </a:extLst>
              </p:cNvPr>
              <p:cNvGrpSpPr/>
              <p:nvPr/>
            </p:nvGrpSpPr>
            <p:grpSpPr bwMode="gray">
              <a:xfrm>
                <a:off x="5913264" y="3353650"/>
                <a:ext cx="296128" cy="210985"/>
                <a:chOff x="5913264" y="3353650"/>
                <a:chExt cx="296128" cy="210985"/>
              </a:xfrm>
              <a:grpFill/>
            </p:grpSpPr>
            <p:grpSp>
              <p:nvGrpSpPr>
                <p:cNvPr id="971" name="Grafik 36">
                  <a:extLst>
                    <a:ext uri="{FF2B5EF4-FFF2-40B4-BE49-F238E27FC236}">
                      <a16:creationId xmlns:a16="http://schemas.microsoft.com/office/drawing/2014/main" id="{1AB03711-34A6-0D2F-6268-85B961E1AC9D}"/>
                    </a:ext>
                  </a:extLst>
                </p:cNvPr>
                <p:cNvGrpSpPr/>
                <p:nvPr/>
              </p:nvGrpSpPr>
              <p:grpSpPr bwMode="gray">
                <a:xfrm>
                  <a:off x="6114287" y="3353650"/>
                  <a:ext cx="95105" cy="68300"/>
                  <a:chOff x="6114287" y="3353650"/>
                  <a:chExt cx="95105" cy="68300"/>
                </a:xfrm>
                <a:grpFill/>
              </p:grpSpPr>
              <p:sp>
                <p:nvSpPr>
                  <p:cNvPr id="977" name="Grafik 36">
                    <a:extLst>
                      <a:ext uri="{FF2B5EF4-FFF2-40B4-BE49-F238E27FC236}">
                        <a16:creationId xmlns:a16="http://schemas.microsoft.com/office/drawing/2014/main" id="{3231E53C-D8BC-8D2A-4046-0DBB62086C88}"/>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78" name="Grafik 36">
                    <a:extLst>
                      <a:ext uri="{FF2B5EF4-FFF2-40B4-BE49-F238E27FC236}">
                        <a16:creationId xmlns:a16="http://schemas.microsoft.com/office/drawing/2014/main" id="{92A2A328-291E-2E7F-E7C2-2C20C4A2F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79" name="Grafik 36">
                    <a:extLst>
                      <a:ext uri="{FF2B5EF4-FFF2-40B4-BE49-F238E27FC236}">
                        <a16:creationId xmlns:a16="http://schemas.microsoft.com/office/drawing/2014/main" id="{0A87DBE1-05F7-EF6D-B2D8-B9708548FFDD}"/>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72" name="Grafik 36">
                  <a:extLst>
                    <a:ext uri="{FF2B5EF4-FFF2-40B4-BE49-F238E27FC236}">
                      <a16:creationId xmlns:a16="http://schemas.microsoft.com/office/drawing/2014/main" id="{6E8FBC8B-76D4-36C9-E69B-B32DEDD8017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73" name="Grafik 36">
                  <a:extLst>
                    <a:ext uri="{FF2B5EF4-FFF2-40B4-BE49-F238E27FC236}">
                      <a16:creationId xmlns:a16="http://schemas.microsoft.com/office/drawing/2014/main" id="{A1BCA577-8E1D-CC32-A85D-B978889DE46A}"/>
                    </a:ext>
                  </a:extLst>
                </p:cNvPr>
                <p:cNvGrpSpPr/>
                <p:nvPr/>
              </p:nvGrpSpPr>
              <p:grpSpPr bwMode="gray">
                <a:xfrm>
                  <a:off x="5913264" y="3496390"/>
                  <a:ext cx="95105" cy="68244"/>
                  <a:chOff x="5913264" y="3496390"/>
                  <a:chExt cx="95105" cy="68244"/>
                </a:xfrm>
                <a:grpFill/>
              </p:grpSpPr>
              <p:sp>
                <p:nvSpPr>
                  <p:cNvPr id="974" name="Grafik 36">
                    <a:extLst>
                      <a:ext uri="{FF2B5EF4-FFF2-40B4-BE49-F238E27FC236}">
                        <a16:creationId xmlns:a16="http://schemas.microsoft.com/office/drawing/2014/main" id="{1942490C-D888-9880-5474-2217A273B013}"/>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75" name="Grafik 36">
                    <a:extLst>
                      <a:ext uri="{FF2B5EF4-FFF2-40B4-BE49-F238E27FC236}">
                        <a16:creationId xmlns:a16="http://schemas.microsoft.com/office/drawing/2014/main" id="{2C08EA54-F16E-DD3E-10EF-FB35C8CBCC3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76" name="Grafik 36">
                    <a:extLst>
                      <a:ext uri="{FF2B5EF4-FFF2-40B4-BE49-F238E27FC236}">
                        <a16:creationId xmlns:a16="http://schemas.microsoft.com/office/drawing/2014/main" id="{4F3D7EA8-63A5-D56A-96B2-89481A58558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994" name="Straight Connector 993">
            <a:extLst>
              <a:ext uri="{FF2B5EF4-FFF2-40B4-BE49-F238E27FC236}">
                <a16:creationId xmlns:a16="http://schemas.microsoft.com/office/drawing/2014/main" id="{24D5E324-F394-AF22-1824-5FC56D096DAA}"/>
              </a:ext>
            </a:extLst>
          </p:cNvPr>
          <p:cNvCxnSpPr>
            <a:cxnSpLocks/>
          </p:cNvCxnSpPr>
          <p:nvPr/>
        </p:nvCxnSpPr>
        <p:spPr>
          <a:xfrm flipV="1">
            <a:off x="3042896" y="4185939"/>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8" name="Straight Connector 997">
            <a:extLst>
              <a:ext uri="{FF2B5EF4-FFF2-40B4-BE49-F238E27FC236}">
                <a16:creationId xmlns:a16="http://schemas.microsoft.com/office/drawing/2014/main" id="{6581029D-45DD-B212-BF62-90AF3961B16E}"/>
              </a:ext>
            </a:extLst>
          </p:cNvPr>
          <p:cNvCxnSpPr>
            <a:cxnSpLocks/>
          </p:cNvCxnSpPr>
          <p:nvPr/>
        </p:nvCxnSpPr>
        <p:spPr>
          <a:xfrm flipV="1">
            <a:off x="3901564" y="4184726"/>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99" name="Grafik 23">
            <a:extLst>
              <a:ext uri="{FF2B5EF4-FFF2-40B4-BE49-F238E27FC236}">
                <a16:creationId xmlns:a16="http://schemas.microsoft.com/office/drawing/2014/main" id="{5FF12E85-E859-74E4-EC0C-9BF3127C522C}"/>
              </a:ext>
            </a:extLst>
          </p:cNvPr>
          <p:cNvGrpSpPr>
            <a:grpSpLocks noChangeAspect="1"/>
          </p:cNvGrpSpPr>
          <p:nvPr/>
        </p:nvGrpSpPr>
        <p:grpSpPr bwMode="gray">
          <a:xfrm>
            <a:off x="3532901" y="2853599"/>
            <a:ext cx="374400" cy="464640"/>
            <a:chOff x="5895975" y="3176587"/>
            <a:chExt cx="403097" cy="500253"/>
          </a:xfrm>
          <a:solidFill>
            <a:schemeClr val="accent1">
              <a:lumMod val="75000"/>
            </a:schemeClr>
          </a:solidFill>
        </p:grpSpPr>
        <p:sp>
          <p:nvSpPr>
            <p:cNvPr id="1000" name="Grafik 23">
              <a:extLst>
                <a:ext uri="{FF2B5EF4-FFF2-40B4-BE49-F238E27FC236}">
                  <a16:creationId xmlns:a16="http://schemas.microsoft.com/office/drawing/2014/main" id="{9CEF8794-55F6-FE44-C237-F4B8F57DC94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01" name="Grafik 23">
              <a:extLst>
                <a:ext uri="{FF2B5EF4-FFF2-40B4-BE49-F238E27FC236}">
                  <a16:creationId xmlns:a16="http://schemas.microsoft.com/office/drawing/2014/main" id="{AD2AABE4-265C-417D-92D6-9FD8187F6F51}"/>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02" name="Grafik 23">
              <a:extLst>
                <a:ext uri="{FF2B5EF4-FFF2-40B4-BE49-F238E27FC236}">
                  <a16:creationId xmlns:a16="http://schemas.microsoft.com/office/drawing/2014/main" id="{2B5CB43F-82BF-3A76-D76B-6710C454CABA}"/>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03" name="Grafik 23">
              <a:extLst>
                <a:ext uri="{FF2B5EF4-FFF2-40B4-BE49-F238E27FC236}">
                  <a16:creationId xmlns:a16="http://schemas.microsoft.com/office/drawing/2014/main" id="{4C4DB11A-9D10-94E8-E345-0C95332B2D10}"/>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04" name="Grafik 23">
              <a:extLst>
                <a:ext uri="{FF2B5EF4-FFF2-40B4-BE49-F238E27FC236}">
                  <a16:creationId xmlns:a16="http://schemas.microsoft.com/office/drawing/2014/main" id="{7289A5BC-9556-4D9E-98AA-A061B6FE0474}"/>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05" name="Grafik 23">
              <a:extLst>
                <a:ext uri="{FF2B5EF4-FFF2-40B4-BE49-F238E27FC236}">
                  <a16:creationId xmlns:a16="http://schemas.microsoft.com/office/drawing/2014/main" id="{431B31C5-6C01-FEAE-41D8-0D84850A745E}"/>
                </a:ext>
              </a:extLst>
            </p:cNvPr>
            <p:cNvGrpSpPr/>
            <p:nvPr/>
          </p:nvGrpSpPr>
          <p:grpSpPr bwMode="gray">
            <a:xfrm>
              <a:off x="5895975" y="3322414"/>
              <a:ext cx="403097" cy="208692"/>
              <a:chOff x="5895975" y="3322414"/>
              <a:chExt cx="403097" cy="208692"/>
            </a:xfrm>
            <a:grpFill/>
          </p:grpSpPr>
          <p:sp>
            <p:nvSpPr>
              <p:cNvPr id="1006" name="Grafik 23">
                <a:extLst>
                  <a:ext uri="{FF2B5EF4-FFF2-40B4-BE49-F238E27FC236}">
                    <a16:creationId xmlns:a16="http://schemas.microsoft.com/office/drawing/2014/main" id="{363E718B-53CB-666F-9574-D7D9B6AA06F8}"/>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07" name="Grafik 23">
                <a:extLst>
                  <a:ext uri="{FF2B5EF4-FFF2-40B4-BE49-F238E27FC236}">
                    <a16:creationId xmlns:a16="http://schemas.microsoft.com/office/drawing/2014/main" id="{1125C3AE-C6DD-C357-9F01-5805175F766E}"/>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08" name="Grafik 23">
                <a:extLst>
                  <a:ext uri="{FF2B5EF4-FFF2-40B4-BE49-F238E27FC236}">
                    <a16:creationId xmlns:a16="http://schemas.microsoft.com/office/drawing/2014/main" id="{4C945B4C-0603-5629-3A4C-039ED99B5115}"/>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09" name="Grafik 23">
                <a:extLst>
                  <a:ext uri="{FF2B5EF4-FFF2-40B4-BE49-F238E27FC236}">
                    <a16:creationId xmlns:a16="http://schemas.microsoft.com/office/drawing/2014/main" id="{F6E08AD0-870F-51E7-0DF2-24AFFF1F4B61}"/>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010" name="Grafik 23">
            <a:extLst>
              <a:ext uri="{FF2B5EF4-FFF2-40B4-BE49-F238E27FC236}">
                <a16:creationId xmlns:a16="http://schemas.microsoft.com/office/drawing/2014/main" id="{29925B5A-DFC1-5056-5BE0-527297A10EAF}"/>
              </a:ext>
            </a:extLst>
          </p:cNvPr>
          <p:cNvGrpSpPr>
            <a:grpSpLocks noChangeAspect="1"/>
          </p:cNvGrpSpPr>
          <p:nvPr/>
        </p:nvGrpSpPr>
        <p:grpSpPr bwMode="gray">
          <a:xfrm>
            <a:off x="2669457" y="2855366"/>
            <a:ext cx="374400" cy="464640"/>
            <a:chOff x="5895975" y="3176587"/>
            <a:chExt cx="403097" cy="500253"/>
          </a:xfrm>
          <a:solidFill>
            <a:schemeClr val="accent1">
              <a:lumMod val="75000"/>
            </a:schemeClr>
          </a:solidFill>
        </p:grpSpPr>
        <p:sp>
          <p:nvSpPr>
            <p:cNvPr id="1011" name="Grafik 23">
              <a:extLst>
                <a:ext uri="{FF2B5EF4-FFF2-40B4-BE49-F238E27FC236}">
                  <a16:creationId xmlns:a16="http://schemas.microsoft.com/office/drawing/2014/main" id="{E4FF41E0-870D-FA0D-4343-7A3F3D253FE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12" name="Grafik 23">
              <a:extLst>
                <a:ext uri="{FF2B5EF4-FFF2-40B4-BE49-F238E27FC236}">
                  <a16:creationId xmlns:a16="http://schemas.microsoft.com/office/drawing/2014/main" id="{C65677BB-49D0-AA9F-1800-90C471CA4A7F}"/>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13" name="Grafik 23">
              <a:extLst>
                <a:ext uri="{FF2B5EF4-FFF2-40B4-BE49-F238E27FC236}">
                  <a16:creationId xmlns:a16="http://schemas.microsoft.com/office/drawing/2014/main" id="{1E14C6E0-CD90-12DE-DBAD-541D1C1E9045}"/>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14" name="Grafik 23">
              <a:extLst>
                <a:ext uri="{FF2B5EF4-FFF2-40B4-BE49-F238E27FC236}">
                  <a16:creationId xmlns:a16="http://schemas.microsoft.com/office/drawing/2014/main" id="{5DF5A33F-EB19-9B1D-42D9-2AADB5F9099C}"/>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15" name="Grafik 23">
              <a:extLst>
                <a:ext uri="{FF2B5EF4-FFF2-40B4-BE49-F238E27FC236}">
                  <a16:creationId xmlns:a16="http://schemas.microsoft.com/office/drawing/2014/main" id="{305D05D0-D8D5-EB47-148E-EAC8331BCDA7}"/>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16" name="Grafik 23">
              <a:extLst>
                <a:ext uri="{FF2B5EF4-FFF2-40B4-BE49-F238E27FC236}">
                  <a16:creationId xmlns:a16="http://schemas.microsoft.com/office/drawing/2014/main" id="{60F74286-073B-8939-07CC-139A9E5272C8}"/>
                </a:ext>
              </a:extLst>
            </p:cNvPr>
            <p:cNvGrpSpPr/>
            <p:nvPr/>
          </p:nvGrpSpPr>
          <p:grpSpPr bwMode="gray">
            <a:xfrm>
              <a:off x="5895975" y="3322414"/>
              <a:ext cx="403097" cy="208692"/>
              <a:chOff x="5895975" y="3322414"/>
              <a:chExt cx="403097" cy="208692"/>
            </a:xfrm>
            <a:grpFill/>
          </p:grpSpPr>
          <p:sp>
            <p:nvSpPr>
              <p:cNvPr id="1017" name="Grafik 23">
                <a:extLst>
                  <a:ext uri="{FF2B5EF4-FFF2-40B4-BE49-F238E27FC236}">
                    <a16:creationId xmlns:a16="http://schemas.microsoft.com/office/drawing/2014/main" id="{31490BA2-2CF5-078C-63AC-4443DB646FC4}"/>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18" name="Grafik 23">
                <a:extLst>
                  <a:ext uri="{FF2B5EF4-FFF2-40B4-BE49-F238E27FC236}">
                    <a16:creationId xmlns:a16="http://schemas.microsoft.com/office/drawing/2014/main" id="{CDB5A41F-44C8-DD55-6215-F607FB40E044}"/>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19" name="Grafik 23">
                <a:extLst>
                  <a:ext uri="{FF2B5EF4-FFF2-40B4-BE49-F238E27FC236}">
                    <a16:creationId xmlns:a16="http://schemas.microsoft.com/office/drawing/2014/main" id="{BCA6B46D-E59E-2199-A4CA-D0A824D734AF}"/>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20" name="Grafik 23">
                <a:extLst>
                  <a:ext uri="{FF2B5EF4-FFF2-40B4-BE49-F238E27FC236}">
                    <a16:creationId xmlns:a16="http://schemas.microsoft.com/office/drawing/2014/main" id="{6D6B5D99-F2D5-99CE-9BD9-56681F24739D}"/>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021" name="Grafik 23">
            <a:extLst>
              <a:ext uri="{FF2B5EF4-FFF2-40B4-BE49-F238E27FC236}">
                <a16:creationId xmlns:a16="http://schemas.microsoft.com/office/drawing/2014/main" id="{19B5D05D-F268-8A58-8431-C96760C74A93}"/>
              </a:ext>
            </a:extLst>
          </p:cNvPr>
          <p:cNvGrpSpPr>
            <a:grpSpLocks noChangeAspect="1"/>
          </p:cNvGrpSpPr>
          <p:nvPr/>
        </p:nvGrpSpPr>
        <p:grpSpPr bwMode="gray">
          <a:xfrm>
            <a:off x="4396345" y="2860050"/>
            <a:ext cx="374400" cy="464640"/>
            <a:chOff x="5895975" y="3176587"/>
            <a:chExt cx="403097" cy="500253"/>
          </a:xfrm>
          <a:solidFill>
            <a:schemeClr val="accent1">
              <a:lumMod val="75000"/>
            </a:schemeClr>
          </a:solidFill>
        </p:grpSpPr>
        <p:sp>
          <p:nvSpPr>
            <p:cNvPr id="1022" name="Grafik 23">
              <a:extLst>
                <a:ext uri="{FF2B5EF4-FFF2-40B4-BE49-F238E27FC236}">
                  <a16:creationId xmlns:a16="http://schemas.microsoft.com/office/drawing/2014/main" id="{3910422A-21AD-3835-45AC-D4C03AC8C0B2}"/>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23" name="Grafik 23">
              <a:extLst>
                <a:ext uri="{FF2B5EF4-FFF2-40B4-BE49-F238E27FC236}">
                  <a16:creationId xmlns:a16="http://schemas.microsoft.com/office/drawing/2014/main" id="{4A153320-106A-9D72-2BA2-BE9E459B2C84}"/>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24" name="Grafik 23">
              <a:extLst>
                <a:ext uri="{FF2B5EF4-FFF2-40B4-BE49-F238E27FC236}">
                  <a16:creationId xmlns:a16="http://schemas.microsoft.com/office/drawing/2014/main" id="{829699F7-A2AA-FE27-54E6-D9F84DE3E12C}"/>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25" name="Grafik 23">
              <a:extLst>
                <a:ext uri="{FF2B5EF4-FFF2-40B4-BE49-F238E27FC236}">
                  <a16:creationId xmlns:a16="http://schemas.microsoft.com/office/drawing/2014/main" id="{45C3BB69-C570-764A-D43E-F0667F5C1CAD}"/>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26" name="Grafik 23">
              <a:extLst>
                <a:ext uri="{FF2B5EF4-FFF2-40B4-BE49-F238E27FC236}">
                  <a16:creationId xmlns:a16="http://schemas.microsoft.com/office/drawing/2014/main" id="{BD756B27-EB8F-C2C5-D905-2CAC745FBCE2}"/>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27" name="Grafik 23">
              <a:extLst>
                <a:ext uri="{FF2B5EF4-FFF2-40B4-BE49-F238E27FC236}">
                  <a16:creationId xmlns:a16="http://schemas.microsoft.com/office/drawing/2014/main" id="{200A56AD-3DAC-579A-5961-58B89533AB6D}"/>
                </a:ext>
              </a:extLst>
            </p:cNvPr>
            <p:cNvGrpSpPr/>
            <p:nvPr/>
          </p:nvGrpSpPr>
          <p:grpSpPr bwMode="gray">
            <a:xfrm>
              <a:off x="5895975" y="3322414"/>
              <a:ext cx="403097" cy="208692"/>
              <a:chOff x="5895975" y="3322414"/>
              <a:chExt cx="403097" cy="208692"/>
            </a:xfrm>
            <a:grpFill/>
          </p:grpSpPr>
          <p:sp>
            <p:nvSpPr>
              <p:cNvPr id="1028" name="Grafik 23">
                <a:extLst>
                  <a:ext uri="{FF2B5EF4-FFF2-40B4-BE49-F238E27FC236}">
                    <a16:creationId xmlns:a16="http://schemas.microsoft.com/office/drawing/2014/main" id="{744D2988-0674-3C7C-BAA6-84753533D1B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29" name="Grafik 23">
                <a:extLst>
                  <a:ext uri="{FF2B5EF4-FFF2-40B4-BE49-F238E27FC236}">
                    <a16:creationId xmlns:a16="http://schemas.microsoft.com/office/drawing/2014/main" id="{5529D63B-F3E5-26DA-F843-3A9E2A49D80B}"/>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30" name="Grafik 23">
                <a:extLst>
                  <a:ext uri="{FF2B5EF4-FFF2-40B4-BE49-F238E27FC236}">
                    <a16:creationId xmlns:a16="http://schemas.microsoft.com/office/drawing/2014/main" id="{E26E7C85-BD6A-3514-8B52-41D4F4D42F92}"/>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31" name="Grafik 23">
                <a:extLst>
                  <a:ext uri="{FF2B5EF4-FFF2-40B4-BE49-F238E27FC236}">
                    <a16:creationId xmlns:a16="http://schemas.microsoft.com/office/drawing/2014/main" id="{48BA2AA2-44BE-AB95-9DCC-EF53DD6F020C}"/>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032" name="Straight Connector 1031">
            <a:extLst>
              <a:ext uri="{FF2B5EF4-FFF2-40B4-BE49-F238E27FC236}">
                <a16:creationId xmlns:a16="http://schemas.microsoft.com/office/drawing/2014/main" id="{26F99E3E-9AC9-017D-67FD-A72DA7AE64B0}"/>
              </a:ext>
            </a:extLst>
          </p:cNvPr>
          <p:cNvCxnSpPr>
            <a:cxnSpLocks/>
          </p:cNvCxnSpPr>
          <p:nvPr/>
        </p:nvCxnSpPr>
        <p:spPr>
          <a:xfrm flipV="1">
            <a:off x="3045471" y="3093990"/>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35341BB9-A812-B455-FF7A-36F9B8185FFE}"/>
              </a:ext>
            </a:extLst>
          </p:cNvPr>
          <p:cNvCxnSpPr>
            <a:cxnSpLocks/>
          </p:cNvCxnSpPr>
          <p:nvPr/>
        </p:nvCxnSpPr>
        <p:spPr>
          <a:xfrm flipV="1">
            <a:off x="3908915" y="3092777"/>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34" name="Grafik 36">
            <a:extLst>
              <a:ext uri="{FF2B5EF4-FFF2-40B4-BE49-F238E27FC236}">
                <a16:creationId xmlns:a16="http://schemas.microsoft.com/office/drawing/2014/main" id="{A7A91011-787C-84CF-F87F-957CD46B6793}"/>
              </a:ext>
            </a:extLst>
          </p:cNvPr>
          <p:cNvGrpSpPr/>
          <p:nvPr/>
        </p:nvGrpSpPr>
        <p:grpSpPr bwMode="gray">
          <a:xfrm>
            <a:off x="6426521" y="4050851"/>
            <a:ext cx="374400" cy="374400"/>
            <a:chOff x="5843587" y="3176587"/>
            <a:chExt cx="500253" cy="500253"/>
          </a:xfrm>
          <a:solidFill>
            <a:schemeClr val="accent1">
              <a:lumMod val="75000"/>
            </a:schemeClr>
          </a:solidFill>
        </p:grpSpPr>
        <p:grpSp>
          <p:nvGrpSpPr>
            <p:cNvPr id="1035" name="Grafik 36">
              <a:extLst>
                <a:ext uri="{FF2B5EF4-FFF2-40B4-BE49-F238E27FC236}">
                  <a16:creationId xmlns:a16="http://schemas.microsoft.com/office/drawing/2014/main" id="{2D2E38D6-DBFC-C64D-F567-8732E100FC02}"/>
                </a:ext>
              </a:extLst>
            </p:cNvPr>
            <p:cNvGrpSpPr/>
            <p:nvPr/>
          </p:nvGrpSpPr>
          <p:grpSpPr bwMode="gray">
            <a:xfrm>
              <a:off x="5843587" y="3176587"/>
              <a:ext cx="500253" cy="500253"/>
              <a:chOff x="5843587" y="3176587"/>
              <a:chExt cx="500253" cy="500253"/>
            </a:xfrm>
            <a:grpFill/>
          </p:grpSpPr>
          <p:sp>
            <p:nvSpPr>
              <p:cNvPr id="1057" name="Grafik 36">
                <a:extLst>
                  <a:ext uri="{FF2B5EF4-FFF2-40B4-BE49-F238E27FC236}">
                    <a16:creationId xmlns:a16="http://schemas.microsoft.com/office/drawing/2014/main" id="{1D821A22-FBD0-63CD-3463-F16CD70225E9}"/>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058" name="Grafik 36">
                <a:extLst>
                  <a:ext uri="{FF2B5EF4-FFF2-40B4-BE49-F238E27FC236}">
                    <a16:creationId xmlns:a16="http://schemas.microsoft.com/office/drawing/2014/main" id="{32BF723C-95EE-A7E6-D700-EFD850DDC9C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059" name="Grafik 36">
                <a:extLst>
                  <a:ext uri="{FF2B5EF4-FFF2-40B4-BE49-F238E27FC236}">
                    <a16:creationId xmlns:a16="http://schemas.microsoft.com/office/drawing/2014/main" id="{6A10ECF8-2585-F23D-65DA-B362A43E074E}"/>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60" name="Grafik 36">
                <a:extLst>
                  <a:ext uri="{FF2B5EF4-FFF2-40B4-BE49-F238E27FC236}">
                    <a16:creationId xmlns:a16="http://schemas.microsoft.com/office/drawing/2014/main" id="{123358F3-70B9-535D-5143-2E3C3A6A1C2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61" name="Grafik 36">
                <a:extLst>
                  <a:ext uri="{FF2B5EF4-FFF2-40B4-BE49-F238E27FC236}">
                    <a16:creationId xmlns:a16="http://schemas.microsoft.com/office/drawing/2014/main" id="{EFE0EAF1-365B-88E6-7003-932A48B479B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36" name="Grafik 36">
              <a:extLst>
                <a:ext uri="{FF2B5EF4-FFF2-40B4-BE49-F238E27FC236}">
                  <a16:creationId xmlns:a16="http://schemas.microsoft.com/office/drawing/2014/main" id="{4E37CB3E-7C7A-1508-9BA1-778406680BF3}"/>
                </a:ext>
              </a:extLst>
            </p:cNvPr>
            <p:cNvGrpSpPr/>
            <p:nvPr/>
          </p:nvGrpSpPr>
          <p:grpSpPr bwMode="gray">
            <a:xfrm>
              <a:off x="5913264" y="3353610"/>
              <a:ext cx="296128" cy="211024"/>
              <a:chOff x="5913264" y="3353610"/>
              <a:chExt cx="296128" cy="211024"/>
            </a:xfrm>
            <a:grpFill/>
          </p:grpSpPr>
          <p:grpSp>
            <p:nvGrpSpPr>
              <p:cNvPr id="1037" name="Grafik 36">
                <a:extLst>
                  <a:ext uri="{FF2B5EF4-FFF2-40B4-BE49-F238E27FC236}">
                    <a16:creationId xmlns:a16="http://schemas.microsoft.com/office/drawing/2014/main" id="{C5017DAD-E737-AF0C-A5CA-F6E2DF14C7BD}"/>
                  </a:ext>
                </a:extLst>
              </p:cNvPr>
              <p:cNvGrpSpPr/>
              <p:nvPr/>
            </p:nvGrpSpPr>
            <p:grpSpPr bwMode="gray">
              <a:xfrm>
                <a:off x="5913264" y="3353610"/>
                <a:ext cx="296128" cy="210929"/>
                <a:chOff x="5913264" y="3353610"/>
                <a:chExt cx="296128" cy="210929"/>
              </a:xfrm>
              <a:grpFill/>
            </p:grpSpPr>
            <p:grpSp>
              <p:nvGrpSpPr>
                <p:cNvPr id="1048" name="Grafik 36">
                  <a:extLst>
                    <a:ext uri="{FF2B5EF4-FFF2-40B4-BE49-F238E27FC236}">
                      <a16:creationId xmlns:a16="http://schemas.microsoft.com/office/drawing/2014/main" id="{ED4EE965-C14D-2E24-0317-C0E8A801F49B}"/>
                    </a:ext>
                  </a:extLst>
                </p:cNvPr>
                <p:cNvGrpSpPr/>
                <p:nvPr/>
              </p:nvGrpSpPr>
              <p:grpSpPr bwMode="gray">
                <a:xfrm>
                  <a:off x="5913264" y="3353610"/>
                  <a:ext cx="95105" cy="68244"/>
                  <a:chOff x="5913264" y="3353610"/>
                  <a:chExt cx="95105" cy="68244"/>
                </a:xfrm>
                <a:grpFill/>
              </p:grpSpPr>
              <p:sp>
                <p:nvSpPr>
                  <p:cNvPr id="1054" name="Grafik 36">
                    <a:extLst>
                      <a:ext uri="{FF2B5EF4-FFF2-40B4-BE49-F238E27FC236}">
                        <a16:creationId xmlns:a16="http://schemas.microsoft.com/office/drawing/2014/main" id="{3CD39155-B5DE-A85F-2AD6-E63EE70715BB}"/>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55" name="Grafik 36">
                    <a:extLst>
                      <a:ext uri="{FF2B5EF4-FFF2-40B4-BE49-F238E27FC236}">
                        <a16:creationId xmlns:a16="http://schemas.microsoft.com/office/drawing/2014/main" id="{E7F22EC9-AFD5-D335-845A-200A85B852CE}"/>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56" name="Grafik 36">
                    <a:extLst>
                      <a:ext uri="{FF2B5EF4-FFF2-40B4-BE49-F238E27FC236}">
                        <a16:creationId xmlns:a16="http://schemas.microsoft.com/office/drawing/2014/main" id="{A539EEA3-1D3A-04E9-E1E2-4B3C12F514D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49" name="Grafik 36">
                  <a:extLst>
                    <a:ext uri="{FF2B5EF4-FFF2-40B4-BE49-F238E27FC236}">
                      <a16:creationId xmlns:a16="http://schemas.microsoft.com/office/drawing/2014/main" id="{40B89020-3755-E582-EC83-BEA3126781F0}"/>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50" name="Grafik 36">
                  <a:extLst>
                    <a:ext uri="{FF2B5EF4-FFF2-40B4-BE49-F238E27FC236}">
                      <a16:creationId xmlns:a16="http://schemas.microsoft.com/office/drawing/2014/main" id="{689802C7-978A-BBF6-232A-AE030C62B83A}"/>
                    </a:ext>
                  </a:extLst>
                </p:cNvPr>
                <p:cNvGrpSpPr/>
                <p:nvPr/>
              </p:nvGrpSpPr>
              <p:grpSpPr bwMode="gray">
                <a:xfrm>
                  <a:off x="6114287" y="3496334"/>
                  <a:ext cx="95105" cy="68205"/>
                  <a:chOff x="6114287" y="3496334"/>
                  <a:chExt cx="95105" cy="68205"/>
                </a:xfrm>
                <a:grpFill/>
              </p:grpSpPr>
              <p:sp>
                <p:nvSpPr>
                  <p:cNvPr id="1051" name="Grafik 36">
                    <a:extLst>
                      <a:ext uri="{FF2B5EF4-FFF2-40B4-BE49-F238E27FC236}">
                        <a16:creationId xmlns:a16="http://schemas.microsoft.com/office/drawing/2014/main" id="{89F502F1-D4E2-84E2-6392-CD9D5A1C4F6F}"/>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52" name="Grafik 36">
                    <a:extLst>
                      <a:ext uri="{FF2B5EF4-FFF2-40B4-BE49-F238E27FC236}">
                        <a16:creationId xmlns:a16="http://schemas.microsoft.com/office/drawing/2014/main" id="{4A1939AA-15A8-85EE-F2C0-121EF2E3311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3" name="Grafik 36">
                    <a:extLst>
                      <a:ext uri="{FF2B5EF4-FFF2-40B4-BE49-F238E27FC236}">
                        <a16:creationId xmlns:a16="http://schemas.microsoft.com/office/drawing/2014/main" id="{E448F82B-2137-91D7-FB22-E361B86F3E85}"/>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38" name="Grafik 36">
                <a:extLst>
                  <a:ext uri="{FF2B5EF4-FFF2-40B4-BE49-F238E27FC236}">
                    <a16:creationId xmlns:a16="http://schemas.microsoft.com/office/drawing/2014/main" id="{9175A992-F795-8277-4E72-2BE92DD54176}"/>
                  </a:ext>
                </a:extLst>
              </p:cNvPr>
              <p:cNvGrpSpPr/>
              <p:nvPr/>
            </p:nvGrpSpPr>
            <p:grpSpPr bwMode="gray">
              <a:xfrm>
                <a:off x="5913264" y="3353650"/>
                <a:ext cx="296128" cy="210985"/>
                <a:chOff x="5913264" y="3353650"/>
                <a:chExt cx="296128" cy="210985"/>
              </a:xfrm>
              <a:grpFill/>
            </p:grpSpPr>
            <p:grpSp>
              <p:nvGrpSpPr>
                <p:cNvPr id="1039" name="Grafik 36">
                  <a:extLst>
                    <a:ext uri="{FF2B5EF4-FFF2-40B4-BE49-F238E27FC236}">
                      <a16:creationId xmlns:a16="http://schemas.microsoft.com/office/drawing/2014/main" id="{A72AC4AD-E702-978E-A974-D90C75577378}"/>
                    </a:ext>
                  </a:extLst>
                </p:cNvPr>
                <p:cNvGrpSpPr/>
                <p:nvPr/>
              </p:nvGrpSpPr>
              <p:grpSpPr bwMode="gray">
                <a:xfrm>
                  <a:off x="6114287" y="3353650"/>
                  <a:ext cx="95105" cy="68300"/>
                  <a:chOff x="6114287" y="3353650"/>
                  <a:chExt cx="95105" cy="68300"/>
                </a:xfrm>
                <a:grpFill/>
              </p:grpSpPr>
              <p:sp>
                <p:nvSpPr>
                  <p:cNvPr id="1045" name="Grafik 36">
                    <a:extLst>
                      <a:ext uri="{FF2B5EF4-FFF2-40B4-BE49-F238E27FC236}">
                        <a16:creationId xmlns:a16="http://schemas.microsoft.com/office/drawing/2014/main" id="{4B274E98-176B-6ADB-42A5-A365FDC7999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6" name="Grafik 36">
                    <a:extLst>
                      <a:ext uri="{FF2B5EF4-FFF2-40B4-BE49-F238E27FC236}">
                        <a16:creationId xmlns:a16="http://schemas.microsoft.com/office/drawing/2014/main" id="{356F73F5-5A75-1040-6A4F-767A01FCC718}"/>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47" name="Grafik 36">
                    <a:extLst>
                      <a:ext uri="{FF2B5EF4-FFF2-40B4-BE49-F238E27FC236}">
                        <a16:creationId xmlns:a16="http://schemas.microsoft.com/office/drawing/2014/main" id="{ACB77DA9-15FF-6997-16E7-8D21498C2D95}"/>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40" name="Grafik 36">
                  <a:extLst>
                    <a:ext uri="{FF2B5EF4-FFF2-40B4-BE49-F238E27FC236}">
                      <a16:creationId xmlns:a16="http://schemas.microsoft.com/office/drawing/2014/main" id="{F4F5183B-AFCB-042E-F1A4-4939FB481F7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41" name="Grafik 36">
                  <a:extLst>
                    <a:ext uri="{FF2B5EF4-FFF2-40B4-BE49-F238E27FC236}">
                      <a16:creationId xmlns:a16="http://schemas.microsoft.com/office/drawing/2014/main" id="{69D7F2CF-CA26-B730-E755-2171B8DB9574}"/>
                    </a:ext>
                  </a:extLst>
                </p:cNvPr>
                <p:cNvGrpSpPr/>
                <p:nvPr/>
              </p:nvGrpSpPr>
              <p:grpSpPr bwMode="gray">
                <a:xfrm>
                  <a:off x="5913264" y="3496390"/>
                  <a:ext cx="95105" cy="68244"/>
                  <a:chOff x="5913264" y="3496390"/>
                  <a:chExt cx="95105" cy="68244"/>
                </a:xfrm>
                <a:grpFill/>
              </p:grpSpPr>
              <p:sp>
                <p:nvSpPr>
                  <p:cNvPr id="1042" name="Grafik 36">
                    <a:extLst>
                      <a:ext uri="{FF2B5EF4-FFF2-40B4-BE49-F238E27FC236}">
                        <a16:creationId xmlns:a16="http://schemas.microsoft.com/office/drawing/2014/main" id="{66E2C348-714D-2166-3FB4-F69ED8F2B84B}"/>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43" name="Grafik 36">
                    <a:extLst>
                      <a:ext uri="{FF2B5EF4-FFF2-40B4-BE49-F238E27FC236}">
                        <a16:creationId xmlns:a16="http://schemas.microsoft.com/office/drawing/2014/main" id="{99699B25-E4E5-4F0E-6E40-63A396963C0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044" name="Grafik 36">
                    <a:extLst>
                      <a:ext uri="{FF2B5EF4-FFF2-40B4-BE49-F238E27FC236}">
                        <a16:creationId xmlns:a16="http://schemas.microsoft.com/office/drawing/2014/main" id="{3BFB4400-F798-DEEF-55DA-B1B82C8E6A4F}"/>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1062" name="Grafik 36">
            <a:extLst>
              <a:ext uri="{FF2B5EF4-FFF2-40B4-BE49-F238E27FC236}">
                <a16:creationId xmlns:a16="http://schemas.microsoft.com/office/drawing/2014/main" id="{55A97A6F-B77B-CC4B-2507-3C33FA433A79}"/>
              </a:ext>
            </a:extLst>
          </p:cNvPr>
          <p:cNvGrpSpPr/>
          <p:nvPr/>
        </p:nvGrpSpPr>
        <p:grpSpPr bwMode="gray">
          <a:xfrm>
            <a:off x="7290436" y="4048425"/>
            <a:ext cx="374400" cy="374400"/>
            <a:chOff x="5843587" y="3176587"/>
            <a:chExt cx="500253" cy="500253"/>
          </a:xfrm>
          <a:solidFill>
            <a:schemeClr val="accent2">
              <a:lumMod val="75000"/>
            </a:schemeClr>
          </a:solidFill>
        </p:grpSpPr>
        <p:grpSp>
          <p:nvGrpSpPr>
            <p:cNvPr id="1063" name="Grafik 36">
              <a:extLst>
                <a:ext uri="{FF2B5EF4-FFF2-40B4-BE49-F238E27FC236}">
                  <a16:creationId xmlns:a16="http://schemas.microsoft.com/office/drawing/2014/main" id="{65EA77D0-7C46-94F8-A8A0-23BCFC40CA11}"/>
                </a:ext>
              </a:extLst>
            </p:cNvPr>
            <p:cNvGrpSpPr/>
            <p:nvPr/>
          </p:nvGrpSpPr>
          <p:grpSpPr bwMode="gray">
            <a:xfrm>
              <a:off x="5843587" y="3176587"/>
              <a:ext cx="500253" cy="500253"/>
              <a:chOff x="5843587" y="3176587"/>
              <a:chExt cx="500253" cy="500253"/>
            </a:xfrm>
            <a:grpFill/>
          </p:grpSpPr>
          <p:sp>
            <p:nvSpPr>
              <p:cNvPr id="1085" name="Grafik 36">
                <a:extLst>
                  <a:ext uri="{FF2B5EF4-FFF2-40B4-BE49-F238E27FC236}">
                    <a16:creationId xmlns:a16="http://schemas.microsoft.com/office/drawing/2014/main" id="{D72B3A2F-56A5-BE07-34F3-440D2727B69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086" name="Grafik 36">
                <a:extLst>
                  <a:ext uri="{FF2B5EF4-FFF2-40B4-BE49-F238E27FC236}">
                    <a16:creationId xmlns:a16="http://schemas.microsoft.com/office/drawing/2014/main" id="{F9E7150F-AD74-306C-752B-DCD14D1D0A0C}"/>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087" name="Grafik 36">
                <a:extLst>
                  <a:ext uri="{FF2B5EF4-FFF2-40B4-BE49-F238E27FC236}">
                    <a16:creationId xmlns:a16="http://schemas.microsoft.com/office/drawing/2014/main" id="{8B5504E7-4E9A-6BD1-2264-43333AE54A1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88" name="Grafik 36">
                <a:extLst>
                  <a:ext uri="{FF2B5EF4-FFF2-40B4-BE49-F238E27FC236}">
                    <a16:creationId xmlns:a16="http://schemas.microsoft.com/office/drawing/2014/main" id="{C78B9D8C-E71A-E6DE-A413-FA3602EBAD2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89" name="Grafik 36">
                <a:extLst>
                  <a:ext uri="{FF2B5EF4-FFF2-40B4-BE49-F238E27FC236}">
                    <a16:creationId xmlns:a16="http://schemas.microsoft.com/office/drawing/2014/main" id="{5092ECAD-3337-55EF-7C21-3B39541E355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64" name="Grafik 36">
              <a:extLst>
                <a:ext uri="{FF2B5EF4-FFF2-40B4-BE49-F238E27FC236}">
                  <a16:creationId xmlns:a16="http://schemas.microsoft.com/office/drawing/2014/main" id="{2492ACB8-F734-B32F-8738-63A2F227E3EE}"/>
                </a:ext>
              </a:extLst>
            </p:cNvPr>
            <p:cNvGrpSpPr/>
            <p:nvPr/>
          </p:nvGrpSpPr>
          <p:grpSpPr bwMode="gray">
            <a:xfrm>
              <a:off x="5913264" y="3353610"/>
              <a:ext cx="296128" cy="211024"/>
              <a:chOff x="5913264" y="3353610"/>
              <a:chExt cx="296128" cy="211024"/>
            </a:xfrm>
            <a:grpFill/>
          </p:grpSpPr>
          <p:grpSp>
            <p:nvGrpSpPr>
              <p:cNvPr id="1065" name="Grafik 36">
                <a:extLst>
                  <a:ext uri="{FF2B5EF4-FFF2-40B4-BE49-F238E27FC236}">
                    <a16:creationId xmlns:a16="http://schemas.microsoft.com/office/drawing/2014/main" id="{DC4F2C2A-E7CA-F935-57E8-9094B66C953C}"/>
                  </a:ext>
                </a:extLst>
              </p:cNvPr>
              <p:cNvGrpSpPr/>
              <p:nvPr/>
            </p:nvGrpSpPr>
            <p:grpSpPr bwMode="gray">
              <a:xfrm>
                <a:off x="5913264" y="3353610"/>
                <a:ext cx="296128" cy="210929"/>
                <a:chOff x="5913264" y="3353610"/>
                <a:chExt cx="296128" cy="210929"/>
              </a:xfrm>
              <a:grpFill/>
            </p:grpSpPr>
            <p:grpSp>
              <p:nvGrpSpPr>
                <p:cNvPr id="1076" name="Grafik 36">
                  <a:extLst>
                    <a:ext uri="{FF2B5EF4-FFF2-40B4-BE49-F238E27FC236}">
                      <a16:creationId xmlns:a16="http://schemas.microsoft.com/office/drawing/2014/main" id="{123F8938-1D8A-EC27-E086-77D954D9EAD9}"/>
                    </a:ext>
                  </a:extLst>
                </p:cNvPr>
                <p:cNvGrpSpPr/>
                <p:nvPr/>
              </p:nvGrpSpPr>
              <p:grpSpPr bwMode="gray">
                <a:xfrm>
                  <a:off x="5913264" y="3353610"/>
                  <a:ext cx="95105" cy="68244"/>
                  <a:chOff x="5913264" y="3353610"/>
                  <a:chExt cx="95105" cy="68244"/>
                </a:xfrm>
                <a:grpFill/>
              </p:grpSpPr>
              <p:sp>
                <p:nvSpPr>
                  <p:cNvPr id="1082" name="Grafik 36">
                    <a:extLst>
                      <a:ext uri="{FF2B5EF4-FFF2-40B4-BE49-F238E27FC236}">
                        <a16:creationId xmlns:a16="http://schemas.microsoft.com/office/drawing/2014/main" id="{77F36193-B236-8940-9356-0C26148C39B0}"/>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83" name="Grafik 36">
                    <a:extLst>
                      <a:ext uri="{FF2B5EF4-FFF2-40B4-BE49-F238E27FC236}">
                        <a16:creationId xmlns:a16="http://schemas.microsoft.com/office/drawing/2014/main" id="{51B35856-C732-4C1D-1872-E20AD04C1C4D}"/>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4" name="Grafik 36">
                    <a:extLst>
                      <a:ext uri="{FF2B5EF4-FFF2-40B4-BE49-F238E27FC236}">
                        <a16:creationId xmlns:a16="http://schemas.microsoft.com/office/drawing/2014/main" id="{AD796DEB-5AF4-5F75-D715-40F78DD4D42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77" name="Grafik 36">
                  <a:extLst>
                    <a:ext uri="{FF2B5EF4-FFF2-40B4-BE49-F238E27FC236}">
                      <a16:creationId xmlns:a16="http://schemas.microsoft.com/office/drawing/2014/main" id="{C8B16DD9-2F37-D3E2-DECD-6584A68697F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78" name="Grafik 36">
                  <a:extLst>
                    <a:ext uri="{FF2B5EF4-FFF2-40B4-BE49-F238E27FC236}">
                      <a16:creationId xmlns:a16="http://schemas.microsoft.com/office/drawing/2014/main" id="{0F1D896D-0F8F-21D9-24D3-8BE03D82B377}"/>
                    </a:ext>
                  </a:extLst>
                </p:cNvPr>
                <p:cNvGrpSpPr/>
                <p:nvPr/>
              </p:nvGrpSpPr>
              <p:grpSpPr bwMode="gray">
                <a:xfrm>
                  <a:off x="6114287" y="3496334"/>
                  <a:ext cx="95105" cy="68205"/>
                  <a:chOff x="6114287" y="3496334"/>
                  <a:chExt cx="95105" cy="68205"/>
                </a:xfrm>
                <a:grpFill/>
              </p:grpSpPr>
              <p:sp>
                <p:nvSpPr>
                  <p:cNvPr id="1079" name="Grafik 36">
                    <a:extLst>
                      <a:ext uri="{FF2B5EF4-FFF2-40B4-BE49-F238E27FC236}">
                        <a16:creationId xmlns:a16="http://schemas.microsoft.com/office/drawing/2014/main" id="{1BCC7F2F-9ACB-8207-0581-2CC689A6CF75}"/>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80" name="Grafik 36">
                    <a:extLst>
                      <a:ext uri="{FF2B5EF4-FFF2-40B4-BE49-F238E27FC236}">
                        <a16:creationId xmlns:a16="http://schemas.microsoft.com/office/drawing/2014/main" id="{DC872A99-3CCE-BA08-BD2E-E14E440FE72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81" name="Grafik 36">
                    <a:extLst>
                      <a:ext uri="{FF2B5EF4-FFF2-40B4-BE49-F238E27FC236}">
                        <a16:creationId xmlns:a16="http://schemas.microsoft.com/office/drawing/2014/main" id="{8B2A337A-3F65-AAB1-CCAA-F8B8D6424F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66" name="Grafik 36">
                <a:extLst>
                  <a:ext uri="{FF2B5EF4-FFF2-40B4-BE49-F238E27FC236}">
                    <a16:creationId xmlns:a16="http://schemas.microsoft.com/office/drawing/2014/main" id="{11EC5CB9-FB01-4ACE-3B8F-DCFFC9463476}"/>
                  </a:ext>
                </a:extLst>
              </p:cNvPr>
              <p:cNvGrpSpPr/>
              <p:nvPr/>
            </p:nvGrpSpPr>
            <p:grpSpPr bwMode="gray">
              <a:xfrm>
                <a:off x="5913264" y="3353650"/>
                <a:ext cx="296128" cy="210985"/>
                <a:chOff x="5913264" y="3353650"/>
                <a:chExt cx="296128" cy="210985"/>
              </a:xfrm>
              <a:grpFill/>
            </p:grpSpPr>
            <p:grpSp>
              <p:nvGrpSpPr>
                <p:cNvPr id="1067" name="Grafik 36">
                  <a:extLst>
                    <a:ext uri="{FF2B5EF4-FFF2-40B4-BE49-F238E27FC236}">
                      <a16:creationId xmlns:a16="http://schemas.microsoft.com/office/drawing/2014/main" id="{566C5284-AFB4-AA6F-D2F4-4382D4B2A051}"/>
                    </a:ext>
                  </a:extLst>
                </p:cNvPr>
                <p:cNvGrpSpPr/>
                <p:nvPr/>
              </p:nvGrpSpPr>
              <p:grpSpPr bwMode="gray">
                <a:xfrm>
                  <a:off x="6114287" y="3353650"/>
                  <a:ext cx="95105" cy="68300"/>
                  <a:chOff x="6114287" y="3353650"/>
                  <a:chExt cx="95105" cy="68300"/>
                </a:xfrm>
                <a:grpFill/>
              </p:grpSpPr>
              <p:sp>
                <p:nvSpPr>
                  <p:cNvPr id="1073" name="Grafik 36">
                    <a:extLst>
                      <a:ext uri="{FF2B5EF4-FFF2-40B4-BE49-F238E27FC236}">
                        <a16:creationId xmlns:a16="http://schemas.microsoft.com/office/drawing/2014/main" id="{B3BF66A4-354D-6AC3-FFB0-877129DE0B4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74" name="Grafik 36">
                    <a:extLst>
                      <a:ext uri="{FF2B5EF4-FFF2-40B4-BE49-F238E27FC236}">
                        <a16:creationId xmlns:a16="http://schemas.microsoft.com/office/drawing/2014/main" id="{73781F1F-A420-EB87-A514-D22B93068666}"/>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75" name="Grafik 36">
                    <a:extLst>
                      <a:ext uri="{FF2B5EF4-FFF2-40B4-BE49-F238E27FC236}">
                        <a16:creationId xmlns:a16="http://schemas.microsoft.com/office/drawing/2014/main" id="{5106F614-28D1-D4A1-0A64-17AEDC7B6D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68" name="Grafik 36">
                  <a:extLst>
                    <a:ext uri="{FF2B5EF4-FFF2-40B4-BE49-F238E27FC236}">
                      <a16:creationId xmlns:a16="http://schemas.microsoft.com/office/drawing/2014/main" id="{D5AF88F1-E4B5-22E9-0C11-6D4A74F35476}"/>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69" name="Grafik 36">
                  <a:extLst>
                    <a:ext uri="{FF2B5EF4-FFF2-40B4-BE49-F238E27FC236}">
                      <a16:creationId xmlns:a16="http://schemas.microsoft.com/office/drawing/2014/main" id="{AE3C7200-A76C-4142-32E1-542D63009D7F}"/>
                    </a:ext>
                  </a:extLst>
                </p:cNvPr>
                <p:cNvGrpSpPr/>
                <p:nvPr/>
              </p:nvGrpSpPr>
              <p:grpSpPr bwMode="gray">
                <a:xfrm>
                  <a:off x="5913264" y="3496390"/>
                  <a:ext cx="95105" cy="68244"/>
                  <a:chOff x="5913264" y="3496390"/>
                  <a:chExt cx="95105" cy="68244"/>
                </a:xfrm>
                <a:grpFill/>
              </p:grpSpPr>
              <p:sp>
                <p:nvSpPr>
                  <p:cNvPr id="1070" name="Grafik 36">
                    <a:extLst>
                      <a:ext uri="{FF2B5EF4-FFF2-40B4-BE49-F238E27FC236}">
                        <a16:creationId xmlns:a16="http://schemas.microsoft.com/office/drawing/2014/main" id="{2698E061-E7D7-53CC-5FEB-287DDB687A18}"/>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1" name="Grafik 36">
                    <a:extLst>
                      <a:ext uri="{FF2B5EF4-FFF2-40B4-BE49-F238E27FC236}">
                        <a16:creationId xmlns:a16="http://schemas.microsoft.com/office/drawing/2014/main" id="{A87C166E-FB6F-FCF4-6150-14405383E5A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072" name="Grafik 36">
                    <a:extLst>
                      <a:ext uri="{FF2B5EF4-FFF2-40B4-BE49-F238E27FC236}">
                        <a16:creationId xmlns:a16="http://schemas.microsoft.com/office/drawing/2014/main" id="{F16127BE-C378-84FF-CDC2-8FCE9B48930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1090" name="Grafik 36">
            <a:extLst>
              <a:ext uri="{FF2B5EF4-FFF2-40B4-BE49-F238E27FC236}">
                <a16:creationId xmlns:a16="http://schemas.microsoft.com/office/drawing/2014/main" id="{357DD868-E287-70A6-6D07-2034281314AA}"/>
              </a:ext>
            </a:extLst>
          </p:cNvPr>
          <p:cNvGrpSpPr/>
          <p:nvPr/>
        </p:nvGrpSpPr>
        <p:grpSpPr bwMode="gray">
          <a:xfrm>
            <a:off x="8154351" y="4048426"/>
            <a:ext cx="374400" cy="374400"/>
            <a:chOff x="5843587" y="3176587"/>
            <a:chExt cx="500253" cy="500253"/>
          </a:xfrm>
          <a:solidFill>
            <a:schemeClr val="accent6">
              <a:lumMod val="75000"/>
            </a:schemeClr>
          </a:solidFill>
        </p:grpSpPr>
        <p:grpSp>
          <p:nvGrpSpPr>
            <p:cNvPr id="1091" name="Grafik 36">
              <a:extLst>
                <a:ext uri="{FF2B5EF4-FFF2-40B4-BE49-F238E27FC236}">
                  <a16:creationId xmlns:a16="http://schemas.microsoft.com/office/drawing/2014/main" id="{1F052846-BF87-4958-04AB-40F634F3ED67}"/>
                </a:ext>
              </a:extLst>
            </p:cNvPr>
            <p:cNvGrpSpPr/>
            <p:nvPr/>
          </p:nvGrpSpPr>
          <p:grpSpPr bwMode="gray">
            <a:xfrm>
              <a:off x="5843587" y="3176587"/>
              <a:ext cx="500253" cy="500253"/>
              <a:chOff x="5843587" y="3176587"/>
              <a:chExt cx="500253" cy="500253"/>
            </a:xfrm>
            <a:grpFill/>
          </p:grpSpPr>
          <p:sp>
            <p:nvSpPr>
              <p:cNvPr id="1113" name="Grafik 36">
                <a:extLst>
                  <a:ext uri="{FF2B5EF4-FFF2-40B4-BE49-F238E27FC236}">
                    <a16:creationId xmlns:a16="http://schemas.microsoft.com/office/drawing/2014/main" id="{BC8DCD0E-8D45-0339-3978-530DFCE1736A}"/>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14" name="Grafik 36">
                <a:extLst>
                  <a:ext uri="{FF2B5EF4-FFF2-40B4-BE49-F238E27FC236}">
                    <a16:creationId xmlns:a16="http://schemas.microsoft.com/office/drawing/2014/main" id="{1681A79A-A0F4-8D1D-45F7-90D911C17969}"/>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115" name="Grafik 36">
                <a:extLst>
                  <a:ext uri="{FF2B5EF4-FFF2-40B4-BE49-F238E27FC236}">
                    <a16:creationId xmlns:a16="http://schemas.microsoft.com/office/drawing/2014/main" id="{C5FB4F13-30FB-A3F0-AA5B-CADDAF3917B8}"/>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16" name="Grafik 36">
                <a:extLst>
                  <a:ext uri="{FF2B5EF4-FFF2-40B4-BE49-F238E27FC236}">
                    <a16:creationId xmlns:a16="http://schemas.microsoft.com/office/drawing/2014/main" id="{B28AFA86-9F38-C01A-4DA2-46CBBB57E0C7}"/>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17" name="Grafik 36">
                <a:extLst>
                  <a:ext uri="{FF2B5EF4-FFF2-40B4-BE49-F238E27FC236}">
                    <a16:creationId xmlns:a16="http://schemas.microsoft.com/office/drawing/2014/main" id="{0E5A5D58-6B42-0E6F-C152-8A012832F95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92" name="Grafik 36">
              <a:extLst>
                <a:ext uri="{FF2B5EF4-FFF2-40B4-BE49-F238E27FC236}">
                  <a16:creationId xmlns:a16="http://schemas.microsoft.com/office/drawing/2014/main" id="{954DD442-1620-69B2-6B8A-74AC3A11961D}"/>
                </a:ext>
              </a:extLst>
            </p:cNvPr>
            <p:cNvGrpSpPr/>
            <p:nvPr/>
          </p:nvGrpSpPr>
          <p:grpSpPr bwMode="gray">
            <a:xfrm>
              <a:off x="5913264" y="3353610"/>
              <a:ext cx="296128" cy="211024"/>
              <a:chOff x="5913264" y="3353610"/>
              <a:chExt cx="296128" cy="211024"/>
            </a:xfrm>
            <a:grpFill/>
          </p:grpSpPr>
          <p:grpSp>
            <p:nvGrpSpPr>
              <p:cNvPr id="1093" name="Grafik 36">
                <a:extLst>
                  <a:ext uri="{FF2B5EF4-FFF2-40B4-BE49-F238E27FC236}">
                    <a16:creationId xmlns:a16="http://schemas.microsoft.com/office/drawing/2014/main" id="{38984C0F-B970-92DA-2912-D5D3C27E703C}"/>
                  </a:ext>
                </a:extLst>
              </p:cNvPr>
              <p:cNvGrpSpPr/>
              <p:nvPr/>
            </p:nvGrpSpPr>
            <p:grpSpPr bwMode="gray">
              <a:xfrm>
                <a:off x="5913264" y="3353610"/>
                <a:ext cx="296128" cy="210929"/>
                <a:chOff x="5913264" y="3353610"/>
                <a:chExt cx="296128" cy="210929"/>
              </a:xfrm>
              <a:grpFill/>
            </p:grpSpPr>
            <p:grpSp>
              <p:nvGrpSpPr>
                <p:cNvPr id="1104" name="Grafik 36">
                  <a:extLst>
                    <a:ext uri="{FF2B5EF4-FFF2-40B4-BE49-F238E27FC236}">
                      <a16:creationId xmlns:a16="http://schemas.microsoft.com/office/drawing/2014/main" id="{12561E83-3F8F-6464-1E6E-D00799EA7F9B}"/>
                    </a:ext>
                  </a:extLst>
                </p:cNvPr>
                <p:cNvGrpSpPr/>
                <p:nvPr/>
              </p:nvGrpSpPr>
              <p:grpSpPr bwMode="gray">
                <a:xfrm>
                  <a:off x="5913264" y="3353610"/>
                  <a:ext cx="95105" cy="68244"/>
                  <a:chOff x="5913264" y="3353610"/>
                  <a:chExt cx="95105" cy="68244"/>
                </a:xfrm>
                <a:grpFill/>
              </p:grpSpPr>
              <p:sp>
                <p:nvSpPr>
                  <p:cNvPr id="1110" name="Grafik 36">
                    <a:extLst>
                      <a:ext uri="{FF2B5EF4-FFF2-40B4-BE49-F238E27FC236}">
                        <a16:creationId xmlns:a16="http://schemas.microsoft.com/office/drawing/2014/main" id="{47A1B752-AE10-59E1-744B-63F7869A1B4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11" name="Grafik 36">
                    <a:extLst>
                      <a:ext uri="{FF2B5EF4-FFF2-40B4-BE49-F238E27FC236}">
                        <a16:creationId xmlns:a16="http://schemas.microsoft.com/office/drawing/2014/main" id="{72B3680E-17C0-B813-5791-C5EE6512E2F0}"/>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112" name="Grafik 36">
                    <a:extLst>
                      <a:ext uri="{FF2B5EF4-FFF2-40B4-BE49-F238E27FC236}">
                        <a16:creationId xmlns:a16="http://schemas.microsoft.com/office/drawing/2014/main" id="{BA739B5C-BABE-891A-C487-86F3EBA9B00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105" name="Grafik 36">
                  <a:extLst>
                    <a:ext uri="{FF2B5EF4-FFF2-40B4-BE49-F238E27FC236}">
                      <a16:creationId xmlns:a16="http://schemas.microsoft.com/office/drawing/2014/main" id="{17478F03-9CE2-4254-E298-C3EB1C4B3D1D}"/>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106" name="Grafik 36">
                  <a:extLst>
                    <a:ext uri="{FF2B5EF4-FFF2-40B4-BE49-F238E27FC236}">
                      <a16:creationId xmlns:a16="http://schemas.microsoft.com/office/drawing/2014/main" id="{52267D5A-32F7-7FBD-77FE-5F9B1D0408D4}"/>
                    </a:ext>
                  </a:extLst>
                </p:cNvPr>
                <p:cNvGrpSpPr/>
                <p:nvPr/>
              </p:nvGrpSpPr>
              <p:grpSpPr bwMode="gray">
                <a:xfrm>
                  <a:off x="6114287" y="3496334"/>
                  <a:ext cx="95105" cy="68205"/>
                  <a:chOff x="6114287" y="3496334"/>
                  <a:chExt cx="95105" cy="68205"/>
                </a:xfrm>
                <a:grpFill/>
              </p:grpSpPr>
              <p:sp>
                <p:nvSpPr>
                  <p:cNvPr id="1107" name="Grafik 36">
                    <a:extLst>
                      <a:ext uri="{FF2B5EF4-FFF2-40B4-BE49-F238E27FC236}">
                        <a16:creationId xmlns:a16="http://schemas.microsoft.com/office/drawing/2014/main" id="{04E5C102-1994-AFCA-2BE5-3F06B2AEA39A}"/>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108" name="Grafik 36">
                    <a:extLst>
                      <a:ext uri="{FF2B5EF4-FFF2-40B4-BE49-F238E27FC236}">
                        <a16:creationId xmlns:a16="http://schemas.microsoft.com/office/drawing/2014/main" id="{B4519072-A942-7D33-DBC0-C9BF715AC684}"/>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109" name="Grafik 36">
                    <a:extLst>
                      <a:ext uri="{FF2B5EF4-FFF2-40B4-BE49-F238E27FC236}">
                        <a16:creationId xmlns:a16="http://schemas.microsoft.com/office/drawing/2014/main" id="{18CAEFDD-82CF-A69E-0035-75E9DBEAB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94" name="Grafik 36">
                <a:extLst>
                  <a:ext uri="{FF2B5EF4-FFF2-40B4-BE49-F238E27FC236}">
                    <a16:creationId xmlns:a16="http://schemas.microsoft.com/office/drawing/2014/main" id="{8A7D8B7A-5A37-DE45-E002-33658D50E0E5}"/>
                  </a:ext>
                </a:extLst>
              </p:cNvPr>
              <p:cNvGrpSpPr/>
              <p:nvPr/>
            </p:nvGrpSpPr>
            <p:grpSpPr bwMode="gray">
              <a:xfrm>
                <a:off x="5913264" y="3353650"/>
                <a:ext cx="296128" cy="210985"/>
                <a:chOff x="5913264" y="3353650"/>
                <a:chExt cx="296128" cy="210985"/>
              </a:xfrm>
              <a:grpFill/>
            </p:grpSpPr>
            <p:grpSp>
              <p:nvGrpSpPr>
                <p:cNvPr id="1095" name="Grafik 36">
                  <a:extLst>
                    <a:ext uri="{FF2B5EF4-FFF2-40B4-BE49-F238E27FC236}">
                      <a16:creationId xmlns:a16="http://schemas.microsoft.com/office/drawing/2014/main" id="{00F560AA-0721-ECDC-2237-B1D8AF14D895}"/>
                    </a:ext>
                  </a:extLst>
                </p:cNvPr>
                <p:cNvGrpSpPr/>
                <p:nvPr/>
              </p:nvGrpSpPr>
              <p:grpSpPr bwMode="gray">
                <a:xfrm>
                  <a:off x="6114287" y="3353650"/>
                  <a:ext cx="95105" cy="68300"/>
                  <a:chOff x="6114287" y="3353650"/>
                  <a:chExt cx="95105" cy="68300"/>
                </a:xfrm>
                <a:grpFill/>
              </p:grpSpPr>
              <p:sp>
                <p:nvSpPr>
                  <p:cNvPr id="1101" name="Grafik 36">
                    <a:extLst>
                      <a:ext uri="{FF2B5EF4-FFF2-40B4-BE49-F238E27FC236}">
                        <a16:creationId xmlns:a16="http://schemas.microsoft.com/office/drawing/2014/main" id="{E25DC920-A5F7-70B0-F120-83BB38B643A4}"/>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102" name="Grafik 36">
                    <a:extLst>
                      <a:ext uri="{FF2B5EF4-FFF2-40B4-BE49-F238E27FC236}">
                        <a16:creationId xmlns:a16="http://schemas.microsoft.com/office/drawing/2014/main" id="{77FA88AD-E00A-352A-8844-0591039C17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103" name="Grafik 36">
                    <a:extLst>
                      <a:ext uri="{FF2B5EF4-FFF2-40B4-BE49-F238E27FC236}">
                        <a16:creationId xmlns:a16="http://schemas.microsoft.com/office/drawing/2014/main" id="{9CE1AC88-1263-6E70-77CC-867243B470BE}"/>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96" name="Grafik 36">
                  <a:extLst>
                    <a:ext uri="{FF2B5EF4-FFF2-40B4-BE49-F238E27FC236}">
                      <a16:creationId xmlns:a16="http://schemas.microsoft.com/office/drawing/2014/main" id="{3952CC3E-A2F8-226F-2D77-01DCE66780C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97" name="Grafik 36">
                  <a:extLst>
                    <a:ext uri="{FF2B5EF4-FFF2-40B4-BE49-F238E27FC236}">
                      <a16:creationId xmlns:a16="http://schemas.microsoft.com/office/drawing/2014/main" id="{44102A01-5D28-66D1-4956-71B03E2E4A66}"/>
                    </a:ext>
                  </a:extLst>
                </p:cNvPr>
                <p:cNvGrpSpPr/>
                <p:nvPr/>
              </p:nvGrpSpPr>
              <p:grpSpPr bwMode="gray">
                <a:xfrm>
                  <a:off x="5913264" y="3496390"/>
                  <a:ext cx="95105" cy="68244"/>
                  <a:chOff x="5913264" y="3496390"/>
                  <a:chExt cx="95105" cy="68244"/>
                </a:xfrm>
                <a:grpFill/>
              </p:grpSpPr>
              <p:sp>
                <p:nvSpPr>
                  <p:cNvPr id="1098" name="Grafik 36">
                    <a:extLst>
                      <a:ext uri="{FF2B5EF4-FFF2-40B4-BE49-F238E27FC236}">
                        <a16:creationId xmlns:a16="http://schemas.microsoft.com/office/drawing/2014/main" id="{E9188EF8-32A3-2D3E-3B02-B48ECE4D3EF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99" name="Grafik 36">
                    <a:extLst>
                      <a:ext uri="{FF2B5EF4-FFF2-40B4-BE49-F238E27FC236}">
                        <a16:creationId xmlns:a16="http://schemas.microsoft.com/office/drawing/2014/main" id="{109D582D-0D11-104F-F98B-B3D6AB1AC0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100" name="Grafik 36">
                    <a:extLst>
                      <a:ext uri="{FF2B5EF4-FFF2-40B4-BE49-F238E27FC236}">
                        <a16:creationId xmlns:a16="http://schemas.microsoft.com/office/drawing/2014/main" id="{A496C018-AF1C-D9B5-BEAB-67D6177888B6}"/>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1118" name="Straight Connector 1117">
            <a:extLst>
              <a:ext uri="{FF2B5EF4-FFF2-40B4-BE49-F238E27FC236}">
                <a16:creationId xmlns:a16="http://schemas.microsoft.com/office/drawing/2014/main" id="{74BE858F-5925-0BD3-77E2-33FB92C46FE2}"/>
              </a:ext>
            </a:extLst>
          </p:cNvPr>
          <p:cNvCxnSpPr>
            <a:cxnSpLocks/>
          </p:cNvCxnSpPr>
          <p:nvPr/>
        </p:nvCxnSpPr>
        <p:spPr>
          <a:xfrm flipV="1">
            <a:off x="6800902" y="4231988"/>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FC02DB19-64F1-F11A-0F7F-343272D54A74}"/>
              </a:ext>
            </a:extLst>
          </p:cNvPr>
          <p:cNvCxnSpPr>
            <a:cxnSpLocks/>
          </p:cNvCxnSpPr>
          <p:nvPr/>
        </p:nvCxnSpPr>
        <p:spPr>
          <a:xfrm>
            <a:off x="7417402" y="3354226"/>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2" name="Straight Connector 1121">
            <a:extLst>
              <a:ext uri="{FF2B5EF4-FFF2-40B4-BE49-F238E27FC236}">
                <a16:creationId xmlns:a16="http://schemas.microsoft.com/office/drawing/2014/main" id="{4394615C-AD7D-9600-60BC-22DEFC43B274}"/>
              </a:ext>
            </a:extLst>
          </p:cNvPr>
          <p:cNvCxnSpPr>
            <a:cxnSpLocks/>
          </p:cNvCxnSpPr>
          <p:nvPr/>
        </p:nvCxnSpPr>
        <p:spPr>
          <a:xfrm flipV="1">
            <a:off x="7659570" y="4230775"/>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23" name="Grafik 23">
            <a:extLst>
              <a:ext uri="{FF2B5EF4-FFF2-40B4-BE49-F238E27FC236}">
                <a16:creationId xmlns:a16="http://schemas.microsoft.com/office/drawing/2014/main" id="{460CD34E-25EC-845C-110F-B46378D88998}"/>
              </a:ext>
            </a:extLst>
          </p:cNvPr>
          <p:cNvGrpSpPr>
            <a:grpSpLocks noChangeAspect="1"/>
          </p:cNvGrpSpPr>
          <p:nvPr/>
        </p:nvGrpSpPr>
        <p:grpSpPr bwMode="gray">
          <a:xfrm>
            <a:off x="7290907" y="2899648"/>
            <a:ext cx="374400" cy="464640"/>
            <a:chOff x="5895975" y="3176587"/>
            <a:chExt cx="403097" cy="500253"/>
          </a:xfrm>
          <a:solidFill>
            <a:schemeClr val="accent2">
              <a:lumMod val="75000"/>
            </a:schemeClr>
          </a:solidFill>
        </p:grpSpPr>
        <p:sp>
          <p:nvSpPr>
            <p:cNvPr id="1124" name="Grafik 23">
              <a:extLst>
                <a:ext uri="{FF2B5EF4-FFF2-40B4-BE49-F238E27FC236}">
                  <a16:creationId xmlns:a16="http://schemas.microsoft.com/office/drawing/2014/main" id="{BB1A4BD5-6A42-E82F-FA8E-8B730CFA29DD}"/>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25" name="Grafik 23">
              <a:extLst>
                <a:ext uri="{FF2B5EF4-FFF2-40B4-BE49-F238E27FC236}">
                  <a16:creationId xmlns:a16="http://schemas.microsoft.com/office/drawing/2014/main" id="{906A8079-AFDA-C842-F347-067A584EBB1B}"/>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26" name="Grafik 23">
              <a:extLst>
                <a:ext uri="{FF2B5EF4-FFF2-40B4-BE49-F238E27FC236}">
                  <a16:creationId xmlns:a16="http://schemas.microsoft.com/office/drawing/2014/main" id="{72AF3BE4-473A-008E-4508-C11F08AB5A9A}"/>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27" name="Grafik 23">
              <a:extLst>
                <a:ext uri="{FF2B5EF4-FFF2-40B4-BE49-F238E27FC236}">
                  <a16:creationId xmlns:a16="http://schemas.microsoft.com/office/drawing/2014/main" id="{7DE8A192-68BC-84B7-5FCE-59C207979029}"/>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28" name="Grafik 23">
              <a:extLst>
                <a:ext uri="{FF2B5EF4-FFF2-40B4-BE49-F238E27FC236}">
                  <a16:creationId xmlns:a16="http://schemas.microsoft.com/office/drawing/2014/main" id="{E1D48BEF-7BA1-4620-F625-0511EED019BA}"/>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29" name="Grafik 23">
              <a:extLst>
                <a:ext uri="{FF2B5EF4-FFF2-40B4-BE49-F238E27FC236}">
                  <a16:creationId xmlns:a16="http://schemas.microsoft.com/office/drawing/2014/main" id="{A8A1FC89-90A3-731D-D1D6-6D7F121555D7}"/>
                </a:ext>
              </a:extLst>
            </p:cNvPr>
            <p:cNvGrpSpPr/>
            <p:nvPr/>
          </p:nvGrpSpPr>
          <p:grpSpPr bwMode="gray">
            <a:xfrm>
              <a:off x="5895975" y="3322414"/>
              <a:ext cx="403097" cy="208692"/>
              <a:chOff x="5895975" y="3322414"/>
              <a:chExt cx="403097" cy="208692"/>
            </a:xfrm>
            <a:grpFill/>
          </p:grpSpPr>
          <p:sp>
            <p:nvSpPr>
              <p:cNvPr id="1130" name="Grafik 23">
                <a:extLst>
                  <a:ext uri="{FF2B5EF4-FFF2-40B4-BE49-F238E27FC236}">
                    <a16:creationId xmlns:a16="http://schemas.microsoft.com/office/drawing/2014/main" id="{3588FC64-4D89-E244-5F93-B197CB1C8224}"/>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31" name="Grafik 23">
                <a:extLst>
                  <a:ext uri="{FF2B5EF4-FFF2-40B4-BE49-F238E27FC236}">
                    <a16:creationId xmlns:a16="http://schemas.microsoft.com/office/drawing/2014/main" id="{00750BFA-A93A-053D-738E-3DB0D6642127}"/>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32" name="Grafik 23">
                <a:extLst>
                  <a:ext uri="{FF2B5EF4-FFF2-40B4-BE49-F238E27FC236}">
                    <a16:creationId xmlns:a16="http://schemas.microsoft.com/office/drawing/2014/main" id="{04B37630-874E-9913-519D-031B28E0CF48}"/>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33" name="Grafik 23">
                <a:extLst>
                  <a:ext uri="{FF2B5EF4-FFF2-40B4-BE49-F238E27FC236}">
                    <a16:creationId xmlns:a16="http://schemas.microsoft.com/office/drawing/2014/main" id="{033EAC82-BC38-A80F-C700-4488E7706E36}"/>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134" name="Grafik 23">
            <a:extLst>
              <a:ext uri="{FF2B5EF4-FFF2-40B4-BE49-F238E27FC236}">
                <a16:creationId xmlns:a16="http://schemas.microsoft.com/office/drawing/2014/main" id="{96806F70-7CE6-977A-37E4-BD7F23B8D909}"/>
              </a:ext>
            </a:extLst>
          </p:cNvPr>
          <p:cNvGrpSpPr>
            <a:grpSpLocks noChangeAspect="1"/>
          </p:cNvGrpSpPr>
          <p:nvPr/>
        </p:nvGrpSpPr>
        <p:grpSpPr bwMode="gray">
          <a:xfrm>
            <a:off x="6427463" y="2901415"/>
            <a:ext cx="374400" cy="464640"/>
            <a:chOff x="5895975" y="3176587"/>
            <a:chExt cx="403097" cy="500253"/>
          </a:xfrm>
          <a:solidFill>
            <a:schemeClr val="accent1">
              <a:lumMod val="75000"/>
            </a:schemeClr>
          </a:solidFill>
        </p:grpSpPr>
        <p:sp>
          <p:nvSpPr>
            <p:cNvPr id="1135" name="Grafik 23">
              <a:extLst>
                <a:ext uri="{FF2B5EF4-FFF2-40B4-BE49-F238E27FC236}">
                  <a16:creationId xmlns:a16="http://schemas.microsoft.com/office/drawing/2014/main" id="{131C24A1-D8A7-9ADB-7A80-28E562736A79}"/>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36" name="Grafik 23">
              <a:extLst>
                <a:ext uri="{FF2B5EF4-FFF2-40B4-BE49-F238E27FC236}">
                  <a16:creationId xmlns:a16="http://schemas.microsoft.com/office/drawing/2014/main" id="{9846A8C5-8915-3CD1-7095-6E70DC1A0570}"/>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37" name="Grafik 23">
              <a:extLst>
                <a:ext uri="{FF2B5EF4-FFF2-40B4-BE49-F238E27FC236}">
                  <a16:creationId xmlns:a16="http://schemas.microsoft.com/office/drawing/2014/main" id="{4040ECB4-2626-26AB-EA00-37FA89D75EF3}"/>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38" name="Grafik 23">
              <a:extLst>
                <a:ext uri="{FF2B5EF4-FFF2-40B4-BE49-F238E27FC236}">
                  <a16:creationId xmlns:a16="http://schemas.microsoft.com/office/drawing/2014/main" id="{600164A8-AEBE-B688-41D6-B6A37E12862F}"/>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39" name="Grafik 23">
              <a:extLst>
                <a:ext uri="{FF2B5EF4-FFF2-40B4-BE49-F238E27FC236}">
                  <a16:creationId xmlns:a16="http://schemas.microsoft.com/office/drawing/2014/main" id="{485694F7-45DD-C522-A222-C951E75C1153}"/>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40" name="Grafik 23">
              <a:extLst>
                <a:ext uri="{FF2B5EF4-FFF2-40B4-BE49-F238E27FC236}">
                  <a16:creationId xmlns:a16="http://schemas.microsoft.com/office/drawing/2014/main" id="{E05FC8F8-B253-57E7-E1EF-875BA9BF7A43}"/>
                </a:ext>
              </a:extLst>
            </p:cNvPr>
            <p:cNvGrpSpPr/>
            <p:nvPr/>
          </p:nvGrpSpPr>
          <p:grpSpPr bwMode="gray">
            <a:xfrm>
              <a:off x="5895975" y="3322414"/>
              <a:ext cx="403097" cy="208692"/>
              <a:chOff x="5895975" y="3322414"/>
              <a:chExt cx="403097" cy="208692"/>
            </a:xfrm>
            <a:grpFill/>
          </p:grpSpPr>
          <p:sp>
            <p:nvSpPr>
              <p:cNvPr id="1141" name="Grafik 23">
                <a:extLst>
                  <a:ext uri="{FF2B5EF4-FFF2-40B4-BE49-F238E27FC236}">
                    <a16:creationId xmlns:a16="http://schemas.microsoft.com/office/drawing/2014/main" id="{2DDBC22B-A1C8-707B-3DEA-CF7340D9EAA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42" name="Grafik 23">
                <a:extLst>
                  <a:ext uri="{FF2B5EF4-FFF2-40B4-BE49-F238E27FC236}">
                    <a16:creationId xmlns:a16="http://schemas.microsoft.com/office/drawing/2014/main" id="{08B2E959-1248-BF55-331D-C41CC35B1EA9}"/>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43" name="Grafik 23">
                <a:extLst>
                  <a:ext uri="{FF2B5EF4-FFF2-40B4-BE49-F238E27FC236}">
                    <a16:creationId xmlns:a16="http://schemas.microsoft.com/office/drawing/2014/main" id="{D3F3269F-C785-20B4-38AA-592CDCAB5AE4}"/>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44" name="Grafik 23">
                <a:extLst>
                  <a:ext uri="{FF2B5EF4-FFF2-40B4-BE49-F238E27FC236}">
                    <a16:creationId xmlns:a16="http://schemas.microsoft.com/office/drawing/2014/main" id="{70B519C9-1006-1127-2B17-ECB9AA3C8A99}"/>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145" name="Grafik 23">
            <a:extLst>
              <a:ext uri="{FF2B5EF4-FFF2-40B4-BE49-F238E27FC236}">
                <a16:creationId xmlns:a16="http://schemas.microsoft.com/office/drawing/2014/main" id="{90A41E87-D18A-CA95-208F-B1732B6FE95B}"/>
              </a:ext>
            </a:extLst>
          </p:cNvPr>
          <p:cNvGrpSpPr>
            <a:grpSpLocks noChangeAspect="1"/>
          </p:cNvGrpSpPr>
          <p:nvPr/>
        </p:nvGrpSpPr>
        <p:grpSpPr bwMode="gray">
          <a:xfrm>
            <a:off x="8154351" y="2906099"/>
            <a:ext cx="374400" cy="464640"/>
            <a:chOff x="5895975" y="3176587"/>
            <a:chExt cx="403097" cy="500253"/>
          </a:xfrm>
          <a:solidFill>
            <a:schemeClr val="accent6">
              <a:lumMod val="75000"/>
            </a:schemeClr>
          </a:solidFill>
        </p:grpSpPr>
        <p:sp>
          <p:nvSpPr>
            <p:cNvPr id="1146" name="Grafik 23">
              <a:extLst>
                <a:ext uri="{FF2B5EF4-FFF2-40B4-BE49-F238E27FC236}">
                  <a16:creationId xmlns:a16="http://schemas.microsoft.com/office/drawing/2014/main" id="{DCADCA14-CF52-AF31-C058-BC841866EE20}"/>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47" name="Grafik 23">
              <a:extLst>
                <a:ext uri="{FF2B5EF4-FFF2-40B4-BE49-F238E27FC236}">
                  <a16:creationId xmlns:a16="http://schemas.microsoft.com/office/drawing/2014/main" id="{58180247-2CF5-EF96-8214-9B4C92C31268}"/>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48" name="Grafik 23">
              <a:extLst>
                <a:ext uri="{FF2B5EF4-FFF2-40B4-BE49-F238E27FC236}">
                  <a16:creationId xmlns:a16="http://schemas.microsoft.com/office/drawing/2014/main" id="{601B8A34-FAFD-CA08-CFD0-C57045F8BF44}"/>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49" name="Grafik 23">
              <a:extLst>
                <a:ext uri="{FF2B5EF4-FFF2-40B4-BE49-F238E27FC236}">
                  <a16:creationId xmlns:a16="http://schemas.microsoft.com/office/drawing/2014/main" id="{72FDAEBD-7A26-9B96-446B-1D123AF79FD2}"/>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50" name="Grafik 23">
              <a:extLst>
                <a:ext uri="{FF2B5EF4-FFF2-40B4-BE49-F238E27FC236}">
                  <a16:creationId xmlns:a16="http://schemas.microsoft.com/office/drawing/2014/main" id="{9AA30E2D-C6F7-8CDE-B28E-87A4FF97D76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51" name="Grafik 23">
              <a:extLst>
                <a:ext uri="{FF2B5EF4-FFF2-40B4-BE49-F238E27FC236}">
                  <a16:creationId xmlns:a16="http://schemas.microsoft.com/office/drawing/2014/main" id="{DDC8550B-C531-70A5-DAA5-F6A74EB60253}"/>
                </a:ext>
              </a:extLst>
            </p:cNvPr>
            <p:cNvGrpSpPr/>
            <p:nvPr/>
          </p:nvGrpSpPr>
          <p:grpSpPr bwMode="gray">
            <a:xfrm>
              <a:off x="5895975" y="3322414"/>
              <a:ext cx="403097" cy="208692"/>
              <a:chOff x="5895975" y="3322414"/>
              <a:chExt cx="403097" cy="208692"/>
            </a:xfrm>
            <a:grpFill/>
          </p:grpSpPr>
          <p:sp>
            <p:nvSpPr>
              <p:cNvPr id="1152" name="Grafik 23">
                <a:extLst>
                  <a:ext uri="{FF2B5EF4-FFF2-40B4-BE49-F238E27FC236}">
                    <a16:creationId xmlns:a16="http://schemas.microsoft.com/office/drawing/2014/main" id="{1FC05A7E-559D-76BC-9D4A-FECBA0FDC246}"/>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53" name="Grafik 23">
                <a:extLst>
                  <a:ext uri="{FF2B5EF4-FFF2-40B4-BE49-F238E27FC236}">
                    <a16:creationId xmlns:a16="http://schemas.microsoft.com/office/drawing/2014/main" id="{4EC66771-C088-C0BE-BF78-F32F46DC49B3}"/>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54" name="Grafik 23">
                <a:extLst>
                  <a:ext uri="{FF2B5EF4-FFF2-40B4-BE49-F238E27FC236}">
                    <a16:creationId xmlns:a16="http://schemas.microsoft.com/office/drawing/2014/main" id="{10973D0A-7D05-1477-092F-6003D8443F06}"/>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55" name="Grafik 23">
                <a:extLst>
                  <a:ext uri="{FF2B5EF4-FFF2-40B4-BE49-F238E27FC236}">
                    <a16:creationId xmlns:a16="http://schemas.microsoft.com/office/drawing/2014/main" id="{6D0253F5-155D-6248-C2CA-BEAA7B07A90A}"/>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156" name="Straight Connector 1155">
            <a:extLst>
              <a:ext uri="{FF2B5EF4-FFF2-40B4-BE49-F238E27FC236}">
                <a16:creationId xmlns:a16="http://schemas.microsoft.com/office/drawing/2014/main" id="{3A725768-4C92-48D9-81C7-7650ED29BC5D}"/>
              </a:ext>
            </a:extLst>
          </p:cNvPr>
          <p:cNvCxnSpPr>
            <a:cxnSpLocks/>
          </p:cNvCxnSpPr>
          <p:nvPr/>
        </p:nvCxnSpPr>
        <p:spPr>
          <a:xfrm flipV="1">
            <a:off x="6803477" y="3140039"/>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FA42247D-E4A5-BF4D-8348-41C92EE69680}"/>
              </a:ext>
            </a:extLst>
          </p:cNvPr>
          <p:cNvCxnSpPr>
            <a:cxnSpLocks/>
          </p:cNvCxnSpPr>
          <p:nvPr/>
        </p:nvCxnSpPr>
        <p:spPr>
          <a:xfrm flipV="1">
            <a:off x="7666921" y="3138826"/>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94C64E48-7F5D-3A55-FEB6-D4CD013CCD97}"/>
              </a:ext>
            </a:extLst>
          </p:cNvPr>
          <p:cNvCxnSpPr>
            <a:cxnSpLocks/>
          </p:cNvCxnSpPr>
          <p:nvPr/>
        </p:nvCxnSpPr>
        <p:spPr>
          <a:xfrm>
            <a:off x="8292259" y="3359961"/>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4B60887-243B-F09A-3B57-0003042D1DCA}"/>
              </a:ext>
            </a:extLst>
          </p:cNvPr>
          <p:cNvCxnSpPr>
            <a:cxnSpLocks/>
          </p:cNvCxnSpPr>
          <p:nvPr/>
        </p:nvCxnSpPr>
        <p:spPr>
          <a:xfrm>
            <a:off x="6553958" y="3359961"/>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3B71F72-C54B-4370-D123-EC81445EF696}"/>
              </a:ext>
            </a:extLst>
          </p:cNvPr>
          <p:cNvSpPr txBox="1"/>
          <p:nvPr/>
        </p:nvSpPr>
        <p:spPr>
          <a:xfrm>
            <a:off x="2609477" y="4532255"/>
            <a:ext cx="2215664" cy="307777"/>
          </a:xfrm>
          <a:prstGeom prst="rect">
            <a:avLst/>
          </a:prstGeom>
          <a:noFill/>
          <a:ln>
            <a:noFill/>
          </a:ln>
        </p:spPr>
        <p:txBody>
          <a:bodyPr wrap="square" rtlCol="0">
            <a:spAutoFit/>
          </a:bodyPr>
          <a:lstStyle/>
          <a:p>
            <a:pPr algn="ctr"/>
            <a:r>
              <a:rPr lang="en-US" sz="1400" dirty="0">
                <a:solidFill>
                  <a:sysClr val="windowText" lastClr="000000"/>
                </a:solidFill>
              </a:rPr>
              <a:t>e. Flat architecture</a:t>
            </a:r>
          </a:p>
        </p:txBody>
      </p:sp>
      <p:sp>
        <p:nvSpPr>
          <p:cNvPr id="7" name="TextBox 6">
            <a:extLst>
              <a:ext uri="{FF2B5EF4-FFF2-40B4-BE49-F238E27FC236}">
                <a16:creationId xmlns:a16="http://schemas.microsoft.com/office/drawing/2014/main" id="{94F8914C-62C1-F1B6-F478-58B4B637BDA0}"/>
              </a:ext>
            </a:extLst>
          </p:cNvPr>
          <p:cNvSpPr txBox="1"/>
          <p:nvPr/>
        </p:nvSpPr>
        <p:spPr>
          <a:xfrm>
            <a:off x="6492318" y="4532255"/>
            <a:ext cx="2215664" cy="307777"/>
          </a:xfrm>
          <a:prstGeom prst="rect">
            <a:avLst/>
          </a:prstGeom>
          <a:noFill/>
          <a:ln>
            <a:noFill/>
          </a:ln>
        </p:spPr>
        <p:txBody>
          <a:bodyPr wrap="square" rtlCol="0">
            <a:spAutoFit/>
          </a:bodyPr>
          <a:lstStyle/>
          <a:p>
            <a:pPr algn="ctr"/>
            <a:r>
              <a:rPr lang="en-US" sz="1400" dirty="0">
                <a:solidFill>
                  <a:sysClr val="windowText" lastClr="000000"/>
                </a:solidFill>
              </a:rPr>
              <a:t>f. Hierarchical architecture</a:t>
            </a:r>
          </a:p>
        </p:txBody>
      </p:sp>
      <p:sp>
        <p:nvSpPr>
          <p:cNvPr id="518" name="Arc 517">
            <a:extLst>
              <a:ext uri="{FF2B5EF4-FFF2-40B4-BE49-F238E27FC236}">
                <a16:creationId xmlns:a16="http://schemas.microsoft.com/office/drawing/2014/main" id="{2C2FBC4D-52D6-E317-E2B4-9BCBCAA9E305}"/>
              </a:ext>
            </a:extLst>
          </p:cNvPr>
          <p:cNvSpPr/>
          <p:nvPr/>
        </p:nvSpPr>
        <p:spPr>
          <a:xfrm rot="5400000">
            <a:off x="7379936" y="1364967"/>
            <a:ext cx="863270" cy="1138897"/>
          </a:xfrm>
          <a:prstGeom prst="arc">
            <a:avLst>
              <a:gd name="adj1" fmla="val 1864473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cxnSp>
        <p:nvCxnSpPr>
          <p:cNvPr id="519" name="Straight Arrow Connector 518">
            <a:extLst>
              <a:ext uri="{FF2B5EF4-FFF2-40B4-BE49-F238E27FC236}">
                <a16:creationId xmlns:a16="http://schemas.microsoft.com/office/drawing/2014/main" id="{1C8C1E73-9396-7748-F99B-1E873CA5CEBF}"/>
              </a:ext>
            </a:extLst>
          </p:cNvPr>
          <p:cNvCxnSpPr>
            <a:cxnSpLocks/>
          </p:cNvCxnSpPr>
          <p:nvPr/>
        </p:nvCxnSpPr>
        <p:spPr>
          <a:xfrm flipH="1">
            <a:off x="7748861" y="2366051"/>
            <a:ext cx="62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D5CB7D85-9A1B-CF48-AF86-A1F911209A90}"/>
              </a:ext>
            </a:extLst>
          </p:cNvPr>
          <p:cNvCxnSpPr>
            <a:cxnSpLocks/>
          </p:cNvCxnSpPr>
          <p:nvPr/>
        </p:nvCxnSpPr>
        <p:spPr>
          <a:xfrm>
            <a:off x="3665792" y="3314875"/>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19204A3E-F73F-0080-AA14-1900C99C8E2A}"/>
              </a:ext>
            </a:extLst>
          </p:cNvPr>
          <p:cNvCxnSpPr>
            <a:cxnSpLocks/>
          </p:cNvCxnSpPr>
          <p:nvPr/>
        </p:nvCxnSpPr>
        <p:spPr>
          <a:xfrm>
            <a:off x="4540649" y="3320610"/>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AF1E9DF1-BD0F-75E0-1C32-C318A52BF237}"/>
              </a:ext>
            </a:extLst>
          </p:cNvPr>
          <p:cNvCxnSpPr>
            <a:cxnSpLocks/>
          </p:cNvCxnSpPr>
          <p:nvPr/>
        </p:nvCxnSpPr>
        <p:spPr>
          <a:xfrm>
            <a:off x="2802348" y="3320610"/>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5E2C725A-2CE6-F275-E205-74C6F64A076C}"/>
              </a:ext>
            </a:extLst>
          </p:cNvPr>
          <p:cNvSpPr>
            <a:spLocks noGrp="1"/>
          </p:cNvSpPr>
          <p:nvPr>
            <p:ph type="title"/>
          </p:nvPr>
        </p:nvSpPr>
        <p:spPr/>
        <p:txBody>
          <a:bodyPr>
            <a:normAutofit fontScale="90000"/>
          </a:bodyPr>
          <a:lstStyle/>
          <a:p>
            <a:r>
              <a:rPr lang="en-US" dirty="0"/>
              <a:t>Different SDN Architectures (3/3)</a:t>
            </a:r>
            <a:endParaRPr lang="en-DE" dirty="0"/>
          </a:p>
        </p:txBody>
      </p:sp>
      <p:pic>
        <p:nvPicPr>
          <p:cNvPr id="3" name="Picture 2">
            <a:extLst>
              <a:ext uri="{FF2B5EF4-FFF2-40B4-BE49-F238E27FC236}">
                <a16:creationId xmlns:a16="http://schemas.microsoft.com/office/drawing/2014/main" id="{9B49ACF3-3930-2235-D72E-C6C3435633CA}"/>
              </a:ext>
            </a:extLst>
          </p:cNvPr>
          <p:cNvPicPr>
            <a:picLocks noChangeAspect="1"/>
          </p:cNvPicPr>
          <p:nvPr/>
        </p:nvPicPr>
        <p:blipFill>
          <a:blip r:embed="rId5"/>
          <a:stretch>
            <a:fillRect/>
          </a:stretch>
        </p:blipFill>
        <p:spPr>
          <a:xfrm>
            <a:off x="1746541" y="1513318"/>
            <a:ext cx="9359960" cy="4345208"/>
          </a:xfrm>
          <a:prstGeom prst="rect">
            <a:avLst/>
          </a:prstGeom>
        </p:spPr>
      </p:pic>
    </p:spTree>
    <p:extLst>
      <p:ext uri="{BB962C8B-B14F-4D97-AF65-F5344CB8AC3E}">
        <p14:creationId xmlns:p14="http://schemas.microsoft.com/office/powerpoint/2010/main" val="220918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BCB7-F5E3-B5ED-AB24-6F5D92D73E9A}"/>
              </a:ext>
            </a:extLst>
          </p:cNvPr>
          <p:cNvSpPr>
            <a:spLocks noGrp="1"/>
          </p:cNvSpPr>
          <p:nvPr>
            <p:ph type="title"/>
          </p:nvPr>
        </p:nvSpPr>
        <p:spPr/>
        <p:txBody>
          <a:bodyPr>
            <a:normAutofit fontScale="90000"/>
          </a:bodyPr>
          <a:lstStyle/>
          <a:p>
            <a:r>
              <a:rPr lang="en-US" dirty="0"/>
              <a:t>SDN Network Components</a:t>
            </a:r>
            <a:endParaRPr lang="en-DE" dirty="0"/>
          </a:p>
        </p:txBody>
      </p:sp>
      <p:sp>
        <p:nvSpPr>
          <p:cNvPr id="3" name="Content Placeholder 2">
            <a:extLst>
              <a:ext uri="{FF2B5EF4-FFF2-40B4-BE49-F238E27FC236}">
                <a16:creationId xmlns:a16="http://schemas.microsoft.com/office/drawing/2014/main" id="{BCBAAC5F-6A4E-12CA-810B-A48578892E51}"/>
              </a:ext>
            </a:extLst>
          </p:cNvPr>
          <p:cNvSpPr>
            <a:spLocks noGrp="1"/>
          </p:cNvSpPr>
          <p:nvPr>
            <p:ph idx="1"/>
          </p:nvPr>
        </p:nvSpPr>
        <p:spPr>
          <a:xfrm>
            <a:off x="838200" y="1423358"/>
            <a:ext cx="10515600" cy="4753605"/>
          </a:xfrm>
        </p:spPr>
        <p:txBody>
          <a:bodyPr/>
          <a:lstStyle/>
          <a:p>
            <a:r>
              <a:rPr lang="en-US" dirty="0"/>
              <a:t>Different components by different communities</a:t>
            </a:r>
          </a:p>
          <a:p>
            <a:r>
              <a:rPr lang="en-US" dirty="0"/>
              <a:t>SDN Controllers</a:t>
            </a:r>
          </a:p>
          <a:p>
            <a:pPr marL="971550" lvl="1" indent="-514350">
              <a:buFont typeface="+mj-lt"/>
              <a:buAutoNum type="arabicPeriod"/>
            </a:pPr>
            <a:r>
              <a:rPr lang="en-US" dirty="0"/>
              <a:t>ONOS</a:t>
            </a:r>
          </a:p>
          <a:p>
            <a:pPr marL="971550" lvl="1" indent="-514350">
              <a:buFont typeface="+mj-lt"/>
              <a:buAutoNum type="arabicPeriod"/>
            </a:pPr>
            <a:r>
              <a:rPr lang="en-US" dirty="0"/>
              <a:t>OpenDaylight</a:t>
            </a:r>
          </a:p>
          <a:p>
            <a:pPr marL="971550" lvl="1" indent="-514350">
              <a:buFont typeface="+mj-lt"/>
              <a:buAutoNum type="arabicPeriod"/>
            </a:pPr>
            <a:r>
              <a:rPr lang="en-US" dirty="0"/>
              <a:t>Ryu</a:t>
            </a:r>
          </a:p>
          <a:p>
            <a:r>
              <a:rPr lang="en-US" dirty="0"/>
              <a:t>Open vSwitch</a:t>
            </a:r>
          </a:p>
          <a:p>
            <a:r>
              <a:rPr lang="en-US" dirty="0"/>
              <a:t>OpenFlow protocol</a:t>
            </a:r>
          </a:p>
          <a:p>
            <a:r>
              <a:rPr lang="en-US" dirty="0"/>
              <a:t>Emulated environments</a:t>
            </a:r>
            <a:endParaRPr lang="en-DE" dirty="0"/>
          </a:p>
        </p:txBody>
      </p:sp>
    </p:spTree>
    <p:extLst>
      <p:ext uri="{BB962C8B-B14F-4D97-AF65-F5344CB8AC3E}">
        <p14:creationId xmlns:p14="http://schemas.microsoft.com/office/powerpoint/2010/main" val="253653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1E2A8A3-83BF-F7B3-91D6-5911D73D2657}"/>
              </a:ext>
            </a:extLst>
          </p:cNvPr>
          <p:cNvSpPr/>
          <p:nvPr/>
        </p:nvSpPr>
        <p:spPr>
          <a:xfrm>
            <a:off x="2907126" y="1605243"/>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Applications</a:t>
            </a:r>
            <a:endParaRPr lang="en-DE" sz="1400" b="1" dirty="0">
              <a:solidFill>
                <a:sysClr val="windowText" lastClr="000000"/>
              </a:solidFill>
            </a:endParaRPr>
          </a:p>
        </p:txBody>
      </p:sp>
      <p:sp>
        <p:nvSpPr>
          <p:cNvPr id="5" name="Rectangle: Rounded Corners 4">
            <a:extLst>
              <a:ext uri="{FF2B5EF4-FFF2-40B4-BE49-F238E27FC236}">
                <a16:creationId xmlns:a16="http://schemas.microsoft.com/office/drawing/2014/main" id="{7FCEB6E3-D1B3-661F-AB6F-29DC90005192}"/>
              </a:ext>
            </a:extLst>
          </p:cNvPr>
          <p:cNvSpPr/>
          <p:nvPr/>
        </p:nvSpPr>
        <p:spPr>
          <a:xfrm>
            <a:off x="2907126" y="2085922"/>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North-bound (Consumer) API</a:t>
            </a:r>
            <a:endParaRPr lang="en-DE" sz="1400" b="1" dirty="0">
              <a:solidFill>
                <a:sysClr val="windowText" lastClr="000000"/>
              </a:solidFill>
            </a:endParaRPr>
          </a:p>
        </p:txBody>
      </p:sp>
      <p:sp>
        <p:nvSpPr>
          <p:cNvPr id="6" name="Rectangle: Rounded Corners 5">
            <a:extLst>
              <a:ext uri="{FF2B5EF4-FFF2-40B4-BE49-F238E27FC236}">
                <a16:creationId xmlns:a16="http://schemas.microsoft.com/office/drawing/2014/main" id="{F0E0AF55-5D3F-C7D2-15EA-9AE163C555B4}"/>
              </a:ext>
            </a:extLst>
          </p:cNvPr>
          <p:cNvSpPr/>
          <p:nvPr/>
        </p:nvSpPr>
        <p:spPr>
          <a:xfrm>
            <a:off x="2907126" y="2566601"/>
            <a:ext cx="6377748" cy="563495"/>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Core</a:t>
            </a:r>
          </a:p>
          <a:p>
            <a:pPr algn="ctr"/>
            <a:r>
              <a:rPr lang="en-US" sz="1400" b="1" dirty="0">
                <a:solidFill>
                  <a:sysClr val="windowText" lastClr="000000"/>
                </a:solidFill>
              </a:rPr>
              <a:t>(Modules, Subsystems)</a:t>
            </a:r>
            <a:endParaRPr lang="en-DE" sz="1400" b="1" dirty="0">
              <a:solidFill>
                <a:sysClr val="windowText" lastClr="000000"/>
              </a:solidFill>
            </a:endParaRPr>
          </a:p>
        </p:txBody>
      </p:sp>
      <p:sp>
        <p:nvSpPr>
          <p:cNvPr id="7" name="Rectangle: Rounded Corners 6">
            <a:extLst>
              <a:ext uri="{FF2B5EF4-FFF2-40B4-BE49-F238E27FC236}">
                <a16:creationId xmlns:a16="http://schemas.microsoft.com/office/drawing/2014/main" id="{ACE38161-C3CF-5C96-4233-07182500C97D}"/>
              </a:ext>
            </a:extLst>
          </p:cNvPr>
          <p:cNvSpPr/>
          <p:nvPr/>
        </p:nvSpPr>
        <p:spPr>
          <a:xfrm>
            <a:off x="2907126" y="3303414"/>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South-bound (Provider) API</a:t>
            </a:r>
            <a:endParaRPr lang="en-DE" sz="1400" b="1" dirty="0">
              <a:solidFill>
                <a:sysClr val="windowText" lastClr="000000"/>
              </a:solidFill>
            </a:endParaRPr>
          </a:p>
        </p:txBody>
      </p:sp>
      <p:sp>
        <p:nvSpPr>
          <p:cNvPr id="8" name="Rectangle: Rounded Corners 7">
            <a:extLst>
              <a:ext uri="{FF2B5EF4-FFF2-40B4-BE49-F238E27FC236}">
                <a16:creationId xmlns:a16="http://schemas.microsoft.com/office/drawing/2014/main" id="{E9C85CEB-56A4-7490-F2EA-B38E8B907C72}"/>
              </a:ext>
            </a:extLst>
          </p:cNvPr>
          <p:cNvSpPr/>
          <p:nvPr/>
        </p:nvSpPr>
        <p:spPr>
          <a:xfrm>
            <a:off x="2907126" y="3784093"/>
            <a:ext cx="6377748" cy="563495"/>
          </a:xfrm>
          <a:prstGeom prst="roundRect">
            <a:avLst/>
          </a:prstGeom>
          <a:solidFill>
            <a:schemeClr val="accent3">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Providers</a:t>
            </a:r>
          </a:p>
          <a:p>
            <a:pPr algn="ctr"/>
            <a:r>
              <a:rPr lang="en-US" sz="1400" b="1" dirty="0">
                <a:solidFill>
                  <a:sysClr val="windowText" lastClr="000000"/>
                </a:solidFill>
              </a:rPr>
              <a:t>(Link, Flow, Device, Host)</a:t>
            </a:r>
            <a:endParaRPr lang="en-DE" sz="1400" b="1" dirty="0">
              <a:solidFill>
                <a:sysClr val="windowText" lastClr="000000"/>
              </a:solidFill>
            </a:endParaRPr>
          </a:p>
        </p:txBody>
      </p:sp>
      <p:sp>
        <p:nvSpPr>
          <p:cNvPr id="9" name="Rectangle: Rounded Corners 8">
            <a:extLst>
              <a:ext uri="{FF2B5EF4-FFF2-40B4-BE49-F238E27FC236}">
                <a16:creationId xmlns:a16="http://schemas.microsoft.com/office/drawing/2014/main" id="{9BB3E960-A78B-A1DD-F1D6-637CB18D6752}"/>
              </a:ext>
            </a:extLst>
          </p:cNvPr>
          <p:cNvSpPr/>
          <p:nvPr/>
        </p:nvSpPr>
        <p:spPr>
          <a:xfrm>
            <a:off x="2907126" y="4520906"/>
            <a:ext cx="6377748" cy="307361"/>
          </a:xfrm>
          <a:prstGeom prst="roundRect">
            <a:avLst/>
          </a:prstGeom>
          <a:solidFill>
            <a:schemeClr val="accent3">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Protocols</a:t>
            </a:r>
            <a:endParaRPr lang="en-DE" sz="1400" b="1" dirty="0">
              <a:solidFill>
                <a:sysClr val="windowText" lastClr="000000"/>
              </a:solidFill>
            </a:endParaRPr>
          </a:p>
        </p:txBody>
      </p:sp>
      <p:sp>
        <p:nvSpPr>
          <p:cNvPr id="10" name="Rectangle: Rounded Corners 9">
            <a:extLst>
              <a:ext uri="{FF2B5EF4-FFF2-40B4-BE49-F238E27FC236}">
                <a16:creationId xmlns:a16="http://schemas.microsoft.com/office/drawing/2014/main" id="{D9E6D915-CC9A-799F-4B93-6ABF98E8FA44}"/>
              </a:ext>
            </a:extLst>
          </p:cNvPr>
          <p:cNvSpPr/>
          <p:nvPr/>
        </p:nvSpPr>
        <p:spPr>
          <a:xfrm>
            <a:off x="2907126" y="5001588"/>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Network Elements</a:t>
            </a:r>
            <a:endParaRPr lang="en-DE" sz="1400" b="1" dirty="0">
              <a:solidFill>
                <a:sysClr val="windowText" lastClr="000000"/>
              </a:solidFill>
            </a:endParaRPr>
          </a:p>
        </p:txBody>
      </p:sp>
      <p:sp>
        <p:nvSpPr>
          <p:cNvPr id="11" name="Title 1">
            <a:extLst>
              <a:ext uri="{FF2B5EF4-FFF2-40B4-BE49-F238E27FC236}">
                <a16:creationId xmlns:a16="http://schemas.microsoft.com/office/drawing/2014/main" id="{0F5F61A7-FE84-6598-59BE-869F5AE4D4DC}"/>
              </a:ext>
            </a:extLst>
          </p:cNvPr>
          <p:cNvSpPr txBox="1">
            <a:spLocks/>
          </p:cNvSpPr>
          <p:nvPr/>
        </p:nvSpPr>
        <p:spPr>
          <a:xfrm>
            <a:off x="838200" y="365125"/>
            <a:ext cx="10515600" cy="60103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ONOS Controller</a:t>
            </a:r>
            <a:endParaRPr lang="en-DE" sz="3600" b="1" dirty="0"/>
          </a:p>
        </p:txBody>
      </p:sp>
      <p:pic>
        <p:nvPicPr>
          <p:cNvPr id="13" name="Picture 12">
            <a:extLst>
              <a:ext uri="{FF2B5EF4-FFF2-40B4-BE49-F238E27FC236}">
                <a16:creationId xmlns:a16="http://schemas.microsoft.com/office/drawing/2014/main" id="{3C6E9CE2-28BC-788D-80E4-EA7F78211066}"/>
              </a:ext>
            </a:extLst>
          </p:cNvPr>
          <p:cNvPicPr>
            <a:picLocks noChangeAspect="1"/>
          </p:cNvPicPr>
          <p:nvPr/>
        </p:nvPicPr>
        <p:blipFill>
          <a:blip r:embed="rId2"/>
          <a:stretch>
            <a:fillRect/>
          </a:stretch>
        </p:blipFill>
        <p:spPr>
          <a:xfrm>
            <a:off x="2068855" y="1219557"/>
            <a:ext cx="8054289" cy="4782435"/>
          </a:xfrm>
          <a:prstGeom prst="rect">
            <a:avLst/>
          </a:prstGeom>
        </p:spPr>
      </p:pic>
      <p:pic>
        <p:nvPicPr>
          <p:cNvPr id="1026" name="Picture 2" descr="ONOS - Wikipedia">
            <a:extLst>
              <a:ext uri="{FF2B5EF4-FFF2-40B4-BE49-F238E27FC236}">
                <a16:creationId xmlns:a16="http://schemas.microsoft.com/office/drawing/2014/main" id="{A4ED0EE1-BF67-E16B-4D16-A782E860D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8837" y="168606"/>
            <a:ext cx="1497912" cy="99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43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3AC9DB4-167D-C706-93BC-515B73158EBD}"/>
              </a:ext>
            </a:extLst>
          </p:cNvPr>
          <p:cNvSpPr/>
          <p:nvPr/>
        </p:nvSpPr>
        <p:spPr>
          <a:xfrm>
            <a:off x="3072997" y="1301371"/>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Applications, Orchestration</a:t>
            </a:r>
            <a:endParaRPr lang="en-DE" sz="1400" b="1" dirty="0">
              <a:solidFill>
                <a:sysClr val="windowText" lastClr="000000"/>
              </a:solidFill>
            </a:endParaRPr>
          </a:p>
        </p:txBody>
      </p:sp>
      <p:sp>
        <p:nvSpPr>
          <p:cNvPr id="4" name="Rectangle: Rounded Corners 3">
            <a:extLst>
              <a:ext uri="{FF2B5EF4-FFF2-40B4-BE49-F238E27FC236}">
                <a16:creationId xmlns:a16="http://schemas.microsoft.com/office/drawing/2014/main" id="{749755A6-000F-0BBF-8649-22D37291BFA0}"/>
              </a:ext>
            </a:extLst>
          </p:cNvPr>
          <p:cNvSpPr/>
          <p:nvPr/>
        </p:nvSpPr>
        <p:spPr>
          <a:xfrm>
            <a:off x="3072997" y="1709980"/>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North-bound API</a:t>
            </a:r>
            <a:endParaRPr lang="en-DE" sz="1400" b="1" dirty="0">
              <a:solidFill>
                <a:sysClr val="windowText" lastClr="000000"/>
              </a:solidFill>
            </a:endParaRPr>
          </a:p>
        </p:txBody>
      </p:sp>
      <p:sp>
        <p:nvSpPr>
          <p:cNvPr id="5" name="Rectangle: Rounded Corners 4">
            <a:extLst>
              <a:ext uri="{FF2B5EF4-FFF2-40B4-BE49-F238E27FC236}">
                <a16:creationId xmlns:a16="http://schemas.microsoft.com/office/drawing/2014/main" id="{D219F823-B7E0-E2CD-FCD6-ED1315BE6315}"/>
              </a:ext>
            </a:extLst>
          </p:cNvPr>
          <p:cNvSpPr/>
          <p:nvPr/>
        </p:nvSpPr>
        <p:spPr>
          <a:xfrm>
            <a:off x="3072997" y="2118589"/>
            <a:ext cx="6377748" cy="2289375"/>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b="1" dirty="0">
              <a:solidFill>
                <a:sysClr val="windowText" lastClr="000000"/>
              </a:solidFill>
            </a:endParaRPr>
          </a:p>
        </p:txBody>
      </p:sp>
      <p:sp>
        <p:nvSpPr>
          <p:cNvPr id="6" name="Rectangle: Rounded Corners 5">
            <a:extLst>
              <a:ext uri="{FF2B5EF4-FFF2-40B4-BE49-F238E27FC236}">
                <a16:creationId xmlns:a16="http://schemas.microsoft.com/office/drawing/2014/main" id="{D3C6BAA7-600E-491F-AC4F-20BDBD376584}"/>
              </a:ext>
            </a:extLst>
          </p:cNvPr>
          <p:cNvSpPr/>
          <p:nvPr/>
        </p:nvSpPr>
        <p:spPr>
          <a:xfrm>
            <a:off x="3072997" y="4917821"/>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South-bound API</a:t>
            </a:r>
            <a:endParaRPr lang="en-DE" sz="1400" b="1" dirty="0">
              <a:solidFill>
                <a:sysClr val="windowText" lastClr="000000"/>
              </a:solidFill>
            </a:endParaRPr>
          </a:p>
        </p:txBody>
      </p:sp>
      <p:sp>
        <p:nvSpPr>
          <p:cNvPr id="7" name="Rectangle: Rounded Corners 6">
            <a:extLst>
              <a:ext uri="{FF2B5EF4-FFF2-40B4-BE49-F238E27FC236}">
                <a16:creationId xmlns:a16="http://schemas.microsoft.com/office/drawing/2014/main" id="{7D914ED2-C203-BC0E-C120-1FAF33B19E22}"/>
              </a:ext>
            </a:extLst>
          </p:cNvPr>
          <p:cNvSpPr/>
          <p:nvPr/>
        </p:nvSpPr>
        <p:spPr>
          <a:xfrm>
            <a:off x="3072997" y="5326432"/>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Network Elements</a:t>
            </a:r>
            <a:endParaRPr lang="en-DE" sz="1400" b="1" dirty="0">
              <a:solidFill>
                <a:sysClr val="windowText" lastClr="000000"/>
              </a:solidFill>
            </a:endParaRPr>
          </a:p>
        </p:txBody>
      </p:sp>
      <p:sp>
        <p:nvSpPr>
          <p:cNvPr id="8" name="TextBox 7">
            <a:extLst>
              <a:ext uri="{FF2B5EF4-FFF2-40B4-BE49-F238E27FC236}">
                <a16:creationId xmlns:a16="http://schemas.microsoft.com/office/drawing/2014/main" id="{EBB99A52-9485-09A1-2987-E432FC4DA41E}"/>
              </a:ext>
            </a:extLst>
          </p:cNvPr>
          <p:cNvSpPr txBox="1"/>
          <p:nvPr/>
        </p:nvSpPr>
        <p:spPr>
          <a:xfrm>
            <a:off x="5495196" y="2073791"/>
            <a:ext cx="1659399" cy="369332"/>
          </a:xfrm>
          <a:prstGeom prst="rect">
            <a:avLst/>
          </a:prstGeom>
          <a:noFill/>
        </p:spPr>
        <p:txBody>
          <a:bodyPr wrap="square" rtlCol="0">
            <a:spAutoFit/>
          </a:bodyPr>
          <a:lstStyle/>
          <a:p>
            <a:pPr algn="ctr"/>
            <a:r>
              <a:rPr lang="en-US" b="1" dirty="0">
                <a:solidFill>
                  <a:sysClr val="windowText" lastClr="000000"/>
                </a:solidFill>
              </a:rPr>
              <a:t>OpenDaylight</a:t>
            </a:r>
            <a:endParaRPr lang="en-DE" dirty="0"/>
          </a:p>
        </p:txBody>
      </p:sp>
      <p:sp>
        <p:nvSpPr>
          <p:cNvPr id="9" name="Rectangle 8">
            <a:extLst>
              <a:ext uri="{FF2B5EF4-FFF2-40B4-BE49-F238E27FC236}">
                <a16:creationId xmlns:a16="http://schemas.microsoft.com/office/drawing/2014/main" id="{2981FE12-C019-E53A-5606-F2C103A73D66}"/>
              </a:ext>
            </a:extLst>
          </p:cNvPr>
          <p:cNvSpPr/>
          <p:nvPr/>
        </p:nvSpPr>
        <p:spPr>
          <a:xfrm>
            <a:off x="3291456" y="2465651"/>
            <a:ext cx="1894890" cy="17155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Platform Services</a:t>
            </a:r>
          </a:p>
          <a:p>
            <a:pPr algn="ctr"/>
            <a:endParaRPr lang="en-US" sz="1400" dirty="0">
              <a:solidFill>
                <a:sysClr val="windowText" lastClr="000000"/>
              </a:solidFill>
            </a:endParaRPr>
          </a:p>
          <a:p>
            <a:pPr algn="ctr"/>
            <a:endParaRPr lang="en-US" sz="1400" dirty="0">
              <a:solidFill>
                <a:sysClr val="windowText" lastClr="000000"/>
              </a:solidFill>
            </a:endParaRPr>
          </a:p>
          <a:p>
            <a:pPr marL="285750" indent="-285750">
              <a:buFont typeface="Arial" panose="020B0604020202020204" pitchFamily="34" charset="0"/>
              <a:buChar char="•"/>
            </a:pPr>
            <a:r>
              <a:rPr lang="en-US" sz="1400" dirty="0">
                <a:solidFill>
                  <a:sysClr val="windowText" lastClr="000000"/>
                </a:solidFill>
              </a:rPr>
              <a:t>AAA</a:t>
            </a:r>
          </a:p>
          <a:p>
            <a:pPr marL="285750" indent="-285750">
              <a:buFont typeface="Arial" panose="020B0604020202020204" pitchFamily="34" charset="0"/>
              <a:buChar char="•"/>
            </a:pPr>
            <a:r>
              <a:rPr lang="en-US" sz="1400" dirty="0">
                <a:solidFill>
                  <a:sysClr val="windowText" lastClr="000000"/>
                </a:solidFill>
              </a:rPr>
              <a:t>Data Exchange</a:t>
            </a:r>
          </a:p>
          <a:p>
            <a:pPr marL="285750" indent="-285750">
              <a:buFont typeface="Arial" panose="020B0604020202020204" pitchFamily="34" charset="0"/>
              <a:buChar char="•"/>
            </a:pPr>
            <a:r>
              <a:rPr lang="en-US" sz="1400" dirty="0">
                <a:solidFill>
                  <a:sysClr val="windowText" lastClr="000000"/>
                </a:solidFill>
              </a:rPr>
              <a:t>Infrastructure utilities</a:t>
            </a:r>
          </a:p>
        </p:txBody>
      </p:sp>
      <p:sp>
        <p:nvSpPr>
          <p:cNvPr id="11" name="Rectangle 10">
            <a:extLst>
              <a:ext uri="{FF2B5EF4-FFF2-40B4-BE49-F238E27FC236}">
                <a16:creationId xmlns:a16="http://schemas.microsoft.com/office/drawing/2014/main" id="{F425A25F-B247-6856-892E-331F9047403F}"/>
              </a:ext>
            </a:extLst>
          </p:cNvPr>
          <p:cNvSpPr/>
          <p:nvPr/>
        </p:nvSpPr>
        <p:spPr>
          <a:xfrm>
            <a:off x="7310838" y="2465651"/>
            <a:ext cx="1894890" cy="17155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Built-in Applications</a:t>
            </a: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marL="285750" indent="-285750">
              <a:buFont typeface="Arial" panose="020B0604020202020204" pitchFamily="34" charset="0"/>
              <a:buChar char="•"/>
            </a:pPr>
            <a:r>
              <a:rPr lang="en-US" sz="1400" dirty="0">
                <a:solidFill>
                  <a:sysClr val="windowText" lastClr="000000"/>
                </a:solidFill>
              </a:rPr>
              <a:t>Layer 2 Switch</a:t>
            </a:r>
          </a:p>
          <a:p>
            <a:pPr marL="285750" indent="-285750">
              <a:buFont typeface="Arial" panose="020B0604020202020204" pitchFamily="34" charset="0"/>
              <a:buChar char="•"/>
            </a:pPr>
            <a:r>
              <a:rPr lang="en-US" sz="1400" dirty="0">
                <a:solidFill>
                  <a:sysClr val="windowText" lastClr="000000"/>
                </a:solidFill>
              </a:rPr>
              <a:t>Virtual Tenant Network</a:t>
            </a:r>
          </a:p>
        </p:txBody>
      </p:sp>
      <p:sp>
        <p:nvSpPr>
          <p:cNvPr id="12" name="Rectangle 11">
            <a:extLst>
              <a:ext uri="{FF2B5EF4-FFF2-40B4-BE49-F238E27FC236}">
                <a16:creationId xmlns:a16="http://schemas.microsoft.com/office/drawing/2014/main" id="{F2A1E80A-26BB-8D0A-D947-5B6216A561F2}"/>
              </a:ext>
            </a:extLst>
          </p:cNvPr>
          <p:cNvSpPr/>
          <p:nvPr/>
        </p:nvSpPr>
        <p:spPr>
          <a:xfrm>
            <a:off x="5301147" y="2465651"/>
            <a:ext cx="1894890" cy="17155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Network Services</a:t>
            </a:r>
          </a:p>
          <a:p>
            <a:pPr algn="ctr"/>
            <a:endParaRPr lang="en-US" sz="1400" dirty="0">
              <a:solidFill>
                <a:sysClr val="windowText" lastClr="000000"/>
              </a:solidFill>
            </a:endParaRPr>
          </a:p>
          <a:p>
            <a:endParaRPr lang="en-US" sz="1400" dirty="0">
              <a:solidFill>
                <a:sysClr val="windowText" lastClr="000000"/>
              </a:solidFill>
            </a:endParaRPr>
          </a:p>
          <a:p>
            <a:pPr marL="285750" indent="-285750">
              <a:buFont typeface="Arial" panose="020B0604020202020204" pitchFamily="34" charset="0"/>
              <a:buChar char="•"/>
            </a:pPr>
            <a:r>
              <a:rPr lang="en-US" sz="1400" dirty="0">
                <a:solidFill>
                  <a:sysClr val="windowText" lastClr="000000"/>
                </a:solidFill>
              </a:rPr>
              <a:t>LISP service</a:t>
            </a:r>
          </a:p>
          <a:p>
            <a:pPr marL="285750" indent="-285750">
              <a:buFont typeface="Arial" panose="020B0604020202020204" pitchFamily="34" charset="0"/>
              <a:buChar char="•"/>
            </a:pPr>
            <a:r>
              <a:rPr lang="en-US" sz="1400" dirty="0">
                <a:solidFill>
                  <a:sysClr val="windowText" lastClr="000000"/>
                </a:solidFill>
              </a:rPr>
              <a:t>Group-based policy</a:t>
            </a:r>
          </a:p>
          <a:p>
            <a:pPr marL="285750" indent="-285750">
              <a:buFont typeface="Arial" panose="020B0604020202020204" pitchFamily="34" charset="0"/>
              <a:buChar char="•"/>
            </a:pPr>
            <a:r>
              <a:rPr lang="en-US" sz="1400" dirty="0">
                <a:solidFill>
                  <a:sysClr val="windowText" lastClr="000000"/>
                </a:solidFill>
              </a:rPr>
              <a:t>Application layer traffic optimization</a:t>
            </a:r>
          </a:p>
        </p:txBody>
      </p:sp>
      <p:sp>
        <p:nvSpPr>
          <p:cNvPr id="13" name="Rectangle: Rounded Corners 12">
            <a:extLst>
              <a:ext uri="{FF2B5EF4-FFF2-40B4-BE49-F238E27FC236}">
                <a16:creationId xmlns:a16="http://schemas.microsoft.com/office/drawing/2014/main" id="{E6CE86E9-B92A-A9F1-7762-94CE657B198E}"/>
              </a:ext>
            </a:extLst>
          </p:cNvPr>
          <p:cNvSpPr/>
          <p:nvPr/>
        </p:nvSpPr>
        <p:spPr>
          <a:xfrm>
            <a:off x="3072997" y="4509212"/>
            <a:ext cx="6377748" cy="307361"/>
          </a:xfrm>
          <a:prstGeom prst="roundRect">
            <a:avLst/>
          </a:prstGeom>
          <a:solidFill>
            <a:schemeClr val="accent3">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Platform (MD-SAL, YANG tools)</a:t>
            </a:r>
            <a:endParaRPr lang="en-DE" sz="1400" b="1" dirty="0">
              <a:solidFill>
                <a:sysClr val="windowText" lastClr="000000"/>
              </a:solidFill>
            </a:endParaRPr>
          </a:p>
        </p:txBody>
      </p:sp>
      <p:sp>
        <p:nvSpPr>
          <p:cNvPr id="10" name="Title 1">
            <a:extLst>
              <a:ext uri="{FF2B5EF4-FFF2-40B4-BE49-F238E27FC236}">
                <a16:creationId xmlns:a16="http://schemas.microsoft.com/office/drawing/2014/main" id="{19AE2736-120C-FF00-B794-3476E345D68A}"/>
              </a:ext>
            </a:extLst>
          </p:cNvPr>
          <p:cNvSpPr txBox="1">
            <a:spLocks/>
          </p:cNvSpPr>
          <p:nvPr/>
        </p:nvSpPr>
        <p:spPr>
          <a:xfrm>
            <a:off x="838200" y="365125"/>
            <a:ext cx="10515600" cy="60103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OpenDaylight Controller</a:t>
            </a:r>
            <a:endParaRPr lang="en-DE" sz="3600" b="1" dirty="0"/>
          </a:p>
        </p:txBody>
      </p:sp>
      <p:pic>
        <p:nvPicPr>
          <p:cNvPr id="15" name="Picture 14">
            <a:extLst>
              <a:ext uri="{FF2B5EF4-FFF2-40B4-BE49-F238E27FC236}">
                <a16:creationId xmlns:a16="http://schemas.microsoft.com/office/drawing/2014/main" id="{A37203AD-6430-174A-23D4-9BB9A134A53A}"/>
              </a:ext>
            </a:extLst>
          </p:cNvPr>
          <p:cNvPicPr>
            <a:picLocks noChangeAspect="1"/>
          </p:cNvPicPr>
          <p:nvPr/>
        </p:nvPicPr>
        <p:blipFill>
          <a:blip r:embed="rId2"/>
          <a:stretch>
            <a:fillRect/>
          </a:stretch>
        </p:blipFill>
        <p:spPr>
          <a:xfrm>
            <a:off x="2381743" y="1224207"/>
            <a:ext cx="7428513" cy="5092364"/>
          </a:xfrm>
          <a:prstGeom prst="rect">
            <a:avLst/>
          </a:prstGeom>
        </p:spPr>
      </p:pic>
      <p:pic>
        <p:nvPicPr>
          <p:cNvPr id="2050" name="Picture 2" descr="OpenDaylight Project - Wikipedia">
            <a:extLst>
              <a:ext uri="{FF2B5EF4-FFF2-40B4-BE49-F238E27FC236}">
                <a16:creationId xmlns:a16="http://schemas.microsoft.com/office/drawing/2014/main" id="{88CBABC9-CB6C-8E79-1417-B98EEAA56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256" y="185033"/>
            <a:ext cx="2309413" cy="961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4051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1106</Words>
  <Application>Microsoft Office PowerPoint</Application>
  <PresentationFormat>Widescreen</PresentationFormat>
  <Paragraphs>337</Paragraphs>
  <Slides>25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-apple-system</vt:lpstr>
      <vt:lpstr>Arial</vt:lpstr>
      <vt:lpstr>Calibri</vt:lpstr>
      <vt:lpstr>Calibri Light</vt:lpstr>
      <vt:lpstr>Symbol</vt:lpstr>
      <vt:lpstr>Times</vt:lpstr>
      <vt:lpstr>Times New Roman</vt:lpstr>
      <vt:lpstr>Wingdings</vt:lpstr>
      <vt:lpstr>Office Theme</vt:lpstr>
      <vt:lpstr>think-cell Slide</vt:lpstr>
      <vt:lpstr>SDN based Network Management in Emulated Environment</vt:lpstr>
      <vt:lpstr>Agenda</vt:lpstr>
      <vt:lpstr>SDN Architecture</vt:lpstr>
      <vt:lpstr>Different SDN Architectures (1/3)</vt:lpstr>
      <vt:lpstr>Different SDN Architectures (2/3)</vt:lpstr>
      <vt:lpstr>Different SDN Architectures (3/3)</vt:lpstr>
      <vt:lpstr>SDN Network Components</vt:lpstr>
      <vt:lpstr>PowerPoint Presentation</vt:lpstr>
      <vt:lpstr>PowerPoint Presentation</vt:lpstr>
      <vt:lpstr>PowerPoint Presentation</vt:lpstr>
      <vt:lpstr>PowerPoint Presentation</vt:lpstr>
      <vt:lpstr>PowerPoint Presentation</vt:lpstr>
      <vt:lpstr>SDN network emulators</vt:lpstr>
      <vt:lpstr>Flow Rules</vt:lpstr>
      <vt:lpstr>PowerPoint Presentation</vt:lpstr>
      <vt:lpstr>Creation of Intents</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Harshal Rajan Vaze</dc:creator>
  <cp:lastModifiedBy>Harshal Vaze</cp:lastModifiedBy>
  <cp:revision>259</cp:revision>
  <dcterms:created xsi:type="dcterms:W3CDTF">2022-07-08T09:27:23Z</dcterms:created>
  <dcterms:modified xsi:type="dcterms:W3CDTF">2022-10-20T22:59:16Z</dcterms:modified>
</cp:coreProperties>
</file>