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4" r:id="rId2"/>
    <p:sldId id="316" r:id="rId3"/>
    <p:sldId id="279" r:id="rId4"/>
    <p:sldId id="322" r:id="rId5"/>
    <p:sldId id="291" r:id="rId6"/>
    <p:sldId id="292" r:id="rId7"/>
    <p:sldId id="324" r:id="rId8"/>
    <p:sldId id="305" r:id="rId9"/>
    <p:sldId id="319" r:id="rId10"/>
    <p:sldId id="309" r:id="rId11"/>
    <p:sldId id="321" r:id="rId12"/>
    <p:sldId id="297" r:id="rId13"/>
    <p:sldId id="317" r:id="rId14"/>
    <p:sldId id="298" r:id="rId15"/>
    <p:sldId id="323" r:id="rId16"/>
    <p:sldId id="256" r:id="rId17"/>
    <p:sldId id="275" r:id="rId18"/>
    <p:sldId id="273" r:id="rId19"/>
    <p:sldId id="274" r:id="rId20"/>
    <p:sldId id="320" r:id="rId21"/>
    <p:sldId id="312" r:id="rId22"/>
    <p:sldId id="314" r:id="rId23"/>
    <p:sldId id="259" r:id="rId24"/>
    <p:sldId id="315" r:id="rId25"/>
    <p:sldId id="302" r:id="rId26"/>
    <p:sldId id="325" r:id="rId27"/>
    <p:sldId id="303" r:id="rId28"/>
  </p:sldIdLst>
  <p:sldSz cx="12192000" cy="6858000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118" d="100"/>
          <a:sy n="118" d="100"/>
        </p:scale>
        <p:origin x="6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898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089799" y="3373520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3953714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4817629" y="337109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 flipV="1">
            <a:off x="3464180" y="355465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3015202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a. Physically-centralised architecture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</p:cNvCxnSpPr>
          <p:nvPr/>
        </p:nvCxnSpPr>
        <p:spPr>
          <a:xfrm flipV="1">
            <a:off x="3236990" y="253543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4284834" y="2530596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4080680" y="267689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ADE651D7-3959-FEA3-8C82-9D00714AA7ED}"/>
              </a:ext>
            </a:extLst>
          </p:cNvPr>
          <p:cNvCxnSpPr>
            <a:cxnSpLocks/>
          </p:cNvCxnSpPr>
          <p:nvPr/>
        </p:nvCxnSpPr>
        <p:spPr>
          <a:xfrm flipV="1">
            <a:off x="4322848" y="3553444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afik 36">
            <a:extLst>
              <a:ext uri="{FF2B5EF4-FFF2-40B4-BE49-F238E27FC236}">
                <a16:creationId xmlns:a16="http://schemas.microsoft.com/office/drawing/2014/main" id="{D827D441-9EA9-4004-BE2B-FB5F3FF9DAE9}"/>
              </a:ext>
            </a:extLst>
          </p:cNvPr>
          <p:cNvGrpSpPr/>
          <p:nvPr/>
        </p:nvGrpSpPr>
        <p:grpSpPr bwMode="gray">
          <a:xfrm>
            <a:off x="6853857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3" name="Grafik 36">
              <a:extLst>
                <a:ext uri="{FF2B5EF4-FFF2-40B4-BE49-F238E27FC236}">
                  <a16:creationId xmlns:a16="http://schemas.microsoft.com/office/drawing/2014/main" id="{23FD435D-724A-9802-DDD2-4EEC2A57E94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73" name="Grafik 36">
                <a:extLst>
                  <a:ext uri="{FF2B5EF4-FFF2-40B4-BE49-F238E27FC236}">
                    <a16:creationId xmlns:a16="http://schemas.microsoft.com/office/drawing/2014/main" id="{B7DC085A-5D19-C3E5-46AD-3F57153172C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4" name="Grafik 36">
                <a:extLst>
                  <a:ext uri="{FF2B5EF4-FFF2-40B4-BE49-F238E27FC236}">
                    <a16:creationId xmlns:a16="http://schemas.microsoft.com/office/drawing/2014/main" id="{B7DE59F0-0C4C-F78F-2119-B8399712FFD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5" name="Grafik 36">
                <a:extLst>
                  <a:ext uri="{FF2B5EF4-FFF2-40B4-BE49-F238E27FC236}">
                    <a16:creationId xmlns:a16="http://schemas.microsoft.com/office/drawing/2014/main" id="{30FE5D07-9D5E-6C42-4FBC-256769D217B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6" name="Grafik 36">
                <a:extLst>
                  <a:ext uri="{FF2B5EF4-FFF2-40B4-BE49-F238E27FC236}">
                    <a16:creationId xmlns:a16="http://schemas.microsoft.com/office/drawing/2014/main" id="{F4353564-436F-1CB3-3950-A9FC406444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7" name="Grafik 36">
                <a:extLst>
                  <a:ext uri="{FF2B5EF4-FFF2-40B4-BE49-F238E27FC236}">
                    <a16:creationId xmlns:a16="http://schemas.microsoft.com/office/drawing/2014/main" id="{25527763-414C-B169-4779-14342535693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24" name="Grafik 36">
              <a:extLst>
                <a:ext uri="{FF2B5EF4-FFF2-40B4-BE49-F238E27FC236}">
                  <a16:creationId xmlns:a16="http://schemas.microsoft.com/office/drawing/2014/main" id="{E2F9072A-0D22-24B7-658C-52F35A229D7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53" name="Grafik 36">
                <a:extLst>
                  <a:ext uri="{FF2B5EF4-FFF2-40B4-BE49-F238E27FC236}">
                    <a16:creationId xmlns:a16="http://schemas.microsoft.com/office/drawing/2014/main" id="{4DD37F1C-4D25-3CA7-1FAC-1A3BD62DF31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64" name="Grafik 36">
                  <a:extLst>
                    <a:ext uri="{FF2B5EF4-FFF2-40B4-BE49-F238E27FC236}">
                      <a16:creationId xmlns:a16="http://schemas.microsoft.com/office/drawing/2014/main" id="{81966F54-3CF2-E11B-F517-6CCF37FA8DA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70" name="Grafik 36">
                    <a:extLst>
                      <a:ext uri="{FF2B5EF4-FFF2-40B4-BE49-F238E27FC236}">
                        <a16:creationId xmlns:a16="http://schemas.microsoft.com/office/drawing/2014/main" id="{BD011F4B-A5A8-A7DB-E834-474F6A6A51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1" name="Grafik 36">
                    <a:extLst>
                      <a:ext uri="{FF2B5EF4-FFF2-40B4-BE49-F238E27FC236}">
                        <a16:creationId xmlns:a16="http://schemas.microsoft.com/office/drawing/2014/main" id="{EE34C147-286B-30D8-2E4C-4F75EB8183C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2" name="Grafik 36">
                    <a:extLst>
                      <a:ext uri="{FF2B5EF4-FFF2-40B4-BE49-F238E27FC236}">
                        <a16:creationId xmlns:a16="http://schemas.microsoft.com/office/drawing/2014/main" id="{9E7A7F8C-F18C-907C-7122-3E86CF7FDC9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5" name="Grafik 36">
                  <a:extLst>
                    <a:ext uri="{FF2B5EF4-FFF2-40B4-BE49-F238E27FC236}">
                      <a16:creationId xmlns:a16="http://schemas.microsoft.com/office/drawing/2014/main" id="{058061C0-E0F4-8C36-2EDE-E4194DBC0B6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6" name="Grafik 36">
                  <a:extLst>
                    <a:ext uri="{FF2B5EF4-FFF2-40B4-BE49-F238E27FC236}">
                      <a16:creationId xmlns:a16="http://schemas.microsoft.com/office/drawing/2014/main" id="{57D28924-50FB-5E47-6768-0439254B424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AB2FDAF7-6C34-B180-0C6B-10F627229F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8" name="Grafik 36">
                    <a:extLst>
                      <a:ext uri="{FF2B5EF4-FFF2-40B4-BE49-F238E27FC236}">
                        <a16:creationId xmlns:a16="http://schemas.microsoft.com/office/drawing/2014/main" id="{171BF190-6DB6-F7DA-BF4C-92D54EC0E4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9" name="Grafik 36">
                    <a:extLst>
                      <a:ext uri="{FF2B5EF4-FFF2-40B4-BE49-F238E27FC236}">
                        <a16:creationId xmlns:a16="http://schemas.microsoft.com/office/drawing/2014/main" id="{CE8A401F-AC75-6CF6-3DD2-D805966AC5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54" name="Grafik 36">
                <a:extLst>
                  <a:ext uri="{FF2B5EF4-FFF2-40B4-BE49-F238E27FC236}">
                    <a16:creationId xmlns:a16="http://schemas.microsoft.com/office/drawing/2014/main" id="{B544BADF-DA04-2D5D-8769-7806231F6F0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5" name="Grafik 36">
                  <a:extLst>
                    <a:ext uri="{FF2B5EF4-FFF2-40B4-BE49-F238E27FC236}">
                      <a16:creationId xmlns:a16="http://schemas.microsoft.com/office/drawing/2014/main" id="{D9CC7EDD-4B82-E1A1-B048-9439B274DAB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61" name="Grafik 36">
                    <a:extLst>
                      <a:ext uri="{FF2B5EF4-FFF2-40B4-BE49-F238E27FC236}">
                        <a16:creationId xmlns:a16="http://schemas.microsoft.com/office/drawing/2014/main" id="{64782B8E-9688-5301-25AE-95A7B75A09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8DF47378-09C2-F852-E313-C29265C1A8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ED29B447-DAA4-5573-E313-D5B35E1B06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6" name="Grafik 36">
                  <a:extLst>
                    <a:ext uri="{FF2B5EF4-FFF2-40B4-BE49-F238E27FC236}">
                      <a16:creationId xmlns:a16="http://schemas.microsoft.com/office/drawing/2014/main" id="{0901CBC2-9394-B6A7-F93B-43088E79C990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7" name="Grafik 36">
                  <a:extLst>
                    <a:ext uri="{FF2B5EF4-FFF2-40B4-BE49-F238E27FC236}">
                      <a16:creationId xmlns:a16="http://schemas.microsoft.com/office/drawing/2014/main" id="{69565AB0-14F9-C5F5-2451-44276F9C239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590395B3-6137-B90C-1BA4-B1E4C4CB45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9" name="Grafik 36">
                    <a:extLst>
                      <a:ext uri="{FF2B5EF4-FFF2-40B4-BE49-F238E27FC236}">
                        <a16:creationId xmlns:a16="http://schemas.microsoft.com/office/drawing/2014/main" id="{CBC94737-4DA4-4E1A-DD0E-66D6380EE67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0" name="Grafik 36">
                    <a:extLst>
                      <a:ext uri="{FF2B5EF4-FFF2-40B4-BE49-F238E27FC236}">
                        <a16:creationId xmlns:a16="http://schemas.microsoft.com/office/drawing/2014/main" id="{7980F5AA-4151-0FBE-6A7F-22BB552498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8" name="Grafik 36">
            <a:extLst>
              <a:ext uri="{FF2B5EF4-FFF2-40B4-BE49-F238E27FC236}">
                <a16:creationId xmlns:a16="http://schemas.microsoft.com/office/drawing/2014/main" id="{D367D235-F96F-1E39-34E4-B59D4176036D}"/>
              </a:ext>
            </a:extLst>
          </p:cNvPr>
          <p:cNvGrpSpPr/>
          <p:nvPr/>
        </p:nvGrpSpPr>
        <p:grpSpPr bwMode="gray">
          <a:xfrm>
            <a:off x="7717772" y="3368668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79" name="Grafik 36">
              <a:extLst>
                <a:ext uri="{FF2B5EF4-FFF2-40B4-BE49-F238E27FC236}">
                  <a16:creationId xmlns:a16="http://schemas.microsoft.com/office/drawing/2014/main" id="{658E2507-F5C9-0715-3BA0-546118488A2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10" name="Grafik 36">
                <a:extLst>
                  <a:ext uri="{FF2B5EF4-FFF2-40B4-BE49-F238E27FC236}">
                    <a16:creationId xmlns:a16="http://schemas.microsoft.com/office/drawing/2014/main" id="{8C2CD9CE-2748-656F-9FD3-B2851F72AA9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1" name="Grafik 36">
                <a:extLst>
                  <a:ext uri="{FF2B5EF4-FFF2-40B4-BE49-F238E27FC236}">
                    <a16:creationId xmlns:a16="http://schemas.microsoft.com/office/drawing/2014/main" id="{EB1A8F44-C4C3-7996-87D3-10AE951FBF7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2" name="Grafik 36">
                <a:extLst>
                  <a:ext uri="{FF2B5EF4-FFF2-40B4-BE49-F238E27FC236}">
                    <a16:creationId xmlns:a16="http://schemas.microsoft.com/office/drawing/2014/main" id="{A6D3CCF0-B2C3-494B-EEA0-BC187463C11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3" name="Grafik 36">
                <a:extLst>
                  <a:ext uri="{FF2B5EF4-FFF2-40B4-BE49-F238E27FC236}">
                    <a16:creationId xmlns:a16="http://schemas.microsoft.com/office/drawing/2014/main" id="{FA621734-0C1A-4123-9868-E6CDDD7BDFF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4" name="Grafik 36">
                <a:extLst>
                  <a:ext uri="{FF2B5EF4-FFF2-40B4-BE49-F238E27FC236}">
                    <a16:creationId xmlns:a16="http://schemas.microsoft.com/office/drawing/2014/main" id="{AA79F91A-D306-B336-BA00-90C8A22C16C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80" name="Grafik 36">
              <a:extLst>
                <a:ext uri="{FF2B5EF4-FFF2-40B4-BE49-F238E27FC236}">
                  <a16:creationId xmlns:a16="http://schemas.microsoft.com/office/drawing/2014/main" id="{75B8F48F-7B42-41B6-4BD8-08987C3D40A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81" name="Grafik 36">
                <a:extLst>
                  <a:ext uri="{FF2B5EF4-FFF2-40B4-BE49-F238E27FC236}">
                    <a16:creationId xmlns:a16="http://schemas.microsoft.com/office/drawing/2014/main" id="{554FE78F-B08D-F377-587A-DF3F60D5083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92" name="Grafik 36">
                  <a:extLst>
                    <a:ext uri="{FF2B5EF4-FFF2-40B4-BE49-F238E27FC236}">
                      <a16:creationId xmlns:a16="http://schemas.microsoft.com/office/drawing/2014/main" id="{421CC08E-986C-3873-9C2C-83B7476091D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04" name="Grafik 36">
                    <a:extLst>
                      <a:ext uri="{FF2B5EF4-FFF2-40B4-BE49-F238E27FC236}">
                        <a16:creationId xmlns:a16="http://schemas.microsoft.com/office/drawing/2014/main" id="{C2919D63-DAAE-083D-7BD1-ECADCF21D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8" name="Grafik 36">
                    <a:extLst>
                      <a:ext uri="{FF2B5EF4-FFF2-40B4-BE49-F238E27FC236}">
                        <a16:creationId xmlns:a16="http://schemas.microsoft.com/office/drawing/2014/main" id="{6BF127A3-710C-BADB-0CF9-0BEB002AB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957E321F-27AB-F212-BD8F-9DF4D70C63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93" name="Grafik 36">
                  <a:extLst>
                    <a:ext uri="{FF2B5EF4-FFF2-40B4-BE49-F238E27FC236}">
                      <a16:creationId xmlns:a16="http://schemas.microsoft.com/office/drawing/2014/main" id="{BFB2D0E6-A3C9-AFB0-B501-57C905829BE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99" name="Grafik 36">
                  <a:extLst>
                    <a:ext uri="{FF2B5EF4-FFF2-40B4-BE49-F238E27FC236}">
                      <a16:creationId xmlns:a16="http://schemas.microsoft.com/office/drawing/2014/main" id="{677507F4-6DC4-E818-05E4-642DA1DE8F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01" name="Grafik 36">
                    <a:extLst>
                      <a:ext uri="{FF2B5EF4-FFF2-40B4-BE49-F238E27FC236}">
                        <a16:creationId xmlns:a16="http://schemas.microsoft.com/office/drawing/2014/main" id="{7E4FE5FA-53F9-CEFD-7216-67E57B1F7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2" name="Grafik 36">
                    <a:extLst>
                      <a:ext uri="{FF2B5EF4-FFF2-40B4-BE49-F238E27FC236}">
                        <a16:creationId xmlns:a16="http://schemas.microsoft.com/office/drawing/2014/main" id="{82791244-67AB-DCAB-E918-6AF0085F71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3" name="Grafik 36">
                    <a:extLst>
                      <a:ext uri="{FF2B5EF4-FFF2-40B4-BE49-F238E27FC236}">
                        <a16:creationId xmlns:a16="http://schemas.microsoft.com/office/drawing/2014/main" id="{E3DB505E-4EEC-4F1E-B458-60BE8B8E4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82" name="Grafik 36">
                <a:extLst>
                  <a:ext uri="{FF2B5EF4-FFF2-40B4-BE49-F238E27FC236}">
                    <a16:creationId xmlns:a16="http://schemas.microsoft.com/office/drawing/2014/main" id="{1CA01C3C-847B-A060-78EA-3E9C9658E597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83" name="Grafik 36">
                  <a:extLst>
                    <a:ext uri="{FF2B5EF4-FFF2-40B4-BE49-F238E27FC236}">
                      <a16:creationId xmlns:a16="http://schemas.microsoft.com/office/drawing/2014/main" id="{3365DF03-3C6F-12BE-E979-A1DFD68ED36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9" name="Grafik 36">
                    <a:extLst>
                      <a:ext uri="{FF2B5EF4-FFF2-40B4-BE49-F238E27FC236}">
                        <a16:creationId xmlns:a16="http://schemas.microsoft.com/office/drawing/2014/main" id="{D44619E7-1BB4-8EEC-C4ED-91F11B1E14C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BD150410-1A67-03A8-28CA-B8BA4B383A0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BFFCE5AD-7DF7-E041-F17C-331AF7D131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4" name="Grafik 36">
                  <a:extLst>
                    <a:ext uri="{FF2B5EF4-FFF2-40B4-BE49-F238E27FC236}">
                      <a16:creationId xmlns:a16="http://schemas.microsoft.com/office/drawing/2014/main" id="{6C276F6B-96DC-15FB-61A4-0E12401A852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5" name="Grafik 36">
                  <a:extLst>
                    <a:ext uri="{FF2B5EF4-FFF2-40B4-BE49-F238E27FC236}">
                      <a16:creationId xmlns:a16="http://schemas.microsoft.com/office/drawing/2014/main" id="{D9838B2B-2508-89FA-51A0-C8F873F1F0C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23C2F80B-CD28-1272-7D57-A9266CFA9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7" name="Grafik 36">
                    <a:extLst>
                      <a:ext uri="{FF2B5EF4-FFF2-40B4-BE49-F238E27FC236}">
                        <a16:creationId xmlns:a16="http://schemas.microsoft.com/office/drawing/2014/main" id="{AD5CD0C9-7C2D-546F-C10C-D6223EA4EB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8" name="Grafik 36">
                    <a:extLst>
                      <a:ext uri="{FF2B5EF4-FFF2-40B4-BE49-F238E27FC236}">
                        <a16:creationId xmlns:a16="http://schemas.microsoft.com/office/drawing/2014/main" id="{E1BB7F85-4ACA-0389-D32C-88F9DA0BF3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15" name="Grafik 36">
            <a:extLst>
              <a:ext uri="{FF2B5EF4-FFF2-40B4-BE49-F238E27FC236}">
                <a16:creationId xmlns:a16="http://schemas.microsoft.com/office/drawing/2014/main" id="{4CB5B5ED-4B83-4BD0-088F-C364DFF87471}"/>
              </a:ext>
            </a:extLst>
          </p:cNvPr>
          <p:cNvGrpSpPr/>
          <p:nvPr/>
        </p:nvGrpSpPr>
        <p:grpSpPr bwMode="gray">
          <a:xfrm>
            <a:off x="8581687" y="336866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616" name="Grafik 36">
              <a:extLst>
                <a:ext uri="{FF2B5EF4-FFF2-40B4-BE49-F238E27FC236}">
                  <a16:creationId xmlns:a16="http://schemas.microsoft.com/office/drawing/2014/main" id="{FE40540F-2972-17E4-4A03-F2DF821E07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38" name="Grafik 36">
                <a:extLst>
                  <a:ext uri="{FF2B5EF4-FFF2-40B4-BE49-F238E27FC236}">
                    <a16:creationId xmlns:a16="http://schemas.microsoft.com/office/drawing/2014/main" id="{5D0D1CA8-2578-8A6E-00AB-BB346AB7EBB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39" name="Grafik 36">
                <a:extLst>
                  <a:ext uri="{FF2B5EF4-FFF2-40B4-BE49-F238E27FC236}">
                    <a16:creationId xmlns:a16="http://schemas.microsoft.com/office/drawing/2014/main" id="{61B92ACE-8138-D933-83EB-28A48916B9F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8" name="Grafik 36">
                <a:extLst>
                  <a:ext uri="{FF2B5EF4-FFF2-40B4-BE49-F238E27FC236}">
                    <a16:creationId xmlns:a16="http://schemas.microsoft.com/office/drawing/2014/main" id="{AF7753B3-1502-7955-8FE7-2D6231E4A65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9" name="Grafik 36">
                <a:extLst>
                  <a:ext uri="{FF2B5EF4-FFF2-40B4-BE49-F238E27FC236}">
                    <a16:creationId xmlns:a16="http://schemas.microsoft.com/office/drawing/2014/main" id="{787B2567-4C94-4E63-31C9-19A5134DA70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30" name="Grafik 36">
                <a:extLst>
                  <a:ext uri="{FF2B5EF4-FFF2-40B4-BE49-F238E27FC236}">
                    <a16:creationId xmlns:a16="http://schemas.microsoft.com/office/drawing/2014/main" id="{0188306B-4E35-9F1D-98F3-C3E9BFDAA95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17" name="Grafik 36">
              <a:extLst>
                <a:ext uri="{FF2B5EF4-FFF2-40B4-BE49-F238E27FC236}">
                  <a16:creationId xmlns:a16="http://schemas.microsoft.com/office/drawing/2014/main" id="{BD604B78-61B2-B879-D6D1-2F2654ED6B2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8" name="Grafik 36">
                <a:extLst>
                  <a:ext uri="{FF2B5EF4-FFF2-40B4-BE49-F238E27FC236}">
                    <a16:creationId xmlns:a16="http://schemas.microsoft.com/office/drawing/2014/main" id="{234ABD8D-248E-CDEB-E0E1-7DCBA01239F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29" name="Grafik 36">
                  <a:extLst>
                    <a:ext uri="{FF2B5EF4-FFF2-40B4-BE49-F238E27FC236}">
                      <a16:creationId xmlns:a16="http://schemas.microsoft.com/office/drawing/2014/main" id="{3A6A2212-DE9F-0210-DA05-CD193FA1451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EA950A83-0B63-D4CA-D740-0F4605EBC7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D5686D99-5CF5-73A2-BD3D-42B4A782FE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971E8B-63EA-5411-68F1-B87FAA3A0E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9FD15FBE-5904-E2BB-7B54-E350D8F2F296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1" name="Grafik 36">
                  <a:extLst>
                    <a:ext uri="{FF2B5EF4-FFF2-40B4-BE49-F238E27FC236}">
                      <a16:creationId xmlns:a16="http://schemas.microsoft.com/office/drawing/2014/main" id="{455D0304-5DDC-0E82-848D-6334647D8C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32" name="Grafik 36">
                    <a:extLst>
                      <a:ext uri="{FF2B5EF4-FFF2-40B4-BE49-F238E27FC236}">
                        <a16:creationId xmlns:a16="http://schemas.microsoft.com/office/drawing/2014/main" id="{CE1A7157-0C99-3619-95CB-FC875CF363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0A3C3519-D4AB-7D85-22B0-BC2E90A17FB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560C967A-B57B-B3C9-01C9-C8A812FE7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19" name="Grafik 36">
                <a:extLst>
                  <a:ext uri="{FF2B5EF4-FFF2-40B4-BE49-F238E27FC236}">
                    <a16:creationId xmlns:a16="http://schemas.microsoft.com/office/drawing/2014/main" id="{C51C84A7-9006-130B-91DE-6132CA4624E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20" name="Grafik 36">
                  <a:extLst>
                    <a:ext uri="{FF2B5EF4-FFF2-40B4-BE49-F238E27FC236}">
                      <a16:creationId xmlns:a16="http://schemas.microsoft.com/office/drawing/2014/main" id="{3D371AFD-D671-E154-146A-3E431B87B5D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26" name="Grafik 36">
                    <a:extLst>
                      <a:ext uri="{FF2B5EF4-FFF2-40B4-BE49-F238E27FC236}">
                        <a16:creationId xmlns:a16="http://schemas.microsoft.com/office/drawing/2014/main" id="{B6C1C2E1-B91C-3E94-EACE-0F7597501D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7" name="Grafik 36">
                    <a:extLst>
                      <a:ext uri="{FF2B5EF4-FFF2-40B4-BE49-F238E27FC236}">
                        <a16:creationId xmlns:a16="http://schemas.microsoft.com/office/drawing/2014/main" id="{A5469013-5743-D292-FC4A-0A82DFEF3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8" name="Grafik 36">
                    <a:extLst>
                      <a:ext uri="{FF2B5EF4-FFF2-40B4-BE49-F238E27FC236}">
                        <a16:creationId xmlns:a16="http://schemas.microsoft.com/office/drawing/2014/main" id="{AE4E6E19-7B36-B5DD-A700-8F8C94958A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21" name="Grafik 36">
                  <a:extLst>
                    <a:ext uri="{FF2B5EF4-FFF2-40B4-BE49-F238E27FC236}">
                      <a16:creationId xmlns:a16="http://schemas.microsoft.com/office/drawing/2014/main" id="{09D9A746-7AF0-8882-784F-C2B34D39E8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22" name="Grafik 36">
                  <a:extLst>
                    <a:ext uri="{FF2B5EF4-FFF2-40B4-BE49-F238E27FC236}">
                      <a16:creationId xmlns:a16="http://schemas.microsoft.com/office/drawing/2014/main" id="{A8248E3C-CBFD-E34D-1898-39E987D06B6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DEA6B010-C02A-B5C4-9F8B-C06CF1C844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4" name="Grafik 36">
                    <a:extLst>
                      <a:ext uri="{FF2B5EF4-FFF2-40B4-BE49-F238E27FC236}">
                        <a16:creationId xmlns:a16="http://schemas.microsoft.com/office/drawing/2014/main" id="{B7437E6A-D1E3-E3AE-AA34-A23AE26577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5" name="Grafik 36">
                    <a:extLst>
                      <a:ext uri="{FF2B5EF4-FFF2-40B4-BE49-F238E27FC236}">
                        <a16:creationId xmlns:a16="http://schemas.microsoft.com/office/drawing/2014/main" id="{A994066A-256D-0ED3-146D-229019FBB2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682D03-C455-933A-175E-FFF55FF3EB7A}"/>
              </a:ext>
            </a:extLst>
          </p:cNvPr>
          <p:cNvCxnSpPr>
            <a:cxnSpLocks/>
          </p:cNvCxnSpPr>
          <p:nvPr/>
        </p:nvCxnSpPr>
        <p:spPr>
          <a:xfrm flipV="1">
            <a:off x="7228238" y="3552231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6280590-4205-3068-5614-BE1EA7650509}"/>
              </a:ext>
            </a:extLst>
          </p:cNvPr>
          <p:cNvCxnSpPr>
            <a:cxnSpLocks/>
          </p:cNvCxnSpPr>
          <p:nvPr/>
        </p:nvCxnSpPr>
        <p:spPr>
          <a:xfrm>
            <a:off x="7844738" y="2674469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ED0956F6-81CA-B6ED-6CA9-8AA13FF7E537}"/>
              </a:ext>
            </a:extLst>
          </p:cNvPr>
          <p:cNvCxnSpPr>
            <a:cxnSpLocks/>
          </p:cNvCxnSpPr>
          <p:nvPr/>
        </p:nvCxnSpPr>
        <p:spPr>
          <a:xfrm flipV="1">
            <a:off x="8086906" y="355101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05711" y="2206947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74" name="Grafik 23">
            <a:extLst>
              <a:ext uri="{FF2B5EF4-FFF2-40B4-BE49-F238E27FC236}">
                <a16:creationId xmlns:a16="http://schemas.microsoft.com/office/drawing/2014/main" id="{D8438494-9686-827D-8720-48A88857C06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243" y="2219891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75" name="Grafik 23">
              <a:extLst>
                <a:ext uri="{FF2B5EF4-FFF2-40B4-BE49-F238E27FC236}">
                  <a16:creationId xmlns:a16="http://schemas.microsoft.com/office/drawing/2014/main" id="{A7BB8AEF-6082-DA41-7816-3AA519747A4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6" name="Grafik 23">
              <a:extLst>
                <a:ext uri="{FF2B5EF4-FFF2-40B4-BE49-F238E27FC236}">
                  <a16:creationId xmlns:a16="http://schemas.microsoft.com/office/drawing/2014/main" id="{4EAE6053-4972-6881-462C-9191D791C22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7" name="Grafik 23">
              <a:extLst>
                <a:ext uri="{FF2B5EF4-FFF2-40B4-BE49-F238E27FC236}">
                  <a16:creationId xmlns:a16="http://schemas.microsoft.com/office/drawing/2014/main" id="{8443E389-13EE-2ED7-7986-80E2232B8E3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8" name="Grafik 23">
              <a:extLst>
                <a:ext uri="{FF2B5EF4-FFF2-40B4-BE49-F238E27FC236}">
                  <a16:creationId xmlns:a16="http://schemas.microsoft.com/office/drawing/2014/main" id="{32F9B8CD-DF7B-53DC-4E86-30482E6A0BB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9" name="Grafik 23">
              <a:extLst>
                <a:ext uri="{FF2B5EF4-FFF2-40B4-BE49-F238E27FC236}">
                  <a16:creationId xmlns:a16="http://schemas.microsoft.com/office/drawing/2014/main" id="{B952F627-11E7-ECA5-CBF0-210103C00810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80" name="Grafik 23">
              <a:extLst>
                <a:ext uri="{FF2B5EF4-FFF2-40B4-BE49-F238E27FC236}">
                  <a16:creationId xmlns:a16="http://schemas.microsoft.com/office/drawing/2014/main" id="{8B842CDC-FF1C-8933-9A5F-0BA2A4841E3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81" name="Grafik 23">
                <a:extLst>
                  <a:ext uri="{FF2B5EF4-FFF2-40B4-BE49-F238E27FC236}">
                    <a16:creationId xmlns:a16="http://schemas.microsoft.com/office/drawing/2014/main" id="{D86A39A9-A882-BB79-DC1C-DF494AF9C95B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2" name="Grafik 23">
                <a:extLst>
                  <a:ext uri="{FF2B5EF4-FFF2-40B4-BE49-F238E27FC236}">
                    <a16:creationId xmlns:a16="http://schemas.microsoft.com/office/drawing/2014/main" id="{E000023D-D2EE-F234-62CC-3C5DBC938CF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3" name="Grafik 23">
                <a:extLst>
                  <a:ext uri="{FF2B5EF4-FFF2-40B4-BE49-F238E27FC236}">
                    <a16:creationId xmlns:a16="http://schemas.microsoft.com/office/drawing/2014/main" id="{40BAC8D2-1726-ADCB-182F-6DD120D4E35A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4" name="Grafik 23">
                <a:extLst>
                  <a:ext uri="{FF2B5EF4-FFF2-40B4-BE49-F238E27FC236}">
                    <a16:creationId xmlns:a16="http://schemas.microsoft.com/office/drawing/2014/main" id="{08ACDA54-BC61-1E34-1E7D-DCA151B42F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5" name="Grafik 23">
            <a:extLst>
              <a:ext uri="{FF2B5EF4-FFF2-40B4-BE49-F238E27FC236}">
                <a16:creationId xmlns:a16="http://schemas.microsoft.com/office/drawing/2014/main" id="{4C2E99F1-6CAD-3DD3-9810-DEFE4655B60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4799" y="2221658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86" name="Grafik 23">
              <a:extLst>
                <a:ext uri="{FF2B5EF4-FFF2-40B4-BE49-F238E27FC236}">
                  <a16:creationId xmlns:a16="http://schemas.microsoft.com/office/drawing/2014/main" id="{951587F6-E6AC-572C-F932-BF897581D9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7" name="Grafik 23">
              <a:extLst>
                <a:ext uri="{FF2B5EF4-FFF2-40B4-BE49-F238E27FC236}">
                  <a16:creationId xmlns:a16="http://schemas.microsoft.com/office/drawing/2014/main" id="{5982BFC3-AD5A-BC52-7CDC-50AC47FE909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8" name="Grafik 23">
              <a:extLst>
                <a:ext uri="{FF2B5EF4-FFF2-40B4-BE49-F238E27FC236}">
                  <a16:creationId xmlns:a16="http://schemas.microsoft.com/office/drawing/2014/main" id="{CF0C9DA7-41E7-807A-4DF2-821CF067D31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9" name="Grafik 23">
              <a:extLst>
                <a:ext uri="{FF2B5EF4-FFF2-40B4-BE49-F238E27FC236}">
                  <a16:creationId xmlns:a16="http://schemas.microsoft.com/office/drawing/2014/main" id="{169CC8C6-4E1D-5B9D-91A6-261C80CBEC7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0" name="Grafik 23">
              <a:extLst>
                <a:ext uri="{FF2B5EF4-FFF2-40B4-BE49-F238E27FC236}">
                  <a16:creationId xmlns:a16="http://schemas.microsoft.com/office/drawing/2014/main" id="{A59FC796-C513-180D-964E-4AEC7B17FE59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91" name="Grafik 23">
              <a:extLst>
                <a:ext uri="{FF2B5EF4-FFF2-40B4-BE49-F238E27FC236}">
                  <a16:creationId xmlns:a16="http://schemas.microsoft.com/office/drawing/2014/main" id="{A37A0F27-27AA-D14C-15AB-A2A1481B0DC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92" name="Grafik 23">
                <a:extLst>
                  <a:ext uri="{FF2B5EF4-FFF2-40B4-BE49-F238E27FC236}">
                    <a16:creationId xmlns:a16="http://schemas.microsoft.com/office/drawing/2014/main" id="{DBD3436B-E596-0E3B-62E3-5693FDBC911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3" name="Grafik 23">
                <a:extLst>
                  <a:ext uri="{FF2B5EF4-FFF2-40B4-BE49-F238E27FC236}">
                    <a16:creationId xmlns:a16="http://schemas.microsoft.com/office/drawing/2014/main" id="{E3788748-90D2-F868-B1DE-4F7764680D6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4" name="Grafik 23">
                <a:extLst>
                  <a:ext uri="{FF2B5EF4-FFF2-40B4-BE49-F238E27FC236}">
                    <a16:creationId xmlns:a16="http://schemas.microsoft.com/office/drawing/2014/main" id="{FC2C15D2-6C0A-0F8A-8C3F-5F3865B22A4D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5" name="Grafik 23">
                <a:extLst>
                  <a:ext uri="{FF2B5EF4-FFF2-40B4-BE49-F238E27FC236}">
                    <a16:creationId xmlns:a16="http://schemas.microsoft.com/office/drawing/2014/main" id="{C039BFD2-70AD-BA7A-D407-FF819FAE5E3E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96" name="Grafik 23">
            <a:extLst>
              <a:ext uri="{FF2B5EF4-FFF2-40B4-BE49-F238E27FC236}">
                <a16:creationId xmlns:a16="http://schemas.microsoft.com/office/drawing/2014/main" id="{021F7707-0DCC-C366-842B-9F798BB11ED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1687" y="2226342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97" name="Grafik 23">
              <a:extLst>
                <a:ext uri="{FF2B5EF4-FFF2-40B4-BE49-F238E27FC236}">
                  <a16:creationId xmlns:a16="http://schemas.microsoft.com/office/drawing/2014/main" id="{E3E486F3-2B6E-52AD-F214-B97AEFC7836F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8" name="Grafik 23">
              <a:extLst>
                <a:ext uri="{FF2B5EF4-FFF2-40B4-BE49-F238E27FC236}">
                  <a16:creationId xmlns:a16="http://schemas.microsoft.com/office/drawing/2014/main" id="{1A81026A-6F59-725C-C62D-350578F0834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9" name="Grafik 23">
              <a:extLst>
                <a:ext uri="{FF2B5EF4-FFF2-40B4-BE49-F238E27FC236}">
                  <a16:creationId xmlns:a16="http://schemas.microsoft.com/office/drawing/2014/main" id="{23F87B86-D31D-0B3C-55AA-EC6B49E2661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0" name="Grafik 23">
              <a:extLst>
                <a:ext uri="{FF2B5EF4-FFF2-40B4-BE49-F238E27FC236}">
                  <a16:creationId xmlns:a16="http://schemas.microsoft.com/office/drawing/2014/main" id="{8EBB4E50-2F6F-E78B-5514-289FA276CF4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1" name="Grafik 23">
              <a:extLst>
                <a:ext uri="{FF2B5EF4-FFF2-40B4-BE49-F238E27FC236}">
                  <a16:creationId xmlns:a16="http://schemas.microsoft.com/office/drawing/2014/main" id="{951CF29E-BAAD-0B93-452C-77B6644AA2EE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902" name="Grafik 23">
              <a:extLst>
                <a:ext uri="{FF2B5EF4-FFF2-40B4-BE49-F238E27FC236}">
                  <a16:creationId xmlns:a16="http://schemas.microsoft.com/office/drawing/2014/main" id="{B993D06F-45AF-212F-3822-A2E9D52AD42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903" name="Grafik 23">
                <a:extLst>
                  <a:ext uri="{FF2B5EF4-FFF2-40B4-BE49-F238E27FC236}">
                    <a16:creationId xmlns:a16="http://schemas.microsoft.com/office/drawing/2014/main" id="{4B695BD1-71A6-09DA-7DB7-23893128208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4" name="Grafik 23">
                <a:extLst>
                  <a:ext uri="{FF2B5EF4-FFF2-40B4-BE49-F238E27FC236}">
                    <a16:creationId xmlns:a16="http://schemas.microsoft.com/office/drawing/2014/main" id="{219DB6B3-350E-4F0C-59EE-ED9BD3E9108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5" name="Grafik 23">
                <a:extLst>
                  <a:ext uri="{FF2B5EF4-FFF2-40B4-BE49-F238E27FC236}">
                    <a16:creationId xmlns:a16="http://schemas.microsoft.com/office/drawing/2014/main" id="{44F9A8BE-3F98-630D-6BB0-3A7F776F81C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6" name="Grafik 23">
                <a:extLst>
                  <a:ext uri="{FF2B5EF4-FFF2-40B4-BE49-F238E27FC236}">
                    <a16:creationId xmlns:a16="http://schemas.microsoft.com/office/drawing/2014/main" id="{E099D2C6-EF8C-E62D-192D-9233D3FB560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4F9D4879-3130-13F7-ABA0-F64BEC78AAB9}"/>
              </a:ext>
            </a:extLst>
          </p:cNvPr>
          <p:cNvCxnSpPr>
            <a:cxnSpLocks/>
          </p:cNvCxnSpPr>
          <p:nvPr/>
        </p:nvCxnSpPr>
        <p:spPr>
          <a:xfrm flipV="1">
            <a:off x="7230813" y="2460282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57A9C29-9266-3BA7-4E41-FE34A8AF7D9F}"/>
              </a:ext>
            </a:extLst>
          </p:cNvPr>
          <p:cNvCxnSpPr>
            <a:cxnSpLocks/>
          </p:cNvCxnSpPr>
          <p:nvPr/>
        </p:nvCxnSpPr>
        <p:spPr>
          <a:xfrm flipV="1">
            <a:off x="8094257" y="245906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D8AD9840-CCB3-7C56-C549-D306B78FB356}"/>
              </a:ext>
            </a:extLst>
          </p:cNvPr>
          <p:cNvSpPr txBox="1"/>
          <p:nvPr/>
        </p:nvSpPr>
        <p:spPr>
          <a:xfrm>
            <a:off x="6827734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b. Physically-distributed architecture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A0F9DB06-F93F-72D1-7C29-9438B34E04A7}"/>
              </a:ext>
            </a:extLst>
          </p:cNvPr>
          <p:cNvCxnSpPr>
            <a:cxnSpLocks/>
          </p:cNvCxnSpPr>
          <p:nvPr/>
        </p:nvCxnSpPr>
        <p:spPr>
          <a:xfrm>
            <a:off x="8714360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F4B8604-1D0C-CFD4-4E11-D13280563A46}"/>
              </a:ext>
            </a:extLst>
          </p:cNvPr>
          <p:cNvCxnSpPr>
            <a:cxnSpLocks/>
          </p:cNvCxnSpPr>
          <p:nvPr/>
        </p:nvCxnSpPr>
        <p:spPr>
          <a:xfrm>
            <a:off x="6976059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(1/3)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131F9-B5BA-0BC9-4403-DE7D505C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1747624"/>
            <a:ext cx="9763125" cy="37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" name="Rectangle: Rounded Corners 861">
            <a:extLst>
              <a:ext uri="{FF2B5EF4-FFF2-40B4-BE49-F238E27FC236}">
                <a16:creationId xmlns:a16="http://schemas.microsoft.com/office/drawing/2014/main" id="{D72F2D22-3D20-DE9E-ED46-69E75653C981}"/>
              </a:ext>
            </a:extLst>
          </p:cNvPr>
          <p:cNvSpPr/>
          <p:nvPr/>
        </p:nvSpPr>
        <p:spPr>
          <a:xfrm>
            <a:off x="2972435" y="2589111"/>
            <a:ext cx="2345860" cy="610231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3096571" y="383199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960486" y="382956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824401" y="382956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470952" y="40131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73588C8F-B4CC-89D0-54FF-D4F5F00B19AC}"/>
              </a:ext>
            </a:extLst>
          </p:cNvPr>
          <p:cNvCxnSpPr>
            <a:cxnSpLocks/>
          </p:cNvCxnSpPr>
          <p:nvPr/>
        </p:nvCxnSpPr>
        <p:spPr>
          <a:xfrm flipH="1" flipV="1">
            <a:off x="3235377" y="3218724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BC536172-BEE3-451A-94D6-1A361849A709}"/>
              </a:ext>
            </a:extLst>
          </p:cNvPr>
          <p:cNvCxnSpPr>
            <a:cxnSpLocks/>
          </p:cNvCxnSpPr>
          <p:nvPr/>
        </p:nvCxnSpPr>
        <p:spPr>
          <a:xfrm>
            <a:off x="4954894" y="3207638"/>
            <a:ext cx="22897" cy="6510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4329620" y="40119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60957" y="268078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97513" y="268255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824401" y="268724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473527" y="292118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4336971" y="291996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854577" y="387804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718492" y="387561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582407" y="387561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7228958" y="405917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845458" y="318141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8087626" y="405796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963" y="272683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5519" y="272860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2407" y="273328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7231533" y="29672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8094977" y="29660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720315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982014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FE820F4B-C3B2-10A8-691D-34F0CAAAAFE6}"/>
              </a:ext>
            </a:extLst>
          </p:cNvPr>
          <p:cNvCxnSpPr>
            <a:cxnSpLocks/>
          </p:cNvCxnSpPr>
          <p:nvPr/>
        </p:nvCxnSpPr>
        <p:spPr>
          <a:xfrm flipH="1" flipV="1">
            <a:off x="4093933" y="3216539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953134D5-ECE7-1BEC-E90E-4908D107B78F}"/>
              </a:ext>
            </a:extLst>
          </p:cNvPr>
          <p:cNvSpPr txBox="1"/>
          <p:nvPr/>
        </p:nvSpPr>
        <p:spPr>
          <a:xfrm>
            <a:off x="3045039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c. Physically-distributed &amp; Logically-centralised architecture</a:t>
            </a: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0C7FFD7-4720-E7E4-7923-DD5500942D5D}"/>
              </a:ext>
            </a:extLst>
          </p:cNvPr>
          <p:cNvSpPr txBox="1"/>
          <p:nvPr/>
        </p:nvSpPr>
        <p:spPr>
          <a:xfrm>
            <a:off x="6793731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d. Physically-distributed &amp; Logically-distributed architecture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85EAC8E5-B529-3842-6CCE-5E7652816546}"/>
              </a:ext>
            </a:extLst>
          </p:cNvPr>
          <p:cNvSpPr txBox="1"/>
          <p:nvPr/>
        </p:nvSpPr>
        <p:spPr>
          <a:xfrm>
            <a:off x="3440180" y="2261904"/>
            <a:ext cx="3190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Act like a single controller for network</a:t>
            </a:r>
          </a:p>
        </p:txBody>
      </p:sp>
      <p:sp>
        <p:nvSpPr>
          <p:cNvPr id="1221" name="Arc 1220">
            <a:extLst>
              <a:ext uri="{FF2B5EF4-FFF2-40B4-BE49-F238E27FC236}">
                <a16:creationId xmlns:a16="http://schemas.microsoft.com/office/drawing/2014/main" id="{FB0458C5-0488-80D2-8261-35E842A5BA91}"/>
              </a:ext>
            </a:extLst>
          </p:cNvPr>
          <p:cNvSpPr/>
          <p:nvPr/>
        </p:nvSpPr>
        <p:spPr>
          <a:xfrm rot="5400000">
            <a:off x="4946816" y="1653496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61E36B77-5AB3-3A0A-7AE3-7FA98FFC163B}"/>
              </a:ext>
            </a:extLst>
          </p:cNvPr>
          <p:cNvCxnSpPr>
            <a:cxnSpLocks/>
          </p:cNvCxnSpPr>
          <p:nvPr/>
        </p:nvCxnSpPr>
        <p:spPr>
          <a:xfrm flipH="1">
            <a:off x="5315741" y="2654580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(2/3)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8A7E-A551-63D3-2835-5FFB0CE72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66" y="1724653"/>
            <a:ext cx="9494067" cy="42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7242123" y="1972482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Root controller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  <a:endCxn id="870" idx="1"/>
          </p:cNvCxnSpPr>
          <p:nvPr/>
        </p:nvCxnSpPr>
        <p:spPr>
          <a:xfrm flipV="1">
            <a:off x="6600533" y="2427125"/>
            <a:ext cx="691988" cy="52858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7681916" y="2403431"/>
            <a:ext cx="652646" cy="5474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7467152" y="2597387"/>
            <a:ext cx="4403" cy="2925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2521" y="2149686"/>
            <a:ext cx="374400" cy="464640"/>
            <a:chOff x="5895975" y="3176587"/>
            <a:chExt cx="403097" cy="500253"/>
          </a:xfrm>
          <a:solidFill>
            <a:srgbClr val="FF0000"/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2668515" y="400480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532430" y="400237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396345" y="400237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042896" y="41859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3901564" y="41847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532901" y="285359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669457" y="285536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396345" y="286005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045471" y="309399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3908915" y="309277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426521" y="405085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290436" y="404842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154351" y="404842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6800902" y="423198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417402" y="335422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7659570" y="423077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0907" y="289964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27463" y="290141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154351" y="290609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6803477" y="31400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7666921" y="31388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292259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553958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B71F72-C54B-4370-D123-EC81445EF696}"/>
              </a:ext>
            </a:extLst>
          </p:cNvPr>
          <p:cNvSpPr txBox="1"/>
          <p:nvPr/>
        </p:nvSpPr>
        <p:spPr>
          <a:xfrm>
            <a:off x="2609477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e. Flat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8914C-62C1-F1B6-F478-58B4B637BDA0}"/>
              </a:ext>
            </a:extLst>
          </p:cNvPr>
          <p:cNvSpPr txBox="1"/>
          <p:nvPr/>
        </p:nvSpPr>
        <p:spPr>
          <a:xfrm>
            <a:off x="6492318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f. Hierarchical architecture</a:t>
            </a:r>
          </a:p>
        </p:txBody>
      </p:sp>
      <p:sp>
        <p:nvSpPr>
          <p:cNvPr id="518" name="Arc 517">
            <a:extLst>
              <a:ext uri="{FF2B5EF4-FFF2-40B4-BE49-F238E27FC236}">
                <a16:creationId xmlns:a16="http://schemas.microsoft.com/office/drawing/2014/main" id="{2C2FBC4D-52D6-E317-E2B4-9BCBCAA9E305}"/>
              </a:ext>
            </a:extLst>
          </p:cNvPr>
          <p:cNvSpPr/>
          <p:nvPr/>
        </p:nvSpPr>
        <p:spPr>
          <a:xfrm rot="5400000">
            <a:off x="7379936" y="1364967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1C8C1E73-9396-7748-F99B-1E873CA5CEBF}"/>
              </a:ext>
            </a:extLst>
          </p:cNvPr>
          <p:cNvCxnSpPr>
            <a:cxnSpLocks/>
          </p:cNvCxnSpPr>
          <p:nvPr/>
        </p:nvCxnSpPr>
        <p:spPr>
          <a:xfrm flipH="1">
            <a:off x="7748861" y="2366051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5CB7D85-9A1B-CF48-AF86-A1F911209A90}"/>
              </a:ext>
            </a:extLst>
          </p:cNvPr>
          <p:cNvCxnSpPr>
            <a:cxnSpLocks/>
          </p:cNvCxnSpPr>
          <p:nvPr/>
        </p:nvCxnSpPr>
        <p:spPr>
          <a:xfrm>
            <a:off x="3665792" y="331487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19204A3E-F73F-0080-AA14-1900C99C8E2A}"/>
              </a:ext>
            </a:extLst>
          </p:cNvPr>
          <p:cNvCxnSpPr>
            <a:cxnSpLocks/>
          </p:cNvCxnSpPr>
          <p:nvPr/>
        </p:nvCxnSpPr>
        <p:spPr>
          <a:xfrm>
            <a:off x="4540649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AF1E9DF1-BD0F-75E0-1C32-C318A52BF237}"/>
              </a:ext>
            </a:extLst>
          </p:cNvPr>
          <p:cNvCxnSpPr>
            <a:cxnSpLocks/>
          </p:cNvCxnSpPr>
          <p:nvPr/>
        </p:nvCxnSpPr>
        <p:spPr>
          <a:xfrm>
            <a:off x="2802348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2C725A-2CE6-F275-E205-74C6F64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(3/3)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9ACF3-3930-2235-D72E-C6C34356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41" y="1513318"/>
            <a:ext cx="9359960" cy="43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Network Components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AC5F-6A4E-12CA-810B-A4857889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r>
              <a:rPr lang="en-US" dirty="0"/>
              <a:t>Different components by different communities</a:t>
            </a:r>
          </a:p>
          <a:p>
            <a:r>
              <a:rPr lang="en-US" dirty="0"/>
              <a:t>SDN Controllers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OpenDaylight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Ryu</a:t>
            </a:r>
          </a:p>
          <a:p>
            <a:r>
              <a:rPr lang="en-US" dirty="0"/>
              <a:t>Open vSwitch</a:t>
            </a:r>
          </a:p>
          <a:p>
            <a:r>
              <a:rPr lang="en-US" dirty="0"/>
              <a:t>OpenFlow protocol</a:t>
            </a:r>
          </a:p>
          <a:p>
            <a:r>
              <a:rPr lang="en-US" dirty="0"/>
              <a:t>Emulated environments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14" y="1925844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23" y="2976873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77" y="3938088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87" y="2012657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88" y="3320144"/>
            <a:ext cx="2336704" cy="9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60524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2085922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566601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33034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784093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520906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500158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5F61A7-FE84-6598-59BE-869F5AE4D4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ONOS Controller</a:t>
            </a:r>
            <a:endParaRPr lang="en-DE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E9CE2-28BC-788D-80E4-EA7F7821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5" y="1219557"/>
            <a:ext cx="8054289" cy="4782435"/>
          </a:xfrm>
          <a:prstGeom prst="rect">
            <a:avLst/>
          </a:prstGeom>
        </p:spPr>
      </p:pic>
      <p:pic>
        <p:nvPicPr>
          <p:cNvPr id="1026" name="Picture 2" descr="ONOS - Wikipedia">
            <a:extLst>
              <a:ext uri="{FF2B5EF4-FFF2-40B4-BE49-F238E27FC236}">
                <a16:creationId xmlns:a16="http://schemas.microsoft.com/office/drawing/2014/main" id="{A4ED0EE1-BF67-E16B-4D16-A782E860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37" y="168606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3072997" y="13013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3072997" y="17099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3072997" y="21185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3072997" y="49178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3072997" y="53264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5495196" y="20737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3291456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7310838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5301147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3072997" y="45092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E2736-120C-FF00-B794-3476E345D6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OpenDaylight Controller</a:t>
            </a:r>
            <a:endParaRPr lang="en-DE" sz="3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203AD-6430-174A-23D4-9BB9A134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43" y="1224207"/>
            <a:ext cx="7428513" cy="5092364"/>
          </a:xfrm>
          <a:prstGeom prst="rect">
            <a:avLst/>
          </a:prstGeom>
        </p:spPr>
      </p:pic>
      <p:pic>
        <p:nvPicPr>
          <p:cNvPr id="2050" name="Picture 2" descr="OpenDaylight Project - Wikipedia">
            <a:extLst>
              <a:ext uri="{FF2B5EF4-FFF2-40B4-BE49-F238E27FC236}">
                <a16:creationId xmlns:a16="http://schemas.microsoft.com/office/drawing/2014/main" id="{88CBABC9-CB6C-8E79-1417-B98EEAA5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6" y="185033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Daylight Project - Wikipedia">
            <a:extLst>
              <a:ext uri="{FF2B5EF4-FFF2-40B4-BE49-F238E27FC236}">
                <a16:creationId xmlns:a16="http://schemas.microsoft.com/office/drawing/2014/main" id="{EA11B802-3478-8BF6-D19E-1F846065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6" y="169131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3208990" y="162285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3208990" y="202733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3208990" y="243181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3208990" y="48183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3208990" y="522279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5562718" y="242388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3541464" y="278224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3541464" y="312022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3541464" y="345821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6590897" y="345821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6C0B8-7EC1-A902-B14B-5FF4A774C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Ryu Controller</a:t>
            </a:r>
            <a:endParaRPr lang="en-DE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DD254-A371-CD60-B784-E9349C6A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0" y="1144966"/>
            <a:ext cx="8632740" cy="5347909"/>
          </a:xfrm>
          <a:prstGeom prst="rect">
            <a:avLst/>
          </a:prstGeom>
        </p:spPr>
      </p:pic>
      <p:pic>
        <p:nvPicPr>
          <p:cNvPr id="3074" name="Picture 2" descr="Ryu SDN Framework">
            <a:extLst>
              <a:ext uri="{FF2B5EF4-FFF2-40B4-BE49-F238E27FC236}">
                <a16:creationId xmlns:a16="http://schemas.microsoft.com/office/drawing/2014/main" id="{5F1E4C77-1F51-A0E9-01F3-8CE64E74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007" y="147797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5461267" y="4062655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Tables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4418345" y="2689988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ovs-vswitchd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624682" y="2675135"/>
            <a:ext cx="1220202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ovsdb-server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4418339" y="1431818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5030862" y="1885939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  <a:stCxn id="20" idx="0"/>
            <a:endCxn id="10" idx="0"/>
          </p:cNvCxnSpPr>
          <p:nvPr/>
        </p:nvCxnSpPr>
        <p:spPr>
          <a:xfrm>
            <a:off x="5638548" y="1663534"/>
            <a:ext cx="2596235" cy="10116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4151560" y="2003682"/>
            <a:ext cx="92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OpenFlow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2998598" y="2512100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User Space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84E0EB-647D-069E-24E3-4672B514490B}"/>
              </a:ext>
            </a:extLst>
          </p:cNvPr>
          <p:cNvSpPr/>
          <p:nvPr/>
        </p:nvSpPr>
        <p:spPr>
          <a:xfrm>
            <a:off x="3572312" y="4062655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module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67D7B5-B51F-78CF-16C6-BCB7A23A7EC4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144229" y="3296791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0953D9-24AE-02B6-AB99-56BE8D53BB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7839" y="3299402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466226-64A5-9344-4965-CCA2ABFF8221}"/>
              </a:ext>
            </a:extLst>
          </p:cNvPr>
          <p:cNvSpPr txBox="1"/>
          <p:nvPr/>
        </p:nvSpPr>
        <p:spPr>
          <a:xfrm>
            <a:off x="6594001" y="1779062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C6A1B-EA40-A834-4041-304853618BA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638548" y="2959444"/>
            <a:ext cx="1986134" cy="148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BEDBF5-1BFE-514B-FC52-409DB43CAF6C}"/>
              </a:ext>
            </a:extLst>
          </p:cNvPr>
          <p:cNvSpPr txBox="1"/>
          <p:nvPr/>
        </p:nvSpPr>
        <p:spPr>
          <a:xfrm>
            <a:off x="5810049" y="2953354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229CD-81E5-AE78-12A1-865327BCDE2B}"/>
              </a:ext>
            </a:extLst>
          </p:cNvPr>
          <p:cNvSpPr txBox="1"/>
          <p:nvPr/>
        </p:nvSpPr>
        <p:spPr>
          <a:xfrm>
            <a:off x="4207912" y="3411711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Netlink</a:t>
            </a:r>
            <a:endParaRPr lang="en-D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FA58BD-4611-8E35-4554-48152030D4DC}"/>
              </a:ext>
            </a:extLst>
          </p:cNvPr>
          <p:cNvCxnSpPr/>
          <p:nvPr/>
        </p:nvCxnSpPr>
        <p:spPr>
          <a:xfrm flipV="1">
            <a:off x="3079817" y="2464623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6B377A-DE6C-409E-A5CF-AA1364527F98}"/>
              </a:ext>
            </a:extLst>
          </p:cNvPr>
          <p:cNvCxnSpPr/>
          <p:nvPr/>
        </p:nvCxnSpPr>
        <p:spPr>
          <a:xfrm flipV="1">
            <a:off x="3079817" y="3429000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B8B9C6-32DC-F2E1-D6A1-61344FCEDC17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>
            <a:off x="4792515" y="4346964"/>
            <a:ext cx="6687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BC514921-06CE-37E2-7AF9-D91A7081A391}"/>
              </a:ext>
            </a:extLst>
          </p:cNvPr>
          <p:cNvSpPr/>
          <p:nvPr/>
        </p:nvSpPr>
        <p:spPr>
          <a:xfrm>
            <a:off x="3329931" y="5217354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CB6FAE98-7E95-025A-70D4-7ED0C198F7C8}"/>
              </a:ext>
            </a:extLst>
          </p:cNvPr>
          <p:cNvSpPr/>
          <p:nvPr/>
        </p:nvSpPr>
        <p:spPr>
          <a:xfrm>
            <a:off x="4320681" y="5218952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D181F3-402D-3691-BBB6-7E6065CEDB74}"/>
              </a:ext>
            </a:extLst>
          </p:cNvPr>
          <p:cNvCxnSpPr>
            <a:cxnSpLocks/>
            <a:stCxn id="48" idx="3"/>
          </p:cNvCxnSpPr>
          <p:nvPr/>
        </p:nvCxnSpPr>
        <p:spPr>
          <a:xfrm rot="5400000" flipH="1" flipV="1">
            <a:off x="3567186" y="4761818"/>
            <a:ext cx="586081" cy="3249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00290AC-4CCF-C38B-585C-C55F214CB9DE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4230001" y="4760473"/>
            <a:ext cx="590594" cy="3263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014E64-ACD5-FBE1-7457-08EB2497576E}"/>
              </a:ext>
            </a:extLst>
          </p:cNvPr>
          <p:cNvSpPr txBox="1"/>
          <p:nvPr/>
        </p:nvSpPr>
        <p:spPr>
          <a:xfrm>
            <a:off x="3019867" y="345948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Kernel</a:t>
            </a:r>
            <a:endParaRPr lang="en-DE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3F27AE-C89E-59F5-3DBC-8D87152B259B}"/>
              </a:ext>
            </a:extLst>
          </p:cNvPr>
          <p:cNvSpPr txBox="1"/>
          <p:nvPr/>
        </p:nvSpPr>
        <p:spPr>
          <a:xfrm>
            <a:off x="2998598" y="2235351"/>
            <a:ext cx="102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Management</a:t>
            </a:r>
            <a:endParaRPr lang="en-DE" sz="1200" i="1" dirty="0"/>
          </a:p>
        </p:txBody>
      </p:sp>
      <p:pic>
        <p:nvPicPr>
          <p:cNvPr id="5122" name="Picture 2" descr="Open vSwitch - Wikipedia">
            <a:extLst>
              <a:ext uri="{FF2B5EF4-FFF2-40B4-BE49-F238E27FC236}">
                <a16:creationId xmlns:a16="http://schemas.microsoft.com/office/drawing/2014/main" id="{27F8C9F5-1CA1-E459-AC6D-75837700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43" y="279254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DD81D-D3D7-9793-014A-FB24D703B957}"/>
              </a:ext>
            </a:extLst>
          </p:cNvPr>
          <p:cNvSpPr txBox="1"/>
          <p:nvPr/>
        </p:nvSpPr>
        <p:spPr>
          <a:xfrm>
            <a:off x="1808913" y="420846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ovs-dpctl</a:t>
            </a:r>
            <a:endParaRPr lang="en-DE" sz="1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0D6A9-E90F-B5B7-0A23-BE77630B7662}"/>
              </a:ext>
            </a:extLst>
          </p:cNvPr>
          <p:cNvSpPr txBox="1"/>
          <p:nvPr/>
        </p:nvSpPr>
        <p:spPr>
          <a:xfrm>
            <a:off x="10072909" y="2814854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ovsdb-tool and ovs-vsctl</a:t>
            </a:r>
            <a:endParaRPr lang="en-DE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DEC2-B371-95BD-AB1C-D3B54D0C0C28}"/>
              </a:ext>
            </a:extLst>
          </p:cNvPr>
          <p:cNvSpPr txBox="1"/>
          <p:nvPr/>
        </p:nvSpPr>
        <p:spPr>
          <a:xfrm>
            <a:off x="1283253" y="2854313"/>
            <a:ext cx="16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ovs-ofctl and ovs-appctl </a:t>
            </a:r>
            <a:endParaRPr lang="en-DE" sz="12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27287-91BE-2204-D218-19785CE989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577778" y="4346963"/>
            <a:ext cx="9348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75F70-030A-0412-6565-56DE1A47B2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72626" y="2992813"/>
            <a:ext cx="1355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6F365-4A0C-16D9-CF87-F1495FF3088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922756" y="2953354"/>
            <a:ext cx="1150153" cy="1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BEEA6F19-115F-9F01-8557-D6FBD027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43" y="263352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Network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6164497" y="2883821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6546867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8688352" y="3192378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9481139" y="3192378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6280586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334672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9182098" y="436220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7577052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5922117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10109915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7334672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8364857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8924368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8549158" y="44143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6043875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7328949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6774750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7798418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6814500" y="2433889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8978157" y="2631634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7919246" y="493447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9082818" y="2927395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6744041" y="3573451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OpenFlow Protocol</a:t>
            </a:r>
            <a:endParaRPr lang="en-DE" sz="3600" b="1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5AC92A3-74DF-F83B-A569-6F489C07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86" y="161950"/>
            <a:ext cx="2336704" cy="96003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F720064-DC61-EE42-D3C9-B5FF0643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9536" y="1786912"/>
            <a:ext cx="3542489" cy="4082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SBI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major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Flow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Meter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Message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Controller-to-switch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Asynchronous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Symmetric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2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595"/>
          </a:xfrm>
        </p:spPr>
        <p:txBody>
          <a:bodyPr>
            <a:normAutofit/>
          </a:bodyPr>
          <a:lstStyle/>
          <a:p>
            <a:r>
              <a:rPr lang="en-US" sz="3600" dirty="0"/>
              <a:t>SDN network emulators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GNS3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part: The GNS3-all-in-one software (GUI)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part: The GNS3 virtual machine (GNS3 VM)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Implements easy to access network topology.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Pre-configured and optimised appliances available to simplify deployment.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Availability of in-built software packages such as Wireshark and Putty.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Supports sharing of implemented network including the device configuration.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Limitation of CPU and memory resources provided by the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The software images of the network devices are required to be purchased and downloaded by the user.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F3A9-595E-719E-574D-05079701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Mininet</a:t>
            </a:r>
          </a:p>
          <a:p>
            <a:pPr>
              <a:buFont typeface="Wingdings" panose="05000000000000000000" pitchFamily="2" charset="2"/>
              <a:buChar char="v"/>
            </a:pPr>
            <a:endParaRPr lang="en-DE" dirty="0"/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very fast and takes very little time for booting.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easy to install and use.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saves money because the emulators are cost-effective instead of testing with hardware devices.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also very easy to connect with other network devices.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Deployed network elements cannot exceed the CPU and bandwidth available on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Single server implementation gave rise to the performance problems.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Mininet hosts share the host file system and PID space, a careful assessment of running daemons is required for process of debugging.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Rules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023"/>
          </a:xfrm>
        </p:spPr>
        <p:txBody>
          <a:bodyPr/>
          <a:lstStyle/>
          <a:p>
            <a:r>
              <a:rPr lang="en-US" dirty="0"/>
              <a:t>Forwarding flow rules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 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B65B1-1C65-0AC8-12E9-E1E05E624F37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26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2196481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4331452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4303574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4303574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2705165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4295526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4288997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3398716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4288997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357082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351639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2283635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955550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3627516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2425357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873-94E9-030B-2D69-8156F1F9C8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72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Packet transmission through flow tables within an Open vSwitch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Creation of Intents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="0" i="0" dirty="0">
                <a:effectLst/>
              </a:rPr>
              <a:t>olicy-based directives</a:t>
            </a:r>
          </a:p>
          <a:p>
            <a:r>
              <a:rPr lang="en-US" dirty="0"/>
              <a:t>Intent Framework is a subsystem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BAA83-109C-D0F4-DB01-AC17A1E5B74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48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8BB90-1B7A-EDA0-AE12-2FC7DADC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654982"/>
            <a:ext cx="9072282" cy="4716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7563F1-5EF6-0A38-ADED-B7DA272E46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40058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5052074" y="2662750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467127" y="2001857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811720" y="3767257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3145941" y="3285809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25842" y="3269083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3861617" y="2698270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6175281" y="2633091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998622" y="3774784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7610485" y="3257445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3130025" y="2063675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362873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569672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56074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49275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317475" y="2300121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264507" y="2300121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738287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279794" y="212802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474421" y="212346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685540" y="2117780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80568" y="159175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67068" y="158611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474257" y="16013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58147" y="159705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358242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565041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51443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944644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275582" y="336605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680477" y="3344357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841103" y="356737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569328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509239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369114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</p:cNvCxnSpPr>
          <p:nvPr/>
        </p:nvCxnSpPr>
        <p:spPr>
          <a:xfrm flipH="1" flipV="1">
            <a:off x="5483383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</p:cNvCxnSpPr>
          <p:nvPr/>
        </p:nvCxnSpPr>
        <p:spPr>
          <a:xfrm flipH="1" flipV="1">
            <a:off x="6681040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</p:cNvCxnSpPr>
          <p:nvPr/>
        </p:nvCxnSpPr>
        <p:spPr>
          <a:xfrm flipV="1">
            <a:off x="5520243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</p:cNvCxnSpPr>
          <p:nvPr/>
        </p:nvCxnSpPr>
        <p:spPr>
          <a:xfrm flipV="1">
            <a:off x="6727061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112733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26" y="1815791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159026" y="214344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47" y="3036570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  <a:stCxn id="665" idx="3"/>
          </p:cNvCxnSpPr>
          <p:nvPr/>
        </p:nvCxnSpPr>
        <p:spPr>
          <a:xfrm flipV="1">
            <a:off x="3152867" y="336945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877" y="4255500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34925" y="351771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545" y="1879557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930833" y="211651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6837" y="3100451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935125" y="333741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2006" y="4341096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6549999" y="352453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330816" y="2305880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521654" y="229116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2544592" y="1591751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2507987" y="3598951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176418" y="4800808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8570499" y="1591751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8595601" y="3552149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263747" y="4800808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D2D2B4CC-8414-9770-37CC-2B5E6411AC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Created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375397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pic>
        <p:nvPicPr>
          <p:cNvPr id="2" name="Graphic 1" descr="Envelope with solid fill">
            <a:extLst>
              <a:ext uri="{FF2B5EF4-FFF2-40B4-BE49-F238E27FC236}">
                <a16:creationId xmlns:a16="http://schemas.microsoft.com/office/drawing/2014/main" id="{F30453E5-4DF5-49B2-C594-8F28E56F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B57BB0B7-D900-F709-04F5-0F77F1780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9E7A39F2-F467-CEB1-1922-C85F1777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4732" y="2221504"/>
            <a:ext cx="300958" cy="300958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16A5408E-9135-22CE-4E98-EA049F5D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18BB9845-C2CD-6C10-AC4F-4DA8E162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6310" y="2109983"/>
            <a:ext cx="300958" cy="300958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B017625D-2ECC-8623-E061-F5ACCBF9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0C94BC97-14D2-7F83-0079-8E44D37D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45970D7D-CF63-3705-042B-56AC416DA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9E076A6F-E4AE-D2C9-AC1D-7D7D17E3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5615A36B-A101-41FD-6B5A-CAF25F48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88FE9936-1CB5-EEA0-7824-4D44B598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8FF4F5D4-F621-A92F-A460-7F08B7A1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87A65784-97C5-6D51-8940-50DA930F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0733" y="4995457"/>
            <a:ext cx="300958" cy="300958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D3474072-5583-9689-78A9-684CB53A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982" y="4995457"/>
            <a:ext cx="300958" cy="300958"/>
          </a:xfrm>
          <a:prstGeom prst="rect">
            <a:avLst/>
          </a:prstGeom>
        </p:spPr>
      </p:pic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7841AF6F-C165-2B0E-938E-7CEE178B8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213" y="5145936"/>
            <a:ext cx="300958" cy="300958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A57DE7CA-61F6-8137-E499-BAF7CAD4E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8110AB14-DE2F-9426-BFD9-F96B8D59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25" name="Graphic 24" descr="Envelope with solid fill">
            <a:extLst>
              <a:ext uri="{FF2B5EF4-FFF2-40B4-BE49-F238E27FC236}">
                <a16:creationId xmlns:a16="http://schemas.microsoft.com/office/drawing/2014/main" id="{DC584E63-5FE1-0B26-6EB5-7233B7CF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30C02A10-017C-10DF-B901-9E0772B6E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28" name="Graphic 27" descr="Envelope with solid fill">
            <a:extLst>
              <a:ext uri="{FF2B5EF4-FFF2-40B4-BE49-F238E27FC236}">
                <a16:creationId xmlns:a16="http://schemas.microsoft.com/office/drawing/2014/main" id="{F2D0B62F-0A6A-EF5F-36FE-F1315F30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2462"/>
            <a:ext cx="300958" cy="300958"/>
          </a:xfrm>
          <a:prstGeom prst="rect">
            <a:avLst/>
          </a:prstGeom>
        </p:spPr>
      </p:pic>
      <p:pic>
        <p:nvPicPr>
          <p:cNvPr id="29" name="Graphic 28" descr="Envelope with solid fill">
            <a:extLst>
              <a:ext uri="{FF2B5EF4-FFF2-40B4-BE49-F238E27FC236}">
                <a16:creationId xmlns:a16="http://schemas.microsoft.com/office/drawing/2014/main" id="{DC59E3B3-9AF9-AB95-446B-28AF5C18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30" name="Graphic 29" descr="Envelope with solid fill">
            <a:extLst>
              <a:ext uri="{FF2B5EF4-FFF2-40B4-BE49-F238E27FC236}">
                <a16:creationId xmlns:a16="http://schemas.microsoft.com/office/drawing/2014/main" id="{067D4023-8CC9-0969-A896-529FB6E2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371B69B9-F327-7FCD-09CF-1AE95E39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949" y="4990197"/>
            <a:ext cx="300958" cy="300958"/>
          </a:xfrm>
          <a:prstGeom prst="rect">
            <a:avLst/>
          </a:prstGeom>
        </p:spPr>
      </p:pic>
      <p:pic>
        <p:nvPicPr>
          <p:cNvPr id="32" name="Graphic 31" descr="Envelope with solid fill">
            <a:extLst>
              <a:ext uri="{FF2B5EF4-FFF2-40B4-BE49-F238E27FC236}">
                <a16:creationId xmlns:a16="http://schemas.microsoft.com/office/drawing/2014/main" id="{0CDD2FBC-F662-9579-5C76-3414E411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3198" y="4990197"/>
            <a:ext cx="300958" cy="300958"/>
          </a:xfrm>
          <a:prstGeom prst="rect">
            <a:avLst/>
          </a:prstGeom>
        </p:spPr>
      </p:pic>
      <p:pic>
        <p:nvPicPr>
          <p:cNvPr id="34" name="Graphic 33" descr="Envelope with solid fill">
            <a:extLst>
              <a:ext uri="{FF2B5EF4-FFF2-40B4-BE49-F238E27FC236}">
                <a16:creationId xmlns:a16="http://schemas.microsoft.com/office/drawing/2014/main" id="{CCFEE357-1873-3116-243C-B400A4A2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4713"/>
            <a:ext cx="300958" cy="300958"/>
          </a:xfrm>
          <a:prstGeom prst="rect">
            <a:avLst/>
          </a:prstGeom>
        </p:spPr>
      </p:pic>
      <p:pic>
        <p:nvPicPr>
          <p:cNvPr id="35" name="Graphic 34" descr="Envelope with solid fill">
            <a:extLst>
              <a:ext uri="{FF2B5EF4-FFF2-40B4-BE49-F238E27FC236}">
                <a16:creationId xmlns:a16="http://schemas.microsoft.com/office/drawing/2014/main" id="{A21F579E-F6D9-3617-2FD7-AD099C9D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D28E90-848B-11CA-AF04-F8411C6C5035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95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12839 0.435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2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0.098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9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11628 -0.426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1505 L -0.11628 -0.42662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7748 0.00092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19166 -1.1111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76 -0.42662 L 0.00052 -1.85185E-6 " pathEditMode="relative" rAng="0" ptsTypes="AA">
                                      <p:cBhvr>
                                        <p:cTn id="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2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51 0.44166 L -3.75E-6 -1.48148E-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8281 0.003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0.02315 L 0.18959 0.02407 " pathEditMode="fixed" rAng="0" ptsTypes="AA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19166 4.81481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8281 0.0032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6491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Network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2519540" y="2279895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2505166" y="4288762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168397" y="549061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8562478" y="2276339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8587580" y="4240280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255726" y="5488176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5044053" y="3352561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459106" y="2748607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803699" y="4457068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3137920" y="3975620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17821" y="3958894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3853596" y="3388081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6167260" y="3322902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990601" y="4464595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7602464" y="3947256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3130116" y="2743214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354852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561651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48053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41254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309454" y="3024119"/>
            <a:ext cx="849292" cy="86619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256486" y="3024119"/>
            <a:ext cx="897629" cy="9162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732031" y="3029423"/>
            <a:ext cx="17122" cy="84760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271773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466400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677519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72547" y="22815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59047" y="227592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466236" y="2291168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50126" y="2286865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350221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557020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43422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936623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267561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672456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833082" y="425718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561307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501218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361093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endCxn id="85" idx="6"/>
          </p:cNvCxnSpPr>
          <p:nvPr/>
        </p:nvCxnSpPr>
        <p:spPr>
          <a:xfrm flipH="1" flipV="1">
            <a:off x="5472409" y="3033243"/>
            <a:ext cx="900582" cy="87493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571" idx="1"/>
            <a:endCxn id="25" idx="10"/>
          </p:cNvCxnSpPr>
          <p:nvPr/>
        </p:nvCxnSpPr>
        <p:spPr>
          <a:xfrm flipH="1" flipV="1">
            <a:off x="6670084" y="3024119"/>
            <a:ext cx="888504" cy="91467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598" idx="4"/>
            <a:endCxn id="25" idx="9"/>
          </p:cNvCxnSpPr>
          <p:nvPr/>
        </p:nvCxnSpPr>
        <p:spPr>
          <a:xfrm flipV="1">
            <a:off x="5516253" y="3024119"/>
            <a:ext cx="849292" cy="8586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542" idx="4"/>
            <a:endCxn id="53" idx="9"/>
          </p:cNvCxnSpPr>
          <p:nvPr/>
        </p:nvCxnSpPr>
        <p:spPr>
          <a:xfrm flipV="1">
            <a:off x="6723052" y="3024119"/>
            <a:ext cx="849292" cy="8586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115844" y="3038689"/>
            <a:ext cx="7755" cy="83834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05" y="2505602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151005" y="2833251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0826" y="3726381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3144846" y="4043244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856" y="4945311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33784" y="4253070"/>
            <a:ext cx="12007" cy="84155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4524" y="2603706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922812" y="2833251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8816" y="3824485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927104" y="4043244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985" y="5030907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6548708" y="4253070"/>
            <a:ext cx="12157" cy="84837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322660" y="3029423"/>
            <a:ext cx="19022" cy="85336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515594" y="3035995"/>
            <a:ext cx="16926" cy="83207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2520563" y="2284112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2505166" y="4288762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168397" y="5490619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8562478" y="2281562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8587580" y="4241960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255726" y="549061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96E72F0-460C-659E-3925-B4706CB3F4B0}"/>
              </a:ext>
            </a:extLst>
          </p:cNvPr>
          <p:cNvCxnSpPr>
            <a:cxnSpLocks/>
          </p:cNvCxnSpPr>
          <p:nvPr/>
        </p:nvCxnSpPr>
        <p:spPr>
          <a:xfrm flipV="1">
            <a:off x="5461380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3082533" y="2556252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3059596" y="3766293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7585" y="485456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8030212" y="2486850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8016009" y="373853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565457" y="4854566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99EFC5B7-E5D8-9C5D-7DE5-B5CA92EF6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180" y="1628533"/>
            <a:ext cx="9194382" cy="48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0" animBg="1"/>
      <p:bldP spid="654" grpId="0" animBg="1"/>
      <p:bldP spid="655" grpId="0" animBg="1"/>
      <p:bldP spid="656" grpId="0" animBg="1"/>
      <p:bldP spid="657" grpId="0" animBg="1"/>
      <p:bldP spid="661" grpId="0" animBg="1"/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2757894" y="2973523"/>
            <a:ext cx="10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 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132508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54217" y="5607102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26278" y="4672212"/>
            <a:ext cx="386231" cy="7036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68219" y="1358018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74286" y="286862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42950" y="25700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98622" y="292337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325472" cy="3144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D4F3D124-50F6-3EF1-8E6C-6D0D4B94A7F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322</Paragraphs>
  <Slides>27</Slides>
  <Notes>0</Notes>
  <HiddenSlides>16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SDN Network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  <vt:lpstr>Different SDN Architectures (1/3)</vt:lpstr>
      <vt:lpstr>Different SDN Architectures (2/3)</vt:lpstr>
      <vt:lpstr>Different SDN Architectures (3/3)</vt:lpstr>
      <vt:lpstr>SDN Network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SDN network emulators</vt:lpstr>
      <vt:lpstr>Flow Rules</vt:lpstr>
      <vt:lpstr>PowerPoint Presentation</vt:lpstr>
      <vt:lpstr>Creation of Intents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295</cp:revision>
  <dcterms:created xsi:type="dcterms:W3CDTF">2022-07-08T09:27:23Z</dcterms:created>
  <dcterms:modified xsi:type="dcterms:W3CDTF">2022-10-26T21:49:21Z</dcterms:modified>
</cp:coreProperties>
</file>